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xml" ContentType="application/inkml+xml"/>
  <Override PartName="/ppt/ink/ink190.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xml" ContentType="application/inkml+xml"/>
  <Override PartName="/ppt/ink/ink20.xml" ContentType="application/inkml+xml"/>
  <Override PartName="/ppt/ink/ink200.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xml" ContentType="application/inkml+xml"/>
  <Override PartName="/ppt/ink/ink210.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xml" ContentType="application/inkml+xml"/>
  <Override PartName="/ppt/ink/ink220.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xml" ContentType="application/inkml+xml"/>
  <Override PartName="/ppt/ink/ink230.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xml" ContentType="application/inkml+xml"/>
  <Override PartName="/ppt/ink/ink240.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xml" ContentType="application/inkml+xml"/>
  <Override PartName="/ppt/ink/ink250.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xml" ContentType="application/inkml+xml"/>
  <Override PartName="/ppt/ink/ink260.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xml" ContentType="application/inkml+xml"/>
  <Override PartName="/ppt/ink/ink270.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xml" ContentType="application/inkml+xml"/>
  <Override PartName="/ppt/ink/ink280.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xml" ContentType="application/inkml+xml"/>
  <Override PartName="/ppt/ink/ink290.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xml" ContentType="application/inkml+xml"/>
  <Override PartName="/ppt/ink/ink2970.xml" ContentType="application/inkml+xml"/>
  <Override PartName="/ppt/ink/ink2971.xml" ContentType="application/inkml+xml"/>
  <Override PartName="/ppt/ink/ink2972.xml" ContentType="application/inkml+xml"/>
  <Override PartName="/ppt/ink/ink2973.xml" ContentType="application/inkml+xml"/>
  <Override PartName="/ppt/ink/ink2974.xml" ContentType="application/inkml+xml"/>
  <Override PartName="/ppt/ink/ink2975.xml" ContentType="application/inkml+xml"/>
  <Override PartName="/ppt/ink/ink2976.xml" ContentType="application/inkml+xml"/>
  <Override PartName="/ppt/ink/ink2977.xml" ContentType="application/inkml+xml"/>
  <Override PartName="/ppt/ink/ink2978.xml" ContentType="application/inkml+xml"/>
  <Override PartName="/ppt/ink/ink2979.xml" ContentType="application/inkml+xml"/>
  <Override PartName="/ppt/ink/ink298.xml" ContentType="application/inkml+xml"/>
  <Override PartName="/ppt/ink/ink2980.xml" ContentType="application/inkml+xml"/>
  <Override PartName="/ppt/ink/ink2981.xml" ContentType="application/inkml+xml"/>
  <Override PartName="/ppt/ink/ink2982.xml" ContentType="application/inkml+xml"/>
  <Override PartName="/ppt/ink/ink2983.xml" ContentType="application/inkml+xml"/>
  <Override PartName="/ppt/ink/ink2984.xml" ContentType="application/inkml+xml"/>
  <Override PartName="/ppt/ink/ink2985.xml" ContentType="application/inkml+xml"/>
  <Override PartName="/ppt/ink/ink2986.xml" ContentType="application/inkml+xml"/>
  <Override PartName="/ppt/ink/ink2987.xml" ContentType="application/inkml+xml"/>
  <Override PartName="/ppt/ink/ink2988.xml" ContentType="application/inkml+xml"/>
  <Override PartName="/ppt/ink/ink2989.xml" ContentType="application/inkml+xml"/>
  <Override PartName="/ppt/ink/ink299.xml" ContentType="application/inkml+xml"/>
  <Override PartName="/ppt/ink/ink2990.xml" ContentType="application/inkml+xml"/>
  <Override PartName="/ppt/ink/ink2991.xml" ContentType="application/inkml+xml"/>
  <Override PartName="/ppt/ink/ink2992.xml" ContentType="application/inkml+xml"/>
  <Override PartName="/ppt/ink/ink2993.xml" ContentType="application/inkml+xml"/>
  <Override PartName="/ppt/ink/ink2994.xml" ContentType="application/inkml+xml"/>
  <Override PartName="/ppt/ink/ink2995.xml" ContentType="application/inkml+xml"/>
  <Override PartName="/ppt/ink/ink2996.xml" ContentType="application/inkml+xml"/>
  <Override PartName="/ppt/ink/ink2997.xml" ContentType="application/inkml+xml"/>
  <Override PartName="/ppt/ink/ink2998.xml" ContentType="application/inkml+xml"/>
  <Override PartName="/ppt/ink/ink2999.xml" ContentType="application/inkml+xml"/>
  <Override PartName="/ppt/ink/ink3.xml" ContentType="application/inkml+xml"/>
  <Override PartName="/ppt/ink/ink30.xml" ContentType="application/inkml+xml"/>
  <Override PartName="/ppt/ink/ink300.xml" ContentType="application/inkml+xml"/>
  <Override PartName="/ppt/ink/ink3000.xml" ContentType="application/inkml+xml"/>
  <Override PartName="/ppt/ink/ink3001.xml" ContentType="application/inkml+xml"/>
  <Override PartName="/ppt/ink/ink3002.xml" ContentType="application/inkml+xml"/>
  <Override PartName="/ppt/ink/ink3003.xml" ContentType="application/inkml+xml"/>
  <Override PartName="/ppt/ink/ink3004.xml" ContentType="application/inkml+xml"/>
  <Override PartName="/ppt/ink/ink3005.xml" ContentType="application/inkml+xml"/>
  <Override PartName="/ppt/ink/ink3006.xml" ContentType="application/inkml+xml"/>
  <Override PartName="/ppt/ink/ink3007.xml" ContentType="application/inkml+xml"/>
  <Override PartName="/ppt/ink/ink3008.xml" ContentType="application/inkml+xml"/>
  <Override PartName="/ppt/ink/ink3009.xml" ContentType="application/inkml+xml"/>
  <Override PartName="/ppt/ink/ink301.xml" ContentType="application/inkml+xml"/>
  <Override PartName="/ppt/ink/ink3010.xml" ContentType="application/inkml+xml"/>
  <Override PartName="/ppt/ink/ink3011.xml" ContentType="application/inkml+xml"/>
  <Override PartName="/ppt/ink/ink3012.xml" ContentType="application/inkml+xml"/>
  <Override PartName="/ppt/ink/ink3013.xml" ContentType="application/inkml+xml"/>
  <Override PartName="/ppt/ink/ink3014.xml" ContentType="application/inkml+xml"/>
  <Override PartName="/ppt/ink/ink3015.xml" ContentType="application/inkml+xml"/>
  <Override PartName="/ppt/ink/ink3016.xml" ContentType="application/inkml+xml"/>
  <Override PartName="/ppt/ink/ink3017.xml" ContentType="application/inkml+xml"/>
  <Override PartName="/ppt/ink/ink3018.xml" ContentType="application/inkml+xml"/>
  <Override PartName="/ppt/ink/ink3019.xml" ContentType="application/inkml+xml"/>
  <Override PartName="/ppt/ink/ink302.xml" ContentType="application/inkml+xml"/>
  <Override PartName="/ppt/ink/ink3020.xml" ContentType="application/inkml+xml"/>
  <Override PartName="/ppt/ink/ink3021.xml" ContentType="application/inkml+xml"/>
  <Override PartName="/ppt/ink/ink3022.xml" ContentType="application/inkml+xml"/>
  <Override PartName="/ppt/ink/ink3023.xml" ContentType="application/inkml+xml"/>
  <Override PartName="/ppt/ink/ink3024.xml" ContentType="application/inkml+xml"/>
  <Override PartName="/ppt/ink/ink3025.xml" ContentType="application/inkml+xml"/>
  <Override PartName="/ppt/ink/ink3026.xml" ContentType="application/inkml+xml"/>
  <Override PartName="/ppt/ink/ink3027.xml" ContentType="application/inkml+xml"/>
  <Override PartName="/ppt/ink/ink3028.xml" ContentType="application/inkml+xml"/>
  <Override PartName="/ppt/ink/ink3029.xml" ContentType="application/inkml+xml"/>
  <Override PartName="/ppt/ink/ink303.xml" ContentType="application/inkml+xml"/>
  <Override PartName="/ppt/ink/ink3030.xml" ContentType="application/inkml+xml"/>
  <Override PartName="/ppt/ink/ink3031.xml" ContentType="application/inkml+xml"/>
  <Override PartName="/ppt/ink/ink3032.xml" ContentType="application/inkml+xml"/>
  <Override PartName="/ppt/ink/ink3033.xml" ContentType="application/inkml+xml"/>
  <Override PartName="/ppt/ink/ink3034.xml" ContentType="application/inkml+xml"/>
  <Override PartName="/ppt/ink/ink3035.xml" ContentType="application/inkml+xml"/>
  <Override PartName="/ppt/ink/ink3036.xml" ContentType="application/inkml+xml"/>
  <Override PartName="/ppt/ink/ink3037.xml" ContentType="application/inkml+xml"/>
  <Override PartName="/ppt/ink/ink3038.xml" ContentType="application/inkml+xml"/>
  <Override PartName="/ppt/ink/ink3039.xml" ContentType="application/inkml+xml"/>
  <Override PartName="/ppt/ink/ink304.xml" ContentType="application/inkml+xml"/>
  <Override PartName="/ppt/ink/ink3040.xml" ContentType="application/inkml+xml"/>
  <Override PartName="/ppt/ink/ink3041.xml" ContentType="application/inkml+xml"/>
  <Override PartName="/ppt/ink/ink3042.xml" ContentType="application/inkml+xml"/>
  <Override PartName="/ppt/ink/ink3043.xml" ContentType="application/inkml+xml"/>
  <Override PartName="/ppt/ink/ink3044.xml" ContentType="application/inkml+xml"/>
  <Override PartName="/ppt/ink/ink3045.xml" ContentType="application/inkml+xml"/>
  <Override PartName="/ppt/ink/ink3046.xml" ContentType="application/inkml+xml"/>
  <Override PartName="/ppt/ink/ink3047.xml" ContentType="application/inkml+xml"/>
  <Override PartName="/ppt/ink/ink3048.xml" ContentType="application/inkml+xml"/>
  <Override PartName="/ppt/ink/ink3049.xml" ContentType="application/inkml+xml"/>
  <Override PartName="/ppt/ink/ink305.xml" ContentType="application/inkml+xml"/>
  <Override PartName="/ppt/ink/ink3050.xml" ContentType="application/inkml+xml"/>
  <Override PartName="/ppt/ink/ink3051.xml" ContentType="application/inkml+xml"/>
  <Override PartName="/ppt/ink/ink3052.xml" ContentType="application/inkml+xml"/>
  <Override PartName="/ppt/ink/ink3053.xml" ContentType="application/inkml+xml"/>
  <Override PartName="/ppt/ink/ink3054.xml" ContentType="application/inkml+xml"/>
  <Override PartName="/ppt/ink/ink3055.xml" ContentType="application/inkml+xml"/>
  <Override PartName="/ppt/ink/ink3056.xml" ContentType="application/inkml+xml"/>
  <Override PartName="/ppt/ink/ink3057.xml" ContentType="application/inkml+xml"/>
  <Override PartName="/ppt/ink/ink3058.xml" ContentType="application/inkml+xml"/>
  <Override PartName="/ppt/ink/ink3059.xml" ContentType="application/inkml+xml"/>
  <Override PartName="/ppt/ink/ink306.xml" ContentType="application/inkml+xml"/>
  <Override PartName="/ppt/ink/ink3060.xml" ContentType="application/inkml+xml"/>
  <Override PartName="/ppt/ink/ink3061.xml" ContentType="application/inkml+xml"/>
  <Override PartName="/ppt/ink/ink3062.xml" ContentType="application/inkml+xml"/>
  <Override PartName="/ppt/ink/ink3063.xml" ContentType="application/inkml+xml"/>
  <Override PartName="/ppt/ink/ink3064.xml" ContentType="application/inkml+xml"/>
  <Override PartName="/ppt/ink/ink3065.xml" ContentType="application/inkml+xml"/>
  <Override PartName="/ppt/ink/ink3066.xml" ContentType="application/inkml+xml"/>
  <Override PartName="/ppt/ink/ink3067.xml" ContentType="application/inkml+xml"/>
  <Override PartName="/ppt/ink/ink3068.xml" ContentType="application/inkml+xml"/>
  <Override PartName="/ppt/ink/ink3069.xml" ContentType="application/inkml+xml"/>
  <Override PartName="/ppt/ink/ink307.xml" ContentType="application/inkml+xml"/>
  <Override PartName="/ppt/ink/ink3070.xml" ContentType="application/inkml+xml"/>
  <Override PartName="/ppt/ink/ink3071.xml" ContentType="application/inkml+xml"/>
  <Override PartName="/ppt/ink/ink3072.xml" ContentType="application/inkml+xml"/>
  <Override PartName="/ppt/ink/ink3073.xml" ContentType="application/inkml+xml"/>
  <Override PartName="/ppt/ink/ink3074.xml" ContentType="application/inkml+xml"/>
  <Override PartName="/ppt/ink/ink3075.xml" ContentType="application/inkml+xml"/>
  <Override PartName="/ppt/ink/ink3076.xml" ContentType="application/inkml+xml"/>
  <Override PartName="/ppt/ink/ink3077.xml" ContentType="application/inkml+xml"/>
  <Override PartName="/ppt/ink/ink3078.xml" ContentType="application/inkml+xml"/>
  <Override PartName="/ppt/ink/ink3079.xml" ContentType="application/inkml+xml"/>
  <Override PartName="/ppt/ink/ink308.xml" ContentType="application/inkml+xml"/>
  <Override PartName="/ppt/ink/ink3080.xml" ContentType="application/inkml+xml"/>
  <Override PartName="/ppt/ink/ink3081.xml" ContentType="application/inkml+xml"/>
  <Override PartName="/ppt/ink/ink3082.xml" ContentType="application/inkml+xml"/>
  <Override PartName="/ppt/ink/ink3083.xml" ContentType="application/inkml+xml"/>
  <Override PartName="/ppt/ink/ink3084.xml" ContentType="application/inkml+xml"/>
  <Override PartName="/ppt/ink/ink3085.xml" ContentType="application/inkml+xml"/>
  <Override PartName="/ppt/ink/ink3086.xml" ContentType="application/inkml+xml"/>
  <Override PartName="/ppt/ink/ink3087.xml" ContentType="application/inkml+xml"/>
  <Override PartName="/ppt/ink/ink3088.xml" ContentType="application/inkml+xml"/>
  <Override PartName="/ppt/ink/ink3089.xml" ContentType="application/inkml+xml"/>
  <Override PartName="/ppt/ink/ink309.xml" ContentType="application/inkml+xml"/>
  <Override PartName="/ppt/ink/ink3090.xml" ContentType="application/inkml+xml"/>
  <Override PartName="/ppt/ink/ink3091.xml" ContentType="application/inkml+xml"/>
  <Override PartName="/ppt/ink/ink3092.xml" ContentType="application/inkml+xml"/>
  <Override PartName="/ppt/ink/ink3093.xml" ContentType="application/inkml+xml"/>
  <Override PartName="/ppt/ink/ink3094.xml" ContentType="application/inkml+xml"/>
  <Override PartName="/ppt/ink/ink3095.xml" ContentType="application/inkml+xml"/>
  <Override PartName="/ppt/ink/ink3096.xml" ContentType="application/inkml+xml"/>
  <Override PartName="/ppt/ink/ink3097.xml" ContentType="application/inkml+xml"/>
  <Override PartName="/ppt/ink/ink3098.xml" ContentType="application/inkml+xml"/>
  <Override PartName="/ppt/ink/ink3099.xml" ContentType="application/inkml+xml"/>
  <Override PartName="/ppt/ink/ink31.xml" ContentType="application/inkml+xml"/>
  <Override PartName="/ppt/ink/ink310.xml" ContentType="application/inkml+xml"/>
  <Override PartName="/ppt/ink/ink3100.xml" ContentType="application/inkml+xml"/>
  <Override PartName="/ppt/ink/ink3101.xml" ContentType="application/inkml+xml"/>
  <Override PartName="/ppt/ink/ink3102.xml" ContentType="application/inkml+xml"/>
  <Override PartName="/ppt/ink/ink3103.xml" ContentType="application/inkml+xml"/>
  <Override PartName="/ppt/ink/ink3104.xml" ContentType="application/inkml+xml"/>
  <Override PartName="/ppt/ink/ink3105.xml" ContentType="application/inkml+xml"/>
  <Override PartName="/ppt/ink/ink3106.xml" ContentType="application/inkml+xml"/>
  <Override PartName="/ppt/ink/ink3107.xml" ContentType="application/inkml+xml"/>
  <Override PartName="/ppt/ink/ink3108.xml" ContentType="application/inkml+xml"/>
  <Override PartName="/ppt/ink/ink3109.xml" ContentType="application/inkml+xml"/>
  <Override PartName="/ppt/ink/ink311.xml" ContentType="application/inkml+xml"/>
  <Override PartName="/ppt/ink/ink3110.xml" ContentType="application/inkml+xml"/>
  <Override PartName="/ppt/ink/ink3111.xml" ContentType="application/inkml+xml"/>
  <Override PartName="/ppt/ink/ink3112.xml" ContentType="application/inkml+xml"/>
  <Override PartName="/ppt/ink/ink3113.xml" ContentType="application/inkml+xml"/>
  <Override PartName="/ppt/ink/ink3114.xml" ContentType="application/inkml+xml"/>
  <Override PartName="/ppt/ink/ink3115.xml" ContentType="application/inkml+xml"/>
  <Override PartName="/ppt/ink/ink3116.xml" ContentType="application/inkml+xml"/>
  <Override PartName="/ppt/ink/ink3117.xml" ContentType="application/inkml+xml"/>
  <Override PartName="/ppt/ink/ink3118.xml" ContentType="application/inkml+xml"/>
  <Override PartName="/ppt/ink/ink3119.xml" ContentType="application/inkml+xml"/>
  <Override PartName="/ppt/ink/ink312.xml" ContentType="application/inkml+xml"/>
  <Override PartName="/ppt/ink/ink3120.xml" ContentType="application/inkml+xml"/>
  <Override PartName="/ppt/ink/ink3121.xml" ContentType="application/inkml+xml"/>
  <Override PartName="/ppt/ink/ink3122.xml" ContentType="application/inkml+xml"/>
  <Override PartName="/ppt/ink/ink3123.xml" ContentType="application/inkml+xml"/>
  <Override PartName="/ppt/ink/ink3124.xml" ContentType="application/inkml+xml"/>
  <Override PartName="/ppt/ink/ink3125.xml" ContentType="application/inkml+xml"/>
  <Override PartName="/ppt/ink/ink3126.xml" ContentType="application/inkml+xml"/>
  <Override PartName="/ppt/ink/ink3127.xml" ContentType="application/inkml+xml"/>
  <Override PartName="/ppt/ink/ink3128.xml" ContentType="application/inkml+xml"/>
  <Override PartName="/ppt/ink/ink3129.xml" ContentType="application/inkml+xml"/>
  <Override PartName="/ppt/ink/ink313.xml" ContentType="application/inkml+xml"/>
  <Override PartName="/ppt/ink/ink3130.xml" ContentType="application/inkml+xml"/>
  <Override PartName="/ppt/ink/ink3131.xml" ContentType="application/inkml+xml"/>
  <Override PartName="/ppt/ink/ink3132.xml" ContentType="application/inkml+xml"/>
  <Override PartName="/ppt/ink/ink3133.xml" ContentType="application/inkml+xml"/>
  <Override PartName="/ppt/ink/ink3134.xml" ContentType="application/inkml+xml"/>
  <Override PartName="/ppt/ink/ink3135.xml" ContentType="application/inkml+xml"/>
  <Override PartName="/ppt/ink/ink3136.xml" ContentType="application/inkml+xml"/>
  <Override PartName="/ppt/ink/ink3137.xml" ContentType="application/inkml+xml"/>
  <Override PartName="/ppt/ink/ink3138.xml" ContentType="application/inkml+xml"/>
  <Override PartName="/ppt/ink/ink3139.xml" ContentType="application/inkml+xml"/>
  <Override PartName="/ppt/ink/ink314.xml" ContentType="application/inkml+xml"/>
  <Override PartName="/ppt/ink/ink3140.xml" ContentType="application/inkml+xml"/>
  <Override PartName="/ppt/ink/ink3141.xml" ContentType="application/inkml+xml"/>
  <Override PartName="/ppt/ink/ink3142.xml" ContentType="application/inkml+xml"/>
  <Override PartName="/ppt/ink/ink3143.xml" ContentType="application/inkml+xml"/>
  <Override PartName="/ppt/ink/ink3144.xml" ContentType="application/inkml+xml"/>
  <Override PartName="/ppt/ink/ink3145.xml" ContentType="application/inkml+xml"/>
  <Override PartName="/ppt/ink/ink3146.xml" ContentType="application/inkml+xml"/>
  <Override PartName="/ppt/ink/ink3147.xml" ContentType="application/inkml+xml"/>
  <Override PartName="/ppt/ink/ink3148.xml" ContentType="application/inkml+xml"/>
  <Override PartName="/ppt/ink/ink3149.xml" ContentType="application/inkml+xml"/>
  <Override PartName="/ppt/ink/ink315.xml" ContentType="application/inkml+xml"/>
  <Override PartName="/ppt/ink/ink3150.xml" ContentType="application/inkml+xml"/>
  <Override PartName="/ppt/ink/ink3151.xml" ContentType="application/inkml+xml"/>
  <Override PartName="/ppt/ink/ink3152.xml" ContentType="application/inkml+xml"/>
  <Override PartName="/ppt/ink/ink3153.xml" ContentType="application/inkml+xml"/>
  <Override PartName="/ppt/ink/ink3154.xml" ContentType="application/inkml+xml"/>
  <Override PartName="/ppt/ink/ink3155.xml" ContentType="application/inkml+xml"/>
  <Override PartName="/ppt/ink/ink3156.xml" ContentType="application/inkml+xml"/>
  <Override PartName="/ppt/ink/ink3157.xml" ContentType="application/inkml+xml"/>
  <Override PartName="/ppt/ink/ink3158.xml" ContentType="application/inkml+xml"/>
  <Override PartName="/ppt/ink/ink3159.xml" ContentType="application/inkml+xml"/>
  <Override PartName="/ppt/ink/ink316.xml" ContentType="application/inkml+xml"/>
  <Override PartName="/ppt/ink/ink3160.xml" ContentType="application/inkml+xml"/>
  <Override PartName="/ppt/ink/ink3161.xml" ContentType="application/inkml+xml"/>
  <Override PartName="/ppt/ink/ink3162.xml" ContentType="application/inkml+xml"/>
  <Override PartName="/ppt/ink/ink3163.xml" ContentType="application/inkml+xml"/>
  <Override PartName="/ppt/ink/ink3164.xml" ContentType="application/inkml+xml"/>
  <Override PartName="/ppt/ink/ink3165.xml" ContentType="application/inkml+xml"/>
  <Override PartName="/ppt/ink/ink3166.xml" ContentType="application/inkml+xml"/>
  <Override PartName="/ppt/ink/ink3167.xml" ContentType="application/inkml+xml"/>
  <Override PartName="/ppt/ink/ink3168.xml" ContentType="application/inkml+xml"/>
  <Override PartName="/ppt/ink/ink3169.xml" ContentType="application/inkml+xml"/>
  <Override PartName="/ppt/ink/ink317.xml" ContentType="application/inkml+xml"/>
  <Override PartName="/ppt/ink/ink3170.xml" ContentType="application/inkml+xml"/>
  <Override PartName="/ppt/ink/ink3171.xml" ContentType="application/inkml+xml"/>
  <Override PartName="/ppt/ink/ink3172.xml" ContentType="application/inkml+xml"/>
  <Override PartName="/ppt/ink/ink3173.xml" ContentType="application/inkml+xml"/>
  <Override PartName="/ppt/ink/ink3174.xml" ContentType="application/inkml+xml"/>
  <Override PartName="/ppt/ink/ink3175.xml" ContentType="application/inkml+xml"/>
  <Override PartName="/ppt/ink/ink3176.xml" ContentType="application/inkml+xml"/>
  <Override PartName="/ppt/ink/ink3177.xml" ContentType="application/inkml+xml"/>
  <Override PartName="/ppt/ink/ink3178.xml" ContentType="application/inkml+xml"/>
  <Override PartName="/ppt/ink/ink3179.xml" ContentType="application/inkml+xml"/>
  <Override PartName="/ppt/ink/ink318.xml" ContentType="application/inkml+xml"/>
  <Override PartName="/ppt/ink/ink3180.xml" ContentType="application/inkml+xml"/>
  <Override PartName="/ppt/ink/ink3181.xml" ContentType="application/inkml+xml"/>
  <Override PartName="/ppt/ink/ink3182.xml" ContentType="application/inkml+xml"/>
  <Override PartName="/ppt/ink/ink3183.xml" ContentType="application/inkml+xml"/>
  <Override PartName="/ppt/ink/ink3184.xml" ContentType="application/inkml+xml"/>
  <Override PartName="/ppt/ink/ink3185.xml" ContentType="application/inkml+xml"/>
  <Override PartName="/ppt/ink/ink3186.xml" ContentType="application/inkml+xml"/>
  <Override PartName="/ppt/ink/ink3187.xml" ContentType="application/inkml+xml"/>
  <Override PartName="/ppt/ink/ink3188.xml" ContentType="application/inkml+xml"/>
  <Override PartName="/ppt/ink/ink3189.xml" ContentType="application/inkml+xml"/>
  <Override PartName="/ppt/ink/ink319.xml" ContentType="application/inkml+xml"/>
  <Override PartName="/ppt/ink/ink3190.xml" ContentType="application/inkml+xml"/>
  <Override PartName="/ppt/ink/ink3191.xml" ContentType="application/inkml+xml"/>
  <Override PartName="/ppt/ink/ink3192.xml" ContentType="application/inkml+xml"/>
  <Override PartName="/ppt/ink/ink3193.xml" ContentType="application/inkml+xml"/>
  <Override PartName="/ppt/ink/ink3194.xml" ContentType="application/inkml+xml"/>
  <Override PartName="/ppt/ink/ink3195.xml" ContentType="application/inkml+xml"/>
  <Override PartName="/ppt/ink/ink3196.xml" ContentType="application/inkml+xml"/>
  <Override PartName="/ppt/ink/ink3197.xml" ContentType="application/inkml+xml"/>
  <Override PartName="/ppt/ink/ink3198.xml" ContentType="application/inkml+xml"/>
  <Override PartName="/ppt/ink/ink3199.xml" ContentType="application/inkml+xml"/>
  <Override PartName="/ppt/ink/ink32.xml" ContentType="application/inkml+xml"/>
  <Override PartName="/ppt/ink/ink320.xml" ContentType="application/inkml+xml"/>
  <Override PartName="/ppt/ink/ink3200.xml" ContentType="application/inkml+xml"/>
  <Override PartName="/ppt/ink/ink3201.xml" ContentType="application/inkml+xml"/>
  <Override PartName="/ppt/ink/ink3202.xml" ContentType="application/inkml+xml"/>
  <Override PartName="/ppt/ink/ink3203.xml" ContentType="application/inkml+xml"/>
  <Override PartName="/ppt/ink/ink3204.xml" ContentType="application/inkml+xml"/>
  <Override PartName="/ppt/ink/ink3205.xml" ContentType="application/inkml+xml"/>
  <Override PartName="/ppt/ink/ink3206.xml" ContentType="application/inkml+xml"/>
  <Override PartName="/ppt/ink/ink3207.xml" ContentType="application/inkml+xml"/>
  <Override PartName="/ppt/ink/ink3208.xml" ContentType="application/inkml+xml"/>
  <Override PartName="/ppt/ink/ink3209.xml" ContentType="application/inkml+xml"/>
  <Override PartName="/ppt/ink/ink321.xml" ContentType="application/inkml+xml"/>
  <Override PartName="/ppt/ink/ink3210.xml" ContentType="application/inkml+xml"/>
  <Override PartName="/ppt/ink/ink3211.xml" ContentType="application/inkml+xml"/>
  <Override PartName="/ppt/ink/ink3212.xml" ContentType="application/inkml+xml"/>
  <Override PartName="/ppt/ink/ink3213.xml" ContentType="application/inkml+xml"/>
  <Override PartName="/ppt/ink/ink3214.xml" ContentType="application/inkml+xml"/>
  <Override PartName="/ppt/ink/ink3215.xml" ContentType="application/inkml+xml"/>
  <Override PartName="/ppt/ink/ink3216.xml" ContentType="application/inkml+xml"/>
  <Override PartName="/ppt/ink/ink3217.xml" ContentType="application/inkml+xml"/>
  <Override PartName="/ppt/ink/ink3218.xml" ContentType="application/inkml+xml"/>
  <Override PartName="/ppt/ink/ink3219.xml" ContentType="application/inkml+xml"/>
  <Override PartName="/ppt/ink/ink322.xml" ContentType="application/inkml+xml"/>
  <Override PartName="/ppt/ink/ink3220.xml" ContentType="application/inkml+xml"/>
  <Override PartName="/ppt/ink/ink3221.xml" ContentType="application/inkml+xml"/>
  <Override PartName="/ppt/ink/ink3222.xml" ContentType="application/inkml+xml"/>
  <Override PartName="/ppt/ink/ink3223.xml" ContentType="application/inkml+xml"/>
  <Override PartName="/ppt/ink/ink3224.xml" ContentType="application/inkml+xml"/>
  <Override PartName="/ppt/ink/ink3225.xml" ContentType="application/inkml+xml"/>
  <Override PartName="/ppt/ink/ink3226.xml" ContentType="application/inkml+xml"/>
  <Override PartName="/ppt/ink/ink3227.xml" ContentType="application/inkml+xml"/>
  <Override PartName="/ppt/ink/ink3228.xml" ContentType="application/inkml+xml"/>
  <Override PartName="/ppt/ink/ink3229.xml" ContentType="application/inkml+xml"/>
  <Override PartName="/ppt/ink/ink323.xml" ContentType="application/inkml+xml"/>
  <Override PartName="/ppt/ink/ink3230.xml" ContentType="application/inkml+xml"/>
  <Override PartName="/ppt/ink/ink3231.xml" ContentType="application/inkml+xml"/>
  <Override PartName="/ppt/ink/ink3232.xml" ContentType="application/inkml+xml"/>
  <Override PartName="/ppt/ink/ink3233.xml" ContentType="application/inkml+xml"/>
  <Override PartName="/ppt/ink/ink3234.xml" ContentType="application/inkml+xml"/>
  <Override PartName="/ppt/ink/ink3235.xml" ContentType="application/inkml+xml"/>
  <Override PartName="/ppt/ink/ink3236.xml" ContentType="application/inkml+xml"/>
  <Override PartName="/ppt/ink/ink3237.xml" ContentType="application/inkml+xml"/>
  <Override PartName="/ppt/ink/ink3238.xml" ContentType="application/inkml+xml"/>
  <Override PartName="/ppt/ink/ink3239.xml" ContentType="application/inkml+xml"/>
  <Override PartName="/ppt/ink/ink324.xml" ContentType="application/inkml+xml"/>
  <Override PartName="/ppt/ink/ink3240.xml" ContentType="application/inkml+xml"/>
  <Override PartName="/ppt/ink/ink3241.xml" ContentType="application/inkml+xml"/>
  <Override PartName="/ppt/ink/ink3242.xml" ContentType="application/inkml+xml"/>
  <Override PartName="/ppt/ink/ink3243.xml" ContentType="application/inkml+xml"/>
  <Override PartName="/ppt/ink/ink3244.xml" ContentType="application/inkml+xml"/>
  <Override PartName="/ppt/ink/ink3245.xml" ContentType="application/inkml+xml"/>
  <Override PartName="/ppt/ink/ink3246.xml" ContentType="application/inkml+xml"/>
  <Override PartName="/ppt/ink/ink3247.xml" ContentType="application/inkml+xml"/>
  <Override PartName="/ppt/ink/ink3248.xml" ContentType="application/inkml+xml"/>
  <Override PartName="/ppt/ink/ink3249.xml" ContentType="application/inkml+xml"/>
  <Override PartName="/ppt/ink/ink325.xml" ContentType="application/inkml+xml"/>
  <Override PartName="/ppt/ink/ink3250.xml" ContentType="application/inkml+xml"/>
  <Override PartName="/ppt/ink/ink3251.xml" ContentType="application/inkml+xml"/>
  <Override PartName="/ppt/ink/ink3252.xml" ContentType="application/inkml+xml"/>
  <Override PartName="/ppt/ink/ink3253.xml" ContentType="application/inkml+xml"/>
  <Override PartName="/ppt/ink/ink3254.xml" ContentType="application/inkml+xml"/>
  <Override PartName="/ppt/ink/ink3255.xml" ContentType="application/inkml+xml"/>
  <Override PartName="/ppt/ink/ink3256.xml" ContentType="application/inkml+xml"/>
  <Override PartName="/ppt/ink/ink3257.xml" ContentType="application/inkml+xml"/>
  <Override PartName="/ppt/ink/ink3258.xml" ContentType="application/inkml+xml"/>
  <Override PartName="/ppt/ink/ink3259.xml" ContentType="application/inkml+xml"/>
  <Override PartName="/ppt/ink/ink326.xml" ContentType="application/inkml+xml"/>
  <Override PartName="/ppt/ink/ink3260.xml" ContentType="application/inkml+xml"/>
  <Override PartName="/ppt/ink/ink3261.xml" ContentType="application/inkml+xml"/>
  <Override PartName="/ppt/ink/ink3262.xml" ContentType="application/inkml+xml"/>
  <Override PartName="/ppt/ink/ink3263.xml" ContentType="application/inkml+xml"/>
  <Override PartName="/ppt/ink/ink3264.xml" ContentType="application/inkml+xml"/>
  <Override PartName="/ppt/ink/ink3265.xml" ContentType="application/inkml+xml"/>
  <Override PartName="/ppt/ink/ink3266.xml" ContentType="application/inkml+xml"/>
  <Override PartName="/ppt/ink/ink3267.xml" ContentType="application/inkml+xml"/>
  <Override PartName="/ppt/ink/ink3268.xml" ContentType="application/inkml+xml"/>
  <Override PartName="/ppt/ink/ink3269.xml" ContentType="application/inkml+xml"/>
  <Override PartName="/ppt/ink/ink327.xml" ContentType="application/inkml+xml"/>
  <Override PartName="/ppt/ink/ink3270.xml" ContentType="application/inkml+xml"/>
  <Override PartName="/ppt/ink/ink3271.xml" ContentType="application/inkml+xml"/>
  <Override PartName="/ppt/ink/ink3272.xml" ContentType="application/inkml+xml"/>
  <Override PartName="/ppt/ink/ink3273.xml" ContentType="application/inkml+xml"/>
  <Override PartName="/ppt/ink/ink3274.xml" ContentType="application/inkml+xml"/>
  <Override PartName="/ppt/ink/ink3275.xml" ContentType="application/inkml+xml"/>
  <Override PartName="/ppt/ink/ink3276.xml" ContentType="application/inkml+xml"/>
  <Override PartName="/ppt/ink/ink3277.xml" ContentType="application/inkml+xml"/>
  <Override PartName="/ppt/ink/ink3278.xml" ContentType="application/inkml+xml"/>
  <Override PartName="/ppt/ink/ink3279.xml" ContentType="application/inkml+xml"/>
  <Override PartName="/ppt/ink/ink328.xml" ContentType="application/inkml+xml"/>
  <Override PartName="/ppt/ink/ink3280.xml" ContentType="application/inkml+xml"/>
  <Override PartName="/ppt/ink/ink3281.xml" ContentType="application/inkml+xml"/>
  <Override PartName="/ppt/ink/ink3282.xml" ContentType="application/inkml+xml"/>
  <Override PartName="/ppt/ink/ink3283.xml" ContentType="application/inkml+xml"/>
  <Override PartName="/ppt/ink/ink3284.xml" ContentType="application/inkml+xml"/>
  <Override PartName="/ppt/ink/ink3285.xml" ContentType="application/inkml+xml"/>
  <Override PartName="/ppt/ink/ink3286.xml" ContentType="application/inkml+xml"/>
  <Override PartName="/ppt/ink/ink3287.xml" ContentType="application/inkml+xml"/>
  <Override PartName="/ppt/ink/ink3288.xml" ContentType="application/inkml+xml"/>
  <Override PartName="/ppt/ink/ink3289.xml" ContentType="application/inkml+xml"/>
  <Override PartName="/ppt/ink/ink329.xml" ContentType="application/inkml+xml"/>
  <Override PartName="/ppt/ink/ink3290.xml" ContentType="application/inkml+xml"/>
  <Override PartName="/ppt/ink/ink3291.xml" ContentType="application/inkml+xml"/>
  <Override PartName="/ppt/ink/ink3292.xml" ContentType="application/inkml+xml"/>
  <Override PartName="/ppt/ink/ink3293.xml" ContentType="application/inkml+xml"/>
  <Override PartName="/ppt/ink/ink3294.xml" ContentType="application/inkml+xml"/>
  <Override PartName="/ppt/ink/ink3295.xml" ContentType="application/inkml+xml"/>
  <Override PartName="/ppt/ink/ink3296.xml" ContentType="application/inkml+xml"/>
  <Override PartName="/ppt/ink/ink3297.xml" ContentType="application/inkml+xml"/>
  <Override PartName="/ppt/ink/ink3298.xml" ContentType="application/inkml+xml"/>
  <Override PartName="/ppt/ink/ink3299.xml" ContentType="application/inkml+xml"/>
  <Override PartName="/ppt/ink/ink33.xml" ContentType="application/inkml+xml"/>
  <Override PartName="/ppt/ink/ink330.xml" ContentType="application/inkml+xml"/>
  <Override PartName="/ppt/ink/ink3300.xml" ContentType="application/inkml+xml"/>
  <Override PartName="/ppt/ink/ink3301.xml" ContentType="application/inkml+xml"/>
  <Override PartName="/ppt/ink/ink3302.xml" ContentType="application/inkml+xml"/>
  <Override PartName="/ppt/ink/ink3303.xml" ContentType="application/inkml+xml"/>
  <Override PartName="/ppt/ink/ink3304.xml" ContentType="application/inkml+xml"/>
  <Override PartName="/ppt/ink/ink3305.xml" ContentType="application/inkml+xml"/>
  <Override PartName="/ppt/ink/ink3306.xml" ContentType="application/inkml+xml"/>
  <Override PartName="/ppt/ink/ink3307.xml" ContentType="application/inkml+xml"/>
  <Override PartName="/ppt/ink/ink3308.xml" ContentType="application/inkml+xml"/>
  <Override PartName="/ppt/ink/ink3309.xml" ContentType="application/inkml+xml"/>
  <Override PartName="/ppt/ink/ink331.xml" ContentType="application/inkml+xml"/>
  <Override PartName="/ppt/ink/ink3310.xml" ContentType="application/inkml+xml"/>
  <Override PartName="/ppt/ink/ink3311.xml" ContentType="application/inkml+xml"/>
  <Override PartName="/ppt/ink/ink3312.xml" ContentType="application/inkml+xml"/>
  <Override PartName="/ppt/ink/ink3313.xml" ContentType="application/inkml+xml"/>
  <Override PartName="/ppt/ink/ink3314.xml" ContentType="application/inkml+xml"/>
  <Override PartName="/ppt/ink/ink3315.xml" ContentType="application/inkml+xml"/>
  <Override PartName="/ppt/ink/ink3316.xml" ContentType="application/inkml+xml"/>
  <Override PartName="/ppt/ink/ink3317.xml" ContentType="application/inkml+xml"/>
  <Override PartName="/ppt/ink/ink3318.xml" ContentType="application/inkml+xml"/>
  <Override PartName="/ppt/ink/ink3319.xml" ContentType="application/inkml+xml"/>
  <Override PartName="/ppt/ink/ink332.xml" ContentType="application/inkml+xml"/>
  <Override PartName="/ppt/ink/ink3320.xml" ContentType="application/inkml+xml"/>
  <Override PartName="/ppt/ink/ink3321.xml" ContentType="application/inkml+xml"/>
  <Override PartName="/ppt/ink/ink332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91" r:id="rId3"/>
    <p:sldId id="292" r:id="rId4"/>
    <p:sldId id="293" r:id="rId5"/>
    <p:sldId id="345" r:id="rId6"/>
    <p:sldId id="294" r:id="rId7"/>
    <p:sldId id="295" r:id="rId8"/>
    <p:sldId id="296" r:id="rId9"/>
    <p:sldId id="297" r:id="rId10"/>
    <p:sldId id="298" r:id="rId11"/>
    <p:sldId id="299" r:id="rId12"/>
    <p:sldId id="300" r:id="rId13"/>
    <p:sldId id="301" r:id="rId14"/>
    <p:sldId id="321" r:id="rId15"/>
    <p:sldId id="346" r:id="rId16"/>
    <p:sldId id="303" r:id="rId17"/>
    <p:sldId id="304" r:id="rId18"/>
    <p:sldId id="305" r:id="rId19"/>
    <p:sldId id="347" r:id="rId20"/>
    <p:sldId id="320" r:id="rId21"/>
    <p:sldId id="306" r:id="rId22"/>
    <p:sldId id="325" r:id="rId23"/>
    <p:sldId id="324" r:id="rId24"/>
    <p:sldId id="309" r:id="rId25"/>
    <p:sldId id="310" r:id="rId26"/>
    <p:sldId id="326" r:id="rId27"/>
    <p:sldId id="329" r:id="rId28"/>
    <p:sldId id="328" r:id="rId29"/>
    <p:sldId id="327" r:id="rId30"/>
    <p:sldId id="330" r:id="rId31"/>
    <p:sldId id="380" r:id="rId32"/>
    <p:sldId id="331" r:id="rId33"/>
    <p:sldId id="332" r:id="rId34"/>
    <p:sldId id="333" r:id="rId35"/>
    <p:sldId id="334" r:id="rId36"/>
    <p:sldId id="335" r:id="rId37"/>
    <p:sldId id="336" r:id="rId38"/>
    <p:sldId id="348" r:id="rId39"/>
    <p:sldId id="381" r:id="rId40"/>
    <p:sldId id="392" r:id="rId41"/>
    <p:sldId id="383" r:id="rId42"/>
    <p:sldId id="384" r:id="rId43"/>
    <p:sldId id="393" r:id="rId44"/>
    <p:sldId id="382" r:id="rId45"/>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77" d="100"/>
          <a:sy n="77" d="100"/>
        </p:scale>
        <p:origin x="45" y="54"/>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3986.000 9735.000 335</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19079.000 1141.000 371,'55.000'53.000'132,"-8.000"-1.000"-102,0.000 3.000-3,5.000-1.000-5,5.000 6.000 5,-6.000-7.000-14,0.000 1.000-9,-5.000 0.000-220,-26.000-3.000-190</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08"/>
    </inkml:context>
    <inkml:brush xml:id="br0">
      <inkml:brushProperty name="width" value="0.07302" units="cm"/>
      <inkml:brushProperty name="height" value="0.07302" units="cm"/>
      <inkml:brushProperty name="color" value="#f2395b"/>
    </inkml:brush>
  </inkml:definitions>
  <inkml:trace contextRef="#ctx0" brushRef="#br0">30200.000 11302.000,'0.000'-31.000,"0.000"47.000,0.000-1.000,8.000 17.000,0.000-1.000,23.000 16.000,0.000 0.000,-15.000-8.000,0.000 0.000,-1.000 16.000,1.000 0.000,-8.000-8.000,0.000 0.000,0.000-23.000,-1.000-1.000,-7.000-7.000,0.000 0.000,8.000-24.000,0.000 0.000,8.000-39.000,-1.000 0.000,1.000 8.000,0.000 0.000,-1.000-8.000,1.000-1.000,0.000 9.000,-1.000 0.000,-7.000 0.000,0.000 0.000,0.000 7.000,0.000 1.000,0.000 7.000,-1.000 1.000,1.000-24.000,0.000 0.000,-8.000 16.000,0.000-1.000,8.000 17.000,0.000-1.000,-8.000 8.000</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1"/>
    </inkml:context>
    <inkml:brush xml:id="br0">
      <inkml:brushProperty name="width" value="0.07302" units="cm"/>
      <inkml:brushProperty name="height" value="0.07302" units="cm"/>
      <inkml:brushProperty name="color" value="#00bff3"/>
    </inkml:brush>
  </inkml:definitions>
  <inkml:trace contextRef="#ctx0" brushRef="#br0">94331.000 10013.000,'0.000'-47.000,"32.000"39.000,-1.000 0.000,1.000 8.000,-1.000 0.000,-7.000 31.000,-1.000 1.000,-31.000 15.000,0.000 0.000,-31.000 7.000,0.000 1.000,7.000-8.000,1.000 0.000,8.000-23.000,-1.000-1.000,24.000-15.000,0.000 0.000,47.000-16.000,0.000 0.000,0.000-23.000,0.000-1.000,0.000 9.000,1.000-1.000,-17.000 1.000,0.000-1.000,-7.000-7.000,-1.000 0.000,-15.000-8.000,0.000 0.000,-8.000 23.000,0.000 0.000,-23.000 8.000,-1.000 1.000,-7.000 30.000,-1.000 1.000,9.000 7.000,-1.000 0.000,16.000 1.000,0.000-1.000,1.000 0.000,-1.000 0.000,23.000 1.000,1.000-1.000,31.000-7.000,0.000-1.000,0.000-15.000,1.000 0.000,-9.000-8.000,0.000 0.000,-23.000-8.000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1"/>
    </inkml:context>
    <inkml:brush xml:id="br0">
      <inkml:brushProperty name="width" value="0.07302" units="cm"/>
      <inkml:brushProperty name="height" value="0.07302" units="cm"/>
      <inkml:brushProperty name="color" value="#00bff3"/>
    </inkml:brush>
  </inkml:definitions>
  <inkml:trace contextRef="#ctx0" brushRef="#br0">95900.000 9179.000,'0.000'-16.000,"16.000"-16.000,-1.000 1.000,32.000 31.000,0.000 0.000,8.000 8.000,0.000 0.000,-23.000 7.000,-1.000 1.000,-15.000-8.000</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2"/>
    </inkml:context>
    <inkml:brush xml:id="br0">
      <inkml:brushProperty name="width" value="0.07302" units="cm"/>
      <inkml:brushProperty name="height" value="0.07302" units="cm"/>
      <inkml:brushProperty name="color" value="#00bff3"/>
    </inkml:brush>
  </inkml:definitions>
  <inkml:trace contextRef="#ctx0" brushRef="#br0">96650.000 9897.000,'94.000'-31.000,"-78.000"23.000,-1.000 0.000,64.000 8.000,-1.000 0.000,-31.000 16.000,0.000-1.000,-31.000 1.000,0.000 0.000,-16.000-8.000</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2"/>
    </inkml:context>
    <inkml:brush xml:id="br0">
      <inkml:brushProperty name="width" value="0.07302" units="cm"/>
      <inkml:brushProperty name="height" value="0.07302" units="cm"/>
      <inkml:brushProperty name="color" value="#00bff3"/>
    </inkml:brush>
  </inkml:definitions>
  <inkml:trace contextRef="#ctx0" brushRef="#br0">96681.000 10433.000,'-31.000'0.000,"31.000"8.000,0.000 0.000,8.000-8.000,0.000 0.000,47.000 0.000,0.000 0.000,31.000 0.000,0.000 0.000,-23.000-8.000,0.000 0.000,-40.000 8.000,1.000 0.000,-8.000-8.000</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2"/>
    </inkml:context>
    <inkml:brush xml:id="br0">
      <inkml:brushProperty name="width" value="0.07302" units="cm"/>
      <inkml:brushProperty name="height" value="0.07302" units="cm"/>
      <inkml:brushProperty name="color" value="#00bff3"/>
    </inkml:brush>
  </inkml:definitions>
  <inkml:trace contextRef="#ctx0" brushRef="#br0">98706.000 9281.000,'-47.000'-31.000,"39.000"31.000,0.000 0.000,8.000 31.000,0.000 1.000,-8.000 15.000,0.000 0.000,0.000 8.000,0.000-1.000,-7.000 1.000,-1.000 0.000,0.000-24.000,1.000 1.000,7.000-32.000,0.000 0.000,0.000-8.000</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2"/>
    </inkml:context>
    <inkml:brush xml:id="br0">
      <inkml:brushProperty name="width" value="0.07302" units="cm"/>
      <inkml:brushProperty name="height" value="0.07302" units="cm"/>
      <inkml:brushProperty name="color" value="#00bff3"/>
    </inkml:brush>
  </inkml:definitions>
  <inkml:trace contextRef="#ctx0" brushRef="#br0">98900.000 9762.000,'79.000'-48.000,"-48.000"41.000,0.000-1.000,-7.000 8.000,0.000 0.000,-9.000 0.000,1.000 0.000,-8.000 0.000,0.000 0.000,-8.000-8.000,0.000 0.000,-8.000 0.000</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3"/>
    </inkml:context>
    <inkml:brush xml:id="br0">
      <inkml:brushProperty name="width" value="0.07302" units="cm"/>
      <inkml:brushProperty name="height" value="0.07302" units="cm"/>
      <inkml:brushProperty name="color" value="#00bff3"/>
    </inkml:brush>
  </inkml:definitions>
  <inkml:trace contextRef="#ctx0" brushRef="#br0">99444.000 8663.000,'0.000'-16.000,"8.000"24.000,0.000 0.000,-8.000 62.000,0.000 1.000,-16.000 7.000,0.000 0.000,-15.000-7.000,0.000-1.000,23.000-46.000,0.000-1.000,16.000-23.000,0.000 0.000,62.000-39.000,1.000 0.000,-16.000 16.000,0.000-1.000,-32.000 24.000,1.000 0.000,-24.000 24.000,0.000-1.000,-32.000 24.000,1.000 0.000,15.000-16.000,1.000 1.000,15.000-24.000,0.000-1.000,39.000-30.000,0.000-1.000,16.000-15.000,0.000 0.000,-16.000-8.000,0.000 0.000,-7.000-16.000,-1.000 1.000,-23.000-1.000,0.000 0.000,-8.000 16.000,0.000 0.000,7.000 16.000,1.000 0.000,-8.000 23.000,0.000 0.000,8.000 8.000,0.000 0.000,0.000 39.000,0.000 0.000,-8.000 32.000,0.000-1.000,-8.000 17.000,0.000-1.000,-8.000 23.000,1.000 1.000,7.000 39.000,0.000 0.000,8.000-47.000,0.000-1.000,0.000-30.000,0.000 0.000,0.000-56.000,0.000 1.000,-8.000-8.000</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3"/>
    </inkml:context>
    <inkml:brush xml:id="br0">
      <inkml:brushProperty name="width" value="0.07302" units="cm"/>
      <inkml:brushProperty name="height" value="0.07302" units="cm"/>
      <inkml:brushProperty name="color" value="#00bff3"/>
    </inkml:brush>
  </inkml:definitions>
  <inkml:trace contextRef="#ctx0" brushRef="#br0">100700.000 8410.000,'0.000'-16.000,"0.000"-15.000,0.000-1.000,8.000 17.000,0.000-1.000,-8.000 32.000,0.000-1.000,-47.000 40.000,-1.000 0.000,-7.000 0.000,0.000 0.000,16.000-24.000,0.000 1.000,31.000-24.000</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3"/>
    </inkml:context>
    <inkml:brush xml:id="br0">
      <inkml:brushProperty name="width" value="0.07302" units="cm"/>
      <inkml:brushProperty name="height" value="0.07302" units="cm"/>
      <inkml:brushProperty name="color" value="#00bff3"/>
    </inkml:brush>
  </inkml:definitions>
  <inkml:trace contextRef="#ctx0" brushRef="#br0">101400.000 8600.000,'63.000'0.000,"-32.000"16.000,0.000-1.000,32.000 25.000,0.000-1.000,-16.000-16.000,0.000 1.000,-31.000-16.000</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4"/>
    </inkml:context>
    <inkml:brush xml:id="br0">
      <inkml:brushProperty name="width" value="0.07302" units="cm"/>
      <inkml:brushProperty name="height" value="0.07302" units="cm"/>
      <inkml:brushProperty name="color" value="#00bff3"/>
    </inkml:brush>
  </inkml:definitions>
  <inkml:trace contextRef="#ctx0" brushRef="#br0">101900.000 10113.000,'78.000'-16.000,"-15.000"0.000,0.000 1.000,-1.000 7.000,1.000 0.000,-31.000 8.000,-1.000 0.000,-23.000 8.000</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09"/>
    </inkml:context>
    <inkml:brush xml:id="br0">
      <inkml:brushProperty name="width" value="0.07302" units="cm"/>
      <inkml:brushProperty name="height" value="0.07302" units="cm"/>
      <inkml:brushProperty name="color" value="#f2395b"/>
    </inkml:brush>
  </inkml:definitions>
  <inkml:trace contextRef="#ctx0" brushRef="#br0">31701.000 10593.000,'16.000'0.000,"-9.000"-8.000,1.000 0.000,-8.000 1.000,0.000-1.000,8.000 0.000,0.000 0.000,-8.000-23.000,0.000-1.000,0.000 1.000,0.000 0.000,-8.000 7.000,0.000 1.000,-15.000 15.000,-1.000 0.000,1.000 32.000,-1.000-1.000,-7.000 24.000,-1.000 0.000,1.000 16.000,0.000-1.000,15.000-7.000,0.000 0.000,1.000 0.000,-1.000 0.000,16.000-24.000,0.000 0.000,8.000-23.000,0.000 0.000,15.000-24.000,1.000 1.000,15.000-32.000,0.000 0.000,0.000 0.000,1.000 0.000,-25.000 23.000,1.000 1.000,-16.000 15.000,0.000 0.000,0.000 16.000,0.000 0.000,0.000 15.000,0.000 1.000,0.000-1.000,0.000 1.000,8.000 7.000,0.000 0.000,7.000 1.000,1.000-1.000,8.000-23.000,-1.000 0.000,8.000-24.000,1.000 0.000,7.000-38.000,0.000-1.000,-15.000-16.000,-1.000 1.000,1.000 15.000,-1.000 0.000,-15.000 24.000,0.000-1.000,-8.000 25.000,0.000-1.000,0.000 16.000,0.000-1.000,-8.000 25.000,0.000-1.000,0.000 8.000,1.000 0.000,-9.000 8.000,0.000 0.000,8.000 0.000,1.000 0.000,7.000 0.000,0.000 0.000,0.000-23.000,0.000-1.000,23.000-15.000,1.000 0.000,15.000-24.000,0.000 1.000,0.000-32.000,0.000 0.000,9.000-24.000,-1.000 1.000,-8.000-32.000,0.000 0.000,-15.000-39.000,-1.000 0.000,-7.000 31.000,-1.000 1.000,-15.000 30.000,0.000 1.000,0.000 39.000,0.000 0.000,0.000 31.000,0.000 0.000,0.000 16.000,0.000 0.000,0.000 47.000,0.000-1.000,0.000 40.000,0.000 0.000,-15.000 55.000,-1.000 0.000,0.000-24.000,1.000 1.000,7.000-24.000,0.000-1.000,8.000-22.000,0.000-1.000,8.000-47.000,0.000 1.000,15.000-32.000,1.000 0.000,7.000-71.000,0.000 1.000,24.000-48.000,0.000 1.000,-8.000 7.000,0.000 0.000,-31.000 63.000,0.000 0.000,-8.000 40.000,-1.000-1.000,-22.000 63.000,-1.000-1.000,-7.000 9.000,-1.000 0.000,16.000-1.000,0.000 1.000,8.000-16.000,0.000 0.000,8.000-8.000,0.000 0.000,16.000-15.000,-1.000-1.000,1.000-23.000,-1.000 0.000,8.000-15.000,1.000-1.000,-1.000-23.000,1.000 0.000,-1.000 0.000,0.000-1.000,-15.000 1.000,0.000 0.000,-16.000-8.000,0.000 0.000,-8.000 16.000,0.000-1.000,-23.000-7.000,-1.000 0.000,1.000 8.000,0.000-1.000,-9.000 25.000,1.000-1.000,8.000 23.000,-1.000 1.000,9.000 70.000,-1.000 0.000,9.000-23.000,-1.000 0.000,8.000-32.000</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4"/>
    </inkml:context>
    <inkml:brush xml:id="br0">
      <inkml:brushProperty name="width" value="0.07302" units="cm"/>
      <inkml:brushProperty name="height" value="0.07302" units="cm"/>
      <inkml:brushProperty name="color" value="#00bff3"/>
    </inkml:brush>
  </inkml:definitions>
  <inkml:trace contextRef="#ctx0" brushRef="#br0">102546.000 9466.000,'0.000'-16.000,"-8.000"32.000,0.000-1.000,8.000 40.000,0.000 0.000,-8.000 23.000,0.000 1.000,0.000-1.000,1.000 0.000,-1.000-46.000,0.000-1.000,0.000-15.000</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4"/>
    </inkml:context>
    <inkml:brush xml:id="br0">
      <inkml:brushProperty name="width" value="0.07302" units="cm"/>
      <inkml:brushProperty name="height" value="0.07302" units="cm"/>
      <inkml:brushProperty name="color" value="#00bff3"/>
    </inkml:brush>
  </inkml:definitions>
  <inkml:trace contextRef="#ctx0" brushRef="#br0">103022.000 9481.000,'16.000'0.000,"23.000"-15.000,1.000-1.000,-33.000 16.000,1.000 0.000,24.000 8.000,-1.000 0.000,-23.000 39.000,0.000 0.000,-48.000 8.000,1.000-1.000,-23.000 1.000,-1.000 0.000,8.000-8.000,0.000 0.000,32.000-15.000,-1.000-1.000,24.000-23.000,0.000 0.000,39.000-8.000,0.000 0.000,40.000-32.000,-1.000 1.000,-7.000 0.000,-1.000-1.000,-38.000 17.000,-1.000-1.000,-15.000 0.000</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5"/>
    </inkml:context>
    <inkml:brush xml:id="br0">
      <inkml:brushProperty name="width" value="0.07302" units="cm"/>
      <inkml:brushProperty name="height" value="0.07302" units="cm"/>
      <inkml:brushProperty name="color" value="#00bff3"/>
    </inkml:brush>
  </inkml:definitions>
  <inkml:trace contextRef="#ctx0" brushRef="#br0">104207.000 9997.000,'0.000'-16.000,"0.000"24.000,0.000 0.000,-32.000 55.000,1.000-1.000,0.000 1.000,-1.000 0.000,17.000-24.000,-1.000 0.000,24.000-15.000,0.000-1.000,31.000-23.000,0.000 0.000,8.000-31.000,0.000-1.000,-16.000-15.000,1.000 0.000,-24.000-15.000,0.000-1.000,-8.000 24.000,0.000 0.000,0.000 15.000,0.000 1.000,0.000 15.000,0.000 0.000,7.000 8.000,1.000 0.000,24.000 0.000,-1.000 0.000,-8.000 16.000,1.000-1.000,-16.000 17.000,0.000-1.000,-16.000 8.000,0.000 0.000,-8.000 1.000,1.000-1.000,7.000-8.000,0.000 0.000,0.000-15.000,0.000 0.000,8.000-8.000,0.000-1.000,8.000-7.000,0.000 0.000,23.000-23.000,1.000-1.000,-1.000-7.000,0.000 0.000,1.000-1.000,-1.000 1.000,-23.000 8.000,0.000-1.000,-16.000-7.000,0.000-1.000,0.000 17.000,0.000-1.000,-7.000 0.000,-1.000 1.000,24.000 30.000,0.000 1.000,-8.000 39.000,0.000 0.000,-8.000 47.000,0.000-1.000,8.000 25.000,0.000-1.000,-8.000-31.000,0.000 0.000,0.000-23.000,1.000-1.000,-1.000-54.000</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5"/>
    </inkml:context>
    <inkml:brush xml:id="br0">
      <inkml:brushProperty name="width" value="0.07302" units="cm"/>
      <inkml:brushProperty name="height" value="0.07302" units="cm"/>
      <inkml:brushProperty name="color" value="#00bff3"/>
    </inkml:brush>
  </inkml:definitions>
  <inkml:trace contextRef="#ctx0" brushRef="#br0">106300.000 8797.000,'16.000'-16.000,"7.000"1.000,1.000-1.000,7.000 16.000,1.000 0.000,46.000 23.000,1.000 1.000,-9.000-1.000,1.000 1.000,-63.000-16.000</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8"/>
    </inkml:context>
    <inkml:brush xml:id="br0">
      <inkml:brushProperty name="width" value="0.07302" units="cm"/>
      <inkml:brushProperty name="height" value="0.07302" units="cm"/>
      <inkml:brushProperty name="color" value="#00bff3"/>
    </inkml:brush>
  </inkml:definitions>
  <inkml:trace contextRef="#ctx0" brushRef="#br0">83390.000 10050.000,'0.000'16.000,"0.000"-9.000,0.000 1.000,0.000 8.000,0.000 0.000,8.000 23.000,0.000 0.000,-24.000 39.000,0.000 1.000,-15.000-1.000,-1.000 0.000,9.000-23.000,-1.000 0.000,9.000-32.000,-1.000 1.000,16.000-32.000,0.000 0.000,-8.000-8.000</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9"/>
    </inkml:context>
    <inkml:brush xml:id="br0">
      <inkml:brushProperty name="width" value="0.07302" units="cm"/>
      <inkml:brushProperty name="height" value="0.07302" units="cm"/>
      <inkml:brushProperty name="color" value="#00bff3"/>
    </inkml:brush>
  </inkml:definitions>
  <inkml:trace contextRef="#ctx0" brushRef="#br0">83828.000 9266.000,'0.000'-16.000,"8.000"16.000,0.000 0.000,0.000 0.000,0.000 0.000,8.000 8.000,-1.000 0.000,9.000-8.000,-1.000 0.000,-7.000 0.000,0.000 0.000,-9.000 0.000,1.000 0.000,0.000 7.000,0.000 1.000,-8.000 8.000,0.000 0.000,-8.000 15.000,0.000 0.000,8.000 8.000,0.000 1.000,0.000 7.000,0.000 0.000,0.000 0.000,0.000 0.000,8.000 7.000,0.000 1.000,-8.000 16.000,0.000-1.000,8.000 1.000,0.000-1.000,-8.000-23.000,0.000 0.000,0.000-16.000,0.000 1.000,0.000-9.000,0.000 1.000,-16.000-24.000,0.000 0.000,1.000-8.000,-1.000 0.000,-15.000-47.000,-1.000 0.000,1.000-46.000,-1.000-1.000,1.000 0.000,0.000 0.000,23.000 47.000,0.000 1.000,24.000 30.000,-1.000 1.000,32.000 7.000,1.000 0.000,-17.000 16.000,0.000 0.000,-23.000 32.000,0.000-1.000,-16.000 16.000,0.000 0.000,-31.000 8.000,0.000-1.000,0.000-14.000,-1.000-1.000,33.000-24.000,-1.000 1.000,23.000-16.000,1.000 0.000,47.000-39.000,0.000 0.000,-32.000 15.000,0.000 1.000,-15.000 7.000</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9"/>
    </inkml:context>
    <inkml:brush xml:id="br0">
      <inkml:brushProperty name="width" value="0.07302" units="cm"/>
      <inkml:brushProperty name="height" value="0.07302" units="cm"/>
      <inkml:brushProperty name="color" value="#00bff3"/>
    </inkml:brush>
  </inkml:definitions>
  <inkml:trace contextRef="#ctx0" brushRef="#br0">84747.000 10077.000,'-16.000'0.000,"1.000"0.000,-1.000 0.000,47.000-16.000,1.000 0.000,38.000 9.000,1.000-1.000,-8.000-8.000,-1.000 0.000,-30.000 16.000,-1.000 0.000,-23.000-7.000,0.000-1.000,-16.000 0.000</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9"/>
    </inkml:context>
    <inkml:brush xml:id="br0">
      <inkml:brushProperty name="width" value="0.07302" units="cm"/>
      <inkml:brushProperty name="height" value="0.07302" units="cm"/>
      <inkml:brushProperty name="color" value="#00bff3"/>
    </inkml:brush>
  </inkml:definitions>
  <inkml:trace contextRef="#ctx0" brushRef="#br0">85426.000 9397.000,'-16.000'-16.000,"8.000"1.000,0.000-1.000,8.000 55.000,0.000 0.000,-8.000 32.000,1.000-1.000,-9.000 71.000,0.000 1.000,0.000 14.000,1.000 1.000,7.000-63.000,0.000 0.000,8.000-78.000</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0"/>
    </inkml:context>
    <inkml:brush xml:id="br0">
      <inkml:brushProperty name="width" value="0.07302" units="cm"/>
      <inkml:brushProperty name="height" value="0.07302" units="cm"/>
      <inkml:brushProperty name="color" value="#00bff3"/>
    </inkml:brush>
  </inkml:definitions>
  <inkml:trace contextRef="#ctx0" brushRef="#br0">85248.000 10281.000,'-16.000'0.000,"-15.000"16.000,0.000 0.000,-24.000 46.000,0.000 1.000,16.000 15.000,-1.000 0.000,25.000-31.000,-1.000 0.000,16.000-39.000,0.000 0.000,31.000-39.000,1.000-1.000,23.000-38.000,0.000 0.000,0.000-9.000,-1.000 1.000,-22.000 39.000,-1.000 0.000,-7.000 31.000,-1.000 0.000,1.000 24.000,-1.000-1.000,-23.000-7.000,0.000 0.000,16.000 23.000,0.000 1.000,-16.000 15.000,0.000 0.000,0.000-40.000,0.000 1.000,-8.000 63.000,0.000-1.000,-39.000 1.000,0.000-1.000,-8.000-31.000,0.000 0.000,24.000-31.000,-1.000 0.000,32.000-55.000,0.000 0.000,40.000-31.000,-1.000-1.000,0.000 33.000,0.000-1.000,-23.000 39.000,0.000 0.000,-16.000 0.000,0.000 0.000,0.000 24.000,0.000 0.000,-32.000 38.000,1.000 1.000,-16.000 8.000,0.000-1.000,15.000-15.000,1.000 0.000,23.000-31.000,0.000 0.000,8.000-24.000</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0"/>
    </inkml:context>
    <inkml:brush xml:id="br0">
      <inkml:brushProperty name="width" value="0.07302" units="cm"/>
      <inkml:brushProperty name="height" value="0.07302" units="cm"/>
      <inkml:brushProperty name="color" value="#00bff3"/>
    </inkml:brush>
  </inkml:definitions>
  <inkml:trace contextRef="#ctx0" brushRef="#br0">86150.000 11750.000,'47.000'0.000,"-16.000"16.000,1.000-1.000,-1.000 25.000,0.000-1.000,-15.000-8.000,0.000 1.000,-8.000-24.000</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13"/>
    </inkml:context>
    <inkml:brush xml:id="br0">
      <inkml:brushProperty name="width" value="0.07302" units="cm"/>
      <inkml:brushProperty name="height" value="0.07302" units="cm"/>
      <inkml:brushProperty name="color" value="#f2395b"/>
    </inkml:brush>
  </inkml:definitions>
  <inkml:trace contextRef="#ctx0" brushRef="#br0">33550.000 21054.000,'16.000'-32.000,"-16.000"25.000,0.000-1.000,8.000 0.000,-1.000 0.000,9.000 0.000,0.000 0.000,-8.000 1.000,-1.000-1.000,1.000 8.000,0.000 0.000,8.000 0.000,-1.000 0.000,9.000 0.000,-1.000 0.000,32.000 15.000,0.000 1.000,8.000-16.000,0.000 0.000,15.000 0.000,0.000 0.000,1.000-23.000,-1.000-1.000,9.000 8.000,-1.000 1.000,8.000 7.000,0.000 0.000,-16.000 16.000,1.000 0.000,-1.000 15.000,0.000 1.000,1.000-16.000,-1.000-1.000,9.000 1.000,-1.000 0.000,-16.000-16.000,1.000 0.000,-16.000 1.000,0.000-1.000,0.000 0.000,-1.000 0.000,1.000 8.000,0.000 0.000,-16.000 8.000,1.000 0.000,14.000-8.000,1.000 0.000,0.000-8.000,0.000 0.000,0.000 8.000,0.000 0.000,0.000-8.000,0.000 0.000,-8.000 1.000,0.000-1.000,0.000 8.000,0.000 0.000,0.000 0.000,0.000 0.000,0.000 0.000,0.000 0.000,-8.000-8.000,0.000 0.000,8.000 0.000,0.000 0.000,0.000 8.000,0.000 0.000,16.000-7.000,0.000-1.000,-8.000 8.000,0.000 0.000,-8.000 0.000,0.000 0.000,-8.000 0.000,0.000 0.000,0.000-8.000,1.000 0.000,-17.000 8.000,1.000 0.000,-9.000 0.000,1.000 0.000,-8.000 0.000,0.000 0.000,7.000 0.000,1.000 0.000,-16.000 8.000,0.000 0.000,8.000 0.000,0.000-1.000,-1.000 1.000,1.000 0.000,0.000 0.000,0.000 0.000,0.000-8.000,0.000 0.000,-16.000 0.000,0.000 0.000,0.000-16.000,0.000 0.000,0.000 9.000</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1"/>
    </inkml:context>
    <inkml:brush xml:id="br0">
      <inkml:brushProperty name="width" value="0.07302" units="cm"/>
      <inkml:brushProperty name="height" value="0.07302" units="cm"/>
      <inkml:brushProperty name="color" value="#00bff3"/>
    </inkml:brush>
  </inkml:definitions>
  <inkml:trace contextRef="#ctx0" brushRef="#br0">81900.000 20622.000,'110.000'-109.000,"-48.000"93.000,1.000 0.000,16.000 1.000,-1.000-1.000,-55.000 24.000,1.000 0.000,-40.000 31.000,1.000 0.000,-32.000 0.000,0.000 0.000,23.000-7.000,1.000-1.000,15.000-23.000,0.000 0.000,47.000-8.000,0.000 0.000,8.000 8.000,0.000-1.000,-31.000 17.000,0.000-1.000,-16.000 17.000,0.000-1.000,-40.000 8.000,1.000 0.000,0.000-24.000,0.000 1.000,8.000-16.000,-1.000-1.000,17.000-54.000,-1.000 0.000,8.000-23.000,0.000-1.000,8.000 24.000,0.000 0.000,-8.000 32.000,0.000-1.000,8.000 32.000,0.000-1.000,0.000 56.000,0.000-1.000,-7.000 56.000,-1.000-1.000,-8.000 40.000,0.000-1.000,-31.000 32.000,0.000 0.000,32.000-71.000,-1.000 0.000,16.000-109.000,0.000 0.000,8.000-16.000</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1"/>
    </inkml:context>
    <inkml:brush xml:id="br0">
      <inkml:brushProperty name="width" value="0.07302" units="cm"/>
      <inkml:brushProperty name="height" value="0.07302" units="cm"/>
      <inkml:brushProperty name="color" value="#00bff3"/>
    </inkml:brush>
  </inkml:definitions>
  <inkml:trace contextRef="#ctx0" brushRef="#br0">83876.000 20797.000,'-32.000'-47.000,"16.000"63.000,1.000-1.000,7.000 32.000,0.000 0.000,0.000 8.000,0.000 0.000,8.000 55.000,0.000 0.000,8.000-40.000,0.000 1.000,8.000-48.000,-1.000 1.000,25.000-32.000,-1.000 0.000,16.000-78.000,0.000 0.000,-16.000-16.000,0.000 0.000,-31.000 23.000,0.000 1.000,-32.000 39.000,1.000 0.000,-8.000 31.000,-1.000 0.000,-15.000 16.000,0.000 0.000,8.000 39.000,-1.000 0.000,17.000 15.000,-1.000 1.000,9.000-8.000,-1.000 0.000,32.000-32.000,-1.000 1.000,64.000-32.000,-1.000 0.000,17.000-23.000,-1.000 0.000,-24.000 23.000,1.000 0.000,-48.000 0.000,1.000 0.000,-8.000 0.000</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2"/>
    </inkml:context>
    <inkml:brush xml:id="br0">
      <inkml:brushProperty name="width" value="0.07302" units="cm"/>
      <inkml:brushProperty name="height" value="0.07302" units="cm"/>
      <inkml:brushProperty name="color" value="#00bff3"/>
    </inkml:brush>
  </inkml:definitions>
  <inkml:trace contextRef="#ctx0" brushRef="#br0">85413.000 20946.000,'-16.000'0.000,"-7.000"8.000,-1.000 0.000,40.000-8.000,-1.000 0.000,40.000 0.000,0.000 0.000,31.000-16.000,0.000 0.000,-15.000 0.000,0.000 1.000,-56.000 7.000,1.000 0.000,-8.000 0.000</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2"/>
    </inkml:context>
    <inkml:brush xml:id="br0">
      <inkml:brushProperty name="width" value="0.07302" units="cm"/>
      <inkml:brushProperty name="height" value="0.07302" units="cm"/>
      <inkml:brushProperty name="color" value="#00bff3"/>
    </inkml:brush>
  </inkml:definitions>
  <inkml:trace contextRef="#ctx0" brushRef="#br0">86026.000 20178.000,'-32.000'-47.000,"24.000"32.000,1.000-1.000,-1.000 32.000,0.000-1.000,8.000 48.000,0.000 0.000,-8.000 39.000,0.000-1.000,8.000 88.000,0.000-1.000,-16.000-16.000,1.000 0.000,7.000-85.000,0.000-1.000,8.000-78.000</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2"/>
    </inkml:context>
    <inkml:brush xml:id="br0">
      <inkml:brushProperty name="width" value="0.07302" units="cm"/>
      <inkml:brushProperty name="height" value="0.07302" units="cm"/>
      <inkml:brushProperty name="color" value="#00bff3"/>
    </inkml:brush>
  </inkml:definitions>
  <inkml:trace contextRef="#ctx0" brushRef="#br0">85505.000 21328.000,'-16.000'0.000,"-39.000"47.000,0.000 0.000,0.000 47.000,1.000 0.000,-17.000-16.000,0.000 1.000,32.000-24.000,0.000-1.000,39.000-46.000,0.000 0.000,39.000-24.000,0.000 1.000,48.000-64.000,-1.000 1.000,0.000-24.000,0.000 1.000,-31.000 22.000,0.000 1.000,-23.000 39.000,-1.000 0.000,0.000 31.000,1.000 0.000,-17.000 24.000,1.000-1.000,-8.000 64.000,0.000-1.000,-24.000 32.000,0.000-1.000,-39.000-7.000,1.000 0.000,-9.000-47.000,0.000-1.000,16.000-38.000,0.000 0.000,39.000-63.000,0.000 0.000,48.000-63.000,-1.000 0.000,8.000 17.000,0.000-1.000,-8.000 47.000,0.000 0.000,-23.000 39.000,0.000 0.000,-16.000 39.000,0.000 1.000,-47.000 30.000,0.000 1.000,-8.000 15.000,0.000 0.000,-16.000-15.000,1.000 0.000,23.000-24.000,0.000 0.000,39.000-31.000,0.000 0.000,8.000-16.000</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2"/>
    </inkml:context>
    <inkml:brush xml:id="br0">
      <inkml:brushProperty name="width" value="0.07302" units="cm"/>
      <inkml:brushProperty name="height" value="0.07302" units="cm"/>
      <inkml:brushProperty name="color" value="#00bff3"/>
    </inkml:brush>
  </inkml:definitions>
  <inkml:trace contextRef="#ctx0" brushRef="#br0">86250.000 23050.000,'16.000'0.000,"-8.000"0.000,-1.000 0.000,17.000 16.000,-1.000-1.000,9.000 9.000,-1.000-1.000,8.000 1.000,0.000-1.000,-23.000-7.000,0.000 0.000,-8.000-8.000</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3"/>
    </inkml:context>
    <inkml:brush xml:id="br0">
      <inkml:brushProperty name="width" value="0.07302" units="cm"/>
      <inkml:brushProperty name="height" value="0.07302" units="cm"/>
      <inkml:brushProperty name="color" value="#00bff3"/>
    </inkml:brush>
  </inkml:definitions>
  <inkml:trace contextRef="#ctx0" brushRef="#br0">88700.000 21831.000,'0.000'-15.000,"16.000"7.000,-1.000 0.000,1.000 24.000,0.000-1.000,7.000 32.000,1.000 0.000,-24.000 0.000,0.000 0.000,-8.000-23.000,0.000-1.000,0.000-7.000</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3"/>
    </inkml:context>
    <inkml:brush xml:id="br0">
      <inkml:brushProperty name="width" value="0.07302" units="cm"/>
      <inkml:brushProperty name="height" value="0.07302" units="cm"/>
      <inkml:brushProperty name="color" value="#00bff3"/>
    </inkml:brush>
  </inkml:definitions>
  <inkml:trace contextRef="#ctx0" brushRef="#br0">88231.000 23050.000,'-31.000'0.000,"55.000"8.000,-1.000 0.000,16.000 8.000,0.000-1.000,-23.000 1.000,0.000 0.000,-16.000-8.000</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7"/>
    </inkml:context>
    <inkml:brush xml:id="br0">
      <inkml:brushProperty name="width" value="0.07302" units="cm"/>
      <inkml:brushProperty name="height" value="0.07302" units="cm"/>
      <inkml:brushProperty name="color" value="#00bff3"/>
    </inkml:brush>
  </inkml:definitions>
  <inkml:trace contextRef="#ctx0" brushRef="#br0">91039.000 21016.000,'-16.000'-16.000,"8.000"55.000,0.000 0.000,-15.000 47.000,-1.000 1.000,0.000 38.000,1.000 0.000,-1.000-47.000,1.000 1.000,15.000-56.000,0.000 1.000,16.000-48.000,0.000 1.000,23.000-63.000,1.000-1.000,-25.000 56.000</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7"/>
    </inkml:context>
    <inkml:brush xml:id="br0">
      <inkml:brushProperty name="width" value="0.07302" units="cm"/>
      <inkml:brushProperty name="height" value="0.07302" units="cm"/>
      <inkml:brushProperty name="color" value="#00bff3"/>
    </inkml:brush>
  </inkml:definitions>
  <inkml:trace contextRef="#ctx0" brushRef="#br0">91450.000 21078.000,'16.000'-31.000,"-8.000"31.000,-1.000 0.000,1.000 8.000,0.000 0.000,8.000 23.000,-1.000 0.000,1.000 40.000,0.000 0.000,-16.000 7.000,0.000 0.000,0.000-23.000,0.000 0.000,0.000-47.000,0.000 0.000,8.000-40.000,-1.000 1.000,25.000-47.000,-1.000-1.000,0.000-15.000,1.000 0.000,-9.000 47.000,1.000 0.000,-1.000 24.000,1.000-1.000,-24.000 32.000,0.000 0.000,0.000 0.000,0.000-1.000,-8.000 1.000</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17"/>
    </inkml:context>
    <inkml:brush xml:id="br0">
      <inkml:brushProperty name="width" value="0.07302" units="cm"/>
      <inkml:brushProperty name="height" value="0.07302" units="cm"/>
      <inkml:brushProperty name="color" value="#f2395b"/>
    </inkml:brush>
  </inkml:definitions>
  <inkml:trace contextRef="#ctx0" brushRef="#br0">33838.000 21104.000,'-16.000'16.000,"-23.000"-16.000,0.000 0.000,23.000-8.000,1.000 0.000,7.000 0.000,0.000 0.000,-8.000-15.000,1.000-1.000,15.000 9.000,0.000-1.000,-8.000 8.000,0.000 0.000,24.000-8.000,-1.000 1.000,9.000 7.000,-1.000 0.000,1.000 8.000,-1.000 0.000,1.000 0.000,-1.000 0.000,9.000 0.000,-1.000 0.000,-15.000 0.000,0.000 0.000,7.000 0.000,1.000 0.000,15.000 8.000,0.000 0.000,0.000 0.000,0.000-1.000,1.000-7.000,-1.000 0.000,0.000 0.000,0.000 0.000,0.000 0.000,1.000 0.000,30.000-7.000,1.000-1.000,31.000-16.000,0.000 1.000,-8.000 15.000,0.000 0.000,-8.000 16.000,0.000 0.000,0.000 15.000,1.000 1.000,7.000-1.000,0.000 1.000,-8.000-8.000,0.000-1.000,-7.000-15.000,-1.000 0.000,-23.000 0.000,0.000 0.000,-8.000-8.000,0.000 1.000,-16.000 7.000,1.000 0.000,15.000 0.000,0.000 0.000,0.000-8.000,0.000 0.000,8.000 8.000,0.000 0.000,-8.000 0.000,0.000 0.000,0.000 0.000,0.000 0.000,8.000 0.000,0.000 0.000,-1.000 0.000,1.000 0.000,0.000 0.000,0.000 0.000,8.000 0.000,0.000 0.000,-1.000 0.000,1.000 0.000,-8.000 0.000,0.000 0.000,-8.000 16.000,0.000-1.000,-8.000-7.000,0.000 0.000,0.000-8.000,1.000 0.000,-1.000 0.000,0.000 0.000,-8.000-8.000,1.000 0.000,7.000 0.000,0.000 1.000,-8.000-1.000,1.000 0.000,-1.000 8.000,1.000 0.000,7.000 8.000,0.000 0.000,0.000-8.000,0.000 0.000,-7.000 0.000,-1.000 0.000,-7.000 0.000,-1.000 0.000,-7.000 0.000,-1.000 0.000,9.000 7.000,0.000 1.000,-9.000-8.000,1.000 0.000,7.000 8.000,1.000 0.000,-8.000 0.000,-1.000 0.000,1.000-8.000,0.000 0.000,-9.000 0.000,1.000 0.000,0.000 7.000,0.000 1.000,0.000-8.000,0.000 0.000,-8.000 8.000,0.000 0.000,-8.000-8.000,0.000 0.000,0.000 0.000,0.000 0.000,0.000-16.000</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7"/>
    </inkml:context>
    <inkml:brush xml:id="br0">
      <inkml:brushProperty name="width" value="0.07302" units="cm"/>
      <inkml:brushProperty name="height" value="0.07302" units="cm"/>
      <inkml:brushProperty name="color" value="#00bff3"/>
    </inkml:brush>
  </inkml:definitions>
  <inkml:trace contextRef="#ctx0" brushRef="#br0">92750.000 21800.000,'0.000'16.000,"0.000"-1.000,0.000 1.000,0.000 23.000,0.000 0.000,0.000 8.000,0.000 1.000,0.000 14.000,0.000 1.000,0.000-32.000,0.000 1.000,8.000-48.000,0.000 0.000,-8.000 1.000</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8"/>
    </inkml:context>
    <inkml:brush xml:id="br0">
      <inkml:brushProperty name="width" value="0.07302" units="cm"/>
      <inkml:brushProperty name="height" value="0.07302" units="cm"/>
      <inkml:brushProperty name="color" value="#00bff3"/>
    </inkml:brush>
  </inkml:definitions>
  <inkml:trace contextRef="#ctx0" brushRef="#br0">93200.000 20950.000,'16.000'0.000,"-8.000"8.000,-1.000 0.000,1.000 15.000,0.000 1.000,0.000 7.000,0.000 0.000,-8.000-23.000,0.000 0.000,8.000 0.000</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9"/>
    </inkml:context>
    <inkml:brush xml:id="br0">
      <inkml:brushProperty name="width" value="0.07302" units="cm"/>
      <inkml:brushProperty name="height" value="0.07302" units="cm"/>
      <inkml:brushProperty name="color" value="#00bff3"/>
    </inkml:brush>
  </inkml:definitions>
  <inkml:trace contextRef="#ctx0" brushRef="#br0">93389.000 21266.000,'-16.000'-16.000,"0.000"40.000,1.000-1.000,-17.000 24.000,1.000 0.000,7.000 31.000,0.000 1.000,9.000-1.000,-1.000 0.000,24.000-31.000,0.000 0.000,31.000-31.000,0.000 0.000,1.000-40.000,-1.000 1.000,-23.000-1.000</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29"/>
    </inkml:context>
    <inkml:brush xml:id="br0">
      <inkml:brushProperty name="width" value="0.07302" units="cm"/>
      <inkml:brushProperty name="height" value="0.07302" units="cm"/>
      <inkml:brushProperty name="color" value="#00bff3"/>
    </inkml:brush>
  </inkml:definitions>
  <inkml:trace contextRef="#ctx0" brushRef="#br0">94229.000 21816.000,'0.000'-16.000,"0.000"24.000,0.000 0.000,-16.000 39.000,0.000 0.000,0.000 0.000,1.000 0.000,7.000-8.000,0.000 0.000,8.000-8.000,0.000 1.000,16.000-24.000,-1.000-1.000,17.000-7.000,-1.000 0.000,8.000-39.000,1.000 0.000,-25.000-16.000,1.000 0.000,-16.000 8.000,0.000 0.000,0.000 24.000,0.000-1.000,0.000 17.000,0.000-1.000,16.000 8.000,0.000 0.000,-1.000 0.000,1.000 0.000,-8.000 23.000,0.000 1.000,-8.000 15.000,0.000 0.000,-8.000-8.000,0.000 1.000,0.000-24.000,0.000-1.000,40.000-14.000,-1.000-1.000,0.000-16.000,1.000 1.000,-9.000 15.000,1.000 0.000,-16.000 8.000,0.000 0.000,-8.000-8.000,0.000 0.000,-8.000 1.000,0.000-1.000,8.000-8.000,0.000 0.000,0.000 1.000,0.000-1.000,0.000 8.000,0.000 0.000,8.000 24.000,0.000 0.000,-8.000 23.000,0.000 0.000,-8.000 32.000,0.000-1.000,8.000-7.000,0.000-1.000,-8.000-7.000,0.000 0.000,0.000-16.000,1.000 1.000,7.000-25.000,0.000 1.000,-8.000-8.000</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30"/>
    </inkml:context>
    <inkml:brush xml:id="br0">
      <inkml:brushProperty name="width" value="0.07302" units="cm"/>
      <inkml:brushProperty name="height" value="0.07302" units="cm"/>
      <inkml:brushProperty name="color" value="#00bff3"/>
    </inkml:brush>
  </inkml:definitions>
  <inkml:trace contextRef="#ctx0" brushRef="#br0">95763.000 20981.000,'16.000'-15.000,"-9.000"15.000,1.000 0.000,-8.000-8.000,0.000 0.000,16.000 8.000,0.000 0.000,7.000 16.000,1.000-1.000,7.000 9.000,0.000-1.000,1.000 9.000,-1.000-1.000,-15.000 16.000,0.000 0.000,-16.000 24.000,0.000-1.000,-40.000 16.000,1.000 1.000,-39.000-9.000,-1.000 0.000,40.000-46.000,0.000-1.000,23.000-15.000</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2"/>
    </inkml:context>
    <inkml:brush xml:id="br0">
      <inkml:brushProperty name="width" value="0.07302" units="cm"/>
      <inkml:brushProperty name="height" value="0.07302" units="cm"/>
      <inkml:brushProperty name="color" value="#00bff3"/>
    </inkml:brush>
  </inkml:definitions>
  <inkml:trace contextRef="#ctx0" brushRef="#br0">97016.000 23097.000,'0.000'-31.000,"8.000"31.000,-1.000 0.000,17.000-8.000,-1.000 0.000,1.000 24.000,-1.000-1.000,-15.000 9.000,0.000-1.000,-31.000 9.000,-1.000-1.000,-7.000-7.000,-1.000-1.000,17.000-7.000,-1.000 0.000,47.000-16.000,1.000 0.000,15.000-16.000,0.000 0.000,-24.000 8.000,1.000 1.000,-16.000-9.000</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3"/>
    </inkml:context>
    <inkml:brush xml:id="br0">
      <inkml:brushProperty name="width" value="0.07302" units="cm"/>
      <inkml:brushProperty name="height" value="0.07302" units="cm"/>
      <inkml:brushProperty name="color" value="#00bff3"/>
    </inkml:brush>
  </inkml:definitions>
  <inkml:trace contextRef="#ctx0" brushRef="#br0">98200.000 21816.000,'31.000'0.000,"9.000"-8.000,-1.000 0.000,-8.000 8.000,1.000 0.000,-17.000 0.000,1.000 0.000,0.000 0.000</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3"/>
    </inkml:context>
    <inkml:brush xml:id="br0">
      <inkml:brushProperty name="width" value="0.07302" units="cm"/>
      <inkml:brushProperty name="height" value="0.07302" units="cm"/>
      <inkml:brushProperty name="color" value="#00bff3"/>
    </inkml:brush>
  </inkml:definitions>
  <inkml:trace contextRef="#ctx0" brushRef="#br0">99731.000 21282.000,'-15.000'0.000,"7.000"0.000,0.000 0.000,16.000 0.000,0.000 0.000,23.000-8.000,0.000 0.000,16.000-15.000,1.000-1.000,-1.000 1.000,0.000-1.000,-16.000-7.000,0.000 0.000,-15.000 7.000,0.000 1.000,-16.000 7.000,0.000 0.000,-24.000 1.000,1.000-1.000,-9.000 16.000,1.000 0.000,-16.000 24.000,0.000-1.000,0.000 24.000,0.000 0.000,23.000 8.000,1.000 0.000,15.000-8.000,0.000 0.000,16.000-16.000,0.000 0.000,39.000-15.000,0.000 0.000,8.000-16.000,0.000 0.000,-8.000 0.000,0.000 0.000,-32.000-8.000,1.000 0.000,-8.000 0.000</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4"/>
    </inkml:context>
    <inkml:brush xml:id="br0">
      <inkml:brushProperty name="width" value="0.07302" units="cm"/>
      <inkml:brushProperty name="height" value="0.07302" units="cm"/>
      <inkml:brushProperty name="color" value="#00bff3"/>
    </inkml:brush>
  </inkml:definitions>
  <inkml:trace contextRef="#ctx0" brushRef="#br0">101600.000 20063.000,'0.000'-16.000,"0.000"8.000,0.000 0.000,0.000 1.000,0.000-1.000,31.000 0.000,1.000 0.000,30.000 8.000,1.000 0.000,15.000 16.000,1.000-1.000,-64.000-15.000,1.000 0.000,0.000 8.000</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7"/>
    </inkml:context>
    <inkml:brush xml:id="br0">
      <inkml:brushProperty name="width" value="0.07302" units="cm"/>
      <inkml:brushProperty name="height" value="0.07302" units="cm"/>
      <inkml:brushProperty name="color" value="#00bff3"/>
    </inkml:brush>
  </inkml:definitions>
  <inkml:trace contextRef="#ctx0" brushRef="#br0">88350.000 27113.000,'0.000'-47.000,"39.000"47.000,0.000 0.000,71.000-8.000,0.000 0.000,-16.000 8.000,0.000 0.000,-31.000 16.000,-1.000-1.000,-30.000-15.000,-1.000 0.000,-23.000 0.000,0.000 0.000,-8.000 8.000</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43"/>
    </inkml:context>
    <inkml:brush xml:id="br0">
      <inkml:brushProperty name="width" value="0.07302" units="cm"/>
      <inkml:brushProperty name="height" value="0.07302" units="cm"/>
      <inkml:brushProperty name="color" value="#f2395b"/>
    </inkml:brush>
  </inkml:definitions>
  <inkml:trace contextRef="#ctx0" brushRef="#br0">80881.000 18894.000,'-31.000'-31.000,"39.000"23.000,0.000 0.000,0.000 0.000,-1.000 0.000,9.000 0.000,0.000 1.000,-1.000-1.000,1.000 0.000,-8.000 8.000,0.000 0.000,0.000 0.000,-1.000 0.000,9.000 8.000,0.000 0.000,-1.000-1.000,1.000 1.000,16.000-8.000,-1.000 0.000,0.000 8.000,1.000 0.000,22.000 0.000,1.000 0.000,8.000 7.000,0.000 1.000,0.000-8.000,-1.000-1.000,1.000-7.000,0.000 0.000,-24.000 0.000,0.000 0.000,-8.000 0.000,1.000 0.000,-9.000 0.000,1.000 0.000,-8.000 0.000,-1.000 0.000,1.000 8.000,0.000 0.000,-9.000-8.000,1.000 0.000,8.000 8.000,0.000 0.000,-1.000-8.000,1.000 0.000,-8.000 0.000,0.000 0.000,-1.000-8.000,1.000 0.000,0.000 8.000,0.000 0.000,0.000 0.000,0.000 0.000,-8.000-8.000,0.000 0.000,-8.000 8.000,0.000 0.000,8.000 8.000,0.000 0.000,-8.000-8.000</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7"/>
    </inkml:context>
    <inkml:brush xml:id="br0">
      <inkml:brushProperty name="width" value="0.07302" units="cm"/>
      <inkml:brushProperty name="height" value="0.07302" units="cm"/>
      <inkml:brushProperty name="color" value="#00bff3"/>
    </inkml:brush>
  </inkml:definitions>
  <inkml:trace contextRef="#ctx0" brushRef="#br0">89479.000 26466.000,'-16.000'0.000,"8.000"-8.000,0.000 0.000,8.000 32.000,0.000-1.000,8.000 48.000,0.000-1.000,-24.000 40.000,0.000-1.000,1.000-7.000,-1.000 0.000,16.000-31.000,0.000-1.000,0.000-62.000,0.000 0.000,0.000 0.000</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8"/>
    </inkml:context>
    <inkml:brush xml:id="br0">
      <inkml:brushProperty name="width" value="0.07302" units="cm"/>
      <inkml:brushProperty name="height" value="0.07302" units="cm"/>
      <inkml:brushProperty name="color" value="#00bff3"/>
    </inkml:brush>
  </inkml:definitions>
  <inkml:trace contextRef="#ctx0" brushRef="#br0">91238.000 26794.000,'-31.000'0.000,"23.000"0.000,0.000 0.000,-23.000 24.000,-1.000-1.000,17.000 24.000,-1.000 0.000,0.000 24.000,1.000-1.000,7.000-31.000,0.000 1.000,16.000-25.000,0.000 1.000,23.000-32.000,0.000 1.000,17.000-40.000,-1.000 0.000,-8.000 0.000,0.000 0.000,-23.000 16.000,-1.000 0.000,-15.000 15.000,0.000 1.000,-7.000-1.000,-1.000 1.000,0.000 15.000,0.000 0.000,8.000 0.000,0.000 0.000,24.000 1.000,-1.000-1.000,-7.000 16.000,0.000-1.000,7.000 17.000,1.000-1.000,-17.000 17.000,1.000-1.000,-8.000 16.000,0.000 0.000,-8.000 7.000,1.000 1.000,-9.000-32.000,0.000 1.000,1.000-32.000,-1.000 0.000,16.000-8.000,0.000 0.000,16.000-23.000,-1.000-1.000,32.000 1.000,0.000 0.000,0.000 15.000,1.000 0.000,-25.000 16.000,1.000 0.000,-17.000 0.000,1.000 0.000,0.000-8.000,0.000 1.000,-16.000-25.000,0.000 1.000,0.000-16.000,1.000 0.000,14.000 15.000,1.000 1.000,8.000 8.000,0.000-1.000,-16.000 40.000,0.000-1.000,0.000 48.000,0.000 0.000,-8.000 31.000,0.000 0.000,0.000 0.000,0.000 0.000,8.000-8.000,0.000 0.000,-8.000-46.000,1.000-1.000,7.000-31.000</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8"/>
    </inkml:context>
    <inkml:brush xml:id="br0">
      <inkml:brushProperty name="width" value="0.07302" units="cm"/>
      <inkml:brushProperty name="height" value="0.07302" units="cm"/>
      <inkml:brushProperty name="color" value="#00bff3"/>
    </inkml:brush>
  </inkml:definitions>
  <inkml:trace contextRef="#ctx0" brushRef="#br0">93700.000 26041.000,'0.000'-32.000,"8.000"-14.000,0.000-1.000,31.000 39.000,0.000 0.000,16.000 16.000,0.000 0.000,-15.000 15.000,-1.000 1.000,-31.000-17.000</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8"/>
    </inkml:context>
    <inkml:brush xml:id="br0">
      <inkml:brushProperty name="width" value="0.07302" units="cm"/>
      <inkml:brushProperty name="height" value="0.07302" units="cm"/>
      <inkml:brushProperty name="color" value="#00bff3"/>
    </inkml:brush>
  </inkml:definitions>
  <inkml:trace contextRef="#ctx0" brushRef="#br0">94400.000 27081.000,'31.000'0.000,"9.000"-7.000,-1.000-1.000,8.000 8.000,0.000 0.000,16.000-8.000,0.000 0.000,-40.000 32.000,1.000-1.000,-24.000 24.000,0.000 0.000,-16.000-31.000</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9"/>
    </inkml:context>
    <inkml:brush xml:id="br0">
      <inkml:brushProperty name="width" value="0.07302" units="cm"/>
      <inkml:brushProperty name="height" value="0.07302" units="cm"/>
      <inkml:brushProperty name="color" value="#00bff3"/>
    </inkml:brush>
  </inkml:definitions>
  <inkml:trace contextRef="#ctx0" brushRef="#br0">93931.000 28266.000,'-15.000'0.000,"7.000"0.000,0.000 0.000,24.000 0.000,-1.000 0.000,40.000-8.000,0.000 0.000,8.000 8.000,-1.000 0.000,-7.000 16.000,0.000-1.000,-47.000-7.000,0.000 0.000,0.000 0.000</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9"/>
    </inkml:context>
    <inkml:brush xml:id="br0">
      <inkml:brushProperty name="width" value="0.07302" units="cm"/>
      <inkml:brushProperty name="height" value="0.07302" units="cm"/>
      <inkml:brushProperty name="color" value="#00bff3"/>
    </inkml:brush>
  </inkml:definitions>
  <inkml:trace contextRef="#ctx0" brushRef="#br0">96054.000 26897.000,'-16.000'-16.000,"16.000"9.000,0.000-1.000,0.000 0.000,0.000 0.000,8.000 32.000,0.000-1.000,-16.000 24.000,0.000 0.000,-23.000 39.000,-1.000 1.000,9.000-9.000,-1.000 0.000,-7.000-15.000,0.000 0.000,23.000-40.000,0.000 1.000,16.000-40.000</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9"/>
    </inkml:context>
    <inkml:brush xml:id="br0">
      <inkml:brushProperty name="width" value="0.07302" units="cm"/>
      <inkml:brushProperty name="height" value="0.07302" units="cm"/>
      <inkml:brushProperty name="color" value="#00bff3"/>
    </inkml:brush>
  </inkml:definitions>
  <inkml:trace contextRef="#ctx0" brushRef="#br0">96500.000 27213.000,'0.000'-16.000,"8.000"0.000,0.000 1.000,0.000 7.000,-1.000 0.000,9.000 8.000,0.000 0.000,0.000 39.000,-1.000 0.000,-7.000 24.000,0.000 0.000,-16.000 7.000,0.000 1.000,0.000-24.000,1.000 0.000,7.000-39.000,0.000 0.000,23.000-40.000,1.000 1.000,15.000-40.000,0.000 1.000,0.000-9.000,1.000 1.000,-17.000 39.000,1.000 0.000,-16.000 31.000</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49"/>
    </inkml:context>
    <inkml:brush xml:id="br0">
      <inkml:brushProperty name="width" value="0.07302" units="cm"/>
      <inkml:brushProperty name="height" value="0.07302" units="cm"/>
      <inkml:brushProperty name="color" value="#00bff3"/>
    </inkml:brush>
  </inkml:definitions>
  <inkml:trace contextRef="#ctx0" brushRef="#br0">97630.000 27400.000,'0.000'16.000,"-8.000"-1.000,0.000 1.000,8.000 15.000,0.000 1.000,0.000 15.000,0.000 0.000,-8.000 0.000,0.000 0.000,1.000-8.000,-1.000 0.000,8.000-23.000,0.000 0.000,-8.000-24.000</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0"/>
    </inkml:context>
    <inkml:brush xml:id="br0">
      <inkml:brushProperty name="width" value="0.07302" units="cm"/>
      <inkml:brushProperty name="height" value="0.07302" units="cm"/>
      <inkml:brushProperty name="color" value="#00bff3"/>
    </inkml:brush>
  </inkml:definitions>
  <inkml:trace contextRef="#ctx0" brushRef="#br0">97900.000 26231.000,'0.000'-31.000,"8.000"39.000,0.000 0.000,8.000 31.000,-1.000 0.000,1.000 16.000,0.000-1.000,-16.000-46.000,0.000 0.000,8.000 8.000</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1"/>
    </inkml:context>
    <inkml:brush xml:id="br0">
      <inkml:brushProperty name="width" value="0.07302" units="cm"/>
      <inkml:brushProperty name="height" value="0.07302" units="cm"/>
      <inkml:brushProperty name="color" value="#00bff3"/>
    </inkml:brush>
  </inkml:definitions>
  <inkml:trace contextRef="#ctx0" brushRef="#br0">98741.000 27078.000,'-16.000'0.000,"1.000"-8.000,-1.000 1.000,16.000 14.000,0.000 1.000,-8.000 31.000,0.000 1.000,-15.000 14.000,-1.000 1.000,9.000 0.000,-1.000 0.000,16.000-16.000,0.000 0.000,8.000-31.000,0.000 0.000,31.000-16.000,0.000 0.000,8.000-39.000,0.000 0.000,-15.000-8.000,-1.000 1.000,-31.000-9.000,0.000 0.000,-8.000 32.000,0.000 0.000,-15.000 31.000,-1.000 0.000,16.000 7.000,0.000 1.000,48.000-8.000,-1.000 0.000,16.000-8.000,0.000 1.000,-24.000-1.000,0.000 0.000,-7.000 8.000,-1.000 0.000,-15.000 23.000,0.000 1.000,-8.000 7.000,0.000 1.000,-16.000 15.000,1.000 0.000,-1.000-8.000,0.000 0.000,9.000 0.000,-1.000 0.000,8.000-15.000,0.000-1.000,8.000-23.000,-1.000 0.000,25.000 0.000,-1.000 0.000,0.000-31.000,1.000-1.000,-16.000-7.000,-1.000 0.000,-7.000-16.000,0.000 1.000,-8.000-1.000,0.000 0.000,-8.000 24.000,0.000-1.000,-23.000 24.000,-1.000 1.000,17.000 7.000,-1.000 0.000,24.000 7.000,0.000 1.000,31.000-16.000,0.000 1.000,-7.000-1.000,-1.000 0.000,-8.000 8.000,1.000 0.000,-16.000 0.000,0.000 0.000,-8.000 16.000,0.000-1.000,7.000 9.000,1.000-1.000,-8.000 16.000,0.000 1.000,0.000 7.000,0.000 0.000,-15.000 7.000,-1.000 1.000,8.000-24.000,0.000 1.000,0.000-32.000,1.000 0.000,14.000-24.000,1.000 1.000,16.000-9.000,-1.000 1.000,9.000 8.000,-1.000-1.000,8.000 16.000,0.000 1.000,-15.000 7.000,-1.000 0.000,-7.000 0.000,0.000 0.000,-8.000 7.000</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47"/>
    </inkml:context>
    <inkml:brush xml:id="br0">
      <inkml:brushProperty name="width" value="0.07302" units="cm"/>
      <inkml:brushProperty name="height" value="0.07302" units="cm"/>
      <inkml:brushProperty name="color" value="#f2395b"/>
    </inkml:brush>
  </inkml:definitions>
  <inkml:trace contextRef="#ctx0" brushRef="#br0">88316.000 15713.000,'-16.000'0.000,"16.000"-8.000,0.000 0.000,0.000 0.000,0.000 0.000,0.000 1.000,0.000-1.000,16.000 8.000,-1.000 0.000,9.000-8.000,0.000 0.000,-1.000 8.000,1.000 0.000,-8.000 0.000,-1.000 0.000,1.000 8.000,0.000 0.000,-8.000-8.000,-1.000 0.000,1.000 0.000,0.000 0.000,-8.000 8.000,0.000-1.000,8.000-7.000,0.000 0.000,0.000-7.000</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1"/>
    </inkml:context>
    <inkml:brush xml:id="br0">
      <inkml:brushProperty name="width" value="0.07302" units="cm"/>
      <inkml:brushProperty name="height" value="0.07302" units="cm"/>
      <inkml:brushProperty name="color" value="#00bff3"/>
    </inkml:brush>
  </inkml:definitions>
  <inkml:trace contextRef="#ctx0" brushRef="#br0">101627.000 26913.000,'32.000'-47.000,"-32.000"39.000,0.000 0.000,0.000 24.000,0.000-1.000,-8.000 25.000,0.000-1.000,0.000 39.000,0.000 0.000,0.000 40.000,1.000-1.000,-17.000 24.000,0.000 0.000,9.000-23.000,-1.000 0.000,8.000-79.000</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3"/>
    </inkml:context>
    <inkml:brush xml:id="br0">
      <inkml:brushProperty name="width" value="0.07302" units="cm"/>
      <inkml:brushProperty name="height" value="0.07302" units="cm"/>
      <inkml:brushProperty name="color" value="#00bff3"/>
    </inkml:brush>
  </inkml:definitions>
  <inkml:trace contextRef="#ctx0" brushRef="#br0">97000.000 32247.000,'0.000'-16.000,"31.000"8.000,1.000 1.000,38.000-1.000,1.000 0.000,15.000 8.000,0.000 0.000,-15.000 8.000,-1.000 0.000,-38.000-8.000,-1.000 0.000,-23.000 7.000</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3"/>
    </inkml:context>
    <inkml:brush xml:id="br0">
      <inkml:brushProperty name="width" value="0.07302" units="cm"/>
      <inkml:brushProperty name="height" value="0.07302" units="cm"/>
      <inkml:brushProperty name="color" value="#00bff3"/>
    </inkml:brush>
  </inkml:definitions>
  <inkml:trace contextRef="#ctx0" brushRef="#br0">97932.000 31666.000,'0.000'-16.000,"0.000"24.000,0.000 0.000,0.000 39.000,0.000 0.000,-8.000 31.000,0.000 0.000,0.000 24.000,0.000 0.000,8.000-47.000,0.000 0.000,0.000-47.000</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4"/>
    </inkml:context>
    <inkml:brush xml:id="br0">
      <inkml:brushProperty name="width" value="0.07302" units="cm"/>
      <inkml:brushProperty name="height" value="0.07302" units="cm"/>
      <inkml:brushProperty name="color" value="#00bff3"/>
    </inkml:brush>
  </inkml:definitions>
  <inkml:trace contextRef="#ctx0" brushRef="#br0">99446.000 31716.000,'0.000'-16.000,"0.000"39.000,0.000 1.000,0.000 23.000,0.000 0.000,-8.000 16.000,0.000-1.000,-8.000-7.000,1.000 0.000,7.000-32.000,0.000 1.000,0.000-24.000</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4"/>
    </inkml:context>
    <inkml:brush xml:id="br0">
      <inkml:brushProperty name="width" value="0.07302" units="cm"/>
      <inkml:brushProperty name="height" value="0.07302" units="cm"/>
      <inkml:brushProperty name="color" value="#00bff3"/>
    </inkml:brush>
  </inkml:definitions>
  <inkml:trace contextRef="#ctx0" brushRef="#br0">99700.000 32080.000,'16.000'-16.000,"-1.000"8.000,1.000 0.000,15.000 1.000,1.000-1.000,-1.000 8.000,1.000 0.000,-9.000 0.000,1.000 0.000,-24.000-8.000</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4"/>
    </inkml:context>
    <inkml:brush xml:id="br0">
      <inkml:brushProperty name="width" value="0.07302" units="cm"/>
      <inkml:brushProperty name="height" value="0.07302" units="cm"/>
      <inkml:brushProperty name="color" value="#00bff3"/>
    </inkml:brush>
  </inkml:definitions>
  <inkml:trace contextRef="#ctx0" brushRef="#br0">100277.000 31166.000,'0.000'-16.000,"0.000"24.000,0.000 0.000,-8.000 23.000,0.000 0.000,8.000 16.000,0.000 0.000,-8.000 16.000,0.000 0.000,8.000 15.000,0.000 0.000,-7.000 16.000,-1.000 0.000,-8.000-23.000,0.000 0.000,9.000-56.000,-1.000 1.000,0.000-8.000</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4"/>
    </inkml:context>
    <inkml:brush xml:id="br0">
      <inkml:brushProperty name="width" value="0.07302" units="cm"/>
      <inkml:brushProperty name="height" value="0.07302" units="cm"/>
      <inkml:brushProperty name="color" value="#00bff3"/>
    </inkml:brush>
  </inkml:definitions>
  <inkml:trace contextRef="#ctx0" brushRef="#br0">100400.000 32320.000,'78.000'-48.000,"-23.000"17.000,0.000 0.000,-23.000 31.000,-1.000 0.000,-23.000 23.000,0.000 1.000,-40.000 39.000,1.000-1.000,7.000-15.000,1.000 0.000,15.000-39.000,0.000 0.000,32.000-24.000,-1.000 1.000,56.000-48.000,-1.000 0.000,-23.000 24.000,0.000 0.000,-8.000 23.000,0.000 0.000,-31.000 16.000,-1.000 0.000,-15.000 8.000,0.000 0.000,0.000 23.000,0.000 1.000,8.000-1.000,0.000 1.000,0.000-1.000,0.000 0.000,7.000 1.000,1.000-1.000,0.000-23.000,-1.000 0.000,25.000-24.000,-1.000 0.000,0.000-39.000,0.000 1.000,-7.000-1.000,-1.000 0.000,-23.000 8.000,0.000 0.000,-24.000 23.000,0.000 1.000,-23.000 15.000,0.000 0.000,-24.000 8.000,0.000 0.000,40.000 16.000</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56"/>
    </inkml:context>
    <inkml:brush xml:id="br0">
      <inkml:brushProperty name="width" value="0.07302" units="cm"/>
      <inkml:brushProperty name="height" value="0.07302" units="cm"/>
      <inkml:brushProperty name="color" value="#00bff3"/>
    </inkml:brush>
  </inkml:definitions>
  <inkml:trace contextRef="#ctx0" brushRef="#br0">78623.000 11325.000,'0.000'-15.000,"0.000"-32.000,0.000 0.000,-8.000 39.000,0.000 0.000,8.000 24.000,0.000-1.000,-15.000 32.000,-1.000 0.000,-15.000 32.000,-1.000-1.000,-22.000 16.000,-1.000 0.000,-16.000 16.000,0.000-1.000,-23.000 32.000,0.000 0.000,8.000-15.000,0.000-1.000,7.000-39.000,1.000 0.000,31.000-39.000,0.000 0.000,16.000-15.000,-1.000-1.000,17.000-15.000,-1.000-1.000,0.000 9.000,0.000-1.000,1.000 1.000,-1.000-1.000,0.000-7.000,1.000 0.000,-1.000 7.000,0.000 1.000,1.000-9.000,-1.000 1.000,16.000-8.000,0.000 0.000,0.000-1.000,0.000 1.000,16.000 16.000,-1.000-1.000,25.000 9.000,-1.000-1.000,16.000 16.000,0.000 0.000,7.000 8.000,1.000 0.000,23.000-1.000,0.000 1.000,16.000 24.000,0.000-1.000,8.000 8.000,0.000 0.000,-40.000 0.000,1.000 1.000,-24.000-17.000,0.000 1.000,-23.000-24.000,-1.000 0.000,-15.000-32.000,0.000 1.000,0.000-8.000</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7"/>
    </inkml:context>
    <inkml:brush xml:id="br0">
      <inkml:brushProperty name="width" value="0.07302" units="cm"/>
      <inkml:brushProperty name="height" value="0.07302" units="cm"/>
      <inkml:brushProperty name="color" value="#00bff3"/>
    </inkml:brush>
  </inkml:definitions>
  <inkml:trace contextRef="#ctx0" brushRef="#br0">84964.000 36747.000,'0.000'-16.000,"-8.000"1.000,0.000-1.000,16.000 47.000,0.000 1.000,0.000 7.000,0.000 0.000,-8.000 39.000,0.000 1.000,-16.000-24.000,0.000 0.000,16.000-16.000,0.000 0.000,-7.000-31.000,-1.000 0.000,8.000-16.000,0.000 0.000,-8.000-16.000</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7"/>
    </inkml:context>
    <inkml:brush xml:id="br0">
      <inkml:brushProperty name="width" value="0.07302" units="cm"/>
      <inkml:brushProperty name="height" value="0.07302" units="cm"/>
      <inkml:brushProperty name="color" value="#00bff3"/>
    </inkml:brush>
  </inkml:definitions>
  <inkml:trace contextRef="#ctx0" brushRef="#br0">85281.000 36728.000,'16.000'-15.000,"15.000"-1.000,1.000 0.000,-16.000 9.000,-1.000-1.000,40.000 0.000,0.000 0.000,-8.000 8.000,0.000 0.000,-15.000 8.000,-1.000 0.000,-23.000 23.000,0.000 0.000,-16.000 9.000,0.000-1.000,-39.000 8.000,0.000 0.000,0.000-16.000,0.000 0.000,7.000-15.000,1.000 0.000,8.000-16.000,-1.000 0.000,32.000-32.000,0.000 1.000,16.000 0.000,0.000-1.000,31.000 17.000,0.000-1.000,-8.000 16.000,0.000 0.000,-31.000 24.000,0.000-1.000,-16.000 24.000,0.000 0.000,-31.000 0.000,0.000 0.000,-16.000-16.000,0.000 1.000,16.000-17.000,0.000 1.000,31.000-8.000,0.000 0.000,47.000-24.000,0.000 0.000,-7.000 9.000,-1.000-1.000,1.000 0.000,-1.000 0.000,-15.000-23.000,-1.000-1.000,-7.000 17.000</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48"/>
    </inkml:context>
    <inkml:brush xml:id="br0">
      <inkml:brushProperty name="width" value="0.07302" units="cm"/>
      <inkml:brushProperty name="height" value="0.07302" units="cm"/>
      <inkml:brushProperty name="color" value="#f2395b"/>
    </inkml:brush>
  </inkml:definitions>
  <inkml:trace contextRef="#ctx0" brushRef="#br0">89600.000 14766.000,'0.000'-16.000,"0.000"24.000,0.000 0.000,0.000 0.000,0.000-1.000,0.000 9.000,0.000 0.000,8.000-1.000,0.000 1.000,0.000 0.000,-1.000-1.000,1.000 1.000,0.000 0.000,0.000 7.000,0.000 1.000,-8.000 7.000,0.000 0.000,0.000 9.000,0.000-1.000,0.000-16.000,0.000 1.000,0.000-16.000,0.000-1.000,0.000 1.000,0.000 0.000,0.000 0.000,0.000 0.000,0.000 0.000,0.000-1.000,0.000 1.000,0.000 0.000,8.000 0.000,0.000 0.000,-8.000-16.000</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7"/>
    </inkml:context>
    <inkml:brush xml:id="br0">
      <inkml:brushProperty name="width" value="0.07302" units="cm"/>
      <inkml:brushProperty name="height" value="0.07302" units="cm"/>
      <inkml:brushProperty name="color" value="#00bff3"/>
    </inkml:brush>
  </inkml:definitions>
  <inkml:trace contextRef="#ctx0" brushRef="#br0">85944.000 36331.000,'0.000'-15.000,"-8.000"7.000,1.000 0.000,-1.000 8.000,0.000 0.000,-8.000 31.000,0.000 1.000,9.000 15.000,-1.000 0.000,0.000 15.000,0.000 1.000,8.000 7.000,0.000 1.000,0.000-1.000,0.000 1.000,8.000-16.000,0.000-1.000,7.000-38.000,1.000 0.000,8.000-32.000,-1.000 0.000,9.000-54.000,-1.000-1.000,-23.000 48.000,0.000-1.000,0.000 9.000</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8"/>
    </inkml:context>
    <inkml:brush xml:id="br0">
      <inkml:brushProperty name="width" value="0.07302" units="cm"/>
      <inkml:brushProperty name="height" value="0.07302" units="cm"/>
      <inkml:brushProperty name="color" value="#00bff3"/>
    </inkml:brush>
  </inkml:definitions>
  <inkml:trace contextRef="#ctx0" brushRef="#br0">86850.000 36148.000,'63.000'-63.000,"-24.000"47.000,0.000 1.000,8.000 15.000,0.000 0.000,-39.000 0.000,0.000 0.000,39.000 0.000,0.000 0.000,-24.000 15.000,1.000 1.000,-16.000-16.000,0.000 0.000,-40.000 0.000,1.000 0.000,-8.000-31.000,0.000-1.000,15.000-15.000,1.000 0.000,15.000 16.000,0.000 0.000,8.000 23.000,0.000 0.000,0.000 16.000,0.000 0.000,0.000 31.000,0.000 0.000,0.000 39.000,0.000 1.000,-16.000 23.000,0.000-1.000,1.000 48.000,-1.000 0.000,8.000-31.000,0.000-1.000,8.000-62.000,0.000 0.000,0.000-47.000,0.000 0.000,-7.000-24.000</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8"/>
    </inkml:context>
    <inkml:brush xml:id="br0">
      <inkml:brushProperty name="width" value="0.07302" units="cm"/>
      <inkml:brushProperty name="height" value="0.07302" units="cm"/>
      <inkml:brushProperty name="color" value="#00bff3"/>
    </inkml:brush>
  </inkml:definitions>
  <inkml:trace contextRef="#ctx0" brushRef="#br0">87066.000 37047.000,'0.000'-16.000,"8.000"16.000,0.000 0.000,-16.000-7.000,0.000-1.000,-15.000 31.000,-1.000 1.000,-7.000 23.000,0.000 0.000,-8.000 8.000,-1.000 0.000,9.000-16.000,0.000 0.000,23.000-31.000,0.000 0.000,8.000-16.000,0.000 0.000,47.000-55.000,0.000 0.000,8.000 9.000,0.000-1.000,0.000 16.000,-1.000-1.000,9.000 25.000,0.000-1.000,-8.000 16.000,0.000 0.000,-8.000 0.000,0.000 0.000,-32.000 16.000,1.000-1.000,-8.000 25.000,0.000-1.000,-24.000 31.000,0.000 1.000,-31.000-1.000,0.000 1.000,0.000-8.000,0.000-1.000,8.000-46.000,0.000 0.000,15.000-32.000,1.000 0.000,39.000-70.000,-1.000 0.000,24.000 23.000,1.000 0.000,-9.000 32.000,0.000 0.000,-23.000 23.000,0.000 0.000,-8.000 24.000,0.000-1.000,-31.000 25.000,-1.000-1.000,-7.000-8.000,0.000 1.000,8.000-1.000,-1.000 0.000,24.000-23.000,0.000 0.000,-7.000 0.000</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8"/>
    </inkml:context>
    <inkml:brush xml:id="br0">
      <inkml:brushProperty name="width" value="0.07302" units="cm"/>
      <inkml:brushProperty name="height" value="0.07302" units="cm"/>
      <inkml:brushProperty name="color" value="#00bff3"/>
    </inkml:brush>
  </inkml:definitions>
  <inkml:trace contextRef="#ctx0" brushRef="#br0">88400.000 38100.000,'31.000'16.000,"1.000"7.000,-1.000 1.000,16.000 15.000,1.000 0.000,-33.000-31.000,1.000 0.000,0.000 0.000</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9"/>
    </inkml:context>
    <inkml:brush xml:id="br0">
      <inkml:brushProperty name="width" value="0.07302" units="cm"/>
      <inkml:brushProperty name="height" value="0.07302" units="cm"/>
      <inkml:brushProperty name="color" value="#00bff3"/>
    </inkml:brush>
  </inkml:definitions>
  <inkml:trace contextRef="#ctx0" brushRef="#br0">89900.000 35463.000,'79.000'-47.000,"-32.000"39.000,0.000 0.000,-16.000 32.000,1.000-1.000,-32.000-15.000,0.000 0.000,8.000 0.000</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9"/>
    </inkml:context>
    <inkml:brush xml:id="br0">
      <inkml:brushProperty name="width" value="0.07302" units="cm"/>
      <inkml:brushProperty name="height" value="0.07302" units="cm"/>
      <inkml:brushProperty name="color" value="#00bff3"/>
    </inkml:brush>
  </inkml:definitions>
  <inkml:trace contextRef="#ctx0" brushRef="#br0">89521.000 36100.000,'0.000'94.000,"-8.000"-24.000,0.000 1.000,-8.000 7.000,1.000 1.000,-1.000 38.000,0.000 1.000,1.000-17.000,-1.000 1.000,0.000-16.000,1.000 1.000,-9.000-48.000,1.000 0.000,15.000-31.000</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09"/>
    </inkml:context>
    <inkml:brush xml:id="br0">
      <inkml:brushProperty name="width" value="0.07302" units="cm"/>
      <inkml:brushProperty name="height" value="0.07302" units="cm"/>
      <inkml:brushProperty name="color" value="#00bff3"/>
    </inkml:brush>
  </inkml:definitions>
  <inkml:trace contextRef="#ctx0" brushRef="#br0">89450.000 36991.000,'16.000'-16.000,"39.000"-15.000,0.000 0.000,-24.000 15.000,0.000 0.000,48.000 8.000,-1.000 1.000,-15.000-1.000,0.000 0.000,-40.000 8.000,1.000 0.000,-24.000 8.000</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0"/>
    </inkml:context>
    <inkml:brush xml:id="br0">
      <inkml:brushProperty name="width" value="0.07302" units="cm"/>
      <inkml:brushProperty name="height" value="0.07302" units="cm"/>
      <inkml:brushProperty name="color" value="#00bff3"/>
    </inkml:brush>
  </inkml:definitions>
  <inkml:trace contextRef="#ctx0" brushRef="#br0">90364.000 36516.000,'-31.000'-16.000,"7.000"32.000,1.000-1.000,-25.000 32.000,1.000 0.000,-8.000 8.000,0.000 0.000,40.000-32.000,-1.000 1.000,16.000-16.000,0.000 0.000,16.000-8.000,-1.000 0.000,1.000 15.000,0.000 1.000,0.000-1.000,-1.000 1.000,-15.000 15.000,0.000 1.000,0.000-9.000,0.000 1.000,-8.000-24.000,1.000 0.000,14.000 0.000,1.000 0.000,24.000-24.000,-1.000 1.000,-7.000 15.000,-1.000 0.000,-15.000 16.000,0.000 0.000,-8.000 31.000,0.000 0.000,0.000 0.000,0.000 0.000,-8.000-23.000,0.000 0.000,16.000-16.000,0.000 0.000,15.000-24.000,1.000 1.000,-1.000 15.000,1.000 0.000,-8.000 0.000,-1.000 0.000,1.000-7.000,0.000-1.000,-8.000 0.000</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1"/>
    </inkml:context>
    <inkml:brush xml:id="br0">
      <inkml:brushProperty name="width" value="0.07302" units="cm"/>
      <inkml:brushProperty name="height" value="0.07302" units="cm"/>
      <inkml:brushProperty name="color" value="#00bff3"/>
    </inkml:brush>
  </inkml:definitions>
  <inkml:trace contextRef="#ctx0" brushRef="#br0">91485.000 35138.000,'16.000'-31.000,"15.000"-40.000,0.000 1.000,-15.000 62.000,0.000 0.000,-8.000 32.000,-1.000-1.000,-14.000 55.000,-1.000 1.000,-24.000 15.000,1.000 0.000,15.000-47.000,1.000 0.000,38.000-86.000,1.000-1.000,15.000-38.000,0.000 0.000,-8.000 23.000,1.000 0.000,-16.000 39.000,-1.000 1.000,-15.000 54.000,0.000 0.000,-23.000 8.000,-1.000 0.000,1.000 0.000,-1.000 0.000,8.000-23.000,1.000-1.000,15.000-15.000,0.000 0.000,23.000-16.000,1.000 0.000,-1.000 0.000,1.000 0.000,-8.000 16.000,-1.000 0.000,-15.000 16.000,0.000-1.000,-39.000 16.000,0.000 0.000,-8.000-7.000,0.000-1.000,8.000-7.000,-1.000-1.000,25.000-15.000,-1.000 0.000,47.000-8.000,1.000 0.000,-1.000 0.000,0.000 0.000,-15.000 8.000,0.000 0.000,-8.000 7.000,-1.000 1.000,-22.000 0.000,-1.000-1.000,-15.000 1.000,-1.000 0.000,1.000-1.000,0.000 1.000,15.000-8.000,0.000 0.000,16.000-1.000,0.000 1.000,24.000 0.000,-1.000 0.000,24.000-8.000,0.000 0.000,0.000-8.000,0.000 0.000,-23.000 8.000,0.000 0.000,-24.000 16.000,0.000 0.000,-32.000 7.000,1.000 1.000,-8.000 7.000,-1.000 0.000,-7.000-7.000,0.000-1.000,-7.000 16.000,-1.000 1.000,16.000-17.000,-1.000 1.000,25.000-9.000,-1.000 1.000,71.000-16.000,0.000 0.000,15.000 0.000,1.000 0.000,-1.000 16.000,1.000-1.000,-24.000 17.000,0.000-1.000,-39.000-15.000</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2"/>
    </inkml:context>
    <inkml:brush xml:id="br0">
      <inkml:brushProperty name="width" value="0.07302" units="cm"/>
      <inkml:brushProperty name="height" value="0.07302" units="cm"/>
      <inkml:brushProperty name="color" value="#00bff3"/>
    </inkml:brush>
  </inkml:definitions>
  <inkml:trace contextRef="#ctx0" brushRef="#br0">94050.000 36400.000,'31.000'0.000,"-7.000"8.000,-1.000 0.000,1.000 23.000,0.000 0.000,-1.000 16.000,1.000 0.000,-24.000-39.000,0.000 0.000,0.000 8.000</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0"/>
    </inkml:context>
    <inkml:brush xml:id="br0">
      <inkml:brushProperty name="width" value="0.07302" units="cm"/>
      <inkml:brushProperty name="height" value="0.07302" units="cm"/>
      <inkml:brushProperty name="color" value="#f2395b"/>
    </inkml:brush>
  </inkml:definitions>
  <inkml:trace contextRef="#ctx0" brushRef="#br0">90131.000 19226.000,'-31.000'0.000,"39.000"0.000,0.000 0.000,23.000-8.000,0.000 0.000,16.000-8.000,1.000 1.000,6.000 15.000,1.000 0.000,-8.000 0.000,0.000 0.000,-7.000 0.000,-1.000 0.000,0.000 7.000,0.000 1.000,0.000-16.000,1.000 1.000,-17.000-9.000,1.000 0.000,-1.000 0.000,1.000 1.000,-24.000 7.000,0.000 0.000,0.000 16.000,0.000 0.000,0.000 7.000,0.000 1.000,-8.000-16.000,0.000 0.000,0.000 0.000</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3"/>
    </inkml:context>
    <inkml:brush xml:id="br0">
      <inkml:brushProperty name="width" value="0.07302" units="cm"/>
      <inkml:brushProperty name="height" value="0.07302" units="cm"/>
      <inkml:brushProperty name="color" value="#00bff3"/>
    </inkml:brush>
  </inkml:definitions>
  <inkml:trace contextRef="#ctx0" brushRef="#br0">93844.000 36832.000,'0.000'16.000,"-8.000"-9.000,0.000 1.000,8.000 8.000,0.000 0.000,0.000 23.000,0.000 0.000,-15.000 8.000,-1.000 0.000,0.000 0.000,1.000 0.000,7.000-24.000,0.000 1.000,8.000-32.000,0.000 0.000,24.000-62.000,-1.000-1.000,40.000-31.000,-1.000 1.000,-15.000 30.000,0.000 1.000,-15.000 30.000,-1.000 1.000,-15.000 24.000,0.000-1.000,-1.000 8.000,1.000 0.000,15.000 0.000,1.000 1.000,7.000-1.000,0.000 0.000,-15.000 8.000,-1.000 0.000,-15.000 8.000,0.000 0.000,-24.000 7.000,0.000 1.000,9.000 0.000,-1.000-1.000,-39.000 9.000,0.000-1.000,23.000-7.000,1.000 0.000,23.000-9.000,0.000 1.000,15.000-16.000,1.000 1.000,0.000-1.000,-1.000 0.000,1.000 24.000,0.000-1.000,-24.000 17.000,0.000-1.000,-31.000 16.000,0.000 0.000,-8.000 0.000,0.000 0.000,31.000-24.000,0.000 1.000,8.000-24.000,0.000 0.000,16.000 8.000,0.000-1.000,31.000-22.000,1.000-1.000,-1.000-23.000,0.000 0.000,-8.000-8.000,1.000 0.000,-25.000 0.000,1.000 0.000,-8.000 23.000</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3"/>
    </inkml:context>
    <inkml:brush xml:id="br0">
      <inkml:brushProperty name="width" value="0.07302" units="cm"/>
      <inkml:brushProperty name="height" value="0.07302" units="cm"/>
      <inkml:brushProperty name="color" value="#00bff3"/>
    </inkml:brush>
  </inkml:definitions>
  <inkml:trace contextRef="#ctx0" brushRef="#br0">95300.000 36094.000,'0.000'-16.000,"0.000"-7.000,0.000-1.000,0.000 9.000,0.000-1.000,16.000 16.000,-1.000 0.000,17.000 24.000,-1.000-1.000,0.000 55.000,1.000 1.000,-17.000 30.000,1.000 1.000,-8.000 16.000,0.000-1.000,-8.000 0.000,0.000 1.000,0.000-56.000,0.000 1.000,0.000-63.000</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3"/>
    </inkml:context>
    <inkml:brush xml:id="br0">
      <inkml:brushProperty name="width" value="0.07302" units="cm"/>
      <inkml:brushProperty name="height" value="0.07302" units="cm"/>
      <inkml:brushProperty name="color" value="#00bff3"/>
    </inkml:brush>
  </inkml:definitions>
  <inkml:trace contextRef="#ctx0" brushRef="#br0">95684.000 37116.000,'-47.000'-16.000,"15.000"32.000,1.000-1.000,-24.000 40.000,0.000 0.000,-8.000 16.000,0.000-1.000,16.000 1.000,0.000-1.000,8.000-31.000,0.000 1.000,23.000-40.000</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3"/>
    </inkml:context>
    <inkml:brush xml:id="br0">
      <inkml:brushProperty name="width" value="0.07302" units="cm"/>
      <inkml:brushProperty name="height" value="0.07302" units="cm"/>
      <inkml:brushProperty name="color" value="#00bff3"/>
    </inkml:brush>
  </inkml:definitions>
  <inkml:trace contextRef="#ctx0" brushRef="#br0">95900.000 35531.000,'79.000'-31.000,"-40.000"62.000,0.000 1.000,-31.000-1.000,0.000 0.000,8.000-15.000</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3"/>
    </inkml:context>
    <inkml:brush xml:id="br0">
      <inkml:brushProperty name="width" value="0.07302" units="cm"/>
      <inkml:brushProperty name="height" value="0.07302" units="cm"/>
      <inkml:brushProperty name="color" value="#00bff3"/>
    </inkml:brush>
  </inkml:definitions>
  <inkml:trace contextRef="#ctx0" brushRef="#br0">97100.000 35944.000,'0.000'-16.000,"47.000"-7.000,0.000-1.000,8.000 16.000,0.000 1.000,-16.000-1.000,0.000 0.000,-31.000 24.000,0.000-1.000,-16.000-7.000,0.000 0.000,0.000-8.000</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4"/>
    </inkml:context>
    <inkml:brush xml:id="br0">
      <inkml:brushProperty name="width" value="0.07302" units="cm"/>
      <inkml:brushProperty name="height" value="0.07302" units="cm"/>
      <inkml:brushProperty name="color" value="#00bff3"/>
    </inkml:brush>
  </inkml:definitions>
  <inkml:trace contextRef="#ctx0" brushRef="#br0">97216.000 35313.000,'0.000'-16.000,"0.000"0.000,0.000 1.000,0.000 7.000,0.000 0.000,-7.000 24.000,-1.000-1.000,-8.000 40.000,0.000 0.000,-15.000 23.000,0.000 1.000,7.000-24.000,1.000-1.000,15.000-14.000,0.000-1.000,16.000-16.000,0.000 1.000,15.000-16.000,1.000-1.000,31.000 1.000,-1.000 0.000,-22.000-16.000,-1.000 0.000,-23.000-15.000,0.000-1.000,-16.000 1.000,0.000-1.000,-8.000 1.000,1.000-1.000,-1.000 24.000,0.000 0.000,9.000 8.000,-1.000 0.000,8.000 23.000,0.000 1.000,0.000 15.000,0.000 0.000,0.000 8.000,0.000-1.000,-8.000 17.000,0.000-1.000,-15.000-7.000,-1.000 0.000,8.000-40.000,1.000 1.000,-17.000-24.000,1.000 0.000,0.000-16.000,-1.000 0.000,17.000 9.000,-1.000-1.000,16.000-8.000,0.000 0.000,47.000-31.000,0.000 0.000,31.000-23.000,1.000-1.000,-56.000 56.000</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4"/>
    </inkml:context>
    <inkml:brush xml:id="br0">
      <inkml:brushProperty name="width" value="0.07302" units="cm"/>
      <inkml:brushProperty name="height" value="0.07302" units="cm"/>
      <inkml:brushProperty name="color" value="#00bff3"/>
    </inkml:brush>
  </inkml:definitions>
  <inkml:trace contextRef="#ctx0" brushRef="#br0">98171.000 35400.000,'16.000'0.000,"-8.000"0.000,-1.000 0.000,41.000 0.000,-1.000 0.000,-40.000 8.000,1.000 0.000,8.000 31.000,0.000 0.000,-16.000 16.000,0.000 0.000,-47.000 15.000,0.000 0.000,-24.000-15.000,0.000 0.000,24.000-24.000,0.000 1.000,32.000-32.000,-1.000 0.000,8.000 0.000</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5"/>
    </inkml:context>
    <inkml:brush xml:id="br0">
      <inkml:brushProperty name="width" value="0.07302" units="cm"/>
      <inkml:brushProperty name="height" value="0.07302" units="cm"/>
      <inkml:brushProperty name="color" value="#00bff3"/>
    </inkml:brush>
  </inkml:definitions>
  <inkml:trace contextRef="#ctx0" brushRef="#br0">98478.000 36566.000,'32.000'0.000,"-16.000"0.000,-1.000 0.000,-7.000-8.000,0.000 0.000,0.000 8.000,0.000 0.000,-8.000 24.000,0.000-1.000,-16.000 8.000,0.000 1.000,1.000-17.000,-1.000 1.000,16.000-8.000,0.000 0.000,8.000-8.000,0.000 0.000,31.000 0.000,0.000 0.000,-8.000 0.000,1.000 0.000,-24.000 0.000,0.000 0.000,-16.000 23.000,0.000 1.000,-31.000 15.000,-1.000 0.000,-7.000-15.000,0.000-1.000,16.000 1.000,-1.000-1.000,17.000-15.000,-1.000 0.000,24.000-8.000,0.000 0.000,47.000 0.000,0.000 0.000,23.000-8.000,1.000 0.000,-1.000 0.000,1.000 1.000,-40.000 22.000,0.000 1.000,-23.000-8.000</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5"/>
    </inkml:context>
    <inkml:brush xml:id="br0">
      <inkml:brushProperty name="width" value="0.07302" units="cm"/>
      <inkml:brushProperty name="height" value="0.07302" units="cm"/>
      <inkml:brushProperty name="color" value="#00bff3"/>
    </inkml:brush>
  </inkml:definitions>
  <inkml:trace contextRef="#ctx0" brushRef="#br0">101128.000 36910.000,'0.000'-16.000,"0.000"0.000,0.000 1.000,0.000 30.000,0.000 1.000,-23.000 31.000,-1.000 0.000,9.000 0.000,-1.000 0.000,16.000-24.000,0.000 1.000,16.000-24.000,-1.000 0.000,32.000-39.000,0.000-1.000,-15.000-14.000,-1.000-1.000,-23.000 16.000,0.000 0.000,-16.000 15.000,0.000 1.000,-23.000 15.000,-1.000 0.000,1.000 16.000,0.000 0.000,15.000 7.000,0.000 1.000,9.000-8.000</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6"/>
    </inkml:context>
    <inkml:brush xml:id="br0">
      <inkml:brushProperty name="width" value="0.07302" units="cm"/>
      <inkml:brushProperty name="height" value="0.07302" units="cm"/>
      <inkml:brushProperty name="color" value="#00bff3"/>
    </inkml:brush>
  </inkml:definitions>
  <inkml:trace contextRef="#ctx0" brushRef="#br0">102000.000 37450.000,'16.000'0.000,"-8.000"8.000,0.000 0.000,15.000 15.000,1.000 1.000,-16.000 7.000,0.000 0.000,-8.000-15.000</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0"/>
    </inkml:context>
    <inkml:brush xml:id="br0">
      <inkml:brushProperty name="width" value="0.07302" units="cm"/>
      <inkml:brushProperty name="height" value="0.07302" units="cm"/>
      <inkml:brushProperty name="color" value="#f2395b"/>
    </inkml:brush>
  </inkml:definitions>
  <inkml:trace contextRef="#ctx0" brushRef="#br0">92216.000 18350.000,'-16.000'0.000,"32.000"0.000,-1.000 0.000,9.000 0.000,0.000 0.000,-1.000 0.000,1.000 0.000,7.000 16.000,0.000-1.000,1.000 1.000,-1.000 0.000,-7.000 7.000,-1.000 1.000,-7.000-1.000,0.000 1.000,-16.000-1.000,0.000 1.000,-8.000-9.000,0.000 1.000,-8.000 16.000,1.000-1.000,-9.000 8.000,0.000 0.000,1.000 8.000,-1.000 0.000,-7.000 0.000,0.000 0.000,7.000 0.000,1.000 0.000,15.000-31.000,0.000 0.000,8.000-8.000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6"/>
    </inkml:context>
    <inkml:brush xml:id="br0">
      <inkml:brushProperty name="width" value="0.07302" units="cm"/>
      <inkml:brushProperty name="height" value="0.07302" units="cm"/>
      <inkml:brushProperty name="color" value="#00bff3"/>
    </inkml:brush>
  </inkml:definitions>
  <inkml:trace contextRef="#ctx0" brushRef="#br0">102747.000 36631.000,'47.000'-31.000,"-39.000"31.000,0.000 0.000,15.000 16.000,1.000-1.000,-16.000 17.000,0.000-1.000,-24.000 24.000,0.000 0.000,-23.000-16.000,0.000 0.000,15.000-7.000,1.000-1.000,15.000-15.000,0.000-1.000,8.000-7.000,0.000 0.000,31.000 0.000,1.000 0.000,-1.000-8.000,1.000 0.000,-17.000-8.000</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6"/>
    </inkml:context>
    <inkml:brush xml:id="br0">
      <inkml:brushProperty name="width" value="0.07302" units="cm"/>
      <inkml:brushProperty name="height" value="0.07302" units="cm"/>
      <inkml:brushProperty name="color" value="#00bff3"/>
    </inkml:brush>
  </inkml:definitions>
  <inkml:trace contextRef="#ctx0" brushRef="#br0">104264.000 36610.000,'0.000'-16.000,"0.000"8.000,0.000 0.000,-24.000-15.000,1.000-1.000,7.000 17.000,0.000-1.000,1.000 0.000,-1.000 0.000,0.000 39.000,1.000 1.000,-1.000-1.000,0.000 0.000,16.000-7.000,0.000-1.000,16.000-15.000,0.000 0.000,15.000-16.000,0.000 0.000,1.000-7.000,-1.000-1.000,-23.000 8.000,0.000 0.000,-8.000 1.000,0.000-1.000,-24.000 8.000,1.000 0.000,15.000 15.000,0.000 1.000,0.000 8.000,0.000-1.000,8.000 8.000,0.000 1.000,16.000 15.000,0.000 0.000,-8.000 15.000,-1.000 1.000,1.000 8.000,0.000-1.000,-8.000 8.000,0.000 1.000,-16.000-17.000,1.000 1.000,-17.000-8.000,1.000 0.000,-8.000-8.000,0.000 0.000,7.000-32.000,1.000 1.000,23.000-8.000,0.000 0.000,-8.000-8.000,1.000 0.000,7.000-47.000,0.000 0.000,55.000-39.000,0.000-1.000,32.000-38.000,-1.000 0.000,1.000 39.000,-1.000-1.000,-62.000 64.000</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17"/>
    </inkml:context>
    <inkml:brush xml:id="br0">
      <inkml:brushProperty name="width" value="0.07302" units="cm"/>
      <inkml:brushProperty name="height" value="0.07302" units="cm"/>
      <inkml:brushProperty name="color" value="#00bff3"/>
    </inkml:brush>
  </inkml:definitions>
  <inkml:trace contextRef="#ctx0" brushRef="#br0">106000.000 37480.000,'47.000'-32.000,"-31.000"25.000,0.000-1.000,-8.000 8.000,0.000 0.000,-8.000-8.000</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21"/>
    </inkml:context>
    <inkml:brush xml:id="br0">
      <inkml:brushProperty name="width" value="0.07302" units="cm"/>
      <inkml:brushProperty name="height" value="0.07302" units="cm"/>
      <inkml:brushProperty name="color" value="#00bff3"/>
    </inkml:brush>
  </inkml:definitions>
  <inkml:trace contextRef="#ctx0" brushRef="#br0">6044.000 36626.000,'-16.000'-47.000,"9.000"39.000,-1.000 0.000,-16.000-39.000,1.000 0.000,15.000 32.000,0.000-1.000,8.000 8.000,0.000 0.000,31.000 8.000,1.000 0.000,38.000 55.000,1.000 0.000,-1.000 31.000,1.000 1.000,-16.000-1.000,0.000 0.000,-16.000-23.000,0.000-1.000,0.000-46.000,0.000 0.000,32.000-55.000,0.000-1.000,30.000-77.000,1.000-1.000,32.000 1.000,-1.000-1.000,-39.000 40.000,0.000-1.000,-47.000 40.000,0.000 0.000,-39.000 39.000,0.000 0.000,-8.000 8.000</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22"/>
    </inkml:context>
    <inkml:brush xml:id="br0">
      <inkml:brushProperty name="width" value="0.07302" units="cm"/>
      <inkml:brushProperty name="height" value="0.07302" units="cm"/>
      <inkml:brushProperty name="color" value="#00bff3"/>
    </inkml:brush>
  </inkml:definitions>
  <inkml:trace contextRef="#ctx0" brushRef="#br0">7097.000 39467.000,'-16.000'-15.000,"1.000"7.000,-1.000 0.000,24.000 24.000,0.000-1.000,31.000 48.000,0.000 0.000,0.000 7.000,0.000 1.000,-7.000-17.000,-1.000 1.000,16.000-16.000,0.000 1.000,8.000-17.000,0.000 1.000,31.000-32.000,1.000 0.000,69.000-133.000,1.000 0.000,86.000-196.000,0.000 0.000,-7.000 86.000,-1.000 1.000,-180.000 179.000</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24"/>
    </inkml:context>
    <inkml:brush xml:id="br0">
      <inkml:brushProperty name="width" value="0.07302" units="cm"/>
      <inkml:brushProperty name="height" value="0.07302" units="cm"/>
      <inkml:brushProperty name="color" value="#00bff3"/>
    </inkml:brush>
  </inkml:definitions>
  <inkml:trace contextRef="#ctx0" brushRef="#br0">55344.000 34750.000,'-32.000'31.000,"1.000"40.000,0.000-1.000,-9.000 9.000,1.000-1.000,-16.000 40.000,0.000-1.000,16.000-31.000,0.000 1.000,39.000-64.000,0.000 1.000,-8.000-24.000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25"/>
    </inkml:context>
    <inkml:brush xml:id="br0">
      <inkml:brushProperty name="width" value="0.07302" units="cm"/>
      <inkml:brushProperty name="height" value="0.07302" units="cm"/>
      <inkml:brushProperty name="color" value="#00bff3"/>
    </inkml:brush>
  </inkml:definitions>
  <inkml:trace contextRef="#ctx0" brushRef="#br0">54750.000 35028.000,'0.000'-15.000,"0.000"-9.000,0.000 1.000,24.000 15.000,-1.000 0.000,16.000 31.000,1.000 1.000,30.000 39.000,1.000-1.000,7.000 32.000,1.000 0.000,-17.000-31.000,1.000-1.000,-39.000-30.000</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26"/>
    </inkml:context>
    <inkml:brush xml:id="br0">
      <inkml:brushProperty name="width" value="0.07302" units="cm"/>
      <inkml:brushProperty name="height" value="0.07302" units="cm"/>
      <inkml:brushProperty name="color" value="#00bff3"/>
    </inkml:brush>
  </inkml:definitions>
  <inkml:trace contextRef="#ctx0" brushRef="#br0">35189.000 39488.000,'0.000'-31.000,"8.000"-24.000,0.000 0.000,0.000 39.000,0.000 1.000,-8.000 7.000,0.000 0.000,-8.000 55.000,0.000 0.000,-23.000 47.000,-1.000 0.000,1.000 8.000,0.000 0.000,15.000-8.000,0.000 0.000,9.000-47.000,-1.000 0.000,8.000-63.000,0.000 0.000,-8.000-7.000</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1:26"/>
    </inkml:context>
    <inkml:brush xml:id="br0">
      <inkml:brushProperty name="width" value="0.07302" units="cm"/>
      <inkml:brushProperty name="height" value="0.07302" units="cm"/>
      <inkml:brushProperty name="color" value="#00bff3"/>
    </inkml:brush>
  </inkml:definitions>
  <inkml:trace contextRef="#ctx0" brushRef="#br0">34766.000 39981.000,'0.000'-15.000,"-8.000"7.000,0.000 0.000,24.000 8.000,-1.000 0.000,32.000 16.000,1.000-1.000,30.000 40.000,0.000 0.000,24.000 31.000,0.000 0.000,-47.000-39.000,0.000 0.000,-23.000-15.000</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18723.000 13051.000 1022</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1"/>
    </inkml:context>
    <inkml:brush xml:id="br0">
      <inkml:brushProperty name="width" value="0.07302" units="cm"/>
      <inkml:brushProperty name="height" value="0.07302" units="cm"/>
      <inkml:brushProperty name="color" value="#f2395b"/>
    </inkml:brush>
  </inkml:definitions>
  <inkml:trace contextRef="#ctx0" brushRef="#br0">94050.000 18566.000,'16.000'-16.000,"-1.000"16.000,1.000 0.000,0.000 0.000,0.000 0.000,7.000 0.000,1.000 0.000,-8.000 0.000,-1.000 0.000,-7.000 0.000,0.000 0.000,0.000 8.000,0.000 0.000,-8.000-1.000,0.000 1.000,-8.000 8.000,0.000 0.000,0.000-1.000,0.000 1.000,0.000 15.000,1.000 1.000,7.000-1.000,0.000 0.000,0.000 1.000,0.000-1.000,0.000 8.000,0.000 0.000,0.000 0.000,0.000 1.000,0.000-17.000,0.000 1.000,0.000-9.000,0.000 1.000,-24.000 0.000,0.000-1.000,9.000-7.000,-1.000 0.000,0.000 0.000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18320.000 10326.000 487,'91.000'70.000'221,"-18.000"-15.000"-186,-7.000-7.000-29,-3.000 13.000-30</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0:46"/>
    </inkml:context>
    <inkml:brush xml:id="br0">
      <inkml:brushProperty name="width" value="0.07302" units="cm"/>
      <inkml:brushProperty name="height" value="0.07302" units="cm"/>
      <inkml:brushProperty name="color" value="#00bff2"/>
    </inkml:brush>
  </inkml:definitions>
  <inkml:trace contextRef="#ctx0" brushRef="#br0">47050.000 49850.000,'50.000'0.000,"-50.000"25.000,0.000 0.000,0.000 0.000</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49:46"/>
    </inkml:context>
    <inkml:brush xml:id="br0">
      <inkml:brushProperty name="width" value="0.07302" units="cm"/>
      <inkml:brushProperty name="height" value="0.07302" units="cm"/>
      <inkml:brushProperty name="color" value="#69dbaa"/>
    </inkml:brush>
  </inkml:definitions>
  <inkml:trace contextRef="#ctx0" brushRef="#br0">75300.000 37666.000,'16.000'0.000,"-8.000"-8.000,0.000 0.000,0.000 8.000</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49:47"/>
    </inkml:context>
    <inkml:brush xml:id="br0">
      <inkml:brushProperty name="width" value="0.07302" units="cm"/>
      <inkml:brushProperty name="height" value="0.07302" units="cm"/>
      <inkml:brushProperty name="color" value="#69dbaa"/>
    </inkml:brush>
  </inkml:definitions>
  <inkml:trace contextRef="#ctx0" brushRef="#br0">75550.000 37650.000,'-50.000'0.000,"50.000"25.000,0.000 0.000,0.000 0.000</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49:47"/>
    </inkml:context>
    <inkml:brush xml:id="br0">
      <inkml:brushProperty name="width" value="0.07302" units="cm"/>
      <inkml:brushProperty name="height" value="0.07302" units="cm"/>
      <inkml:brushProperty name="color" value="#69dbaa"/>
    </inkml:brush>
  </inkml:definitions>
  <inkml:trace contextRef="#ctx0" brushRef="#br0">75500.000 37650.000,'0.000'16.000,"0.000"-8.000,0.000 0.000,0.000 0.000</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27"/>
    </inkml:context>
    <inkml:brush xml:id="br0">
      <inkml:brushProperty name="width" value="0.07302" units="cm"/>
      <inkml:brushProperty name="height" value="0.07302" units="cm"/>
      <inkml:brushProperty name="color" value="#69dbaa"/>
    </inkml:brush>
  </inkml:definitions>
  <inkml:trace contextRef="#ctx0" brushRef="#br0">100082.000 31616.000,'-32.000'-16.000,"48.000"16.000,0.000 0.000,-8.000 16.000</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2:50"/>
    </inkml:context>
    <inkml:brush xml:id="br0">
      <inkml:brushProperty name="width" value="0.07302" units="cm"/>
      <inkml:brushProperty name="height" value="0.07302" units="cm"/>
      <inkml:brushProperty name="color" value="#69dbaa"/>
    </inkml:brush>
  </inkml:definitions>
  <inkml:trace contextRef="#ctx0" brushRef="#br0">75850.000 57032.000,'16.000'-16.000,"39.000"-70.000,0.000 0.000,-47.000 78.000,0.000 0.000,7.000-23.000,1.000 0.000,0.000 15.000</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42"/>
    </inkml:context>
    <inkml:brush xml:id="br0">
      <inkml:brushProperty name="width" value="0.07302" units="cm"/>
      <inkml:brushProperty name="height" value="0.07302" units="cm"/>
      <inkml:brushProperty name="color" value="#69dbaa"/>
    </inkml:brush>
  </inkml:definitions>
  <inkml:trace contextRef="#ctx0" brushRef="#br0">80986.000 18938.000,'-47.000'-47.000,"39.000"39.000,0.000 0.000,-8.000-23.000,0.000 0.000,9.000 23.000,-1.000 0.000,-8.000-8.000,0.000 1.000,8.000 7.000,1.000 0.000,-1.000 8.000,0.000 0.000,-16.000 0.000,1.000 0.000,7.000 8.000</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59"/>
    </inkml:context>
    <inkml:brush xml:id="br0">
      <inkml:brushProperty name="width" value="0.07302" units="cm"/>
      <inkml:brushProperty name="height" value="0.07302" units="cm"/>
      <inkml:brushProperty name="color" value="#69dbaa"/>
    </inkml:brush>
  </inkml:definitions>
  <inkml:trace contextRef="#ctx0" brushRef="#br0">78450.000 26150.000,'50.000'0.000,"-50.000"25.000</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4:07"/>
    </inkml:context>
    <inkml:brush xml:id="br0">
      <inkml:brushProperty name="width" value="0.07302" units="cm"/>
      <inkml:brushProperty name="height" value="0.07302" units="cm"/>
      <inkml:brushProperty name="color" value="#69dbaa"/>
    </inkml:brush>
  </inkml:definitions>
  <inkml:trace contextRef="#ctx0" brushRef="#br0">40998.000 29579.000,'-32.000'0.000,"24.000"0.000,0.000 0.000,8.000-8.000,0.000 0.000,8.000-8.000,0.000 0.000,0.000 1.000,0.000-1.000,0.000 16.000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2"/>
    </inkml:context>
    <inkml:brush xml:id="br0">
      <inkml:brushProperty name="width" value="0.07302" units="cm"/>
      <inkml:brushProperty name="height" value="0.07302" units="cm"/>
      <inkml:brushProperty name="color" value="#00bff3"/>
    </inkml:brush>
  </inkml:definitions>
  <inkml:trace contextRef="#ctx0" brushRef="#br0">96296.000 7166.000,'0.000'-16.000,"-8.000"16.000,0.000 0.000,-15.000 31.000,-1.000 1.000,-31.000 30.000,0.000 1.000,-15.000 47.000,-1.000-1.000,-15.000 17.000,0.000-1.000,39.000-55.000,0.000 1.000,39.000-48.000,0.000 1.000,71.000-63.000,-1.000-1.000,9.000-30.000,-1.000 0.000,-30.000 23.000,-1.000 0.000,-23.000 39.000,-1.000 0.000,-15.000 31.000,0.000 1.000,-8.000 46.000,1.000 1.000,-1.000-1.000,0.000 1.000,8.000-1.000,0.000 1.000,-8.000 15.000,0.000 0.000,0.000 0.000,1.000 0.000,7.000-46.000,0.000-1.000,-8.000-47.000</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1"/>
    </inkml:context>
    <inkml:brush xml:id="br0">
      <inkml:brushProperty name="width" value="0.07302" units="cm"/>
      <inkml:brushProperty name="height" value="0.07302" units="cm"/>
      <inkml:brushProperty name="color" value="#f2395b"/>
    </inkml:brush>
  </inkml:definitions>
  <inkml:trace contextRef="#ctx0" brushRef="#br0">93731.000 20463.000,'-31.000'16.000,"39.000"-16.000,0.000 0.000,23.000-16.000,0.000 0.000,1.000 0.000,-1.000 1.000,0.000 7.000,1.000 0.000,-9.000 8.000,1.000 0.000,-9.000 0.000,1.000 0.000,-8.000 0.000,0.000 0.000,0.000 8.000</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4:37"/>
    </inkml:context>
    <inkml:brush xml:id="br0">
      <inkml:brushProperty name="width" value="0.07302" units="cm"/>
      <inkml:brushProperty name="height" value="0.07302" units="cm"/>
      <inkml:brushProperty name="color" value="#69dbaa"/>
    </inkml:brush>
  </inkml:definitions>
  <inkml:trace contextRef="#ctx0" brushRef="#br0">36550.000 37950.000,'0.000'-50.000,"25.000"50.000</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18723.000 13051.000 1022</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12052.000 6640.000 476,'24.000'97.000'90,"-1.000"-12.000"-72,-7.000-20.000 12,-2.000-4.000 0,1.000-3.000 0,6.000 18.000 0,-1.000-16.000 0,44.000-25.000-17,42.000-123.000 5,-22.000-20.000-8,-40.000 47.000-5,20.000-36.000-1,-2.000 1.000 1,-26.000 38.000-4,31.000-49.000 0,-30.000 44.000-3,35.000-56.000-33</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14351.000 10366.000 398,'-8.000'56.000'114,"-7.000"61.000"-12,10.000-59.000-70,-2.000 2.000 0,2.000 4.000 1,-4.000 42.000-4,4.000-50.000-14,1.000 2.000 0,-2.000-1.000-15,2.000 2.000 1,0.000-3.000-1,0.000 1.000 0,0.000 14.000 1,-1.000-4.000-1,1.000-5.000 0,0.000 9.000 1,2.000-6.000 0,-5.000 35.000-1,3.000-38.000-1,19.000-128.000-97,2.000-10.000 37,3.000 0.000-105,10.000-33.000 1,-10.000 42.000 83,4.000-9.000-1</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14357.000 10419.000 531,'70.000'-20.000'155,"1.000"23.000"-126,5.000 25.000-19,-24.000 29.000-2,-43.000 31.000 2,-43.000 17.000-2,-48.000-5.000 3,5.000-28.000-1,7.000-32.000-9,1.000-46.000-89</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14719.000 10244.000 574,'2.000'94.000'96,"-1.000"-24.000"-81,-2.000 8.000 1,-1.000-21.000-9,0.000 1.000 1,-2.000-1.000 0,-2.000 21.000-3,-2.000-2.000 0,2.000-11.000 0,-1.000-5.000 0,-1.000 23.000-2,44.000-175.000-474,-32.000 13.000 369,-1.000 18.000 51,-2.000-16.000 0,2.000-13.000 0</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14691.000 10609.000 485,'109.000'-20.000'132,"-9.000"2.000"-52,-13.000 5.000-46,-19.000 5.000-22,-12.000 0.000-95</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15006.000 10269.000 433,'3.000'115.000'72,"-3.000"-46.000"-32,0.000 15.000-1,-3.000-3.000 2,2.000-4.000-1,1.000-7.000-11,0.000-5.000 0,3.000-8.000-29,7.000 79.000-86,2.000-58.000-480</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15133.000 10739.000 628,'-8.000'97.000'74,"-4.000"15.000"-58,0.000-4.000 3,7.000-12.000-4,1.000-15.000-11,0.000-1.000-2,20.000-142.000-71,5.000-40.000-123,-6.000 11.000-15,-3.000 26.000 103,3.000-16.000 0</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15133.000 10782.000 450,'64.000'63.000'238,"-53.000"53.000"-185,-53.000-52.000-46,-26.000 0.000 4,195.000-87.000-5,-51.000 39.000-3,-3.000 77.000 3,-97.000-27.000-2,-39.000-2.000 2,-15.000-46.000-3,9.000-36.000-7,10.000-76.000-308</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1"/>
    </inkml:context>
    <inkml:brush xml:id="br0">
      <inkml:brushProperty name="width" value="0.07302" units="cm"/>
      <inkml:brushProperty name="height" value="0.07302" units="cm"/>
      <inkml:brushProperty name="color" value="#f2395b"/>
    </inkml:brush>
  </inkml:definitions>
  <inkml:trace contextRef="#ctx0" brushRef="#br0">95016.000 19881.000,'47.000'-15.000,"-24.000"7.000,1.000 0.000,-9.000 24.000,1.000-1.000,0.000 9.000,0.000-1.000,-16.000 9.000,0.000-1.000,-8.000 8.000,0.000 0.000,-16.000 1.000,1.000-1.000,-9.000 0.000,1.000 0.000,8.000-15.000,-1.000-1.000,24.000-15.000,0.000 0.000,39.000-16.000,0.000 0.000,1.000-8.000,-1.000 1.000,8.000-1.000,0.000 0.000,-24.000 9.000,1.000-1.000,-16.000 8.000,0.000 0.000,-16.000 0.000,0.000 0.000,0.000 8.000</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15457.000 10627.000 621,'73.000'8.000'96,"3.000"-1.000"-64,-5.000-2.000-9,6.000 3.000-102</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15412.000 10875.000 569,'70.000'-8.000'113,"27.000"-6.000"-30,7.000 5.000-61,-25.000 9.000-104,-22.000 3.000-151</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16238.000 10796.000 419,'105.000'0.000'178,"16.000"0.000"-131,-44.000 0.000-38,5.000-2.000 0,-24.000 1.000-3,4.000-3.000 0,2.000 2.000 1,5.000-2.000-3,3.000 0.000 0,2.000 0.000 0,-16.000 0.000-1,1.000 1.000 0,1.000-1.000-1,0.000 2.000 1,1.000-2.000-1,-1.000 1.000 0,2.000-1.000-1,1.000 2.000 1,1.000-2.000-1,0.000 1.000 0,1.000-1.000 0,-1.000 0.000 0,1.000 0.000 0,1.000 0.000 0,0.000 2.000-1,-2.000-2.000 1,2.000 1.000 0,0.000 1.000-1,0.000 0.000 1,0.000 0.000-1,-1.000 0.000 0,-1.000 2.000 1,1.000 0.000-1,-2.000-1.000 0,-1.000 2.000-1,-2.000 1.000 1,1.000-1.000 0,-2.000 0.000-1,-1.000 1.000 1,-2.000-2.000 0,0.000 1.000-1,65.000 1.000 1,-57.000 0.000 1,-2.000-1.000-1,18.000 3.000 0,-7.000 0.000 1,-12.000 0.000 0,84.000 1.000 0,-77.000-11.000 0,-167.000-10.000-463,17.000 29.000 308</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17188.000 10942.000 504,'70.000'0.000'102,"-5.000"3.000"-63,11.000 1.000 1,0.000 4.000-21,-2.000 3.000-1,-18.000 2.000-9,47.000 41.000 13,-152.000 62.000 3,-8.000-79.000-18,-7.000-2.000 0,-7.000-5.000-3,5.000-3.000 1,6.000-3.000-3,-65.000 23.000 5,42.000-4.000-4,166.000-28.000 3,-22.000-18.000-4,47.000-2.000 1,-50.000 1.000-1,6.000 1.000 1,2.000-1.000-1,-1.000 0.000 0,-1.000-1.000-1,-2.000 1.000 1,-2.000-2.000 0,10.000 1.000-2,-7.000 0.000 1,27.000 3.000-4,-26.000 4.000-39</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16582.000 10180.000 338,'-22.000'132.000'182,"14.000"-75.000"-144,-1.000 3.000 0,0.000 2.000-1,-1.000 2.000-10,1.000 0.000-1,0.000-1.000 0,-6.000 19.000-19,2.000-6.000 1,-6.000 29.000 1,10.000-42.000-10,44.000-175.000-165,-19.000 39.000 14,-6.000 0.000 0,-3.000 2.000 71,2.000-43.000 0,-4.000 39.000 40,2.000-9.000 0</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16555.000 10157.000 454,'99.000'70.000'171,"-46.000"12.000"-120,-44.000 20.000-21,-51.000-2.000-10,-25.000-27.000-9,3.000-35.000-10,23.000-105.000-405,91.000-8.000 172</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16842.000 9985.000 522,'-2.000'104.000'41,"0.000"-25.000"-20,-2.000-19.000-1,-3.000 1.000-1,2.000 0.000 0,-3.000-2.000-4,1.000-3.000 0,0.000-2.000-1,-3.000 14.000-8,0.000-8.000-1,-3.000 18.000 2,36.000-182.000 13,6.000 37.000-14,7.000 6.000-2,4.000 3.000 1,44.000-25.000 1,-2.000 32.000-2,-16.000 22.000-3,12.000 5.000-9</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16832.000 10266.000 422,'20.000'71.000'355,"27.000"-11.000"-342,30.000 47.000-6,-24.000-41.000-5,-5.000-8.000 0,24.000 21.000 1,-18.000-81.000-337</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17264.000 10390.000 565,'-8.000'76.000'78,"-1.000"10.000"-15,2.000 5.000-33,3.000-10.000-120,3.000-25.000-116,1.000 17.000-161</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17462.000 10374.000 366,'55.000'-9.000'199,"39.000"-3.000"-134,-33.000 7.000-31,-2.000 0.000 1,47.000-1.000 8,-42.000 6.000-41,-6.000-3.000-89</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1"/>
    </inkml:context>
    <inkml:brush xml:id="br0">
      <inkml:brushProperty name="width" value="0.07302" units="cm"/>
      <inkml:brushProperty name="height" value="0.07302" units="cm"/>
      <inkml:brushProperty name="color" value="#f2395b"/>
    </inkml:brush>
  </inkml:definitions>
  <inkml:trace contextRef="#ctx0" brushRef="#br0">96548.000 20066.000,'-16.000'-16.000,"8.000"24.000,0.000 0.000,-8.000 0.000</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17691.000 10158.000 417,'-7.000'101.000'68,"2.000"-40.000"-33,-1.000-1.000 12,1.000-1.000 1,-5.000 45.000 0,5.000-16.000-282</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18032.000 10170.000 543,'-11.000'73.000'49,"2.000"-6.000"-31,1.000-10.000 3,0.000 0.000 0,-1.000 1.000 1,-1.000-3.000-8,1.000 0.000 0,-15.000 61.000 2,13.000-56.000-14,-8.000 28.000-4,30.000-221.000-358,-3.000 46.000 208,-3.000 20.000 77,1.000-15.000-2</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18006.000 10202.000 349,'61.000'33.000'106,"-3.000"21.000"7,-24.000 21.000-15,-38.000 14.000-56,-37.000-15.000-14,-18.000-31.000-17,-2.000-28.000-27,-20.000-111.000-594</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18333.000 10042.000 545,'3.000'91.000'48,"-3.000"-22.000"-25,-2.000-13.000-2,-2.000 0.000-1,0.000 1.000 0,-4.000-1.000-5,-8.000 52.000 13,1.000-39.000-23,1.000-8.000-1,-13.000 17.000 1,26.000-141.000 6,42.000-36.000-5,25.000-4.000 0,11.000 8.000-1,-20.000 39.000-2,0.000 8.000 0,40.000-8.000 1,-25.000 32.000-2,-6.000 22.000-14,-121.000 39.000-118,-12.000-8.000 44,-6.000-1.000-65,-37.000 11.000 0,42.000-17.000 76,-10.000 4.000-1</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18320.000 10326.000 487,'91.000'70.000'221,"-18.000"-15.000"-186,-7.000-7.000-29,-3.000 13.000-30</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18655.000 10377.000 534,'61.000'9.000'159,"15.000"34.000"-106,-105.000 46.000-41,-42.000-28.000-8,-7.000-4.000-1,18.000-21.000-3,134.000-29.000 17,17.000-17.000-14,-4.000 6.000 0,-11.000 3.000-2,-13.000 5.000-1,6.000 7.000-5</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14130.000 12081.000 393,'-15.000'83.000'82,"5.000"-24.000"-47,-2.000 12.000 1,-2.000 10.000-1,5.000-16.000-16,-1.000 3.000 0,0.000-1.000 0,1.000 2.000 0,1.000-5.000-14,2.000-1.000-1,-2.000-3.000 1,1.000 0.000 0,2.000-2.000-1,1.000-1.000 1,-5.000 62.000 2,5.000-63.000-5,-3.000 12.000-4,11.000-144.000-113,3.000 13.000 10,-1.000-6.000 0,2.000-4.000 1,0.000 18.000 53,1.000-11.000-1,2.000-14.000 0,2.000-11.000 0</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14006.000 12152.000 445,'65.000'-20.000'36,"34.000"18.000"26,-45.000 14.000-32,73.000 72.000 40,-102.000 16.000-41,-34.000-41.000-17,-10.000-2.000 1,-42.000 41.000 8,-11.000-36.000-9,4.000-36.000-8,-2.000-44.000-123</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14482.000 12218.000 465,'-24.000'74.000'158,"-2.000"31.000"-118,13.000 3.000-13,23.000-26.000-20,80.000-3.000 0,-15.000-119.000-4,-17.000-60.000 0,-31.000-7.000 0,-35.000 10.000 0,-17.000 28.000 0,-78.000 70.000 4,38.000 73.000-24</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14768.000 12076.000 433,'3.000'80.000'139,"-1.000"-10.000"-103,-1.000 9.000-1,-1.000-5.000 0,0.000-7.000-11,-1.000-5.000 0,-1.000 41.000-18,-7.000-30.000-14,-13.000-14.000-297</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57"/>
    </inkml:context>
    <inkml:brush xml:id="br0">
      <inkml:brushProperty name="width" value="0.07302" units="cm"/>
      <inkml:brushProperty name="height" value="0.07302" units="cm"/>
      <inkml:brushProperty name="color" value="#f2395b"/>
    </inkml:brush>
  </inkml:definitions>
  <inkml:trace contextRef="#ctx0" brushRef="#br0">76963.000 11876.000,'0.000'-16.000,"-32.000"-31.000,1.000 0.000,31.000 39.000,0.000 0.000,8.000 8.000,0.000 0.000,7.000 0.000,1.000 0.000,-8.000 8.000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14749.000 12349.000 315,'64.000'-3.000'127,"10.000"3.000"-8,7.000-3.000-55,2.000-8.000-139,-29.000-8.000-144,29.000-15.000-2</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15035.000 12107.000 417,'-6.000'85.000'44,"3.000"-14.000"-12,-3.000 42.000 21,4.000-50.000-27,-2.000 17.000 12,1.000-10.000 0,0.000-11.000-15,-6.000 65.000-31,-13.000-44.000-510</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15230.000 12336.000 381,'137.000'14.000'144,"-75.000"-12.000"-108,-2.000 1.000 1,33.000-3.000 24,-15.000-4.000-44,-17.000-3.000-62</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15150.000 12509.000 543,'96.000'-6.000'64,"-24.000"3.000"-33,10.000 2.000 0,-24.000-1.000-18,-1.000 0.000 0,-1.000 1.000 0,16.000-1.000-17,-6.000 0.000-1,28.000 0.000-70</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16420.000 12097.000 408,'-16.000'136.000'53,"1.000"-27.000"-5,7.000-53.000-24,0.000 0.000-2,0.000-1.000 0,-13.000 71.000 15,9.000-61.000-22,-5.000 38.000-4,4.000-27.000-18</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16732.000 12059.000 457,'-39.000'96.000'80,"14.000"-35.000"-41,-3.000 0.000 0,0.000 1.000-22,0.000-7.000 1,-10.000 13.000-8,27.000-8.000 8,88.000-47.000-9,-13.000-13.000-4,5.000-4.000 0,7.000-1.000-1,-2.000-3.000-1,-14.000-1.000-1,-6.000-1.000-1,23.000-6.000-8,-14.000-12.000-297</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16823.000 12074.000 319,'-14.000'100.000'74,"-1.000"12.000"-13,5.000-48.000-30,0.000 2.000-3,2.000 2.000 0,-2.000-1.000 0,5.000-10.000-19,-1.000-1.000 0,-3.000 63.000-7,7.000-61.000-9,5.000 20.000-195</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17237.000 12471.000 541,'89.000'-9.000'78,"-29.000"2.000"-50,17.000 0.000 0,-1.000 1.000-8,-8.000 1.000 0,39.000 1.000 10,-40.000 7.000-27,-5.000 1.000-272</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18505.000 12450.000 357,'88.000'-19.000'189,"24.000"6.000"-115,-33.000 9.000-64,3.000 3.000 1,-23.000 1.000-4,-2.000 0.000 0,0.000 0.000 0,21.000-1.000-2,-5.000-1.000 1,38.000 0.000-1,-54.000 2.000-2,0.000-2.000-1,2.000 2.000 0,0.000 2.000 0,2.000-2.000 0,3.000 0.000-1,2.000 0.000 0,41.000-3.000 1,-51.000 2.000-1,0.000-1.000 0,4.000 1.000-1,1.000 0.000 1,2.000-1.000 0,1.000 1.000-1,3.000 1.000 0,-1.000-1.000 0,2.000 2.000 0,1.000-1.000 0,-14.000 1.000 0,1.000-1.000 0,-1.000 2.000-1,-1.000-1.000 1,2.000 0.000-1,11.000-1.000 1,-2.000 2.000-1,-1.000-1.000 1,0.000-1.000-1,-5.000 1.000 1,-2.000 1.000-1,-1.000-1.000 1,61.000 2.000-1,-58.000-3.000 1,-3.000 0.000 0,9.000 0.000 1,-7.000 2.000 0,18.000 0.000 0,-170.000 17.000-205,36.000-7.000 105,-20.000 4.000-32,18.000-4.000 65,-12.000 1.000 1,-15.000 5.000-1</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19636.000 12704.000 452,'101.000'23.000'36,"-20.000"1.000"14,-21.000 8.000-3,-80.000 72.000 3,-78.000-37.000-33,37.000-37.000-10,-1.000-5.000 0,-38.000 10.000 0,31.000-9.000 1,148.000 28.000 14,-13.000-46.000-16,13.000-4.000-1,2.000-4.000 0,-8.000-3.000 0,-5.000-1.000-1,35.000-4.000-1,-44.000 0.000-14</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06"/>
    </inkml:context>
    <inkml:brush xml:id="br0">
      <inkml:brushProperty name="width" value="0.07302" units="cm"/>
      <inkml:brushProperty name="height" value="0.07302" units="cm"/>
      <inkml:brushProperty name="color" value="#f2395b"/>
    </inkml:brush>
  </inkml:definitions>
  <inkml:trace contextRef="#ctx0" brushRef="#br0">95795.000 19629.000,'-32.000'0.000,"24.000"0.000,0.000 0.000,0.000-8.000,1.000 0.000,7.000 0.000,0.000 0.000,0.000-8.000,0.000 1.000,0.000 7.000,0.000 0.000,0.000 24.000,0.000-1.000,-8.000-15.000,0.000 0.000,-8.000 8.000</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18941.000 11796.000 408,'-13.000'113.000'123,"-2.000"-3.000"-77,6.000-50.000-23,0.000 2.000-7,1.000-1.000 0,-2.000 2.000 1,-3.000 21.000-11,3.000-8.000 0,-5.000 25.000 4,6.000-31.000-6,27.000-177.000-194,-3.000 27.000 56,-5.000 24.000 68,2.000-9.000-1,3.000-10.000 1,2.000-10.000-2</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18897.000 11782.000 413,'91.000'5.000'114,"-21.000"25.000"-65,-30.000 35.000-17,-59.000 25.000-8,-39.000-2.000-5,-10.000-25.000-6,13.000-27.000-12</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19216.000 11564.000 444,'-1.000'77.000'21,"-2.000"-11.000"-5,-1.000 44.000 15,0.000-44.000-16,-1.000-5.000 5,1.000-2.000 0,-1.000-5.000 0,-1.000 17.000 4,0.000-8.000 0,-5.000 29.000-10,68.000-202.000 11,10.000 13.000-17,17.000-2.000 1,58.000-9.000 4,-74.000 80.000-8,-4.000 36.000-15,-143.000 64.000-210,-1.000-41.000 21,19.000-12.000 100,-16.000 3.000-1</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19178.000 11923.000 370,'101.000'59.000'80,"-3.000"0.000"-18,-18.000-8.000-3,18.000 9.000-224</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19583.000 11997.000 442,'-17.000'108.000'61,"7.000"-47.000"-30,5.000-5.000 7,-4.000 94.000 40,10.000-78.000-294</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19835.000 12039.000 545,'83.000'0.000'42,"30.000"-6.000"2,-54.000 4.000-25,68.000-6.000 20,-43.000 5.000-303</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20113.000 11818.000 423,'-18.000'83.000'16,"6.000"-27.000"-1,0.000 5.000 1,0.000 6.000-1,3.000-9.000 12,0.000 1.000-1,-1.000-2.000 1,0.000 25.000-4,2.000-8.000 0,9.000 22.000-83,4.000-34.000-120</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20454.000 11831.000 433,'-16.000'87.000'38,"4.000"-21.000"-17,-2.000 13.000 15,0.000-1.000-1,2.000-3.000-8,0.000-5.000-1,-8.000 34.000-14,1.000-21.000-10,-2.000-189.000-491,31.000 17.000 394</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20394.000 11894.000 356,'60.000'3.000'152,"12.000"74.000"-67,-85.000-13.000-56,-29.000-8.000 0,-51.000 4.000-26</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20707.000 11642.000 435,'-6.000'76.000'26,"0.000"-12.000"-6,-4.000 42.000 17,3.000-43.000-18,-1.000-5.000 3,1.000-3.000-1,-11.000 58.000 25,-5.000 8.000-8,60.000-193.000-11,1.000 3.000-19,33.000-32.000-1,16.000-3.000 1,52.000-1.000 0,-69.000 78.000-7,1.000 26.000-29,-137.000 50.000-320,-19.000-8.000 113</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07"/>
    </inkml:context>
    <inkml:brush xml:id="br0">
      <inkml:brushProperty name="width" value="0.07302" units="cm"/>
      <inkml:brushProperty name="height" value="0.07302" units="cm"/>
      <inkml:brushProperty name="color" value="#f2395b"/>
    </inkml:brush>
  </inkml:definitions>
  <inkml:trace contextRef="#ctx0" brushRef="#br0">95416.000 19612.000,'-16.000'16.000,"24.000"-16.000,0.000 0.000,23.000 0.000,0.000 0.000,16.000 0.000,1.000 0.000,6.000-16.000,1.000 1.000,32.000-9.000,-1.000 1.000,-23.000 23.000,-1.000 0.000,1.000 16.000,0.000-1.000,0.000 1.000,-1.000-1.000,1.000-7.000,0.000 0.000,7.000 0.000,1.000 0.000,-8.000-8.000,0.000 0.000,-24.000 0.000,0.000 0.000,-23.000-8.000</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20721.000 11947.000 438,'73.000'69.000'208,"-10.000"-18.000"-169,-10.000-10.000-36,7.000-5.000-551</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21041.000 11968.000 416,'68.000'53.000'176,"-33.000"64.000"-78,-68.000-41.000-85,-55.000-15.000 0,16.000-23.000 1,-4.000-7.000 16,204.000-28.000 4,-35.000-3.000-30,-4.000-2.000-2,-5.000-3.000-1,-2.000-2.000 0,-10.000 1.000-1,-11.000-1.000-2,-130.000-13.000-282,-76.000 20.000-139</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9663.000 7561.000 298,'7.000'82.000'43,"-1.000"-24.000"12,4.000 5.000 1,3.000-3.000-14,49.000 59.000 20,9.000-107.000-55,-15.000-52.000-1,6.000-16.000 0,34.000-45.000 3,-45.000 45.000-4,35.000-33.000-2,0.000 5.000-1,16.000-11.000-6,-1.000 11.000-42,2.000 22.000-177</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13111.000 8032.000 401,'5.000'93.000'170,"-3.000"-22.000"-137,-5.000-10.000-10,-1.000 3.000 1,-2.000 3.000-1,2.000-3.000-7,-2.000 0.000 1,1.000-3.000-1,1.000-1.000-14,-1.000-3.000 1,-1.000-1.000 0,1.000 17.000 0,0.000-5.000 0,-3.000 31.000 0,1.000-40.000-3,24.000-159.000-139,1.000 26.000 1,5.000-28.000-1,-8.000 39.000 70,1.000-7.000 0,3.000-8.000-1</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13082.000 8063.000 469,'62.000'21.000'51,"5.000"14.000"33,14.000 90.000 9,-103.000-33.000-73,-14.000-12.000-5,-17.000-20.000-11,-12.000-5.000-18</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13398.000 7988.000 455,'-12.000'92.000'114,"4.000"-31.000"-76,-3.000 17.000 1,3.000-23.000-22,-1.000 1.000 0,1.000-2.000-1,-4.000 24.000 5,0.000-4.000 1,2.000-13.000-16,-1.000-2.000 1,-5.000 33.000-8</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13298.000 8384.000 374,'90.000'-12.000'126,"-15.000"2.000"-15,-3.000-4.000-66,-10.000-17.000-80,17.000-62.000-452</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13563.000 8060.000 353,'-10.000'112.000'99,"4.000"-55.000"-62,-1.000 6.000 0,0.000 5.000 0,-1.000 0.000-6,0.000-2.000 0,0.000-2.000-1,1.000 12.000-15,0.000-5.000 1,3.000-10.000-17,7.000 45.000-88</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13620.000 8360.000 614,'182.000'-5.000'129</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13664.000 8433.000 401,'-21.000'77.000'81,"-6.000"18.000"0,-2.000 3.000-7,7.000-25.000-21,34.000 13.000-38,53.000-85.000-7,11.000-9.000 4,-11.000 4.000-4,13.000 3.000-33</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07"/>
    </inkml:context>
    <inkml:brush xml:id="br0">
      <inkml:brushProperty name="width" value="0.07302" units="cm"/>
      <inkml:brushProperty name="height" value="0.07302" units="cm"/>
      <inkml:brushProperty name="color" value="#f2395b"/>
    </inkml:brush>
  </inkml:definitions>
  <inkml:trace contextRef="#ctx0" brushRef="#br0">99000.000 18300.000,'16.000'0.000,"-1.000"24.000,1.000-1.000,15.000 8.000,1.000 1.000,-1.000-1.000,0.000 0.000,16.000-15.000,0.000 0.000,-7.000-1.000,-1.000 1.000,-16.000 0.000,1.000-1.000,-24.000 9.000,0.000-1.000,-16.000 24.000,0.000 0.000,-31.000 8.000,0.000 0.000,8.000-16.000,0.000 0.000,8.000 1.000,-1.000-1.000,9.000-8.000,-1.000 0.000,17.000-15.000,-1.000 0.000,16.000-16.000,-1.000 0.000,1.000 0.000</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13594.000 8587.000 531,'79.000'-3.000'210,"-18.000"-1.000"-181,21.000-4.000-257</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13932.000 8294.000 585,'60.000'-12.000'93,"4.000"-1.000"-16,-8.000 2.000-26</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13888.000 8528.000 508,'113.000'-18.000'234,"-18.000"-2.000"-203,-14.000-4.000-37,-15.000-2.000-81,17.000-26.000-510</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14443.000 8014.000 589,'-32.000'82.000'80,"-14.000"38.000"-37,19.000-46.000-19,3.000 1.000-1,1.000 3.000-6,1.000 1.000-1,5.000-6.000-12,3.000-4.000 0,4.000-5.000-2,4.000-9.000 1,11.000 12.000 1,55.000-11.000 3,4.000-89.000-2,1.000-34.000-1,-31.000-9.000-1,-25.000 0.000 2,-24.000 13.000-1,-59.000 2.000-6,9.000 61.000-49</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14529.000 8453.000 538,'18.000'45.000'250</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14742.000 8128.000 478,'2.000'103.000'121,"1.000"-45.000"-80,-2.000 11.000 0,6.000-5.000 2,2.000-3.000 0,18.000 43.000 12,5.000-17.000-51,-4.000-23.000 0,0.000 7.000 7,-140.000-3.000 4,37.000-37.000-18,16.000-20.000-20,-12.000-32.000-366</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14713.000 8220.000 604,'94.000'-28.000'105,"-3.000"0.000"-45,-11.000 4.000-30,-24.000 6.000-316</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12976.000 8942.000 283,'88.000'14.000'206,"-16.000"-5.000"-127,12.000 1.000-1,-21.000-4.000-44,1.000 1.000 0,1.000-3.000 1,-2.000-1.000-31,-3.000-2.000 1,0.000-1.000 0,21.000-1.000 1,-3.000-2.000 1,0.000-1.000-2,-1.000 0.000 0,0.000 0.000 0,1.000 0.000 0,-2.000 1.000-2,0.000-1.000 1,-6.000 2.000-3,0.000-2.000 1,-5.000 1.000-1,-1.000-1.000-1,43.000-2.000 0,-7.000 0.000 4,0.000-1.000 2,1.000 1.000-1,-3.000 4.000-1,-10.000-2.000-1,-12.000-2.000 0,-9.000 1.000 0,-6.000 3.000-1,39.000 1.000 2,-25.000 2.000-1,-16.000 2.000 1,1.000-34.000-5,-132.000 53.000-483,-54.000 24.000 159</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5"/>
    </inkml:context>
    <inkml:brush xml:id="br0">
      <inkml:brushProperty name="width" value="0.07302" units="cm"/>
      <inkml:brushProperty name="height" value="0.07302" units="cm"/>
      <inkml:brushProperty name="color" value="#00bff2"/>
    </inkml:brush>
  </inkml:definitions>
  <inkml:trace contextRef="#ctx0" brushRef="#br0">33100.000 40566.000,'47.000'-16.000,"-16.000"16.000,1.000 0.000,-1.000 16.000,0.000-1.000,1.000-7.000,-1.000 0.000,1.000-8.000,-1.000 0.000,8.000 0.000,0.000 0.000,1.000 0.000,-1.000 0.000,-16.000 0.000,1.000 0.000,-9.000 0.000,1.000 0.000,0.000 0.000,0.000 0.000,-1.000 8.000,1.000 0.000,0.000-8.000,-1.000 0.000,17.000 0.000,-1.000 0.000,0.000 0.000,1.000 0.000,-1.000 0.000,0.000 0.000,-7.000 0.000,-1.000 0.000,1.000 0.000,0.000 0.000,-1.000-8.000,1.000 0.000,7.000 0.000,0.000 0.000,-7.000 8.000,-1.000 0.000,-15.000 0.000,0.000 0.000,0.000 0.000,0.000 0.000,-8.000 8.000,0.000 0.000,-16.000 0.000</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7"/>
    </inkml:context>
    <inkml:brush xml:id="br0">
      <inkml:brushProperty name="width" value="0.07302" units="cm"/>
      <inkml:brushProperty name="height" value="0.07302" units="cm"/>
      <inkml:brushProperty name="color" value="#00bff2"/>
    </inkml:brush>
  </inkml:definitions>
  <inkml:trace contextRef="#ctx0" brushRef="#br0">11280.000 42900.000,'-16.000'0.000,"8.000"16.000,0.000-1.000,-15.000 17.000,-1.000-1.000,-7.000 47.000,-1.000 1.000,-7.000 30.000,0.000 1.000,7.000-24.000,1.000 0.000,15.000-39.000,1.000 0.000,7.000-31.000,0.000 0.000,8.000-24.000,0.000 0.000,8.000-15.000,0.000-1.000,7.000 1.000</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08"/>
    </inkml:context>
    <inkml:brush xml:id="br0">
      <inkml:brushProperty name="width" value="0.07302" units="cm"/>
      <inkml:brushProperty name="height" value="0.07302" units="cm"/>
      <inkml:brushProperty name="color" value="#f2395b"/>
    </inkml:brush>
  </inkml:definitions>
  <inkml:trace contextRef="#ctx0" brushRef="#br0">100500.000 17931.000,'16.000'-15.000,"15.000"7.000,0.000 0.000,9.000 8.000,-1.000 0.000,8.000 8.000,0.000 0.000,0.000-8.000,0.000 0.000,-23.000 7.000,-1.000 1.000,-15.000 8.000,0.000 0.000,-8.000-1.000,0.000 1.000,-8.000 15.000,0.000 1.000,8.000 7.000,0.000 0.000,-8.000 16.000,0.000 0.000,1.000 7.000,-1.000 1.000,-16.000-1.000,1.000 1.000,-1.000-32.000,1.000 1.000,-17.000-24.000,1.000-1.000,0.000 1.000,0.000 0.000,15.000 0.000,1.000 0.000,7.000-8.000,0.000 0.000,40.000 0.000,-1.000 0.000,17.000-8.000,-1.000 0.000,24.000-8.000,-1.000 1.000,-15.000 7.000,0.000 0.000,-7.000 8.000,-1.000 0.000,-16.000 0.000,1.000 0.000,-1.000-31.000,1.000-1.000,-8.000 17.000</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7"/>
    </inkml:context>
    <inkml:brush xml:id="br0">
      <inkml:brushProperty name="width" value="0.07302" units="cm"/>
      <inkml:brushProperty name="height" value="0.07302" units="cm"/>
      <inkml:brushProperty name="color" value="#00bff2"/>
    </inkml:brush>
  </inkml:definitions>
  <inkml:trace contextRef="#ctx0" brushRef="#br0">11667.000 42831.000,'0.000'-15.000,"8.000"7.000,0.000 0.000,7.000 8.000,1.000 0.000,-8.000 39.000,0.000 0.000,-1.000 32.000,1.000-1.000,-8.000 48.000,0.000-1.000,-8.000-15.000,1.000 0.000,7.000-32.000,0.000 1.000,0.000-32.000,0.000 0.000,0.000-31.000,0.000 0.000,-16.000-16.000,0.000 0.000,1.000-15.000,-1.000-1.000,-16.000-39.000,1.000 1.000,0.000 23.000,-1.000-1.000,1.000 25.000,-1.000-1.000,9.000 8.000,-1.000 0.000,9.000 1.000,-1.000-1.000,16.000 0.000,0.000 0.000,16.000-15.000,-1.000-1.000,32.000 1.000,1.000-1.000,22.000 16.000,1.000 1.000,-24.000 14.000,0.000 1.000,-31.000 0.000</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7"/>
    </inkml:context>
    <inkml:brush xml:id="br0">
      <inkml:brushProperty name="width" value="0.07302" units="cm"/>
      <inkml:brushProperty name="height" value="0.07302" units="cm"/>
      <inkml:brushProperty name="color" value="#00bff2"/>
    </inkml:brush>
  </inkml:definitions>
  <inkml:trace contextRef="#ctx0" brushRef="#br0">14000.000 43050.000,'0.000'16.000,"16.000"-16.000,-1.000 0.000,9.000 0.000,-1.000 0.000,1.000-8.000,-1.000 0.000,9.000 8.000,-1.000 0.000,-7.000 0.000,-1.000 0.000,-15.000 0.000,0.000 0.000,-24.000 0.000</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8"/>
    </inkml:context>
    <inkml:brush xml:id="br0">
      <inkml:brushProperty name="width" value="0.07302" units="cm"/>
      <inkml:brushProperty name="height" value="0.07302" units="cm"/>
      <inkml:brushProperty name="color" value="#00bff2"/>
    </inkml:brush>
  </inkml:definitions>
  <inkml:trace contextRef="#ctx0" brushRef="#br0">13464.000 42516.000,'-16.000'-16.000,"8.000"47.000,0.000 1.000,1.000 22.000,-1.000 1.000,-16.000 0.000,1.000 0.000,15.000-16.000,0.000 0.000,8.000-15.000,0.000-1.000,8.000-7.000,0.000 0.000,23.000-16.000,0.000 0.000,-7.000 7.000,0.000 1.000,-17.000 8.000,1.000-1.000,-8.000 1.000,0.000 0.000,-15.000-8.000,-1.000-1.000,24.000 1.000,0.000 0.000,7.000 0.000,1.000 0.000,-8.000 23.000,0.000 0.000,-8.000 1.000,0.000-1.000,-24.000 8.000,1.000 0.000,-25.000-15.000,1.000-1.000,8.000-7.000,0.000 0.000,0.000-1.000,-1.000 1.000,9.000-8.000,0.000 0.000,23.000-8.000,0.000 0.000,16.000 0.000,0.000 0.000,23.000-8.000,0.000 0.000,24.000-8.000,0.000 1.000,24.000-1.000,-1.000 0.000,1.000 9.000,-1.000-1.000,1.000 0.000,-1.000 0.000,-54.000 0.000</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8"/>
    </inkml:context>
    <inkml:brush xml:id="br0">
      <inkml:brushProperty name="width" value="0.07302" units="cm"/>
      <inkml:brushProperty name="height" value="0.07302" units="cm"/>
      <inkml:brushProperty name="color" value="#00bff2"/>
    </inkml:brush>
  </inkml:definitions>
  <inkml:trace contextRef="#ctx0" brushRef="#br0">16816.000 43950.000,'-16.000'16.000,"32.000"-1.000,0.000 1.000,-1.000 8.000,1.000-1.000,-8.000-7.000,0.000-1.000,0.000 1.000,0.000 0.000,-8.000-8.000</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18"/>
    </inkml:context>
    <inkml:brush xml:id="br0">
      <inkml:brushProperty name="width" value="0.07302" units="cm"/>
      <inkml:brushProperty name="height" value="0.07302" units="cm"/>
      <inkml:brushProperty name="color" value="#00bff2"/>
    </inkml:brush>
  </inkml:definitions>
  <inkml:trace contextRef="#ctx0" brushRef="#br0">16716.000 44750.000,'0.000'16.000,"-8.000"-1.000,0.000 1.000,8.000 15.000,0.000 1.000,24.000-9.000,-1.000 1.000,-7.000-16.000,0.000 0.000,-8.000-8.000</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0"/>
    </inkml:context>
    <inkml:brush xml:id="br0">
      <inkml:brushProperty name="width" value="0.07302" units="cm"/>
      <inkml:brushProperty name="height" value="0.07302" units="cm"/>
      <inkml:brushProperty name="color" value="#00bff2"/>
    </inkml:brush>
  </inkml:definitions>
  <inkml:trace contextRef="#ctx0" brushRef="#br0">20900.000 42713.000,'0.000'-16.000,"24.000"16.000,-1.000 0.000,24.000-16.000,0.000 1.000,0.000 7.000,0.000 0.000,-23.000 8.000,-1.000 0.000,-15.000 0.000,0.000 0.000,-8.000 8.000,0.000 0.000,-8.000 0.000</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0"/>
    </inkml:context>
    <inkml:brush xml:id="br0">
      <inkml:brushProperty name="width" value="0.07302" units="cm"/>
      <inkml:brushProperty name="height" value="0.07302" units="cm"/>
      <inkml:brushProperty name="color" value="#00bff2"/>
    </inkml:brush>
  </inkml:definitions>
  <inkml:trace contextRef="#ctx0" brushRef="#br0">20663.000 43350.000,'-32.000'47.000,"32.000"-31.000,0.000-1.000,0.000 64.000,0.000-1.000,0.000-7.000,0.000-1.000,-7.000 1.000,-1.000-1.000,0.000-23.000,0.000 0.000,8.000-31.000,0.000 0.000,8.000-32.000,0.000 0.000,7.000-23.000,1.000 0.000,-8.000 15.000</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1"/>
    </inkml:context>
    <inkml:brush xml:id="br0">
      <inkml:brushProperty name="width" value="0.07302" units="cm"/>
      <inkml:brushProperty name="height" value="0.07302" units="cm"/>
      <inkml:brushProperty name="color" value="#00bff2"/>
    </inkml:brush>
  </inkml:definitions>
  <inkml:trace contextRef="#ctx0" brushRef="#br0">21000.000 43348.000,'16.000'-94.000,"7.000"70.000,1.000 1.000,7.000-1.000,0.000 1.000,17.000 15.000,-1.000 0.000,-24.000 0.000,1.000 0.000,-17.000 16.000,1.000 0.000,-16.000 23.000,1.000 1.000,-1.000 15.000,0.000 0.000,8.000 0.000,0.000 0.000,0.000 8.000,0.000-1.000,0.000-7.000,0.000 0.000,0.000-23.000,0.000-1.000,-8.000-15.000,0.000 0.000,-7.000-31.000,-1.000-1.000,16.000-62.000,0.000 0.000,0.000-32.000,0.000 1.000,0.000 46.000,0.000 1.000,0.000 62.000,0.000 0.000,-8.000 32.000,0.000-1.000,-23.000 40.000,-1.000-1.000,17.000 1.000,-1.000 0.000,0.000-8.000,1.000-1.000,7.000-22.000,0.000-1.000,8.000-7.000,0.000-1.000,39.000-62.000,0.000 0.000,16.000-47.000,0.000-1.000,-8.000 40.000,0.000 0.000,-7.000 32.000,-1.000-1.000,-16.000 16.000,1.000 0.000,-1.000 24.000,1.000-1.000,-1.000 8.000,1.000 1.000,-1.000 23.000,1.000-1.000,-16.000 9.000,0.000 0.000,-8.000-16.000,0.000 0.000,-40.000-16.000,1.000 0.000,-16.000-23.000,0.000 0.000,1.000-8.000,-1.000 0.000,23.000-39.000,1.000 0.000,23.000 0.000,0.000-1.000,32.000 17.000,-1.000-1.000,24.000 17.000,0.000-1.000,8.000 47.000,0.000 0.000,-8.000 0.000,0.000 0.000,-7.000 1.000,-1.000-1.000,-8.000-24.000,0.000 1.000,-15.000-8.000,0.000 0.000,-8.000-8.000</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3"/>
    </inkml:context>
    <inkml:brush xml:id="br0">
      <inkml:brushProperty name="width" value="0.07302" units="cm"/>
      <inkml:brushProperty name="height" value="0.07302" units="cm"/>
      <inkml:brushProperty name="color" value="#00bff2"/>
    </inkml:brush>
  </inkml:definitions>
  <inkml:trace contextRef="#ctx0" brushRef="#br0">24316.000 43828.000,'0.000'16.000,"-8.000"-16.000,0.000 0.000,16.000 0.000,0.000 0.000,23.000-8.000,0.000 0.000,9.000 8.000,-1.000 0.000,8.000 0.000,0.000 0.000,8.000 8.000,0.000 0.000,7.000-16.000,1.000 0.000,8.000-23.000,-1.000 0.000,-7.000 23.000,0.000 0.000,-16.000 16.000,0.000 0.000,-24.000 7.000,1.000 1.000,-1.000-16.000,1.000 0.000,-16.000-16.000,0.000 1.000,-8.000-1.000</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3"/>
    </inkml:context>
    <inkml:brush xml:id="br0">
      <inkml:brushProperty name="width" value="0.07302" units="cm"/>
      <inkml:brushProperty name="height" value="0.07302" units="cm"/>
      <inkml:brushProperty name="color" value="#00bff2"/>
    </inkml:brush>
  </inkml:definitions>
  <inkml:trace contextRef="#ctx0" brushRef="#br0">27050.000 42900.000,'16.000'16.000,"-1.000"-1.000,1.000 1.000,15.000 0.000,1.000-1.000,-1.000 17.000,1.000-1.000,-1.000-8.000,0.000 1.000,-15.000 7.000,0.000 1.000,-16.000-1.000,0.000 0.000,0.000-7.000,0.000-1.000,0.000-7.000,0.000 0.000,-16.000 7.000,0.000 1.000,-23.000-1.000,0.000 1.000,-16.000 15.000,0.000 0.000,39.000-31.000</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08"/>
    </inkml:context>
    <inkml:brush xml:id="br0">
      <inkml:brushProperty name="width" value="0.07302" units="cm"/>
      <inkml:brushProperty name="height" value="0.07302" units="cm"/>
      <inkml:brushProperty name="color" value="#f2395b"/>
    </inkml:brush>
  </inkml:definitions>
  <inkml:trace contextRef="#ctx0" brushRef="#br0">102460.000 18425.000,'15.000'-15.000,"-15.000"7.000,0.000 0.000,-7.000 24.000,-1.000-1.000,-8.000 17.000,0.000-1.000,1.000 32.000,-1.000-1.000,16.000-15.000,0.000 0.000,0.000 8.000,0.000 0.000,24.000-24.000,-1.000 1.000,16.000-32.000,0.000 0.000,1.000-47.000,-1.000 0.000,0.000-47.000,0.000 0.000,-15.000 7.000,-1.000 1.000,-23.000 39.000,0.000 0.000,-15.000 32.000,-1.000-1.000,0.000 16.000,1.000 0.000,-1.000 23.000,0.000 1.000,16.000-1.000,0.000 1.000,16.000-1.000,0.000 1.000,7.000-8.000,1.000-1.000,-17.000 17.000,1.000-1.000,-16.000 8.000,1.000 0.000,-17.000 0.000,1.000 1.000,23.000-17.000,0.000 1.000,7.000-1.000,1.000 1.000,16.000-1.000,-1.000 1.000,-7.000 15.000,0.000 0.000,-1.000 0.000,1.000 0.000,-8.000 0.000,0.000 0.000,-8.000 1.000,0.000-1.000,-8.000-8.000,0.000 0.000,-16.000 9.000,1.000-1.000,-24.000 0.000,0.000 0.000,-16.000-15.000,0.000-1.000,-15.000-15.000,0.000 0.000,62.000-24.000</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3"/>
    </inkml:context>
    <inkml:brush xml:id="br0">
      <inkml:brushProperty name="width" value="0.07302" units="cm"/>
      <inkml:brushProperty name="height" value="0.07302" units="cm"/>
      <inkml:brushProperty name="color" value="#00bff2"/>
    </inkml:brush>
  </inkml:definitions>
  <inkml:trace contextRef="#ctx0" brushRef="#br0">28916.000 42797.000,'-16.000'0.000,"55.000"-8.000,0.000 0.000,24.000 0.000,0.000 1.000,-8.000-1.000,-1.000 0.000,-22.000 8.000,-1.000 0.000,-23.000 8.000,0.000 0.000,-24.000-8.000,0.000 0.000,-7.000 0.000,-1.000 0.000,17.000 0.000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4"/>
    </inkml:context>
    <inkml:brush xml:id="br0">
      <inkml:brushProperty name="width" value="0.07302" units="cm"/>
      <inkml:brushProperty name="height" value="0.07302" units="cm"/>
      <inkml:brushProperty name="color" value="#00bff2"/>
    </inkml:brush>
  </inkml:definitions>
  <inkml:trace contextRef="#ctx0" brushRef="#br0">29135.000 42344.000,'-15.000'-16.000,"7.000"-15.000,0.000 0.000,8.000 23.000,0.000 0.000,-8.000 39.000,0.000 1.000,0.000 15.000,1.000 0.000,7.000 15.000,0.000 1.000,0.000 15.000,0.000 0.000,0.000 24.000,0.000 0.000,0.000-47.000,0.000 0.000,0.000-32.000,0.000 1.000,-16.000-24.000,0.000 0.000,-15.000-39.000,-1.000-1.000,1.000-7.000,0.000 0.000,23.000 16.000,0.000 0.000,8.000 23.000,0.000 0.000,8.000 0.000,0.000 0.000,39.000-15.000,0.000-1.000,16.000-15.000,-1.000 0.000,1.000 8.000,0.000 0.000,-32.000 15.000,0.000 0.000,-15.000 8.000,0.000 1.000,-8.000-9.000</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5"/>
    </inkml:context>
    <inkml:brush xml:id="br0">
      <inkml:brushProperty name="width" value="0.07302" units="cm"/>
      <inkml:brushProperty name="height" value="0.07302" units="cm"/>
      <inkml:brushProperty name="color" value="#00bff2"/>
    </inkml:brush>
  </inkml:definitions>
  <inkml:trace contextRef="#ctx0" brushRef="#br0">30504.000 42044.000,'16.000'-16.000,"-1.000"-7.000,1.000-1.000,0.000 9.000,-1.000-1.000,-7.000 16.000,0.000 0.000,-24.000 47.000,1.000 0.000,-32.000 8.000,0.000 0.000,7.000-16.000,1.000 0.000,8.000-16.000,-1.000 1.000,17.000-1.000,-1.000 1.000,16.000-16.000,0.000 0.000,16.000-8.000,-1.000 0.000,1.000 23.000,0.000 1.000,-16.000 15.000,0.000 0.000,0.000 16.000,0.000 0.000,0.000-8.000,0.000 0.000,-8.000-16.000,0.000 0.000,32.000-86.000,-1.000 1.000,24.000-25.000,0.000 1.000,0.000 23.000,0.000 0.000,-7.000 24.000,-1.000 0.000,-8.000-1.000,1.000 1.000,-9.000 15.000,1.000 1.000,-1.000 15.000,1.000 0.000,-9.000 0.000,1.000 0.000,-8.000 23.000,0.000 1.000,-8.000 7.000,0.000 0.000,-24.000 8.000,1.000 1.000,-9.000 7.000,1.000 0.000,7.000-16.000,1.000 0.000,-1.000-23.000,1.000 0.000,7.000-32.000,0.000 1.000,16.000-24.000,0.000 0.000,-7.000 8.000,-1.000 0.000,8.000 31.000,0.000 0.000,-8.000 8.000,0.000 0.000,8.000 39.000,0.000 0.000,0.000 32.000,0.000-1.000,0.000 48.000,0.000-1.000,8.000 24.000,0.000 0.000,-16.000 55.000,0.000 0.000,8.000-141.000,0.000 0.000,-8.000-16.000</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6"/>
    </inkml:context>
    <inkml:brush xml:id="br0">
      <inkml:brushProperty name="width" value="0.07302" units="cm"/>
      <inkml:brushProperty name="height" value="0.07302" units="cm"/>
      <inkml:brushProperty name="color" value="#00bff2"/>
    </inkml:brush>
  </inkml:definitions>
  <inkml:trace contextRef="#ctx0" brushRef="#br0">32385.000 42150.000,'-15.000'0.000,"15.000"8.000,0.000 0.000,0.000 23.000,0.000 0.000,0.000 9.000,0.000-1.000,0.000-16.000,0.000 1.000,7.000-9.000,1.000 1.000,0.000-16.000,0.000 0.000,23.000-16.000,1.000 1.000,-9.000-17.000,1.000 1.000,-16.000-8.000,-1.000 0.000,-7.000 15.000,0.000 1.000,0.000 15.000,0.000 0.000,-7.000 24.000,-1.000-1.000,-24.000 40.000,1.000 0.000,0.000 8.000,-1.000-1.000,-7.000-15.000,0.000 0.000,31.000-15.000,0.000-1.000,55.000-54.000,0.000-1.000,8.000-7.000,0.000-1.000,-24.000 32.000,1.000 0.000,-24.000 8.000,0.000 0.000,-40.000 39.000,1.000 0.000,-16.000 8.000,0.000 0.000,7.000-8.000,1.000 0.000,0.000 8.000,0.000-1.000,0.000-14.000,-1.000-1.000,25.000-24.000,-1.000 1.000,32.000-24.000,-1.000 0.000,72.000-62.000,-1.000-1.000,32.000-7.000,-1.000 0.000,-23.000 46.000,0.000 1.000,-54.000 39.000,-1.000 0.000,-31.000 31.000,0.000 0.000,-32.000 8.000,1.000 0.000,-17.000-8.000,1.000 0.000,0.000-15.000,0.000-1.000,-8.000-7.000,0.000 0.000,15.000-16.000,1.000 0.000,15.000-55.000,0.000 0.000,32.000-39.000,0.000 0.000,23.000 31.000,0.000 1.000,-15.000 38.000,-1.000 1.000,-15.000 23.000,0.000 0.000,-8.000 31.000,0.000 0.000,-8.000 24.000,0.000 0.000,0.000 0.000,1.000 0.000,-1.000 0.000,0.000-1.000,-8.000-7.000,1.000 0.000,15.000-31.000,0.000 0.000,15.000-32.000,1.000 0.000,39.000-78.000,0.000 0.000,0.000 8.000,0.000 0.000,-16.000 31.000,0.000 0.000,-31.000 48.000,0.000-1.000,-1.000 16.000,1.000-1.000,-8.000 25.000,0.000-1.000,0.000 8.000,0.000 0.000,0.000 1.000,0.000-1.000,8.000-16.000,0.000 1.000,-8.000-16.000,0.000-1.000,8.000-22.000,0.000-1.000,-8.000 0.000</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6"/>
    </inkml:context>
    <inkml:brush xml:id="br0">
      <inkml:brushProperty name="width" value="0.07302" units="cm"/>
      <inkml:brushProperty name="height" value="0.07302" units="cm"/>
      <inkml:brushProperty name="color" value="#00bff2"/>
    </inkml:brush>
  </inkml:definitions>
  <inkml:trace contextRef="#ctx0" brushRef="#br0">34422.000 42297.000,'0.000'-31.000,"0.000"23.000,0.000 0.000,0.000 32.000,0.000-1.000,0.000 16.000,0.000 0.000,0.000 8.000,0.000 0.000,0.000 63.000,0.000 0.000,8.000 15.000,-1.000 1.000,-7.000-25.000,0.000 1.000,8.000-47.000,0.000 0.000,0.000-31.000,0.000-1.000,-8.000-15.000,0.000 0.000,-32.000-8.000,1.000 0.000,-47.000-24.000,-1.000 1.000,-30.000-1.000,-1.000 1.000,55.000 15.000</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8"/>
    </inkml:context>
    <inkml:brush xml:id="br0">
      <inkml:brushProperty name="width" value="0.07302" units="cm"/>
      <inkml:brushProperty name="height" value="0.07302" units="cm"/>
      <inkml:brushProperty name="color" value="#00bff2"/>
    </inkml:brush>
  </inkml:definitions>
  <inkml:trace contextRef="#ctx0" brushRef="#br0">36161.000 42628.000,'16.000'0.000,"-8.000"-23.000,-1.000-1.000,-7.000 17.000,0.000-1.000,0.000 0.000,0.000 0.000,0.000 47.000,0.000 0.000,-7.000 32.000,-1.000-1.000,0.000 9.000,0.000-1.000,8.000 8.000,0.000 0.000,0.000-7.000,0.000-1.000,0.000-23.000,0.000 0.000,0.000-40.000,0.000 1.000,-8.000-8.000,0.000 0.000,-15.000-8.000,-1.000 0.000,1.000-24.000,-1.000 1.000,1.000-40.000,-1.000 0.000,0.000-31.000,1.000 0.000,7.000 40.000,1.000-1.000,-1.000 39.000,0.000 0.000,8.000 9.000,0.000-1.000,8.000-16.000,0.000 1.000,24.000 7.000,0.000 0.000,-1.000 16.000,1.000 0.000,-17.000 24.000,1.000-1.000,-16.000 32.000,1.000 0.000,-33.000 8.000,1.000-1.000,8.000-15.000,-1.000 0.000,17.000-31.000,-1.000 0.000,55.000-48.000,0.000 1.000,24.000-32.000,0.000 1.000,47.000-9.000,0.000 1.000,-55.000 46.000,0.000 1.000,-48.000 15.000,1.000 0.000,0.000 8.000,0.000 0.000,-16.000 8.000,0.000 0.000,0.000 7.000,1.000 1.000,7.000 8.000,0.000-1.000,7.000 24.000,1.000 0.000,16.000-8.000,-1.000 0.000,-7.000 1.000,0.000-1.000,7.000-24.000,1.000 1.000,-16.000-16.000</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8"/>
    </inkml:context>
    <inkml:brush xml:id="br0">
      <inkml:brushProperty name="width" value="0.07302" units="cm"/>
      <inkml:brushProperty name="height" value="0.07302" units="cm"/>
      <inkml:brushProperty name="color" value="#00bff2"/>
    </inkml:brush>
  </inkml:definitions>
  <inkml:trace contextRef="#ctx0" brushRef="#br0">38550.000 42766.000,'16.000'-16.000,"-1.000"16.000,1.000 0.000,0.000 16.000,0.000-1.000,-1.000 17.000,1.000-1.000,-8.000 0.000,0.000 1.000,-16.000-9.000,0.000 1.000,0.000-16.000</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9"/>
    </inkml:context>
    <inkml:brush xml:id="br0">
      <inkml:brushProperty name="width" value="0.07302" units="cm"/>
      <inkml:brushProperty name="height" value="0.07302" units="cm"/>
      <inkml:brushProperty name="color" value="#00bff2"/>
    </inkml:brush>
  </inkml:definitions>
  <inkml:trace contextRef="#ctx0" brushRef="#br0">38131.000 43750.000,'-31.000'16.000,"31.000"-8.000,0.000-1.000,31.000-7.000,1.000 0.000,7.000 16.000,0.000 0.000,1.000-8.000,-1.000-1.000,-8.000 1.000,1.000 0.000,-17.000-8.000,1.000 0.000,0.000 8.000,-1.000 0.000,17.000-8.000,-1.000 0.000,-23.000 0.000,0.000 0.000,8.000 0.000</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9"/>
    </inkml:context>
    <inkml:brush xml:id="br0">
      <inkml:brushProperty name="width" value="0.07302" units="cm"/>
      <inkml:brushProperty name="height" value="0.07302" units="cm"/>
      <inkml:brushProperty name="color" value="#00bff2"/>
    </inkml:brush>
  </inkml:definitions>
  <inkml:trace contextRef="#ctx0" brushRef="#br0">39615.000 42900.000,'0.000'31.000,"0.000"1.000,0.000-1.000,0.000 24.000,0.000 0.000,-8.000 23.000,0.000 1.000,0.000-24.000,0.000-1.000,8.000-22.000,0.000-1.000,-8.000-7.000</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29"/>
    </inkml:context>
    <inkml:brush xml:id="br0">
      <inkml:brushProperty name="width" value="0.07302" units="cm"/>
      <inkml:brushProperty name="height" value="0.07302" units="cm"/>
      <inkml:brushProperty name="color" value="#00bff2"/>
    </inkml:brush>
  </inkml:definitions>
  <inkml:trace contextRef="#ctx0" brushRef="#br0">39778.000 42863.000,'0.000'-16.000,"24.000"8.000,-1.000 0.000,-15.000 0.000,0.000 1.000,0.000 7.000,0.000 0.000,15.000 0.000,1.000 0.000,-1.000-8.000,1.000 0.000,-1.000 8.000,1.000 0.000,-1.000 0.000,1.000 0.000,-9.000 16.000,1.000-1.000,-8.000 17.000,0.000-1.000,-16.000 16.000,0.000 0.000,-23.000 8.000,-1.000 0.000,-7.000-9.000,0.000 1.000,0.000-31.000,0.000 0.000,15.000-24.000,1.000 0.000,23.000-47.000,0.000 1.000,15.000 7.000,1.000 0.000,23.000 23.000,0.000 1.000,-23.000 23.000,0.000 0.000,-8.000 31.000,-1.000 0.000,-22.000 16.000,-1.000 0.000,-23.000 8.000,0.000 0.000,7.000-8.000,1.000 0.000,0.000-16.000,-1.000 0.000,17.000-15.000,-1.000 0.000,47.000-40.000,1.000 1.000,15.000-24.000,0.000 0.000,-16.000-16.000,0.000 0.000,-15.000-15.000,0.000 0.000,-16.000 54.000</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09"/>
    </inkml:context>
    <inkml:brush xml:id="br0">
      <inkml:brushProperty name="width" value="0.07302" units="cm"/>
      <inkml:brushProperty name="height" value="0.07302" units="cm"/>
      <inkml:brushProperty name="color" value="#f2395b"/>
    </inkml:brush>
  </inkml:definitions>
  <inkml:trace contextRef="#ctx0" brushRef="#br0">103650.000 17429.000,'16.000'-16.000,"-16.000"-8.000,0.000 1.000,8.000 23.000,-1.000 0.000,25.000 0.000,-1.000 0.000,16.000-8.000,0.000 0.000,1.000 8.000,-1.000 0.000,-16.000 0.000,0.000 0.000,-15.000 8.000,0.000 0.000,-8.000-8.000</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0"/>
    </inkml:context>
    <inkml:brush xml:id="br0">
      <inkml:brushProperty name="width" value="0.07302" units="cm"/>
      <inkml:brushProperty name="height" value="0.07302" units="cm"/>
      <inkml:brushProperty name="color" value="#00bff2"/>
    </inkml:brush>
  </inkml:definitions>
  <inkml:trace contextRef="#ctx0" brushRef="#br0">40347.000 42257.000,'0.000'-110.000,"0.000"87.000,0.000-1.000,0.000 63.000,0.000 0.000,-8.000 48.000,0.000-1.000,1.000 0.000,-1.000 0.000,0.000 8.000,0.000 0.000,8.000 0.000,0.000 0.000,0.000-31.000,0.000 0.000,8.000-40.000,0.000 1.000,7.000-24.000,1.000 0.000,-8.000-8.000,0.000 0.000,0.000-8.000</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0"/>
    </inkml:context>
    <inkml:brush xml:id="br0">
      <inkml:brushProperty name="width" value="0.07302" units="cm"/>
      <inkml:brushProperty name="height" value="0.07302" units="cm"/>
      <inkml:brushProperty name="color" value="#00bff2"/>
    </inkml:brush>
  </inkml:definitions>
  <inkml:trace contextRef="#ctx0" brushRef="#br0">41315.000 41560.000,'32.000'-110.000,"-1.000"110.000,1.000 0.000,-9.000 16.000,1.000-1.000,-24.000 40.000,0.000 0.000,-16.000 0.000,0.000 0.000,-23.000-8.000,0.000 0.000,7.000-24.000,1.000 1.000,7.000-24.000,1.000 0.000,46.000-16.000,1.000 0.000,23.000-7.000,0.000-1.000,-8.000 24.000,1.000 0.000,-40.000 24.000,0.000-1.000,-32.000 16.000,1.000 1.000,-8.000-1.000,-1.000 0.000,9.000-23.000,0.000-1.000,23.000-7.000,0.000 0.000,8.000-24.000,0.000 1.000,23.000-17.000,1.000 1.000,0.000 15.000,-1.000 1.000,9.000 15.000,-1.000 0.000,-8.000 0.000,1.000 0.000,-16.000 15.000,0.000 1.000,-8.000 0.000,0.000-1.000,-32.000 9.000,1.000-1.000,-8.000-7.000,-1.000 0.000,-7.000 7.000,0.000 0.000,16.000 1.000,-1.000-1.000,1.000 1.000,0.000-1.000,23.000-7.000,0.000 0.000,0.000 7.000,0.000 1.000,8.000 15.000,0.000 0.000,0.000 0.000,0.000 0.000,0.000 1.000,0.000-1.000,-8.000-8.000,1.000 0.000,-1.000-15.000,0.000 0.000,0.000-32.000</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1"/>
    </inkml:context>
    <inkml:brush xml:id="br0">
      <inkml:brushProperty name="width" value="0.07302" units="cm"/>
      <inkml:brushProperty name="height" value="0.07302" units="cm"/>
      <inkml:brushProperty name="color" value="#00bff2"/>
    </inkml:brush>
  </inkml:definitions>
  <inkml:trace contextRef="#ctx0" brushRef="#br0">41250.000 43785.000,'63.000'-63.000,"-32.000"48.000,0.000-1.000,48.000-31.000,-1.000 0.000,1.000 31.000,-1.000 1.000,-15.000 7.000,0.000 0.000,-24.000 8.000,0.000 0.000,-31.000 23.000,0.000 1.000,-8.000-1.000,0.000 1.000,-16.000 7.000,0.000 1.000,8.000 15.000,1.000 0.000,-1.000 0.000,0.000-1.000,0.000-6.000,0.000-1.000,-15.000-8.000,-1.000 0.000,-7.000 1.000,-1.000-1.000,-7.000-23.000,0.000 0.000,0.000-16.000,0.000 0.000,15.000-62.000,1.000-1.000,23.000 8.000,0.000 1.000,0.000 15.000</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1"/>
    </inkml:context>
    <inkml:brush xml:id="br0">
      <inkml:brushProperty name="width" value="0.07302" units="cm"/>
      <inkml:brushProperty name="height" value="0.07302" units="cm"/>
      <inkml:brushProperty name="color" value="#00bff2"/>
    </inkml:brush>
  </inkml:definitions>
  <inkml:trace contextRef="#ctx0" brushRef="#br0">41891.000 42897.000,'0.000'-31.000,"8.000"23.000,0.000 0.000,-8.000 31.000,0.000 1.000,-8.000 54.000,0.000 1.000,-15.000-1.000,-1.000 0.000,1.000-7.000,-1.000-1.000,8.000-39.000,1.000 1.000,7.000-24.000,0.000-1.000,24.000-7.000,-1.000 0.000,25.000-7.000,-1.000-1.000,0.000-16.000,0.000 1.000,-15.000-9.000,-1.000 1.000,1.000-8.000,-1.000 0.000,-7.000 31.000,0.000 0.000,-9.000 24.000,1.000-1.000,0.000 40.000,0.000 0.000,-8.000-8.000,0.000 0.000,8.000-31.000</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3"/>
    </inkml:context>
    <inkml:brush xml:id="br0">
      <inkml:brushProperty name="width" value="0.07302" units="cm"/>
      <inkml:brushProperty name="height" value="0.07302" units="cm"/>
      <inkml:brushProperty name="color" value="#00bff2"/>
    </inkml:brush>
  </inkml:definitions>
  <inkml:trace contextRef="#ctx0" brushRef="#br0">12666.000 49150.000,'-16.000'0.000,"24.000"0.000,0.000 0.000,23.000 0.000,0.000 0.000,9.000 8.000,-1.000 0.000,8.000-8.000,0.000 0.000,-8.000-8.000,1.000 0.000,-17.000 8.000,1.000 0.000,-24.000 16.000,0.000 0.000,0.000-1.000,0.000 1.000,-16.000 8.000</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3"/>
    </inkml:context>
    <inkml:brush xml:id="br0">
      <inkml:brushProperty name="width" value="0.07302" units="cm"/>
      <inkml:brushProperty name="height" value="0.07302" units="cm"/>
      <inkml:brushProperty name="color" value="#00bff2"/>
    </inkml:brush>
  </inkml:definitions>
  <inkml:trace contextRef="#ctx0" brushRef="#br0">12357.000 50200.000,'-16.000'0.000,"8.000"16.000,1.000-1.000,7.000 24.000,0.000 1.000,-16.000 22.000,0.000 1.000,-7.000 7.000,-1.000 1.000,8.000-9.000,1.000 1.000,7.000-16.000,0.000 0.000,16.000-16.000,0.000 1.000,39.000-24.000,0.000-1.000,-8.000 1.000,0.000 0.000,16.000-8.000,0.000 0.000,-31.000 8.000,-1.000 0.000,-7.000-8.000,0.000 0.000,-8.000 0.000</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3"/>
    </inkml:context>
    <inkml:brush xml:id="br0">
      <inkml:brushProperty name="width" value="0.07302" units="cm"/>
      <inkml:brushProperty name="height" value="0.07302" units="cm"/>
      <inkml:brushProperty name="color" value="#00bff2"/>
    </inkml:brush>
  </inkml:definitions>
  <inkml:trace contextRef="#ctx0" brushRef="#br0">12600.000 51032.000,'0.000'-16.000,"24.000"8.000,-1.000 0.000,40.000 8.000,-1.000 0.000,-7.000 0.000,0.000 0.000,0.000 0.000,0.000 0.000,-39.000 0.000</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4"/>
    </inkml:context>
    <inkml:brush xml:id="br0">
      <inkml:brushProperty name="width" value="0.07302" units="cm"/>
      <inkml:brushProperty name="height" value="0.07302" units="cm"/>
      <inkml:brushProperty name="color" value="#00bff2"/>
    </inkml:brush>
  </inkml:definitions>
  <inkml:trace contextRef="#ctx0" brushRef="#br0">15600.000 49750.000,'31.000'0.000,"9.000"8.000,-1.000 0.000,-16.000-8.000,1.000 0.000,-9.000 0.000,1.000 0.000,-8.000 0.000,0.000 0.000,-8.000-8.000</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4"/>
    </inkml:context>
    <inkml:brush xml:id="br0">
      <inkml:brushProperty name="width" value="0.07302" units="cm"/>
      <inkml:brushProperty name="height" value="0.07302" units="cm"/>
      <inkml:brushProperty name="color" value="#00bff2"/>
    </inkml:brush>
  </inkml:definitions>
  <inkml:trace contextRef="#ctx0" brushRef="#br0">15111.000 49116.000,'-32.000'-16.000,"17.000"39.000,-1.000 1.000,0.000 31.000,0.000 0.000,1.000 15.000,-1.000 1.000,0.000-24.000,1.000 0.000,7.000-32.000,0.000 1.000,8.000 0.000,0.000-1.000,8.000 1.000,0.000-1.000,7.000 1.000,1.000 0.000,-8.000 15.000,0.000 0.000,-8.000-7.000,0.000-1.000,8.000-23.000,-1.000 0.000,17.000-7.000,0.000-1.000,7.000-8.000,0.000 0.000,-15.000 16.000,0.000 0.000,-9.000 24.000,1.000-1.000,-47.000 24.000,0.000 0.000,0.000-7.000,-1.000-1.000,-14.000-16.000,-1.000 1.000,16.000-24.000,-1.000 0.000,17.000 0.000,-1.000 0.000,17.000 0.000,-1.000 0.000,0.000-8.000,0.000 0.000,24.000 16.000,-1.000 0.000,32.000 0.000,0.000-1.000,16.000 1.000,0.000 0.000,7.000-24.000,1.000 1.000,-24.000 15.000,0.000 0.000,0.000 23.000,0.000 1.000,-31.000-24.000</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5"/>
    </inkml:context>
    <inkml:brush xml:id="br0">
      <inkml:brushProperty name="width" value="0.07302" units="cm"/>
      <inkml:brushProperty name="height" value="0.07302" units="cm"/>
      <inkml:brushProperty name="color" value="#00bff2"/>
    </inkml:brush>
  </inkml:definitions>
  <inkml:trace contextRef="#ctx0" brushRef="#br0">18450.000 50850.000,'16.000'0.000,"-1.000"0.000,1.000 0.000,0.000 8.000,-1.000 0.000,1.000 15.000,0.000 1.000,-16.000-1.000,0.000 1.000,-8.000-16.000</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2"/>
    </inkml:context>
    <inkml:brush xml:id="br0">
      <inkml:brushProperty name="width" value="0.07302" units="cm"/>
      <inkml:brushProperty name="height" value="0.07302" units="cm"/>
      <inkml:brushProperty name="color" value="#00bff3"/>
    </inkml:brush>
  </inkml:definitions>
  <inkml:trace contextRef="#ctx0" brushRef="#br0">96850.000 9520.000,'31.000'-47.000,"1.000"15.000,-1.000 1.000,63.000-1.000,0.000 1.000,-15.000 8.000,-1.000-1.000,-31.000 24.000,0.000 0.000,-39.000 0.000,0.000 0.000,-16.000 0.000</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13"/>
    </inkml:context>
    <inkml:brush xml:id="br0">
      <inkml:brushProperty name="width" value="0.07302" units="cm"/>
      <inkml:brushProperty name="height" value="0.07302" units="cm"/>
      <inkml:brushProperty name="color" value="#f2395b"/>
    </inkml:brush>
  </inkml:definitions>
  <inkml:trace contextRef="#ctx0" brushRef="#br0">36500.000 33450.000,'50.000'0.000,"-25.000"-25.000</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5"/>
    </inkml:context>
    <inkml:brush xml:id="br0">
      <inkml:brushProperty name="width" value="0.07302" units="cm"/>
      <inkml:brushProperty name="height" value="0.07302" units="cm"/>
      <inkml:brushProperty name="color" value="#00bff2"/>
    </inkml:brush>
  </inkml:definitions>
  <inkml:trace contextRef="#ctx0" brushRef="#br0">18300.000 51500.000,'0.000'16.000,"0.000"-9.000,0.000 1.000,0.000 8.000,0.000-1.000,24.000-7.000,-1.000 0.000,-15.000 0.000,0.000 0.000,0.000-8.000</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6"/>
    </inkml:context>
    <inkml:brush xml:id="br0">
      <inkml:brushProperty name="width" value="0.07302" units="cm"/>
      <inkml:brushProperty name="height" value="0.07302" units="cm"/>
      <inkml:brushProperty name="color" value="#00bff2"/>
    </inkml:brush>
  </inkml:definitions>
  <inkml:trace contextRef="#ctx0" brushRef="#br0">22223.000 48731.000,'0.000'-31.000,"-15.000"47.000,-1.000-1.000,0.000 56.000,1.000-1.000,7.000 17.000,0.000-1.000,0.000 0.000,0.000 0.000,8.000 8.000,0.000 0.000,8.000 0.000,0.000 0.000,-16.000-15.000,0.000-1.000,0.000-47.000,1.000 1.000,-25.000-56.000,1.000 1.000,7.000-56.000,1.000 1.000,-1.000 7.000,1.000 1.000,7.000 23.000,0.000 0.000,16.000 16.000,0.000-1.000,0.000 1.000,0.000 0.000,8.000-1.000,0.000 1.000,0.000 23.000,0.000 0.000,0.000 8.000,-1.000 0.000,-30.000 39.000,-1.000 1.000,1.000 7.000,-1.000 0.000,1.000-16.000,-1.000 0.000,9.000-7.000,-1.000-1.000,47.000-46.000,1.000-1.000,46.000-38.000,1.000-1.000,15.000 24.000,0.000-1.000,-47.000 40.000,0.000 0.000,-39.000 32.000,-1.000-1.000,-7.000-7.000,0.000-1.000,8.000 1.000,0.000-1.000,8.000-7.000,-1.000 0.000,17.000-9.000,-1.000 1.000,1.000-16.000,-1.000 1.000,0.000-33.000,1.000 1.000,-17.000 16.000,1.000-1.000,0.000 1.000</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6"/>
    </inkml:context>
    <inkml:brush xml:id="br0">
      <inkml:brushProperty name="width" value="0.07302" units="cm"/>
      <inkml:brushProperty name="height" value="0.07302" units="cm"/>
      <inkml:brushProperty name="color" value="#00bff2"/>
    </inkml:brush>
  </inkml:definitions>
  <inkml:trace contextRef="#ctx0" brushRef="#br0">24600.000 48657.000,'16.000'-79.000,"23.000"48.000,0.000 0.000,0.000 23.000,1.000 0.000,-17.000 24.000,1.000-1.000,-24.000 48.000,0.000 0.000,-24.000-1.000,1.000 1.000,-9.000 0.000,1.000-1.000,15.000-54.000,0.000 0.000,9.000 0.000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7"/>
    </inkml:context>
    <inkml:brush xml:id="br0">
      <inkml:brushProperty name="width" value="0.07302" units="cm"/>
      <inkml:brushProperty name="height" value="0.07302" units="cm"/>
      <inkml:brushProperty name="color" value="#00bff2"/>
    </inkml:brush>
  </inkml:definitions>
  <inkml:trace contextRef="#ctx0" brushRef="#br0">24378.000 49498.000,'-15.000'0.000,"7.000"8.000,0.000-1.000,8.000 9.000,0.000 0.000,0.000 15.000,0.000 0.000,-8.000 17.000,0.000-1.000,1.000 0.000,-1.000 0.000,0.000-16.000,0.000 0.000,24.000-62.000,-1.000 0.000,17.000-9.000,-1.000 1.000,-15.000 24.000,0.000-1.000,-9.000 16.000,1.000 0.000,0.000 23.000,0.000 1.000,-8.000 7.000,0.000 1.000,0.000 7.000,0.000 0.000,-8.000-16.000,0.000 1.000,16.000-79.000,0.000 0.000,39.000-47.000,0.000 0.000,8.000-7.000,0.000-1.000,0.000 32.000,0.000-1.000,-32.000 64.000,1.000-1.000,-24.000 40.000,0.000-1.000,-8.000 32.000,0.000 0.000,-16.000-8.000,1.000 0.000,15.000-24.000,0.000 1.000,40.000-48.000,-1.000 1.000,8.000 7.000,0.000 0.000,-23.000 32.000,0.000 0.000,-24.000 31.000,0.000 0.000,-31.000 0.000,0.000 0.000,-1.000-8.000,1.000 0.000,8.000-23.000,-1.000 0.000,25.000-1.000,-1.000 1.000,39.000-24.000,1.000 0.000,22.000-15.000,1.000-1.000,-15.000 16.000,-1.000 1.000,-31.000 7.000,-1.000 0.000,-14.000 31.000,-1.000 0.000,-39.000 16.000,0.000 0.000,-8.000 8.000,0.000 0.000,8.000-16.000,0.000 0.000,23.000-7.000,1.000-1.000,15.000-23.000,0.000 0.000,16.000-8.000,0.000 0.000,47.000-24.000,-1.000 1.000,25.000 7.000,-1.000 0.000,-7.000 1.000,0.000-1.000,-32.000 8.000,0.000 0.000,-31.000 8.000,0.000 0.000,-16.000-8.000</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7"/>
    </inkml:context>
    <inkml:brush xml:id="br0">
      <inkml:brushProperty name="width" value="0.07302" units="cm"/>
      <inkml:brushProperty name="height" value="0.07302" units="cm"/>
      <inkml:brushProperty name="color" value="#00bff2"/>
    </inkml:brush>
  </inkml:definitions>
  <inkml:trace contextRef="#ctx0" brushRef="#br0">25979.000 50497.000,'-16.000'-16.000,"0.000"1.000,0.000-1.000,24.000 40.000,0.000-1.000,-8.000 48.000,0.000-1.000,8.000 55.000,0.000 1.000,-8.000 101.000,0.000 0.000,-24.000 32.000,1.000-1.000,23.000-156.000,0.000 0.000,-16.000-39.000</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8"/>
    </inkml:context>
    <inkml:brush xml:id="br0">
      <inkml:brushProperty name="width" value="0.07302" units="cm"/>
      <inkml:brushProperty name="height" value="0.07302" units="cm"/>
      <inkml:brushProperty name="color" value="#00bff2"/>
    </inkml:brush>
  </inkml:definitions>
  <inkml:trace contextRef="#ctx0" brushRef="#br0">28831.000 50447.000,'-31.000'0.000,"39.000"-8.000,0.000 0.000,31.000 8.000,0.000 0.000,40.000-8.000,-1.000 1.000,8.000-1.000,1.000 0.000,-17.000 16.000,1.000 0.000,-16.000-1.000,0.000 1.000,-16.000-8.000,0.000 0.000,-8.000-8.000,1.000 1.000,-24.000 7.000</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39"/>
    </inkml:context>
    <inkml:brush xml:id="br0">
      <inkml:brushProperty name="width" value="0.07302" units="cm"/>
      <inkml:brushProperty name="height" value="0.07302" units="cm"/>
      <inkml:brushProperty name="color" value="#00bff2"/>
    </inkml:brush>
  </inkml:definitions>
  <inkml:trace contextRef="#ctx0" brushRef="#br0">31100.000 49050.000,'0.000'31.000,"0.000"-15.000,0.000 0.000,8.000 7.000,0.000 1.000,23.000-1.000,0.000 1.000,17.000-9.000,-1.000 1.000,0.000 8.000,0.000-1.000,-8.000 16.000,0.000 0.000,-23.000 8.000,0.000 1.000,-16.000-17.000,0.000 0.000,0.000-23.000,0.000 0.000,-16.000 0.000,0.000 0.000,1.000-1.000,-1.000 1.000,-47.000 39.000,0.000 0.000,8.000 8.000,0.000 0.000,32.000-31.000,-1.000-1.000,9.000-7.000</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0"/>
    </inkml:context>
    <inkml:brush xml:id="br0">
      <inkml:brushProperty name="width" value="0.07302" units="cm"/>
      <inkml:brushProperty name="height" value="0.07302" units="cm"/>
      <inkml:brushProperty name="color" value="#00bff2"/>
    </inkml:brush>
  </inkml:definitions>
  <inkml:trace contextRef="#ctx0" brushRef="#br0">33814.000 48600.000,'-16.000'0.000,"0.000"31.000,1.000 1.000,-9.000 30.000,1.000 1.000,-17.000 7.000,1.000 1.000,-8.000 7.000,0.000 0.000,24.000-38.000,-1.000-1.000,40.000-55.000</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0"/>
    </inkml:context>
    <inkml:brush xml:id="br0">
      <inkml:brushProperty name="width" value="0.07302" units="cm"/>
      <inkml:brushProperty name="height" value="0.07302" units="cm"/>
      <inkml:brushProperty name="color" value="#00bff2"/>
    </inkml:brush>
  </inkml:definitions>
  <inkml:trace contextRef="#ctx0" brushRef="#br0">34132.000 49500.000,'16.000'0.000,"-16.000"31.000,0.000 1.000,0.000 15.000,0.000 0.000,0.000-8.000,0.000 0.000,0.000 8.000,0.000 0.000,-8.000 24.000,0.000-1.000,0.000 1.000,0.000-1.000,0.000-54.000,0.000 0.000,8.000-24.000</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1"/>
    </inkml:context>
    <inkml:brush xml:id="br0">
      <inkml:brushProperty name="width" value="0.07302" units="cm"/>
      <inkml:brushProperty name="height" value="0.07302" units="cm"/>
      <inkml:brushProperty name="color" value="#00bff2"/>
    </inkml:brush>
  </inkml:definitions>
  <inkml:trace contextRef="#ctx0" brushRef="#br0">34785.000 48278.000,'16.000'-15.000,"-8.000"-9.000,0.000 1.000,0.000 15.000,-1.000 0.000,-7.000 16.000,0.000 0.000,0.000 23.000,0.000 0.000,0.000 24.000,0.000 0.000,-7.000 23.000,-1.000 1.000,-8.000-9.000,0.000 1.000,9.000-56.000,-1.000 1.000,8.000-55.000,0.000 0.000,15.000-32.000,1.000 1.000,8.000-1.000,-1.000 1.000,16.000 23.000,1.000 0.000,-9.000 23.000,0.000 1.000,-7.000 23.000,-1.000 0.000,-23.000 31.000,0.000 0.000,-7.000 16.000,-1.000 0.000,-31.000 16.000,-1.000 0.000,1.000-9.000,0.000 1.000,7.000-16.000,1.000 1.000,15.000-33.000,1.000 1.000,15.000-16.000,0.000 1.000,23.000-25.000,1.000 1.000,7.000 0.000,1.000-1.000,-17.000 17.000,1.000-1.000,-16.000 32.000,0.000-1.000,-8.000 17.000,0.000-1.000,0.000 0.000,1.000 1.000,-1.000-25.000,0.000 1.000,0.000 23.000,0.000 1.000,8.000-1.000,0.000 0.000,8.000-7.000,0.000-1.000,0.000 9.000,0.000-1.000,-1.000-15.000,1.000-1.000,-8.000-7.000,0.000 0.000,16.000-31.000,0.000-1.000,15.000-15.000,0.000 0.000,-15.000 15.000,0.000 1.000,-16.000 15.000,0.000 0.000,-16.000 8.000,0.000 0.000,-7.000 8.000,-1.000 0.000,-15.000 7.000,0.000 1.000,-8.000 8.000,0.000-1.000,0.000 1.000,0.000-1.000,-1.000-7.000,1.000-1.000,32.000-7.000,-1.000 0.000,24.000-8.000,0.000 0.000,23.000 0.000,0.000 0.000,32.000 39.000,0.000 0.000,15.000 1.000,1.000-1.000,31.000-16.000,0.000 1.000,-1.000-32.000,1.000 0.000,-78.000-8.000,-1.000 1.000,-15.000 7.000</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15"/>
    </inkml:context>
    <inkml:brush xml:id="br0">
      <inkml:brushProperty name="width" value="0.07302" units="cm"/>
      <inkml:brushProperty name="height" value="0.07302" units="cm"/>
      <inkml:brushProperty name="color" value="#f2395b"/>
    </inkml:brush>
  </inkml:definitions>
  <inkml:trace contextRef="#ctx0" brushRef="#br0">33546.000 26136.000,'-32.000'-47.000,"32.000"31.000,0.000 0.000,0.000-7.000,0.000-1.000,0.000 1.000,0.000-1.000,0.000 16.000,0.000 1.000,8.000-17.000,0.000 1.000,-8.000-1.000,0.000 1.000,0.000 15.000,0.000 0.000,0.000 16.000,0.000 0.000,16.000 23.000,0.000 0.000,15.000 8.000,0.000 1.000,1.000-25.000,-1.000 1.000,16.000 0.000,0.000-1.000,0.000-15.000,0.000 0.000,16.000 0.000,0.000 0.000,7.000 0.000,1.000 0.000,7.000 0.000,0.000 0.000,-7.000 0.000,0.000 0.000,7.000-15.000,0.000-1.000,-15.000-8.000,0.000 1.000,7.000-1.000,1.000 1.000,-1.000-1.000,1.000 1.000,-32.000-1.000,0.000 1.000,-7.000-16.000,-1.000 0.000,1.000-8.000,-1.000 0.000,0.000-24.000,1.000 1.000,-17.000 7.000,1.000 0.000,0.000 24.000,-1.000 0.000,-7.000 31.000,0.000 0.000,0.000-23.000,0.000-1.000,-8.000 1.000,0.000 0.000,0.000-8.000,0.000-1.000,-40.000-7.000,1.000 0.000,-23.000 8.000,-1.000 0.000,-23.000 0.000,-1.000 0.000,1.000 0.000,0.000-1.000,15.000 17.000,1.000-1.000,54.000 17.000,0.000-1.000,-46.000-16.000,-1.000 1.000,47.000 15.000,1.000 0.000,-72.000-8.000,1.000 1.000,-8.000 7.000,0.000 0.000,-8.000 39.000,0.000 1.000,16.000 54.000,0.000 0.000,-24.000 32.000,0.000-1.000,8.000 1.000,0.000-1.000,16.000-15.000,0.000 0.000,23.000-16.000,0.000 0.000,40.000-47.000,-1.000 1.000,17.000-25.000,-1.000 1.000,0.000 23.000,0.000 0.000,8.000-7.000,0.000-1.000,16.000-15.000,-1.000-1.000,9.000-7.000,-1.000 0.000,32.000-8.000,0.000 0.000,0.000-24.000,0.000 1.000,-24.000 7.000</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2"/>
    </inkml:context>
    <inkml:brush xml:id="br0">
      <inkml:brushProperty name="width" value="0.07302" units="cm"/>
      <inkml:brushProperty name="height" value="0.07302" units="cm"/>
      <inkml:brushProperty name="color" value="#00bff2"/>
    </inkml:brush>
  </inkml:definitions>
  <inkml:trace contextRef="#ctx0" brushRef="#br0">37297.000 48997.000,'-16.000'0.000,"1.000"0.000,-1.000 0.000,32.000 0.000,-1.000 0.000,48.000 0.000,0.000 0.000,0.000-16.000,-1.000 1.000,-30.000 7.000,-1.000 0.000,-23.000 8.000,0.000 0.000,-32.000 16.000,1.000-1.000,7.000 1.000</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2"/>
    </inkml:context>
    <inkml:brush xml:id="br0">
      <inkml:brushProperty name="width" value="0.07302" units="cm"/>
      <inkml:brushProperty name="height" value="0.07302" units="cm"/>
      <inkml:brushProperty name="color" value="#00bff2"/>
    </inkml:brush>
  </inkml:definitions>
  <inkml:trace contextRef="#ctx0" brushRef="#br0">36660.000 49912.000,'-79.000'31.000,"64.000"-23.000,-1.000 0.000,63.000-24.000,0.000 0.000,39.000 1.000,1.000-1.000,15.000 0.000,-1.000 0.000,-38.000 8.000,0.000 1.000,-32.000 7.000,1.000 0.000,-48.000-8.000,0.000 0.000,1.000 0.000</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2"/>
    </inkml:context>
    <inkml:brush xml:id="br0">
      <inkml:brushProperty name="width" value="0.07302" units="cm"/>
      <inkml:brushProperty name="height" value="0.07302" units="cm"/>
      <inkml:brushProperty name="color" value="#00bff2"/>
    </inkml:brush>
  </inkml:definitions>
  <inkml:trace contextRef="#ctx0" brushRef="#br0">37548.000 48600.000,'-16.000'0.000,"8.000"0.000,0.000 0.000,8.000 47.000,0.000 0.000,0.000 31.000,0.000 1.000,0.000-1.000,0.000 0.000,0.000-7.000,0.000-1.000,-8.000-38.000,0.000-1.000,8.000-23.000</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2"/>
    </inkml:context>
    <inkml:brush xml:id="br0">
      <inkml:brushProperty name="width" value="0.07302" units="cm"/>
      <inkml:brushProperty name="height" value="0.07302" units="cm"/>
      <inkml:brushProperty name="color" value="#00bff2"/>
    </inkml:brush>
  </inkml:definitions>
  <inkml:trace contextRef="#ctx0" brushRef="#br0">37854.000 48250.000,'0.000'78.000,"0.000"-23.000,0.000 0.000,0.000 8.000,0.000-1.000,-16.000 40.000,0.000 0.000,-15.000-32.000,0.000 1.000,-8.000-32.000,-1.000 0.000,33.000-31.000,-1.000 0.000,-8.000 0.000</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2"/>
    </inkml:context>
    <inkml:brush xml:id="br0">
      <inkml:brushProperty name="width" value="0.07302" units="cm"/>
      <inkml:brushProperty name="height" value="0.07302" units="cm"/>
      <inkml:brushProperty name="color" value="#00bff2"/>
    </inkml:brush>
  </inkml:definitions>
  <inkml:trace contextRef="#ctx0" brushRef="#br0">36581.000 50281.000,'-31.000'-15.000,"31.000"7.000,0.000 0.000,31.000 39.000,1.000 1.000,23.000 15.000,0.000 0.000,39.000 0.000,0.000 0.000,16.000-16.000,-1.000 1.000,-15.000-9.000,1.000 1.000,-56.000-24.000,0.000 0.000,-23.000 0.000</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3"/>
    </inkml:context>
    <inkml:brush xml:id="br0">
      <inkml:brushProperty name="width" value="0.07302" units="cm"/>
      <inkml:brushProperty name="height" value="0.07302" units="cm"/>
      <inkml:brushProperty name="color" value="#00bff2"/>
    </inkml:brush>
  </inkml:definitions>
  <inkml:trace contextRef="#ctx0" brushRef="#br0">39371.000 48016.000,'0.000'-16.000,"0.000"47.000,0.000 1.000,0.000 7.000,0.000 0.000,0.000 16.000,0.000 0.000,0.000 31.000,0.000 0.000,0.000 8.000,0.000 0.000,-8.000-16.000,0.000 1.000,8.000-40.000,0.000 0.000,0.000-31.000,0.000 0.000,-16.000-24.000,1.000 0.000,-17.000-23.000,1.000 0.000,-8.000-16.000,-1.000 0.000,1.000-15.000,0.000-1.000,23.000 32.000,1.000 0.000,15.000 0.000,0.000 0.000,31.000 7.000,0.000 1.000,-7.000 23.000,-1.000 0.000,-15.000 40.000,0.000-1.000,-31.000 47.000,-1.000 1.000,-23.000-9.000,0.000 1.000,-8.000-16.000,0.000-1.000,32.000-30.000,-1.000-1.000,79.000-62.000,0.000 0.000,39.000-39.000,0.000-1.000,-8.000 9.000,1.000-1.000,-17.000 24.000,1.000 0.000,-40.000 24.000,1.000-1.000,-17.000 24.000,1.000 0.000,-16.000 8.000,0.000 0.000,-8.000 31.000,0.000 0.000,-15.000 32.000,-1.000-1.000,24.000-23.000,0.000 0.000,24.000-7.000,-1.000-1.000,16.000-31.000,1.000-1.000,-1.000-7.000,0.000 0.000,-31.000 0.000,0.000 0.000,0.000-7.000</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4"/>
    </inkml:context>
    <inkml:brush xml:id="br0">
      <inkml:brushProperty name="width" value="0.07302" units="cm"/>
      <inkml:brushProperty name="height" value="0.07302" units="cm"/>
      <inkml:brushProperty name="color" value="#00bff2"/>
    </inkml:brush>
  </inkml:definitions>
  <inkml:trace contextRef="#ctx0" brushRef="#br0">42100.000 48416.000,'16.000'-16.000,"23.000"16.000,0.000 0.000,-15.000 31.000,-1.000 1.000,-15.000 7.000,0.000 0.000,-24.000 0.000,0.000 0.000,9.000-23.000,-1.000 0.000,-8.000-8.000</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4"/>
    </inkml:context>
    <inkml:brush xml:id="br0">
      <inkml:brushProperty name="width" value="0.07302" units="cm"/>
      <inkml:brushProperty name="height" value="0.07302" units="cm"/>
      <inkml:brushProperty name="color" value="#00bff2"/>
    </inkml:brush>
  </inkml:definitions>
  <inkml:trace contextRef="#ctx0" brushRef="#br0">41497.000 49750.000,'-16.000'16.000,"9.000"-16.000,-1.000 0.000,0.000 7.000,0.000 1.000,16.000-8.000,0.000 0.000,55.000 8.000,-1.000 0.000,1.000 7.000,0.000 1.000,0.000-8.000,-1.000 0.000,-22.000-8.000,-1.000 0.000,-23.000 0.000</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4"/>
    </inkml:context>
    <inkml:brush xml:id="br0">
      <inkml:brushProperty name="width" value="0.07302" units="cm"/>
      <inkml:brushProperty name="height" value="0.07302" units="cm"/>
      <inkml:brushProperty name="color" value="#00bff2"/>
    </inkml:brush>
  </inkml:definitions>
  <inkml:trace contextRef="#ctx0" brushRef="#br0">43065.000 48600.000,'-16.000'0.000,"16.000"16.000,0.000-1.000,8.000 24.000,0.000 1.000,-8.000 22.000,0.000 1.000,0.000 7.000,0.000 1.000,-8.000-16.000,0.000 0.000,0.000-40.000,0.000 1.000,0.000-8.000</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4"/>
    </inkml:context>
    <inkml:brush xml:id="br0">
      <inkml:brushProperty name="width" value="0.07302" units="cm"/>
      <inkml:brushProperty name="height" value="0.07302" units="cm"/>
      <inkml:brushProperty name="color" value="#00bff2"/>
    </inkml:brush>
  </inkml:definitions>
  <inkml:trace contextRef="#ctx0" brushRef="#br0">43366.000 48444.000,'78.000'-47.000,"-23.000"23.000,0.000 1.000,8.000 23.000,-1.000 0.000,-15.000 8.000,0.000 0.000,-31.000 15.000,0.000 1.000,-32.000 15.000,0.000 0.000,-39.000 16.000,1.000 0.000,-1.000-1.000,0.000 1.000,8.000-24.000,0.000 1.000,23.000-32.000,1.000 0.000,31.000-47.000,-1.000 0.000,40.000-8.000,0.000 0.000,-7.000 24.000,-1.000 0.000,-23.000 23.000,-1.000 0.000,-30.000 47.000,-1.000 0.000,-23.000 16.000,-1.000 0.000,1.000-8.000,0.000 0.000,8.000 0.000,-1.000 0.000,17.000-16.000,-1.000 0.000,16.000-15.000,0.000 0.000,8.000-16.000,0.000 0.000,23.000-39.000,0.000-1.000,-7.000-22.000,-1.000-1.000,-15.000 40.000</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16"/>
    </inkml:context>
    <inkml:brush xml:id="br0">
      <inkml:brushProperty name="width" value="0.07302" units="cm"/>
      <inkml:brushProperty name="height" value="0.07302" units="cm"/>
      <inkml:brushProperty name="color" value="#f2395b"/>
    </inkml:brush>
  </inkml:definitions>
  <inkml:trace contextRef="#ctx0" brushRef="#br0">45476.000 24838.000,'-16.000'-16.000,"-23.000"-62.000,-1.000-1.000,33.000 64.000,-1.000-1.000,0.000-54.000,0.000-1.000,8.000 1.000,0.000-1.000,0.000 16.000,0.000 0.000,8.000 32.000,0.000-1.000,-8.000 9.000,0.000-1.000,8.000 0.000,-1.000 1.000,-7.000 7.000</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5"/>
    </inkml:context>
    <inkml:brush xml:id="br0">
      <inkml:brushProperty name="width" value="0.07302" units="cm"/>
      <inkml:brushProperty name="height" value="0.07302" units="cm"/>
      <inkml:brushProperty name="color" value="#00bff2"/>
    </inkml:brush>
  </inkml:definitions>
  <inkml:trace contextRef="#ctx0" brushRef="#br0">43766.000 47744.000,'0.000'-94.000,"0.000"141.000,0.000 0.000,0.000 31.000,0.000 1.000,0.000 30.000,0.000 1.000,-8.000 23.000,0.000 0.000,8.000-46.000,0.000-1.000,0.000-39.000,0.000 0.000,16.000-47.000,-1.000 0.000,-7.000 0.000,0.000 0.000,0.000-16.000</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5"/>
    </inkml:context>
    <inkml:brush xml:id="br0">
      <inkml:brushProperty name="width" value="0.07302" units="cm"/>
      <inkml:brushProperty name="height" value="0.07302" units="cm"/>
      <inkml:brushProperty name="color" value="#00bff2"/>
    </inkml:brush>
  </inkml:definitions>
  <inkml:trace contextRef="#ctx0" brushRef="#br0">44591.000 47363.000,'0.000'-16.000,"16.000"-7.000,-1.000-1.000,17.000 32.000,-1.000 0.000,-23.000 31.000,0.000 0.000,-24.000 16.000,0.000 0.000,-23.000-8.000,0.000 0.000,0.000-24.000,-1.000 1.000,9.000-9.000,0.000 1.000,23.000-16.000,0.000 0.000,16.000 0.000,0.000 0.000,31.000-16.000,0.000 1.000,0.000-1.000,1.000 0.000,-17.000 16.000,1.000 0.000,-17.000 0.000,1.000 0.000,-23.000 24.000,-1.000-1.000,-15.000 17.000,-1.000-1.000,1.000-16.000,-1.000 1.000,9.000-16.000,-1.000-1.000,24.000-14.000,0.000-1.000,16.000-24.000,0.000 1.000,15.000 15.000,0.000 1.000,9.000 15.000,-1.000 0.000,-16.000 0.000,1.000 0.000,-24.000 23.000,0.000 1.000,-16.000 7.000,1.000 0.000,-17.000-7.000,1.000-1.000,-1.000-7.000,1.000 0.000,-16.000 7.000,0.000 1.000,-8.000 15.000,0.000 0.000,16.000-8.000,0.000 1.000,23.000-1.000,0.000 0.000,16.000-7.000,0.000-1.000,16.000-7.000,0.000 0.000,-9.000 15.000,1.000 0.000,-16.000 1.000,1.000-1.000,-17.000-7.000,1.000-1.000,15.000-15.000,0.000 0.000,0.000-16.000</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6"/>
    </inkml:context>
    <inkml:brush xml:id="br0">
      <inkml:brushProperty name="width" value="0.07302" units="cm"/>
      <inkml:brushProperty name="height" value="0.07302" units="cm"/>
      <inkml:brushProperty name="color" value="#00bff2"/>
    </inkml:brush>
  </inkml:definitions>
  <inkml:trace contextRef="#ctx0" brushRef="#br0">44800.000 49182.000,'63.000'-47.000,"-8.000"16.000,-1.000-1.000,25.000 1.000,-1.000 0.000,-7.000 23.000,-1.000 0.000,-38.000 16.000,-1.000 0.000,-23.000 15.000,0.000 1.000,-8.000 7.000,0.000 0.000,-8.000 1.000,0.000-1.000,8.000 0.000,0.000 0.000,0.000-7.000,0.000-1.000,-8.000 9.000,0.000-1.000,-15.000 0.000,-1.000 1.000,1.000-1.000,-1.000 0.000,1.000-15.000,-1.000 0.000,-7.000-16.000,0.000 0.000,7.000-24.000,1.000 1.000,7.000-40.000,0.000 0.000,16.000-38.000,0.000-1.000,16.000 24.000,0.000-1.000,-16.000 48.000,0.000 0.000,7.000 23.000,1.000 0.000,-8.000 24.000,0.000-1.000,-8.000 40.000,1.000 0.000,-17.000 8.000,0.000-1.000,-7.000-7.000,0.000 0.000,7.000-24.000,1.000 0.000,23.000-23.000,0.000 0.000,15.000-16.000,1.000 0.000,47.000-39.000,0.000 0.000,-9.000 16.000,1.000 0.000,-31.000 23.000,-1.000 0.000,-7.000 8.000,0.000 0.000,-16.000 24.000,0.000-1.000,0.000-7.000,0.000-1.000,0.000 1.000,0.000 0.000,0.000 7.000,0.000 1.000,0.000-16.000,0.000-1.000,7.000 1.000</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6"/>
    </inkml:context>
    <inkml:brush xml:id="br0">
      <inkml:brushProperty name="width" value="0.07302" units="cm"/>
      <inkml:brushProperty name="height" value="0.07302" units="cm"/>
      <inkml:brushProperty name="color" value="#00bff2"/>
    </inkml:brush>
  </inkml:definitions>
  <inkml:trace contextRef="#ctx0" brushRef="#br0">47050.000 49850.000,'50.000'0.000,"-50.000"25.000,0.000 0.000,0.000 0.000</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4"/>
    </inkml:context>
    <inkml:brush xml:id="br0">
      <inkml:brushProperty name="width" value="0.07302" units="cm"/>
      <inkml:brushProperty name="height" value="0.07302" units="cm"/>
      <inkml:brushProperty name="color" value="#00bff2"/>
    </inkml:brush>
  </inkml:definitions>
  <inkml:trace contextRef="#ctx0" brushRef="#br0">86923.000 42063.000,'-48.000'15.000,"41.000"-15.000,-1.000 0.000,-8.000 0.000,0.000 0.000,16.000-8.000,0.000 1.000,0.000-9.000,0.000 0.000,-7.000 16.000,-1.000 0.000,8.000-8.000,0.000 1.000,0.000-1.000,0.000 0.000,15.000 8.000,1.000 0.000,0.000 0.000,-1.000 0.000,9.000 16.000,0.000-1.000,-9.000 1.000,1.000 0.000,7.000-1.000,1.000 1.000,-8.000-8.000,-1.000 0.000,1.000-1.000,0.000 1.000,-16.000 16.000,0.000-1.000,-32.000 9.000,1.000-1.000,0.000-8.000,-1.000 1.000,9.000-1.000,-1.000 1.000,1.000-8.000,-1.000-1.000,16.000-15.000,0.000 0.000,8.000-23.000,0.000-1.000,-7.000 1.000,-1.000-1.000,8.000 1.000,0.000-1.000,-8.000 16.000,0.000 1.000,8.000-1.000,0.000 0.000,8.000 0.000,0.000 0.000,7.000 24.000,1.000 0.000,-16.000 15.000,0.000 0.000,-8.000 16.000,0.000 0.000,-7.000 16.000,-1.000-1.000,0.000 1.000,1.000 0.000,7.000-40.000,0.000 1.000,8.000-32.000</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4"/>
    </inkml:context>
    <inkml:brush xml:id="br0">
      <inkml:brushProperty name="width" value="0.07302" units="cm"/>
      <inkml:brushProperty name="height" value="0.07302" units="cm"/>
      <inkml:brushProperty name="color" value="#00bff2"/>
    </inkml:brush>
  </inkml:definitions>
  <inkml:trace contextRef="#ctx0" brushRef="#br0">88149.000 42316.000,'0.000'-16.000,"0.000"47.000,0.000 1.000,0.000-1.000,0.000 0.000,0.000 16.000,0.000 0.000,0.000-15.000,0.000-1.000,-8.000 1.000,0.000-1.000,0.000-23.000</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4"/>
    </inkml:context>
    <inkml:brush xml:id="br0">
      <inkml:brushProperty name="width" value="0.07302" units="cm"/>
      <inkml:brushProperty name="height" value="0.07302" units="cm"/>
      <inkml:brushProperty name="color" value="#00bff2"/>
    </inkml:brush>
  </inkml:definitions>
  <inkml:trace contextRef="#ctx0" brushRef="#br0">88150.000 42782.000,'47.000'-16.000,"-15.000"8.000,-1.000 0.000,1.000 8.000,-1.000 0.000,0.000 0.000,1.000 0.000,-24.000 0.000</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5"/>
    </inkml:context>
    <inkml:brush xml:id="br0">
      <inkml:brushProperty name="width" value="0.07302" units="cm"/>
      <inkml:brushProperty name="height" value="0.07302" units="cm"/>
      <inkml:brushProperty name="color" value="#00bff2"/>
    </inkml:brush>
  </inkml:definitions>
  <inkml:trace contextRef="#ctx0" brushRef="#br0">88863.000 41963.000,'0.000'-16.000,"0.000"8.000,0.000 0.000,0.000-7.000,0.000-1.000,0.000 24.000,0.000 0.000,0.000 23.000,0.000 0.000,0.000 32.000,0.000 0.000,-8.000 7.000,0.000 1.000,0.000 39.000,0.000-1.000,-7.000-7.000,-1.000 0.000,16.000-78.000</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5"/>
    </inkml:context>
    <inkml:brush xml:id="br0">
      <inkml:brushProperty name="width" value="0.07302" units="cm"/>
      <inkml:brushProperty name="height" value="0.07302" units="cm"/>
      <inkml:brushProperty name="color" value="#00bff2"/>
    </inkml:brush>
  </inkml:definitions>
  <inkml:trace contextRef="#ctx0" brushRef="#br0">89500.000 42666.000,'47.000'-16.000,"-8.000"16.000,0.000 0.000,9.000 0.000,-1.000 0.000,-16.000 8.000,0.000 0.000,-15.000 0.000,0.000 0.000,-24.000-8.000,0.000 0.000,0.000 8.000</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5"/>
    </inkml:context>
    <inkml:brush xml:id="br0">
      <inkml:brushProperty name="width" value="0.07302" units="cm"/>
      <inkml:brushProperty name="height" value="0.07302" units="cm"/>
      <inkml:brushProperty name="color" value="#00bff2"/>
    </inkml:brush>
  </inkml:definitions>
  <inkml:trace contextRef="#ctx0" brushRef="#br0">89500.000 43200.000,'16.000'0.000,"15.000"0.000,0.000 0.000,17.000 8.000,-1.000 0.000,0.000-1.000,0.000 1.000,-24.000 0.000,1.000 0.000,-16.000-8.000</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18"/>
    </inkml:context>
    <inkml:brush xml:id="br0">
      <inkml:brushProperty name="width" value="0.07302" units="cm"/>
      <inkml:brushProperty name="height" value="0.07302" units="cm"/>
      <inkml:brushProperty name="color" value="#f2395b"/>
    </inkml:brush>
  </inkml:definitions>
  <inkml:trace contextRef="#ctx0" brushRef="#br0">43361.000 23419.000,'-16.000'-15.000,"8.000"15.000,0.000 0.000,0.000-16.000,1.000 0.000,-9.000 1.000,0.000-1.000,-7.000 8.000,-1.000 0.000,1.000 8.000,-1.000 0.000,-7.000 8.000,-1.000 0.000,1.000 23.000,0.000 1.000,7.000 15.000,1.000 0.000,15.000 15.000,0.000 1.000,8.000-8.000,0.000 0.000,24.000-8.000,-1.000 0.000,8.000-24.000,1.000 1.000,-1.000-24.000,1.000 0.000,-1.000-32.000,0.000 1.000,8.000-24.000,1.000 0.000,7.000-15.000,0.000-1.000,0.000 24.000,0.000 0.000,-31.000 8.000,-1.000 0.000,-7.000 0.000,0.000 0.000,-32.000 7.000,1.000 1.000,7.000 15.000,0.000 1.000,9.000 7.000,-1.000 0.000,0.000 8.000,0.000 0.000,16.000 0.000,0.000 0.000,0.000 24.000,-1.000-1.000,1.000 24.000,0.000 0.000,-8.000 16.000,0.000-1.000,-16.000 17.000,1.000-1.000,-1.000-7.000,0.000-1.000,1.000-31.000,-1.000 0.000,16.000-31.000,0.000 0.000,16.000-31.000,-1.000-1.000,1.000-31.000,0.000 0.000,-8.000 8.000,-1.000 0.000,1.000 16.000,0.000 0.000,0.000 23.000,0.000 0.000,8.000 0.000,-1.000 0.000,1.000 8.000,0.000 0.000,15.000-7.000,0.000-1.000,-15.000 0.000,0.000 0.000,-1.000 0.000,1.000 0.000,-8.000 1.000,0.000-1.000,-8.000 0.000,0.000 0.000,0.000-8.000</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7"/>
    </inkml:context>
    <inkml:brush xml:id="br0">
      <inkml:brushProperty name="width" value="0.07302" units="cm"/>
      <inkml:brushProperty name="height" value="0.07302" units="cm"/>
      <inkml:brushProperty name="color" value="#00bff2"/>
    </inkml:brush>
  </inkml:definitions>
  <inkml:trace contextRef="#ctx0" brushRef="#br0">91311.000 42200.000,'-15.000'0.000,"22.000"0.000,1.000 0.000,47.000 0.000,0.000 0.000,8.000 0.000,0.000 0.000,-32.000 8.000,0.000 0.000,-15.000 7.000,0.000 1.000,-32.000 7.000,0.000 1.000,-7.000-1.000,-1.000 1.000,1.000 7.000,-1.000 1.000,-7.000 15.000,-1.000 0.000,-7.000 39.000,0.000 0.000,0.000 16.000,0.000-1.000,7.000-46.000,1.000 0.000,23.000-39.000</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7"/>
    </inkml:context>
    <inkml:brush xml:id="br0">
      <inkml:brushProperty name="width" value="0.07302" units="cm"/>
      <inkml:brushProperty name="height" value="0.07302" units="cm"/>
      <inkml:brushProperty name="color" value="#00bff2"/>
    </inkml:brush>
  </inkml:definitions>
  <inkml:trace contextRef="#ctx0" brushRef="#br0">92400.000 43250.000,'0.000'16.000,"8.000"7.000,0.000 1.000,8.000-1.000,-1.000 1.000,1.000-1.000,0.000 1.000,-16.000-16.000,0.000 0.000,8.000-8.000</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7"/>
    </inkml:context>
    <inkml:brush xml:id="br0">
      <inkml:brushProperty name="width" value="0.07302" units="cm"/>
      <inkml:brushProperty name="height" value="0.07302" units="cm"/>
      <inkml:brushProperty name="color" value="#00bff2"/>
    </inkml:brush>
  </inkml:definitions>
  <inkml:trace contextRef="#ctx0" brushRef="#br0">92985.000 42100.000,'-16.000'0.000,"1.000"0.000,-1.000 0.000,16.000 16.000,0.000-1.000,0.000 32.000,0.000 0.000,0.000-8.000,0.000 1.000,16.000-9.000,-1.000 0.000,1.000 1.000,0.000-1.000,7.000 0.000,1.000 1.000,-9.000-9.000,1.000 1.000,-8.000-1.000,0.000 1.000,-8.000-9.000,0.000 1.000,-16.000 7.000,0.000 1.000,-23.000 15.000,0.000 0.000,-8.000 0.000,0.000 1.000,0.000-9.000,0.000 0.000,31.000-23.000,1.000 0.000,-1.000 0.000</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1:08"/>
    </inkml:context>
    <inkml:brush xml:id="br0">
      <inkml:brushProperty name="width" value="0.07302" units="cm"/>
      <inkml:brushProperty name="height" value="0.07302" units="cm"/>
      <inkml:brushProperty name="color" value="#00bff2"/>
    </inkml:brush>
  </inkml:definitions>
  <inkml:trace contextRef="#ctx0" brushRef="#br0">93350.000 42397.000,'63.000'-31.000,"-40.000"23.000,1.000 0.000,39.000 8.000,-1.000 0.000,9.000 0.000,0.000 0.000,-48.000 0.000,1.000 0.000,-16.000 8.000</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49:27"/>
    </inkml:context>
    <inkml:brush xml:id="br0">
      <inkml:brushProperty name="width" value="0.07302" units="cm"/>
      <inkml:brushProperty name="height" value="0.07302" units="cm"/>
      <inkml:brushProperty name="color" value="#69dbaa"/>
    </inkml:brush>
  </inkml:definitions>
  <inkml:trace contextRef="#ctx0" brushRef="#br0">71050.000 29416.000,'0.000'-16.000,"8.000"47.000,0.000 1.000,-8.000-1.000,0.000 1.000,0.000-9.000,0.000 1.000,0.000 7.000,0.000 0.000,8.000-23.000,0.000 0.000,-8.000 8.000</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0:26"/>
    </inkml:context>
    <inkml:brush xml:id="br0">
      <inkml:brushProperty name="width" value="0.07302" units="cm"/>
      <inkml:brushProperty name="height" value="0.07302" units="cm"/>
      <inkml:brushProperty name="color" value="#69dbaa"/>
    </inkml:brush>
  </inkml:definitions>
  <inkml:trace contextRef="#ctx0" brushRef="#br0">97281.000 33600.000,'0.000'16.000,"-7.000"-16.000,-1.000 0.000,0.000 0.000,0.000 0.000,8.000 8.000,0.000-1.000,16.000 17.000,-1.000-1.000,1.000 1.000,0.000-1.000,-1.000-7.000,1.000 0.000,-8.000-16.000,0.000 0.000,0.000 0.000</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0:27"/>
    </inkml:context>
    <inkml:brush xml:id="br0">
      <inkml:brushProperty name="width" value="0.07302" units="cm"/>
      <inkml:brushProperty name="height" value="0.07302" units="cm"/>
      <inkml:brushProperty name="color" value="#69dbaa"/>
    </inkml:brush>
  </inkml:definitions>
  <inkml:trace contextRef="#ctx0" brushRef="#br0">100082.000 31616.000,'-32.000'-16.000,"48.000"16.000,0.000 0.000,-8.000 16.000</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1:37"/>
    </inkml:context>
    <inkml:brush xml:id="br0">
      <inkml:brushProperty name="width" value="0.07302" units="cm"/>
      <inkml:brushProperty name="height" value="0.07302" units="cm"/>
      <inkml:brushProperty name="color" value="#69dbaa"/>
    </inkml:brush>
  </inkml:definitions>
  <inkml:trace contextRef="#ctx0" brushRef="#br0">71650.000 31650.000,'0.000'16.000,"8.000"-8.000,0.000 0.000,0.000 0.000</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2:50"/>
    </inkml:context>
    <inkml:brush xml:id="br0">
      <inkml:brushProperty name="width" value="0.07302" units="cm"/>
      <inkml:brushProperty name="height" value="0.07302" units="cm"/>
      <inkml:brushProperty name="color" value="#69dbaa"/>
    </inkml:brush>
  </inkml:definitions>
  <inkml:trace contextRef="#ctx0" brushRef="#br0">75850.000 57032.000,'16.000'-16.000,"39.000"-70.000,0.000 0.000,-47.000 78.000,0.000 0.000,7.000-23.000,1.000 0.000,0.000 15.000</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3:27"/>
    </inkml:context>
    <inkml:brush xml:id="br0">
      <inkml:brushProperty name="width" value="0.07302" units="cm"/>
      <inkml:brushProperty name="height" value="0.07302" units="cm"/>
      <inkml:brushProperty name="color" value="#69dbaa"/>
    </inkml:brush>
  </inkml:definitions>
  <inkml:trace contextRef="#ctx0" brushRef="#br0">53443.000 37733.000,'-16.000'0.000,"-31.000"0.000,0.000 0.000,39.000-8.000</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18"/>
    </inkml:context>
    <inkml:brush xml:id="br0">
      <inkml:brushProperty name="width" value="0.07302" units="cm"/>
      <inkml:brushProperty name="height" value="0.07302" units="cm"/>
      <inkml:brushProperty name="color" value="#f2395b"/>
    </inkml:brush>
  </inkml:definitions>
  <inkml:trace contextRef="#ctx0" brushRef="#br0">45230.000 22297.000,'16.000'-16.000,"-24.000"1.000,0.000-1.000,8.000 40.000,0.000-1.000,0.000 40.000,0.000-1.000,-8.000 32.000,0.000 0.000,0.000 8.000,1.000 0.000,-1.000 39.000,0.000 0.000,8.000 0.000,0.000 0.000,0.000-70.000,0.000-1.000,0.000 1.000,0.000-1.000,-8.000-54.000</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3:28"/>
    </inkml:context>
    <inkml:brush xml:id="br0">
      <inkml:brushProperty name="width" value="0.07302" units="cm"/>
      <inkml:brushProperty name="height" value="0.07302" units="cm"/>
      <inkml:brushProperty name="color" value="#69dbaa"/>
    </inkml:brush>
  </inkml:definitions>
  <inkml:trace contextRef="#ctx0" brushRef="#br0">50197.000 35758.000,'-47.000'-47.000,"71.000"47.000,-1.000 0.000,-7.000 8.000,-1.000-1.000,17.000 25.000,-1.000-1.000,0.000 0.000,1.000 1.000,-1.000 7.000,1.000 0.000,-1.000 0.000,0.000 0.000,-7.000 1.000,-1.000-1.000,1.000-8.000,-1.000 0.000,-7.000-15.000,0.000 0.000,-8.000-16.000,-1.000 0.000,9.000 0.000,0.000 0.000,15.000-39.000,0.000-1.000,17.000-30.000,-1.000-1.000,7.000-23.000,1.000 0.000,16.000 8.000,-1.000 0.000,1.000 0.000,0.000 0.000,-9.000 8.000,1.000-1.000,-16.000 24.000,0.000 1.000,-16.000 30.000,1.000 1.000,-17.000 15.000,1.000 0.000,-8.000 8.000,0.000 0.000,-8.000 8.000,0.000 0.000,0.000 7.000,0.000 1.000,8.000 0.000</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4:07"/>
    </inkml:context>
    <inkml:brush xml:id="br0">
      <inkml:brushProperty name="width" value="0.07302" units="cm"/>
      <inkml:brushProperty name="height" value="0.07302" units="cm"/>
      <inkml:brushProperty name="color" value="#69dbaa"/>
    </inkml:brush>
  </inkml:definitions>
  <inkml:trace contextRef="#ctx0" brushRef="#br0">40998.000 29579.000,'-32.000'0.000,"24.000"0.000,0.000 0.000,8.000-8.000,0.000 0.000,8.000-8.000,0.000 0.000,0.000 1.000,0.000-1.000,0.000 16.000</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4:09"/>
    </inkml:context>
    <inkml:brush xml:id="br0">
      <inkml:brushProperty name="width" value="0.07302" units="cm"/>
      <inkml:brushProperty name="height" value="0.07302" units="cm"/>
      <inkml:brushProperty name="color" value="#69dbaa"/>
    </inkml:brush>
  </inkml:definitions>
  <inkml:trace contextRef="#ctx0" brushRef="#br0">49347.000 29952.000,'-47.000'-31.000,"47.000"23.000,0.000 0.000,8.000-8.000,0.000 1.000,15.000-1.000,1.000 0.000,-9.000 1.000,1.000-1.000,-8.000 16.000,0.000 0.000,0.000 0.000,0.000 0.000,-1.000 8.000,1.000 0.000,8.000 15.000,0.000 1.000,-1.000 15.000,1.000 0.000,-8.000-15.000,0.000-1.000,-8.000 1.000,0.000-1.000,0.000-15.000,0.000 0.000,7.000-8.000,1.000 0.000,16.000-16.000,-1.000 0.000,9.000-15.000,-1.000 0.000,16.000-24.000,0.000 0.000,0.000-23.000,0.000-1.000,16.000-7.000,0.000 0.000,-16.000 23.000,0.000 1.000,0.000 23.000,0.000-1.000,-8.000 9.000,1.000 0.000,-17.000 15.000,1.000 0.000,-1.000 1.000,1.000-1.000,-24.000 24.000,0.000 0.000,-8.000 7.000,0.000 1.000,0.000-8.000</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7:54:37"/>
    </inkml:context>
    <inkml:brush xml:id="br0">
      <inkml:brushProperty name="width" value="0.07302" units="cm"/>
      <inkml:brushProperty name="height" value="0.07302" units="cm"/>
      <inkml:brushProperty name="color" value="#69dbaa"/>
    </inkml:brush>
  </inkml:definitions>
  <inkml:trace contextRef="#ctx0" brushRef="#br0">36550.000 37950.000,'0.000'-50.000,"25.000"50.000</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20:46"/>
    </inkml:context>
    <inkml:brush xml:id="br0">
      <inkml:brushProperty name="width" value="0.07302" units="cm"/>
      <inkml:brushProperty name="height" value="0.07302" units="cm"/>
      <inkml:brushProperty name="color" value="#00bff2"/>
    </inkml:brush>
  </inkml:definitions>
  <inkml:trace contextRef="#ctx0" brushRef="#br0">47050.000 49850.000,'50.000'0.000,"-50.000"25.000,0.000 0.000,0.000 0.000</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33"/>
    </inkml:context>
    <inkml:brush xml:id="br0">
      <inkml:brushProperty name="width" value="0.07302" units="cm"/>
      <inkml:brushProperty name="height" value="0.07302" units="cm"/>
      <inkml:brushProperty name="color" value="#00bff2"/>
    </inkml:brush>
  </inkml:definitions>
  <inkml:trace contextRef="#ctx0" brushRef="#br0">19514.000 7316.000,'0.000'-16.000,"8.000"16.000,0.000 0.000,8.000 8.000,-1.000 0.000,25.000-1.000,-1.000 1.000,-16.000 0.000,1.000 0.000,-1.000 0.000,1.000 0.000,-8.000 7.000,-1.000 1.000,1.000 0.000,0.000-1.000,-16.000 17.000,0.000-1.000,0.000 8.000,0.000 0.000,-16.000 16.000,0.000 0.000,1.000-8.000,-1.000 0.000,-8.000-16.000,1.000 1.000,-9.000-9.000,1.000 1.000,8.000-24.000,-1.000 0.000,8.000-8.000,1.000 0.000,7.000-31.000,0.000 0.000,8.000-16.000,0.000 0.000,0.000 16.000,0.000 0.000,0.000 7.000,0.000 1.000,0.000 23.000,0.000 0.000,0.000 24.000,0.000 0.000,0.000 15.000,0.000 0.000,0.000 8.000,0.000 1.000,0.000 61.000,0.000 1.000,0.000 8.000,0.000 0.000,-16.000 7.000,1.000 1.000,7.000-17.000,0.000 1.000,8.000-78.000,0.000-1.000,-8.000 1.000</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34"/>
    </inkml:context>
    <inkml:brush xml:id="br0">
      <inkml:brushProperty name="width" value="0.07302" units="cm"/>
      <inkml:brushProperty name="height" value="0.07302" units="cm"/>
      <inkml:brushProperty name="color" value="#00bff2"/>
    </inkml:brush>
  </inkml:definitions>
  <inkml:trace contextRef="#ctx0" brushRef="#br0">21414.000 7416.000,'0.000'-16.000,"8.000"32.000,0.000-1.000,-8.000 32.000,0.000 0.000,0.000 8.000,0.000 0.000,0.000 16.000,0.000-1.000,-8.000 16.000,0.000 1.000,0.000-9.000,0.000 0.000,1.000-38.000,-1.000-1.000,0.000-47.000</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34"/>
    </inkml:context>
    <inkml:brush xml:id="br0">
      <inkml:brushProperty name="width" value="0.07302" units="cm"/>
      <inkml:brushProperty name="height" value="0.07302" units="cm"/>
      <inkml:brushProperty name="color" value="#00bff2"/>
    </inkml:brush>
  </inkml:definitions>
  <inkml:trace contextRef="#ctx0" brushRef="#br0">21400.000 8771.000,'16.000'-47.000,"-8.000"31.000,-1.000 0.000,9.000 9.000,0.000-1.000,15.000 0.000,1.000 0.000,7.000 0.000,0.000 0.000,0.000-7.000,0.000-1.000,-7.000 0.000,-1.000 1.000,-23.000 15.000,0.000 0.000,0.000-8.000</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34"/>
    </inkml:context>
    <inkml:brush xml:id="br0">
      <inkml:brushProperty name="width" value="0.07302" units="cm"/>
      <inkml:brushProperty name="height" value="0.07302" units="cm"/>
      <inkml:brushProperty name="color" value="#00bff2"/>
    </inkml:brush>
  </inkml:definitions>
  <inkml:trace contextRef="#ctx0" brushRef="#br0">22524.000 7078.000,'0.000'-15.000,"0.000"-1.000,0.000 0.000,0.000 9.000,0.000-1.000,0.000 0.000,0.000 0.000,0.000 32.000,0.000-1.000,-8.000 16.000,0.000 0.000,8.000 24.000,0.000 0.000,-16.000 31.000,1.000 0.000,-1.000 55.000,0.000 0.000,1.000 7.000,-1.000 1.000,0.000 47.000,1.000-1.000,15.000-156.000,0.000 1.000,-8.000-9.000</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39"/>
    </inkml:context>
    <inkml:brush xml:id="br0">
      <inkml:brushProperty name="width" value="0.07302" units="cm"/>
      <inkml:brushProperty name="height" value="0.07302" units="cm"/>
      <inkml:brushProperty name="color" value="#00bff2"/>
    </inkml:brush>
  </inkml:definitions>
  <inkml:trace contextRef="#ctx0" brushRef="#br0">24082.000 9650.000,'-32.000'0.000,"32.000"16.000,0.000-1.000,8.000 9.000,0.000-1.000,-8.000 9.000,0.000-1.000,0.000 0.000,0.000 1.000,0.000 7.000,0.000 0.000,0.000-8.000,0.000 1.000,-8.000-17.000,0.000 1.000,8.000-8.000,0.000 0.000,0.000-32.000,0.000 1.000,0.000 15.000,0.000 0.000,0.000-8.000</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18"/>
    </inkml:context>
    <inkml:brush xml:id="br0">
      <inkml:brushProperty name="width" value="0.07302" units="cm"/>
      <inkml:brushProperty name="height" value="0.07302" units="cm"/>
      <inkml:brushProperty name="color" value="#f2395b"/>
    </inkml:brush>
  </inkml:definitions>
  <inkml:trace contextRef="#ctx0" brushRef="#br0">45500.000 24291.000,'16.000'-31.000,"-1.000"-16.000,1.000 0.000,-8.000 39.000,0.000 0.000,0.000 16.000,0.000 0.000,-1.000 47.000,1.000-1.000,-16.000 1.000,1.000 0.000,-1.000-31.000,0.000-1.000,31.000-39.000,1.000 1.000,15.000-1.000,0.000 0.000,-7.000 24.000,-1.000 0.000,-15.000 31.000,0.000 0.000,-32.000 32.000,0.000-1.000,-23.000 1.000,0.000-1.000,-1.000-23.000,1.000 0.000,24.000-31.000,-1.000 0.000,16.000-24.000,0.000 0.000,8.000-8.000</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39"/>
    </inkml:context>
    <inkml:brush xml:id="br0">
      <inkml:brushProperty name="width" value="0.07302" units="cm"/>
      <inkml:brushProperty name="height" value="0.07302" units="cm"/>
      <inkml:brushProperty name="color" value="#00bff2"/>
    </inkml:brush>
  </inkml:definitions>
  <inkml:trace contextRef="#ctx0" brushRef="#br0">24008.000 9413.000,'0.000'-16.000,"0.000"8.000,0.000 0.000,16.000-7.000,0.000-1.000,7.000 16.000,1.000 0.000,-9.000 0.000,1.000 0.000,-8.000 8.000,0.000 0.000,-1.000 15.000,1.000 1.000,-8.000-9.000,0.000 1.000,-8.000 8.000,1.000-1.000,-17.000-7.000,1.000-1.000,-1.000 1.000,1.000 0.000,7.000-8.000,0.000-1.000,16.000 1.000,0.000 0.000,24.000-8.000,-1.000 0.000,1.000 0.000,-1.000 0.000,-15.000 0.000,0.000 0.000,15.000 8.000,1.000 0.000,0.000 0.000,-1.000-1.000,-15.000 17.000,0.000-1.000,-8.000-7.000,0.000 0.000,0.000-8.000,0.000-1.000,-8.000 9.000,0.000 0.000,-15.000 7.000,-1.000 1.000,-7.000-1.000,-1.000 1.000,-15.000-1.000,0.000 1.000,0.000-9.000,0.000 1.000,32.000-8.000,-1.000 0.000,8.000-8.000</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0"/>
    </inkml:context>
    <inkml:brush xml:id="br0">
      <inkml:brushProperty name="width" value="0.07302" units="cm"/>
      <inkml:brushProperty name="height" value="0.07302" units="cm"/>
      <inkml:brushProperty name="color" value="#00bff2"/>
    </inkml:brush>
  </inkml:definitions>
  <inkml:trace contextRef="#ctx0" brushRef="#br0">26316.000 8200.000,'-16.000'0.000,"32.000"0.000,-1.000 0.000,32.000 0.000,0.000 0.000,0.000 0.000,1.000 0.000,-1.000 8.000,0.000 0.000,-8.000 7.000,0.000 1.000,-16.000-16.000,1.000 0.000,-16.000 0.000,0.000 0.000,-8.000 8.000</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0"/>
    </inkml:context>
    <inkml:brush xml:id="br0">
      <inkml:brushProperty name="width" value="0.07302" units="cm"/>
      <inkml:brushProperty name="height" value="0.07302" units="cm"/>
      <inkml:brushProperty name="color" value="#00bff2"/>
    </inkml:brush>
  </inkml:definitions>
  <inkml:trace contextRef="#ctx0" brushRef="#br0">26247.000 9650.000,'-16.000'0.000,"1.000"0.000,-1.000 0.000,16.000 8.000,0.000 0.000,8.000-8.000,0.000 0.000,23.000 0.000,0.000 0.000,16.000-8.000,0.000 0.000,16.000 8.000,0.000 0.000,0.000 8.000,-1.000 0.000,1.000 7.000,0.000 1.000,-1.000-16.000,1.000 0.000,-47.000 8.000</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1"/>
    </inkml:context>
    <inkml:brush xml:id="br0">
      <inkml:brushProperty name="width" value="0.07302" units="cm"/>
      <inkml:brushProperty name="height" value="0.07302" units="cm"/>
      <inkml:brushProperty name="color" value="#00bff2"/>
    </inkml:brush>
  </inkml:definitions>
  <inkml:trace contextRef="#ctx0" brushRef="#br0">30350.000 8471.000,'16.000'0.000,"-8.000"0.000,-1.000 0.000,17.000 0.000,-1.000 0.000,9.000 0.000,-1.000 0.000,24.000 0.000,0.000 0.000,0.000-8.000,0.000 0.000,0.000 8.000,-1.000 0.000,1.000 0.000,0.000 0.000,8.000 16.000,0.000 0.000,-9.000-16.000,1.000 0.000,24.000 0.000,-1.000 0.000,8.000-8.000,1.000 0.000,-9.000 0.000,0.000 0.000,-7.000 8.000,-1.000 0.000,1.000-8.000,0.000 1.000,-1.000 7.000,1.000 0.000,15.000-16.000,0.000 0.000,0.000 1.000,1.000-1.000,-9.000 8.000,0.000 0.000,9.000 8.000,-1.000 0.000,-8.000 0.000,1.000 0.000,7.000-8.000,0.000 1.000,8.000 7.000,0.000 0.000,8.000-8.000,0.000 0.000,0.000 8.000,0.000 0.000,0.000-8.000,0.000 0.000,8.000 8.000,-1.000 0.000,-7.000 8.000,0.000 0.000,0.000 0.000,0.000 0.000,-8.000-8.000,0.000 0.000,24.000 7.000,-1.000 1.000,-15.000-8.000,0.000 0.000,8.000-8.000,0.000 1.000,7.000-9.000,1.000 0.000,7.000 8.000,1.000 1.000,-71.000-1.000,-1.000 0.000,-14.000 0.000</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3"/>
    </inkml:context>
    <inkml:brush xml:id="br0">
      <inkml:brushProperty name="width" value="0.07302" units="cm"/>
      <inkml:brushProperty name="height" value="0.07302" units="cm"/>
      <inkml:brushProperty name="color" value="#00bff2"/>
    </inkml:brush>
  </inkml:definitions>
  <inkml:trace contextRef="#ctx0" brushRef="#br0">37650.000 9866.000,'78.000'0.000,"-15.000"-8.000,0.000 0.000,-8.000 8.000,0.000 0.000,-8.000 31.000,0.000 1.000,-40.000-1.000,1.000 0.000,-31.000 16.000,-1.000 0.000,-31.000 8.000,1.000 0.000,6.000-16.000,1.000 0.000,24.000-15.000,-1.000-1.000,9.000-7.000,-1.000 0.000,40.000-24.000,-1.000 0.000,63.000-15.000,1.000-1.000,30.000 8.000,1.000 1.000,-9.000 15.000,1.000 0.000,-31.000-16.000,-1.000 0.000,-62.000 1.000</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3"/>
    </inkml:context>
    <inkml:brush xml:id="br0">
      <inkml:brushProperty name="width" value="0.07302" units="cm"/>
      <inkml:brushProperty name="height" value="0.07302" units="cm"/>
      <inkml:brushProperty name="color" value="#00bff2"/>
    </inkml:brush>
  </inkml:definitions>
  <inkml:trace contextRef="#ctx0" brushRef="#br0">32481.000 5281.000,'0.000'-31.000,"24.000"31.000,-1.000 0.000,9.000 8.000,-1.000 0.000,-7.000 23.000,-1.000 0.000,-7.000 16.000,0.000 0.000,-16.000 8.000,0.000 0.000,-24.000 15.000,1.000 1.000,-1.000-32.000,1.000 0.000,-1.000-15.000,0.000-1.000,9.000-23.000,-1.000 0.000,0.000-31.000,1.000-1.000,7.000-22.000,0.000-1.000,8.000 0.000,0.000 0.000,16.000 16.000,-1.000 0.000,-15.000 23.000,0.000 1.000,8.000 15.000,0.000 0.000,-8.000 39.000,0.000 0.000,0.000 31.000,0.000 1.000,-8.000 15.000,0.000 0.000,8.000-15.000,0.000-1.000,0.000-7.000,0.000-1.000,0.000-30.000</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4"/>
    </inkml:context>
    <inkml:brush xml:id="br0">
      <inkml:brushProperty name="width" value="0.07302" units="cm"/>
      <inkml:brushProperty name="height" value="0.07302" units="cm"/>
      <inkml:brushProperty name="color" value="#00bff2"/>
    </inkml:brush>
  </inkml:definitions>
  <inkml:trace contextRef="#ctx0" brushRef="#br0">34000.000 4478.000,'0.000'-15.000,"0.000"7.000,0.000 0.000,0.000-16.000,0.000 1.000,0.000 31.000,0.000 0.000,16.000 23.000,-1.000 0.000,-7.000 8.000,0.000 1.000,-8.000 38.000,0.000 0.000,8.000 55.000,0.000 1.000,-24.000-1.000,0.000 0.000,16.000-39.000,0.000 0.000,0.000-47.000,0.000 0.000,0.000-39.000</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4"/>
    </inkml:context>
    <inkml:brush xml:id="br0">
      <inkml:brushProperty name="width" value="0.07302" units="cm"/>
      <inkml:brushProperty name="height" value="0.07302" units="cm"/>
      <inkml:brushProperty name="color" value="#00bff2"/>
    </inkml:brush>
  </inkml:definitions>
  <inkml:trace contextRef="#ctx0" brushRef="#br0">34611.000 5278.000,'15.000'-15.000,"-15.000"-9.000,0.000 1.000,0.000 15.000,0.000 0.000,-23.000 39.000,-1.000 1.000,-31.000 22.000,0.000 1.000,8.000 0.000,0.000 0.000,0.000-24.000,0.000 1.000,32.000-9.000,-1.000 0.000,16.000-7.000,0.000 0.000,16.000-1.000,-1.000 1.000,32.000 8.000,0.000-1.000,0.000 1.000,0.000-1.000,0.000 1.000,0.000-1.000,-15.000 1.000,-1.000-1.000,-7.000-7.000</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4"/>
    </inkml:context>
    <inkml:brush xml:id="br0">
      <inkml:brushProperty name="width" value="0.07302" units="cm"/>
      <inkml:brushProperty name="height" value="0.07302" units="cm"/>
      <inkml:brushProperty name="color" value="#00bff2"/>
    </inkml:brush>
  </inkml:definitions>
  <inkml:trace contextRef="#ctx0" brushRef="#br0">36150.000 6697.000,'16.000'0.000,"-16.000"-16.000,0.000 1.000,7.000 7.000,1.000 0.000,0.000 39.000,0.000 1.000,-8.000 22.000,0.000 1.000,0.000 0.000,0.000 0.000,0.000-16.000,0.000 0.000,8.000-23.000</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5"/>
    </inkml:context>
    <inkml:brush xml:id="br0">
      <inkml:brushProperty name="width" value="0.07302" units="cm"/>
      <inkml:brushProperty name="height" value="0.07302" units="cm"/>
      <inkml:brushProperty name="color" value="#00bff2"/>
    </inkml:brush>
  </inkml:definitions>
  <inkml:trace contextRef="#ctx0" brushRef="#br0">38150.000 5866.000,'16.000'0.000,"23.000"0.000,0.000 0.000,24.000 0.000,0.000 0.000,15.000-8.000,1.000 0.000,-24.000 8.000,0.000 0.000,-32.000 0.000,1.000 0.000,-24.000 8.000</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20"/>
    </inkml:context>
    <inkml:brush xml:id="br0">
      <inkml:brushProperty name="width" value="0.07302" units="cm"/>
      <inkml:brushProperty name="height" value="0.07302" units="cm"/>
      <inkml:brushProperty name="color" value="#f2395b"/>
    </inkml:brush>
  </inkml:definitions>
  <inkml:trace contextRef="#ctx0" brushRef="#br0">46822.000 22439.000,'16.000'0.000,"-8.000"-8.000,0.000 1.000,-8.000-1.000,0.000 0.000,-8.000 8.000,0.000 0.000,-8.000 0.000,1.000 0.000,-17.000-8.000,1.000 0.000,8.000 8.000,-1.000 0.000,8.000 8.000,1.000 0.000,7.000 23.000,0.000 1.000,8.000 22.000,0.000 1.000,0.000 8.000,0.000 0.000,16.000-1.000,-1.000 1.000,17.000-47.000,-1.000-1.000,0.000-30.000,1.000-1.000,15.000-62.000,0.000-1.000,-8.000 9.000,0.000-1.000,-15.000 9.000,-1.000-1.000,-15.000 16.000,0.000 0.000,-16.000 39.000,0.000 0.000,8.000 24.000,0.000 0.000,0.000 7.000,0.000 1.000,0.000 15.000,0.000 0.000,-8.000 16.000,1.000 0.000,-1.000-16.000,0.000 0.000,8.000-31.000,0.000 0.000,16.000-24.000,-1.000 0.000,17.000-31.000,-1.000 0.000,0.000 8.000,1.000 0.000,-1.000 8.000,0.000-1.000,-15.000 17.000,0.000-1.000,-8.000 8.000,-1.000 0.000,-7.000-7.000,0.000-1.000,0.000-8.000,0.000 1.000,0.000-8.000,0.000-1.000,0.000-15.000,0.000 0.000,0.000 8.000,0.000 0.000,0.000 23.000,0.000 1.000,0.000 30.000,0.000 1.000,0.000 39.000,0.000 0.000,0.000 23.000,0.000 0.000,0.000 24.000,0.000 0.000,-7.000 31.000,-1.000 0.000,0.000-39.000,0.000 0.000,8.000-70.000,0.000-1.000,8.000-54.000,0.000 0.000,31.000-71.000,0.000 0.000,0.000 16.000,1.000 0.000,-17.000 46.000,1.000 1.000,-17.000 31.000,1.000 1.000,-8.000 30.000,0.000 1.000,0.000 23.000,0.000 0.000,0.000-24.000,0.000 1.000,8.000-24.000,0.000 0.000,23.000-24.000,1.000 1.000,15.000-32.000,0.000 0.000,-8.000 24.000,0.000-1.000,-31.000 24.000,0.000 1.000,-8.000 14.000,0.000 1.000,-8.000 24.000,0.000-1.000,8.000 8.000,0.000 0.000,0.000-15.000,0.000-1.000,16.000-7.000,-1.000 0.000,1.000-16.000,0.000 0.000,15.000-16.000,0.000 0.000,-7.000-23.000,0.000 0.000,-9.000-8.000,1.000 0.000,-32.000 16.000,1.000-1.000,-9.000 17.000,0.000-1.000,9.000 16.000,-1.000 0.000,32.000 0.000,-1.000 0.000,17.000-16.000,-1.000 1.000,8.000 7.000,1.000 0.000,-17.000 8.000,1.000 0.000,-24.000 16.000,0.000-1.000,-16.000 32.000,0.000 0.000,-7.000-8.000,-1.000 1.000,16.000-25.000,1.000 1.000,22.000-16.000,1.000 0.000,31.000-31.000,0.000-1.000,8.000-7.000,0.000 0.000,-16.000 15.000,0.000 1.000,-23.000-1.000,-1.000 1.000,-7.000-1.000,0.000 1.000,-24.000-8.000,1.000-1.000,7.000-30.000,0.000-1.000,8.000-15.000,0.000-1.000,16.000 24.000,-1.000 1.000,-15.000 30.000,0.000 1.000,8.000 15.000,0.000 0.000,-8.000 47.000,0.000 0.000,8.000 32.000,0.000-1.000,0.000 87.000,-1.000 0.000,1.000 125.000,0.000 0.000,8.000 188.000,-1.000 0.000,1.000-228.000,0.000 1.000,-8.000-78.000</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5"/>
    </inkml:context>
    <inkml:brush xml:id="br0">
      <inkml:brushProperty name="width" value="0.07302" units="cm"/>
      <inkml:brushProperty name="height" value="0.07302" units="cm"/>
      <inkml:brushProperty name="color" value="#00bff2"/>
    </inkml:brush>
  </inkml:definitions>
  <inkml:trace contextRef="#ctx0" brushRef="#br0">39148.000 4797.000,'-48.000'-31.000,"48.000"23.000,0.000 0.000,0.000 47.000,0.000 0.000,0.000 40.000,0.000-1.000,0.000 48.000,0.000-1.000,0.000-15.000,0.000-1.000,0.000-77.000</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7"/>
    </inkml:context>
    <inkml:brush xml:id="br0">
      <inkml:brushProperty name="width" value="0.07302" units="cm"/>
      <inkml:brushProperty name="height" value="0.07302" units="cm"/>
      <inkml:brushProperty name="color" value="#00bff2"/>
    </inkml:brush>
  </inkml:definitions>
  <inkml:trace contextRef="#ctx0" brushRef="#br0">42250.000 4594.000,'0.000'-31.000,"24.000"7.000,-1.000 1.000,16.000 15.000,1.000 0.000,-17.000 8.000,1.000 0.000,-9.000 8.000,1.000 0.000,8.000 23.000,-1.000 0.000,-7.000 1.000,0.000-1.000,-24.000 8.000,0.000 0.000,-31.000 1.000,-1.000-1.000,9.000-16.000,0.000 1.000,7.000-16.000,1.000 0.000,7.000-16.000,0.000 0.000,16.000-39.000,0.000 0.000,0.000 8.000,0.000-1.000,8.000 25.000,0.000-1.000,-8.000 8.000,0.000 0.000,0.000 16.000,0.000 0.000,0.000 8.000,0.000-1.000,0.000 56.000,0.000 0.000,0.000 38.000,0.000 1.000,0.000 0.000,0.000-1.000,-8.000-54.000,0.000 0.000,8.000-31.000</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8"/>
    </inkml:context>
    <inkml:brush xml:id="br0">
      <inkml:brushProperty name="width" value="0.07302" units="cm"/>
      <inkml:brushProperty name="height" value="0.07302" units="cm"/>
      <inkml:brushProperty name="color" value="#00bff2"/>
    </inkml:brush>
  </inkml:definitions>
  <inkml:trace contextRef="#ctx0" brushRef="#br0">43866.000 3931.000,'0.000'-15.000,"-8.000"7.000,0.000 0.000,8.000 39.000,0.000 1.000,8.000 15.000,0.000 0.000,-8.000 15.000,0.000 1.000,0.000 23.000,0.000 0.000,0.000 32.000,0.000-1.000,-8.000-7.000,0.000-1.000,8.000-62.000,0.000 0.000,0.000-31.000,0.000 0.000,0.000-24.000</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8"/>
    </inkml:context>
    <inkml:brush xml:id="br0">
      <inkml:brushProperty name="width" value="0.07302" units="cm"/>
      <inkml:brushProperty name="height" value="0.07302" units="cm"/>
      <inkml:brushProperty name="color" value="#00bff2"/>
    </inkml:brush>
  </inkml:definitions>
  <inkml:trace contextRef="#ctx0" brushRef="#br0">44542.000 4547.000,'16.000'-31.000,"-8.000"23.000,0.000 0.000,-24.000 24.000,0.000-1.000,-23.000 17.000,0.000-1.000,-16.000 0.000,0.000 1.000,8.000-9.000,0.000 1.000,8.000-1.000,-1.000 1.000,25.000-9.000,-1.000 1.000,16.000 7.000,0.000 1.000,8.000-8.000,0.000-1.000,0.000-15.000,-1.000 0.000,33.000 32.000,-1.000-1.000,16.000 8.000,0.000 0.000,0.000 8.000,0.000 0.000,0.000-23.000,0.000-1.000,-40.000-15.000,1.000 0.000,0.000 0.000</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2:48"/>
    </inkml:context>
    <inkml:brush xml:id="br0">
      <inkml:brushProperty name="width" value="0.07302" units="cm"/>
      <inkml:brushProperty name="height" value="0.07302" units="cm"/>
      <inkml:brushProperty name="color" value="#00bff2"/>
    </inkml:brush>
  </inkml:definitions>
  <inkml:trace contextRef="#ctx0" brushRef="#br0">46150.000 5700.000,'16.000'0.000,"-1.000"0.000,1.000 0.000,16.000 8.000,-1.000 0.000,-15.000 7.000,-1.000 1.000,-7.000 23.000,0.000 0.000,-31.000 9.000,-1.000-1.000,-7.000-8.000,-1.000 0.000,16.000-16.000,1.000 1.000,15.000-16.000,0.000 0.000,8.000-8.000,-1.000 0.000,41.000 0.000,-1.000 0.000,23.000-24.000,1.000 1.000,-47.000 23.000,-1.000 0.000,1.000-8.000</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3:36"/>
    </inkml:context>
    <inkml:brush xml:id="br0">
      <inkml:brushProperty name="width" value="0.07302" units="cm"/>
      <inkml:brushProperty name="height" value="0.07302" units="cm"/>
      <inkml:brushProperty name="color" value="#00bff2"/>
    </inkml:brush>
  </inkml:definitions>
  <inkml:trace contextRef="#ctx0" brushRef="#br0">61616.000 5550.000,'-16.000'0.000,"40.000"0.000,-1.000 0.000,8.000 0.000,1.000 0.000,7.000 0.000,0.000 0.000,8.000 8.000,0.000 0.000,-8.000-8.000,1.000 0.000,-25.000 0.000,1.000 0.000,-8.000 8.000</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0"/>
    </inkml:context>
    <inkml:brush xml:id="br0">
      <inkml:brushProperty name="width" value="0.07302" units="cm"/>
      <inkml:brushProperty name="height" value="0.07302" units="cm"/>
      <inkml:brushProperty name="color" value="#00bff2"/>
    </inkml:brush>
  </inkml:definitions>
  <inkml:trace contextRef="#ctx0" brushRef="#br0">16078.000 25931.000,'0.000'-15.000,"24.000"7.000,-1.000 0.000,9.000 24.000,-1.000-1.000,-15.000-7.000,-1.000 0.000,17.000 8.000,-1.000-1.000,-15.000 1.000,-1.000 0.000,1.000 7.000,0.000 1.000,-16.000 7.000,0.000 0.000,-16.000 24.000,0.000 0.000,-15.000 8.000,0.000 0.000,-8.000-24.000,-1.000 0.000,25.000-31.000,-1.000 0.000,-7.000-24.000,-1.000 0.000,1.000-23.000,-1.000 0.000,24.000-8.000,0.000 0.000,-8.000 23.000,0.000 1.000,8.000 15.000,0.000 0.000,8.000 8.000,0.000 0.000,-8.000 8.000,0.000 0.000,0.000 47.000,0.000 0.000,0.000 46.000,0.000 1.000,-8.000 8.000,0.000 0.000,1.000-16.000,-1.000 0.000,0.000-47.000,0.000 0.000,8.000-39.000</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1"/>
    </inkml:context>
    <inkml:brush xml:id="br0">
      <inkml:brushProperty name="width" value="0.07302" units="cm"/>
      <inkml:brushProperty name="height" value="0.07302" units="cm"/>
      <inkml:brushProperty name="color" value="#00bff2"/>
    </inkml:brush>
  </inkml:definitions>
  <inkml:trace contextRef="#ctx0" brushRef="#br0">17991.000 26660.000,'0.000'-16.000,"-8.000"8.000,0.000 0.000,8.000 1.000,0.000-1.000,-7.000 8.000,-1.000 0.000,0.000-8.000,0.000 0.000,0.000 8.000,0.000 0.000,-7.000 31.000,-1.000 1.000,8.000 15.000,0.000 0.000,-7.000 16.000,-1.000-1.000,16.000 1.000,0.000 0.000,8.000-32.000,0.000 0.000,15.000-15.000,1.000 0.000,7.000-16.000,0.000 0.000,1.000-40.000,-1.000 1.000,-15.000-16.000,-1.000 1.000,-7.000 38.000,0.000 0.000,-8.000-62.000,0.000-1.000,0.000 32.000,0.000 0.000,-16.000 16.000,1.000 0.000,-1.000 23.000,0.000 0.000,1.000 8.000,-1.000 0.000,8.000 8.000,0.000 0.000,8.000 0.000,0.000-1.000,47.000-7.000,0.000 0.000,-31.000-7.000,0.000-1.000,-8.000 0.000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1"/>
    </inkml:context>
    <inkml:brush xml:id="br0">
      <inkml:brushProperty name="width" value="0.07302" units="cm"/>
      <inkml:brushProperty name="height" value="0.07302" units="cm"/>
      <inkml:brushProperty name="color" value="#00bff2"/>
    </inkml:brush>
  </inkml:definitions>
  <inkml:trace contextRef="#ctx0" brushRef="#br0">19100.000 26416.000,'16.000'-16.000,"7.000"16.000,1.000 0.000,-16.000 0.000,0.000 0.000,-1.000 8.000,1.000 0.000,0.000 0.000,0.000-1.000,-8.000 9.000,0.000 0.000,8.000 23.000,0.000 0.000,-8.000 39.000,0.000 1.000,-8.000 15.000,0.000 0.000,0.000-32.000,0.000 1.000,8.000-55.000,0.000 0.000,0.000-16.000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1"/>
    </inkml:context>
    <inkml:brush xml:id="br0">
      <inkml:brushProperty name="width" value="0.07302" units="cm"/>
      <inkml:brushProperty name="height" value="0.07302" units="cm"/>
      <inkml:brushProperty name="color" value="#00bff2"/>
    </inkml:brush>
  </inkml:definitions>
  <inkml:trace contextRef="#ctx0" brushRef="#br0">19550.000 27144.000,'0.000'-16.000,"16.000"8.000,-1.000 0.000,9.000 1.000,0.000-1.000,7.000 0.000,0.000 0.000,1.000-7.000,-1.000-1.000,-15.000 16.000,0.000 0.000,-8.000 8.000</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42"/>
    </inkml:context>
    <inkml:brush xml:id="br0">
      <inkml:brushProperty name="width" value="0.07302" units="cm"/>
      <inkml:brushProperty name="height" value="0.07302" units="cm"/>
      <inkml:brushProperty name="color" value="#f2395b"/>
    </inkml:brush>
  </inkml:definitions>
  <inkml:trace contextRef="#ctx0" brushRef="#br0">98730.000 38050.000,'-47.000'16.000,"47.000"-9.000,0.000 1.000,0.000 0.000,0.000 0.000,-8.000 0.000</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1"/>
    </inkml:context>
    <inkml:brush xml:id="br0">
      <inkml:brushProperty name="width" value="0.07302" units="cm"/>
      <inkml:brushProperty name="height" value="0.07302" units="cm"/>
      <inkml:brushProperty name="color" value="#00bff2"/>
    </inkml:brush>
  </inkml:definitions>
  <inkml:trace contextRef="#ctx0" brushRef="#br0">20599.000 25813.000,'0.000'-16.000,"0.000"0.000,0.000 1.000,0.000 7.000,0.000 0.000,0.000 39.000,0.000 1.000,0.000 38.000,0.000 1.000,0.000 15.000,0.000 0.000,-8.000 63.000,0.000 0.000,8.000 15.000,0.000 1.000,0.000-111.000,0.000 1.000,-8.000-31.000</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2"/>
    </inkml:context>
    <inkml:brush xml:id="br0">
      <inkml:brushProperty name="width" value="0.07302" units="cm"/>
      <inkml:brushProperty name="height" value="0.07302" units="cm"/>
      <inkml:brushProperty name="color" value="#00bff2"/>
    </inkml:brush>
  </inkml:definitions>
  <inkml:trace contextRef="#ctx0" brushRef="#br0">22350.000 26678.000,'16.000'-15.000,"23.000"-1.000,0.000 0.000,24.000 8.000,0.000 1.000,0.000-1.000,-1.000 0.000,-15.000 16.000,1.000 0.000,-25.000 7.000,1.000 1.000,-24.000 7.000,0.000 1.000,-8.000-16.000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3"/>
    </inkml:context>
    <inkml:brush xml:id="br0">
      <inkml:brushProperty name="width" value="0.07302" units="cm"/>
      <inkml:brushProperty name="height" value="0.07302" units="cm"/>
      <inkml:brushProperty name="color" value="#00bff2"/>
    </inkml:brush>
  </inkml:definitions>
  <inkml:trace contextRef="#ctx0" brushRef="#br0">22481.000 27800.000,'-15.000'0.000,"7.000"8.000,0.000 0.000,8.000-16.000,0.000 0.000,16.000 8.000,-1.000 0.000,40.000 0.000,0.000 0.000,16.000 0.000,-1.000 0.000,-7.000 16.000,0.000-1.000,-8.000 9.000,0.000-1.000,-32.000-15.000,1.000 0.000,-16.000 0.000</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3"/>
    </inkml:context>
    <inkml:brush xml:id="br0">
      <inkml:brushProperty name="width" value="0.07302" units="cm"/>
      <inkml:brushProperty name="height" value="0.07302" units="cm"/>
      <inkml:brushProperty name="color" value="#00bff2"/>
    </inkml:brush>
  </inkml:definitions>
  <inkml:trace contextRef="#ctx0" brushRef="#br0">27929.000 26216.000,'-16.000'-16.000,"16.000"39.000,0.000 1.000,0.000 15.000,0.000 0.000,-8.000 32.000,0.000-1.000,-8.000 32.000,1.000 0.000,7.000-24.000,0.000 0.000,8.000-46.000,0.000-1.000,0.000-23.000,0.000 0.000,8.000-8.000</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4"/>
    </inkml:context>
    <inkml:brush xml:id="br0">
      <inkml:brushProperty name="width" value="0.07302" units="cm"/>
      <inkml:brushProperty name="height" value="0.07302" units="cm"/>
      <inkml:brushProperty name="color" value="#00bff2"/>
    </inkml:brush>
  </inkml:definitions>
  <inkml:trace contextRef="#ctx0" brushRef="#br0">29151.000 25881.000,'0.000'-31.000,"16.000"31.000,-1.000 0.000,-15.000 8.000,0.000 0.000,-15.000 31.000,-1.000 0.000,-15.000 0.000,-1.000 0.000,-7.000 16.000,0.000 0.000,0.000-8.000,-1.000 0.000,25.000-8.000,-1.000 0.000,16.000-31.000,0.000 0.000,8.000-8.000,0.000 0.000,39.000-8.000,0.000 0.000,16.000 0.000,-1.000 0.000,-15.000 8.000,0.000 0.000,0.000 8.000,0.000 0.000,-15.000 0.000,-1.000 0.000,-23.000-8.000,0.000 0.000,0.000-8.000</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34"/>
    </inkml:context>
    <inkml:brush xml:id="br0">
      <inkml:brushProperty name="width" value="0.07302" units="cm"/>
      <inkml:brushProperty name="height" value="0.07302" units="cm"/>
      <inkml:brushProperty name="color" value="#00bff2"/>
    </inkml:brush>
  </inkml:definitions>
  <inkml:trace contextRef="#ctx0" brushRef="#br0">29859.000 25597.000,'0.000'-16.000,"-8.000"1.000,0.000-1.000,8.000 24.000,0.000 0.000,-8.000 31.000,0.000 0.000,0.000 16.000,1.000 0.000,-1.000 31.000,0.000 0.000,0.000 63.000,0.000 0.000,-8.000-8.000,1.000 0.000,7.000-87.000,0.000 1.000,0.000-31.000</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0"/>
    </inkml:context>
    <inkml:brush xml:id="br0">
      <inkml:brushProperty name="width" value="0.07302" units="cm"/>
      <inkml:brushProperty name="height" value="0.07302" units="cm"/>
      <inkml:brushProperty name="color" value="#00bff2"/>
    </inkml:brush>
  </inkml:definitions>
  <inkml:trace contextRef="#ctx0" brushRef="#br0">32700.000 27097.000,'16.000'-16.000,"-1.000"1.000,1.000-1.000,8.000 16.000,-1.000 0.000,1.000 0.000,-1.000 0.000,-7.000 8.000,-1.000 0.000,9.000-1.000,0.000 1.000,7.000-8.000,0.000 0.000,-7.000 0.000,-1.000 0.000,1.000-8.000,-1.000 1.000,1.000-1.000,-1.000 0.000,-15.000 8.000,0.000 0.000,0.000 0.000,0.000 0.000,-8.000 8.000,0.000 0.000,0.000-1.000,0.000 1.000,-8.000-8.000</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1"/>
    </inkml:context>
    <inkml:brush xml:id="br0">
      <inkml:brushProperty name="width" value="0.07302" units="cm"/>
      <inkml:brushProperty name="height" value="0.07302" units="cm"/>
      <inkml:brushProperty name="color" value="#00bff2"/>
    </inkml:brush>
  </inkml:definitions>
  <inkml:trace contextRef="#ctx0" brushRef="#br0">36500.000 26824.000,'0.000'-16.000,"16.000"8.000,-1.000 0.000,9.000 8.000,-1.000 0.000,9.000-7.000,-1.000-1.000,8.000 8.000,0.000 0.000,-7.000 0.000,-1.000 0.000,16.000 8.000,0.000-1.000,8.000-7.000,0.000 0.000,-8.000 0.000,0.000 0.000,31.000-7.000,1.000-1.000,-9.000 8.000,1.000 0.000,7.000 0.000,1.000 0.000,-1.000 0.000,1.000 0.000,-1.000-8.000,0.000 0.000,1.000-8.000,-1.000 1.000,-15.000 7.000,0.000 0.000,-16.000 8.000,0.000 0.000,7.000 0.000,1.000 0.000,-8.000 0.000,0.000 0.000,16.000 0.000,0.000 0.000,15.000-8.000,1.000 0.000,-1.000 8.000,0.000 0.000,9.000 0.000,-1.000 0.000,-8.000 0.000,1.000 0.000,-9.000 0.000,1.000 0.000,-9.000 0.000,1.000 0.000,16.000-7.000,-1.000-1.000,-31.000 8.000,0.000 0.000,-39.000 0.000,0.000 0.000,-16.000-8.000</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2"/>
    </inkml:context>
    <inkml:brush xml:id="br0">
      <inkml:brushProperty name="width" value="0.07302" units="cm"/>
      <inkml:brushProperty name="height" value="0.07302" units="cm"/>
      <inkml:brushProperty name="color" value="#00bff2"/>
    </inkml:brush>
  </inkml:definitions>
  <inkml:trace contextRef="#ctx0" brushRef="#br0">39750.000 28100.000,'47.000'0.000,"-31.000"0.000,-1.000 0.000,40.000 0.000,0.000 0.000,0.000 8.000,0.000 0.000,-8.000-1.000,0.000 1.000,-24.000 8.000,1.000 0.000,-24.000 15.000,0.000 0.000,-39.000 8.000,-1.000 0.000,-22.000 1.000,-1.000-1.000,32.000-16.000,-1.000 1.000,-7.000-9.000,0.000 1.000,31.000-8.000,0.000 0.000,24.000-8.000,0.000 0.000,31.000-8.000,0.000 0.000,0.000 8.000,0.000 0.000,0.000 0.000,0.000 0.000,-8.000 0.000,0.000 0.000,-31.000-8.000,0.000 0.000,0.000 1.000</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3"/>
    </inkml:context>
    <inkml:brush xml:id="br0">
      <inkml:brushProperty name="width" value="0.07302" units="cm"/>
      <inkml:brushProperty name="height" value="0.07302" units="cm"/>
      <inkml:brushProperty name="color" value="#00bff2"/>
    </inkml:brush>
  </inkml:definitions>
  <inkml:trace contextRef="#ctx0" brushRef="#br0">38131.000 23966.000,'0.000'-16.000,"32.000"32.000,-1.000-1.000,1.000 1.000,-1.000 0.000,-15.000 15.000,0.000 0.000,-16.000 8.000,0.000 1.000,-16.000-1.000,0.000 0.000,-7.000-8.000,-1.000 1.000,8.000-25.000,1.000 1.000,-1.000-8.000,0.000 0.000,8.000-15.000,0.000-1.000,-7.000-15.000,-1.000-1.000,16.000 1.000,0.000 0.000,0.000 15.000,0.000 0.000,0.000 1.000,0.000-1.000,0.000 32.000,0.000-1.000,0.000 32.000,0.000 0.000,0.000 24.000,0.000-1.000,0.000-7.000,0.000-1.000,0.000-22.000,0.000-1.000,0.000-16.000,0.000 1.000,8.000-32.000</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2:43"/>
    </inkml:context>
    <inkml:brush xml:id="br0">
      <inkml:brushProperty name="width" value="0.07302" units="cm"/>
      <inkml:brushProperty name="height" value="0.07302" units="cm"/>
      <inkml:brushProperty name="color" value="#f2395b"/>
    </inkml:brush>
  </inkml:definitions>
  <inkml:trace contextRef="#ctx0" brushRef="#br0">101148.000 37100.000,'-48.000'16.000,"48.000"-8.000,0.000 0.000,0.000 0.000</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3"/>
    </inkml:context>
    <inkml:brush xml:id="br0">
      <inkml:brushProperty name="width" value="0.07302" units="cm"/>
      <inkml:brushProperty name="height" value="0.07302" units="cm"/>
      <inkml:brushProperty name="color" value="#00bff2"/>
    </inkml:brush>
  </inkml:definitions>
  <inkml:trace contextRef="#ctx0" brushRef="#br0">39279.000 23447.000,'-16.000'-16.000,"8.000"1.000,0.000-1.000,16.000 40.000,0.000-1.000,-8.000 32.000,0.000 0.000,-8.000 31.000,0.000 0.000,-8.000 32.000,1.000-1.000,7.000-23.000,0.000 0.000,8.000-47.000,0.000 0.000,8.000-39.000,0.000 0.000,0.000 0.000</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4"/>
    </inkml:context>
    <inkml:brush xml:id="br0">
      <inkml:brushProperty name="width" value="0.07302" units="cm"/>
      <inkml:brushProperty name="height" value="0.07302" units="cm"/>
      <inkml:brushProperty name="color" value="#00bff2"/>
    </inkml:brush>
  </inkml:definitions>
  <inkml:trace contextRef="#ctx0" brushRef="#br0">39751.000 23900.000,'-32.000'31.000,"9.000"-7.000,-1.000-1.000,1.000 16.000,-1.000 1.000,-7.000-9.000,0.000 0.000,-1.000-7.000,1.000-1.000,31.000-7.000,0.000-1.000,0.000 9.000,0.000-1.000,31.000 1.000,1.000-1.000,7.000 1.000,0.000-1.000,-15.000 1.000,-1.000-1.000,1.000-7.000,-1.000 0.000,-15.000-16.000</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4"/>
    </inkml:context>
    <inkml:brush xml:id="br0">
      <inkml:brushProperty name="width" value="0.07302" units="cm"/>
      <inkml:brushProperty name="height" value="0.07302" units="cm"/>
      <inkml:brushProperty name="color" value="#00bff2"/>
    </inkml:brush>
  </inkml:definitions>
  <inkml:trace contextRef="#ctx0" brushRef="#br0">40900.000 24750.000,'0.000'31.000,"0.000"16.000,0.000 0.000,0.000 0.000,0.000 0.000,0.000 0.000,0.000 0.000,0.000-31.000</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4"/>
    </inkml:context>
    <inkml:brush xml:id="br0">
      <inkml:brushProperty name="width" value="0.07302" units="cm"/>
      <inkml:brushProperty name="height" value="0.07302" units="cm"/>
      <inkml:brushProperty name="color" value="#00bff2"/>
    </inkml:brush>
  </inkml:definitions>
  <inkml:trace contextRef="#ctx0" brushRef="#br0">41450.000 24597.000,'47.000'-16.000,"0.000"9.000,0.000-1.000,8.000 0.000,0.000 0.000,0.000 16.000,0.000 0.000,-16.000 7.000,0.000 1.000,-16.000-8.000,1.000 0.000,-16.000-8.000,0.000 0.000,-8.000-8.000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5"/>
    </inkml:context>
    <inkml:brush xml:id="br0">
      <inkml:brushProperty name="width" value="0.07302" units="cm"/>
      <inkml:brushProperty name="height" value="0.07302" units="cm"/>
      <inkml:brushProperty name="color" value="#00bff2"/>
    </inkml:brush>
  </inkml:definitions>
  <inkml:trace contextRef="#ctx0" brushRef="#br0">42416.000 23750.000,'-16.000'16.000,"16.000"-8.000,0.000-1.000,8.000 9.000,0.000 0.000,0.000 15.000,0.000 0.000,0.000 32.000,0.000 0.000,-8.000-40.000,0.000 1.000,0.000 70.000,0.000 0.000,-16.000-32.000,0.000 1.000,8.000-47.000</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5"/>
    </inkml:context>
    <inkml:brush xml:id="br0">
      <inkml:brushProperty name="width" value="0.07302" units="cm"/>
      <inkml:brushProperty name="height" value="0.07302" units="cm"/>
      <inkml:brushProperty name="color" value="#00bff2"/>
    </inkml:brush>
  </inkml:definitions>
  <inkml:trace contextRef="#ctx0" brushRef="#br0">43860.000 23416.000,'0.000'-16.000,"23.000"24.000,1.000 0.000,-8.000 15.000,-1.000 1.000,1.000-1.000,0.000 1.000,-24.000 23.000,0.000 0.000,-31.000 16.000,0.000-1.000,-1.000-7.000,1.000 0.000,23.000-47.000,1.000 0.000,7.000-16.000,0.000 0.000,8.000-31.000,0.000 0.000,8.000 23.000</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5"/>
    </inkml:context>
    <inkml:brush xml:id="br0">
      <inkml:brushProperty name="width" value="0.07302" units="cm"/>
      <inkml:brushProperty name="height" value="0.07302" units="cm"/>
      <inkml:brushProperty name="color" value="#00bff2"/>
    </inkml:brush>
  </inkml:definitions>
  <inkml:trace contextRef="#ctx0" brushRef="#br0">43849.000 23881.000,'0.000'-15.000,"0.000"7.000,0.000 0.000,-8.000 24.000,0.000-1.000,8.000 32.000,0.000 0.000,0.000 16.000,0.000 0.000,0.000-1.000,0.000 1.000,0.000-24.000,0.000 1.000,0.000-25.000,0.000 1.000,-8.000-8.000</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6"/>
    </inkml:context>
    <inkml:brush xml:id="br0">
      <inkml:brushProperty name="width" value="0.07302" units="cm"/>
      <inkml:brushProperty name="height" value="0.07302" units="cm"/>
      <inkml:brushProperty name="color" value="#00bff2"/>
    </inkml:brush>
  </inkml:definitions>
  <inkml:trace contextRef="#ctx0" brushRef="#br0">44826.000 22897.000,'0.000'-16.000,"-8.000"1.000,0.000-1.000,8.000 47.000,0.000 1.000,0.000 30.000,0.000 1.000,-16.000 15.000,1.000 1.000,-1.000 38.000,0.000 1.000,0.000 15.000,1.000 0.000,7.000-55.000,0.000 1.000,8.000-56.000,0.000 1.000,8.000-24.000,0.000 0.000,-8.000 8.000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6"/>
    </inkml:context>
    <inkml:brush xml:id="br0">
      <inkml:brushProperty name="width" value="0.07302" units="cm"/>
      <inkml:brushProperty name="height" value="0.07302" units="cm"/>
      <inkml:brushProperty name="color" value="#00bff2"/>
    </inkml:brush>
  </inkml:definitions>
  <inkml:trace contextRef="#ctx0" brushRef="#br0">45551.000 23581.000,'0.000'-15.000,"0.000"7.000,0.000 0.000,-8.000 8.000,0.000 0.000,-15.000 16.000,-1.000-1.000,-7.000 1.000,-1.000 0.000,1.000 15.000,0.000 1.000,7.000-9.000,1.000 1.000,15.000-1.000,0.000 1.000,8.000-1.000,0.000 1.000,31.000-16.000,1.000-1.000,23.000 9.000,-1.000 0.000,1.000-1.000,0.000 1.000,-31.000-8.000,-1.000 0.000,-7.000 0.000</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46"/>
    </inkml:context>
    <inkml:brush xml:id="br0">
      <inkml:brushProperty name="width" value="0.07302" units="cm"/>
      <inkml:brushProperty name="height" value="0.07302" units="cm"/>
      <inkml:brushProperty name="color" value="#00bff2"/>
    </inkml:brush>
  </inkml:definitions>
  <inkml:trace contextRef="#ctx0" brushRef="#br0">46828.000 24050.000,'16.000'0.000,"8.000"0.000,-1.000 0.000,9.000 16.000,-1.000-1.000,-23.000 25.000,0.000-1.000,-24.000 8.000,0.000 0.000,-31.000 8.000,0.000-1.000,16.000-30.000,-1.000-1.000,17.000-7.000,-1.000 0.000,32.000-16.000,-1.000 0.000,56.000-16.000,0.000 0.000,31.000 1.000,0.000-1.000,-40.000 8.000,1.000 0.000,-47.000 8.000</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3"/>
    </inkml:context>
    <inkml:brush xml:id="br0">
      <inkml:brushProperty name="width" value="0.07302" units="cm"/>
      <inkml:brushProperty name="height" value="0.07302" units="cm"/>
      <inkml:brushProperty name="color" value="#f2395b"/>
    </inkml:brush>
  </inkml:definitions>
  <inkml:trace contextRef="#ctx0" brushRef="#br0">65500.000 52950.000,'-50.000'0.000,"75.000"0.000,0.000 0.000,0.000-25.000</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4:53"/>
    </inkml:context>
    <inkml:brush xml:id="br0">
      <inkml:brushProperty name="width" value="0.07302" units="cm"/>
      <inkml:brushProperty name="height" value="0.07302" units="cm"/>
      <inkml:brushProperty name="color" value="#00bff2"/>
    </inkml:brush>
  </inkml:definitions>
  <inkml:trace contextRef="#ctx0" brushRef="#br0">46400.000 26532.000,'16.000'0.000,"-8.000"0.000,-1.000 0.000,1.000 0.000,0.000 0.000,8.000 0.000,-1.000 0.000,1.000-8.000,0.000 0.000,7.000 0.000,1.000 0.000,-8.000 8.000,-1.000 0.000,1.000 0.000,0.000 0.000,-8.000 0.000,-1.000 0.000,9.000 0.000,0.000 0.000,-1.000 0.000,1.000 0.000,0.000 0.000,0.000 0.000,7.000 0.000,1.000 0.000,-1.000 0.000,1.000 0.000,-1.000 0.000,1.000 0.000,-1.000 0.000,1.000 0.000,-1.000 0.000,1.000 0.000,-8.000 0.000,-1.000 0.000,-7.000 0.000,0.000 0.000,0.000 0.000,0.000 0.000,-1.000 0.000,1.000 0.000,8.000 0.000,0.000 0.000,-8.000 0.000,-1.000 0.000,9.000 0.000,0.000 0.000,-8.000 0.000,-1.000 0.000,1.000 0.000,0.000 0.000,0.000 0.000,0.000 0.000,0.000 0.000</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06"/>
    </inkml:context>
    <inkml:brush xml:id="br0">
      <inkml:brushProperty name="width" value="0.07302" units="cm"/>
      <inkml:brushProperty name="height" value="0.07302" units="cm"/>
      <inkml:brushProperty name="color" value="#00bff2"/>
    </inkml:brush>
  </inkml:definitions>
  <inkml:trace contextRef="#ctx0" brushRef="#br0">23250.000 32400.000,'31.000'0.000,"9.000"0.000,-1.000 0.000,0.000 0.000,0.000 0.000,24.000 0.000,0.000 0.000,-24.000 23.000,1.000 1.000,-17.000-1.000,1.000 1.000,-24.000-16.000</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06"/>
    </inkml:context>
    <inkml:brush xml:id="br0">
      <inkml:brushProperty name="width" value="0.07302" units="cm"/>
      <inkml:brushProperty name="height" value="0.07302" units="cm"/>
      <inkml:brushProperty name="color" value="#00bff2"/>
    </inkml:brush>
  </inkml:definitions>
  <inkml:trace contextRef="#ctx0" brushRef="#br0">23266.000 33950.000,'-16.000'0.000,"40.000"8.000,-1.000 0.000,48.000 0.000,-1.000 0.000,1.000 7.000,-1.000 1.000,1.000-8.000,-1.000 0.000,-38.000-8.000,-1.000 0.000,-15.000 8.000</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06"/>
    </inkml:context>
    <inkml:brush xml:id="br0">
      <inkml:brushProperty name="width" value="0.07302" units="cm"/>
      <inkml:brushProperty name="height" value="0.07302" units="cm"/>
      <inkml:brushProperty name="color" value="#00bff2"/>
    </inkml:brush>
  </inkml:definitions>
  <inkml:trace contextRef="#ctx0" brushRef="#br0">26789.000 32300.000,'0.000'16.000,"-16.000"-16.000,0.000 0.000,16.000 8.000,0.000-1.000,0.000 17.000,0.000-1.000,-8.000 24.000,1.000 0.000,-9.000 24.000,0.000-1.000,-8.000 25.000,1.000-1.000,-9.000-16.000,1.000 0.000,31.000-38.000,0.000-1.000,16.000-47.000</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06"/>
    </inkml:context>
    <inkml:brush xml:id="br0">
      <inkml:brushProperty name="width" value="0.07302" units="cm"/>
      <inkml:brushProperty name="height" value="0.07302" units="cm"/>
      <inkml:brushProperty name="color" value="#00bff2"/>
    </inkml:brush>
  </inkml:definitions>
  <inkml:trace contextRef="#ctx0" brushRef="#br0">27491.000 32863.000,'16.000'-16.000,"-1.000"-7.000,1.000-1.000,-16.000 48.000,0.000-1.000,-23.000 32.000,-1.000 0.000,-7.000 0.000,-1.000 0.000,9.000-16.000,-1.000 0.000,9.000-15.000,-1.000-1.000,55.000-23.000,0.000 0.000,24.000 0.000,0.000 0.000,0.000 0.000,-1.000 0.000,-15.000 8.000,0.000 0.000,-31.000-8.000,0.000 0.000,-16.000 8.000</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07"/>
    </inkml:context>
    <inkml:brush xml:id="br0">
      <inkml:brushProperty name="width" value="0.07302" units="cm"/>
      <inkml:brushProperty name="height" value="0.07302" units="cm"/>
      <inkml:brushProperty name="color" value="#00bff2"/>
    </inkml:brush>
  </inkml:definitions>
  <inkml:trace contextRef="#ctx0" brushRef="#br0">28059.000 32463.000,'-16.000'-47.000,"8.000"39.000,0.000 0.000,8.000 32.000,0.000-1.000,0.000 55.000,0.000 1.000,-15.000 23.000,-1.000-1.000,0.000 17.000,0.000 0.000,1.000-1.000,-1.000 1.000,16.000-87.000,0.000 0.000,-8.000 1.000</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2"/>
    </inkml:context>
    <inkml:brush xml:id="br0">
      <inkml:brushProperty name="width" value="0.07302" units="cm"/>
      <inkml:brushProperty name="height" value="0.07302" units="cm"/>
      <inkml:brushProperty name="color" value="#00bff2"/>
    </inkml:brush>
  </inkml:definitions>
  <inkml:trace contextRef="#ctx0" brushRef="#br0">31350.000 33616.000,'0.000'-16.000,"8.000"16.000,0.000 0.000,7.000 0.000,1.000 0.000,8.000 0.000,-1.000 0.000,1.000 0.000,-1.000 0.000,9.000 0.000,-1.000 0.000,-15.000 0.000,-1.000 0.000,1.000 0.000,0.000 0.000,-8.000 0.000,0.000 0.000,-1.000 0.000,1.000 0.000,0.000 0.000,0.000 0.000,0.000 0.000,0.000 0.000,0.000 0.000,-1.000 0.000,1.000 0.000,0.000 0.000,0.000 0.000,0.000 0.000,0.000 0.000,-1.000 0.000,1.000 0.000,0.000 0.000,0.000 0.000,0.000 0.000,0.000 0.000,0.000 0.000,-1.000 0.000,1.000 0.000,0.000 0.000,0.000 0.000,0.000 0.000,0.000 0.000,-16.000 0.000,0.000 0.000,0.000 0.000,0.000 0.000,0.000 0.000</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3"/>
    </inkml:context>
    <inkml:brush xml:id="br0">
      <inkml:brushProperty name="width" value="0.07302" units="cm"/>
      <inkml:brushProperty name="height" value="0.07302" units="cm"/>
      <inkml:brushProperty name="color" value="#00bff2"/>
    </inkml:brush>
  </inkml:definitions>
  <inkml:trace contextRef="#ctx0" brushRef="#br0">32066.000 32600.000,'-16.000'16.000,"16.000"-8.000,0.000-1.000,0.000 9.000,0.000 0.000,0.000 15.000,0.000 0.000,0.000 9.000,0.000-1.000,0.000 8.000,0.000 0.000,0.000 0.000,0.000 0.000,0.000-8.000,0.000 0.000,0.000 40.000,0.000-1.000,0.000-54.000,0.000-1.000,0.000-7.000</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7"/>
    </inkml:context>
    <inkml:brush xml:id="br0">
      <inkml:brushProperty name="width" value="0.07302" units="cm"/>
      <inkml:brushProperty name="height" value="0.07302" units="cm"/>
      <inkml:brushProperty name="color" value="#00bff2"/>
    </inkml:brush>
  </inkml:definitions>
  <inkml:trace contextRef="#ctx0" brushRef="#br0">35594.000 32397.000,'-16.000'0.000,"9.000"16.000,-1.000-1.000,-8.000 24.000,0.000 1.000,9.000 14.000,-1.000 1.000,0.000-8.000,0.000 0.000,8.000-23.000,0.000-1.000,0.000-15.000,0.000 0.000,24.000-8.000,-1.000 0.000,1.000-24.000,-1.000 1.000,1.000-9.000,-1.000 1.000,1.000-8.000,-1.000 0.000,-7.000-8.000,0.000 0.000,-16.000 8.000,0.000 0.000,0.000 15.000,0.000 1.000,-16.000 15.000,0.000 0.000,1.000 8.000,-1.000 0.000,-8.000 0.000,1.000 0.000,15.000 8.000,0.000 0.000,0.000 7.000,0.000 1.000,1.000-8.000</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7"/>
    </inkml:context>
    <inkml:brush xml:id="br0">
      <inkml:brushProperty name="width" value="0.07302" units="cm"/>
      <inkml:brushProperty name="height" value="0.07302" units="cm"/>
      <inkml:brushProperty name="color" value="#00bff2"/>
    </inkml:brush>
  </inkml:definitions>
  <inkml:trace contextRef="#ctx0" brushRef="#br0">36300.000 32900.000,'0.000'16.000,"24.000"-1.000,-1.000 1.000,1.000 8.000,-1.000-1.000,-7.000 1.000,-1.000-1.000,-7.000 1.000,0.000-1.000,0.000-15.000,0.000 0.000,0.000-16.000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2"/>
    </inkml:context>
    <inkml:brush xml:id="br0">
      <inkml:brushProperty name="width" value="0.07302" units="cm"/>
      <inkml:brushProperty name="height" value="0.07302" units="cm"/>
      <inkml:brushProperty name="color" value="#00bff3"/>
    </inkml:brush>
  </inkml:definitions>
  <inkml:trace contextRef="#ctx0" brushRef="#br0">97810.000 8525.000,'-32.000'-94.000,"32.000"79.000,0.000-1.000,-7.000 32.000,-1.000-1.000,0.000 64.000,0.000-1.000,-8.000 32.000,1.000 0.000,7.000-16.000,0.000 0.000,8.000-32.000,0.000 1.000,24.000-32.000,-1.000 1.000,32.000-56.000,0.000 1.000,8.000-40.000,-1.000 0.000,-30.000 16.000,-1.000 0.000,-7.000 24.000</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7"/>
    </inkml:context>
    <inkml:brush xml:id="br0">
      <inkml:brushProperty name="width" value="0.07302" units="cm"/>
      <inkml:brushProperty name="height" value="0.07302" units="cm"/>
      <inkml:brushProperty name="color" value="#f2395b"/>
    </inkml:brush>
  </inkml:definitions>
  <inkml:trace contextRef="#ctx0" brushRef="#br0">66660.000 22453.000,'-63.000'-79.000,"55.000"40.000,0.000 0.000,1.000 23.000,-1.000 0.000,8.000 1.000,0.000-1.000,-8.000 16.000,0.000 0.000,16.000-8.000</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8"/>
    </inkml:context>
    <inkml:brush xml:id="br0">
      <inkml:brushProperty name="width" value="0.07302" units="cm"/>
      <inkml:brushProperty name="height" value="0.07302" units="cm"/>
      <inkml:brushProperty name="color" value="#00bff2"/>
    </inkml:brush>
  </inkml:definitions>
  <inkml:trace contextRef="#ctx0" brushRef="#br0">37021.000 31881.000,'0.000'-31.000,"0.000"39.000,0.000 0.000,0.000 23.000,0.000 0.000,-8.000 16.000,1.000 0.000,7.000 8.000,0.000 0.000,7.000-8.000,1.000 0.000,8.000 0.000,0.000 0.000,-1.000-8.000,1.000 0.000,-8.000-15.000,0.000-1.000,-8.000-7.000,0.000-1.000,-8.000-7.000,0.000 0.000,-8.000 8.000,1.000-1.000,-17.000 1.000,1.000 0.000,-8.000-1.000,-1.000 1.000,17.000-8.000,-1.000 0.000,9.000-8.000,-1.000 0.000,8.000 0.000</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8"/>
    </inkml:context>
    <inkml:brush xml:id="br0">
      <inkml:brushProperty name="width" value="0.07302" units="cm"/>
      <inkml:brushProperty name="height" value="0.07302" units="cm"/>
      <inkml:brushProperty name="color" value="#00bff2"/>
    </inkml:brush>
  </inkml:definitions>
  <inkml:trace contextRef="#ctx0" brushRef="#br0">37500.000 32400.000,'16.000'0.000,"-8.000"0.000,-1.000 0.000,17.000 0.000,-1.000 0.000,17.000 8.000,-1.000 0.000,0.000-8.000,0.000 0.000,-7.000 8.000,-1.000 0.000,-23.000-8.000,0.000 0.000,0.000 8.000</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19"/>
    </inkml:context>
    <inkml:brush xml:id="br0">
      <inkml:brushProperty name="width" value="0.07302" units="cm"/>
      <inkml:brushProperty name="height" value="0.07302" units="cm"/>
      <inkml:brushProperty name="color" value="#00bff2"/>
    </inkml:brush>
  </inkml:definitions>
  <inkml:trace contextRef="#ctx0" brushRef="#br0">39910.000 31113.000,'-16.000'0.000,"8.000"-24.000,0.000 1.000,8.000 15.000,0.000 0.000,0.000 39.000,0.000 1.000,-7.000 30.000,-1.000 1.000,-8.000 0.000,0.000-1.000,9.000 9.000,-1.000-1.000,0.000-7.000,0.000 0.000,8.000 7.000,0.000 1.000,0.000-16.000,0.000-1.000,8.000-30.000,0.000-1.000,23.000-23.000,0.000 0.000,9.000 0.000,-1.000 0.000,8.000-23.000,0.000-1.000,0.000-23.000,0.000 0.000,-8.000-15.000,0.000-1.000,-23.000-7.000,0.000-1.000,-16.000 24.000,0.000 0.000,0.000 31.000,0.000 1.000,-16.000 15.000,0.000 0.000,-7.000 23.000,-1.000 1.000,1.000 23.000,-1.000 0.000,9.000 0.000,-1.000 0.000,16.000 0.000,0.000 0.000,8.000-32.000,0.000 1.000,23.000-16.000,0.000 0.000,-7.000-23.000,-1.000-1.000,1.000-7.000,-1.000-1.000,-7.000-7.000,0.000 0.000,-16.000 16.000,0.000-1.000,0.000 16.000,0.000 0.000,0.000 16.000,0.000 0.000,-8.000 23.000,0.000 1.000,8.000 23.000,0.000-1.000,0.000 17.000,0.000-1.000,0.000 1.000,0.000-1.000,0.000-15.000,0.000 0.000,0.000 8.000,0.000-1.000,0.000 25.000,0.000-1.000,0.000 16.000,0.000-1.000,-16.000-30.000,1.000-1.000,-9.000-38.000,1.000-1.000,7.000-23.000,0.000 0.000,-7.000-32.000,-1.000 1.000,16.000-48.000,1.000 1.000,7.000-32.000,0.000 0.000,23.000 16.000,1.000 0.000,31.000 0.000,-1.000-1.000,1.000 25.000,0.000-1.000,-31.000 40.000</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21"/>
    </inkml:context>
    <inkml:brush xml:id="br0">
      <inkml:brushProperty name="width" value="0.07302" units="cm"/>
      <inkml:brushProperty name="height" value="0.07302" units="cm"/>
      <inkml:brushProperty name="color" value="#00bff2"/>
    </inkml:brush>
  </inkml:definitions>
  <inkml:trace contextRef="#ctx0" brushRef="#br0">42848.000 31531.000,'0.000'-31.000,"0.000"39.000,0.000 0.000,-8.000 31.000,0.000 0.000,0.000 24.000,0.000-1.000,0.000 9.000,0.000 0.000,8.000 7.000,0.000 0.000,0.000-15.000,0.000 0.000,0.000-32.000,0.000 0.000,0.000-15.000,0.000 0.000,8.000-40.000,0.000 1.000,0.000 7.000</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22"/>
    </inkml:context>
    <inkml:brush xml:id="br0">
      <inkml:brushProperty name="width" value="0.07302" units="cm"/>
      <inkml:brushProperty name="height" value="0.07302" units="cm"/>
      <inkml:brushProperty name="color" value="#00bff2"/>
    </inkml:brush>
  </inkml:definitions>
  <inkml:trace contextRef="#ctx0" brushRef="#br0">43267.000 32216.000,'0.000'-16.000,"-8.000"16.000,0.000 0.000,-23.000 23.000,-1.000 1.000,1.000-1.000,0.000 1.000,-16.000 31.000,-1.000-1.000,33.000-30.000,-1.000-1.000,24.000-23.000,0.000 0.000,15.000 8.000,1.000 0.000,23.000-8.000,0.000 0.000,0.000 0.000,0.000 0.000,-15.000 8.000,-1.000 0.000,-7.000-8.000</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22"/>
    </inkml:context>
    <inkml:brush xml:id="br0">
      <inkml:brushProperty name="width" value="0.07302" units="cm"/>
      <inkml:brushProperty name="height" value="0.07302" units="cm"/>
      <inkml:brushProperty name="color" value="#00bff2"/>
    </inkml:brush>
  </inkml:definitions>
  <inkml:trace contextRef="#ctx0" brushRef="#br0">44616.000 32500.000,'-16.000'0.000,"16.000"16.000,0.000-1.000,8.000 9.000,0.000-1.000,-8.000 24.000,0.000 0.000,0.000 16.000,0.000-1.000,0.000-15.000,0.000 0.000,0.000-39.000,0.000 0.000,-8.000 8.000</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22"/>
    </inkml:context>
    <inkml:brush xml:id="br0">
      <inkml:brushProperty name="width" value="0.07302" units="cm"/>
      <inkml:brushProperty name="height" value="0.07302" units="cm"/>
      <inkml:brushProperty name="color" value="#00bff2"/>
    </inkml:brush>
  </inkml:definitions>
  <inkml:trace contextRef="#ctx0" brushRef="#br0">45796.000 31050.000,'-32.000'0.000,"32.000"8.000,0.000 0.000,8.000 23.000,0.000 0.000,-8.000 16.000,0.000 0.000,0.000 16.000,0.000 0.000,-16.000 15.000,1.000 0.000,7.000 32.000,0.000-1.000,8.000-15.000,0.000 0.000,0.000-39.000,0.000 0.000,-8.000-39.000</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23"/>
    </inkml:context>
    <inkml:brush xml:id="br0">
      <inkml:brushProperty name="width" value="0.07302" units="cm"/>
      <inkml:brushProperty name="height" value="0.07302" units="cm"/>
      <inkml:brushProperty name="color" value="#00bff2"/>
    </inkml:brush>
  </inkml:definitions>
  <inkml:trace contextRef="#ctx0" brushRef="#br0">46333.000 31850.000,'-16.000'0.000,"0.000"16.000,1.000-1.000,-1.000 9.000,0.000-1.000,-15.000 1.000,-1.000-1.000,1.000 1.000,0.000-1.000,-1.000-7.000,1.000 0.000,23.000-16.000,0.000 0.000,16.000 8.000,0.000-1.000,15.000 17.000,1.000-1.000,7.000 17.000,1.000-1.000,-9.000 8.000,1.000 0.000,-1.000-16.000,1.000 1.000,-1.000-17.000,1.000 1.000,-16.000-16.000,0.000 0.000,-8.000 8.000</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5:23"/>
    </inkml:context>
    <inkml:brush xml:id="br0">
      <inkml:brushProperty name="width" value="0.07302" units="cm"/>
      <inkml:brushProperty name="height" value="0.07302" units="cm"/>
      <inkml:brushProperty name="color" value="#00bff2"/>
    </inkml:brush>
  </inkml:definitions>
  <inkml:trace contextRef="#ctx0" brushRef="#br0">47950.000 32431.000,'16.000'0.000,"23.000"-7.000,0.000-1.000,0.000 0.000,1.000 0.000,-17.000 39.000,1.000 1.000,-24.000 15.000,0.000 0.000,-40.000 8.000,1.000 0.000,8.000-16.000,-1.000 0.000,17.000-16.000,-1.000 1.000,47.000-16.000,1.000 0.000,7.000-16.000,0.000 0.000,40.000 0.000,-1.000 0.000,-7.000 0.000,-1.000 1.000,-38.000-1.000,-1.000 0.000,-7.000-8.000</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18"/>
    </inkml:context>
    <inkml:brush xml:id="br0">
      <inkml:brushProperty name="width" value="0.07302" units="cm"/>
      <inkml:brushProperty name="height" value="0.07302" units="cm"/>
      <inkml:brushProperty name="color" value="#f2395b"/>
    </inkml:brush>
  </inkml:definitions>
  <inkml:trace contextRef="#ctx0" brushRef="#br0">62380.000 4910.000,'0.000'-47.000,"0.000"31.000,0.000 0.000,8.000 1.000,0.000-1.000,0.000 16.000,0.000 0.000,-8.000 31.000,0.000 1.000,-16.000 30.000,0.000 1.000,0.000 23.000,1.000 0.000,7.000-8.000,0.000 1.000,8.000-17.000,0.000 1.000,0.000-24.000,0.000 0.000,0.000-23.000,0.000 0.000,0.000-63.000,0.000 0.000,0.000-16.000,0.000 0.000,-8.000 32.000</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7"/>
    </inkml:context>
    <inkml:brush xml:id="br0">
      <inkml:brushProperty name="width" value="0.07302" units="cm"/>
      <inkml:brushProperty name="height" value="0.07302" units="cm"/>
      <inkml:brushProperty name="color" value="#f2395b"/>
    </inkml:brush>
  </inkml:definitions>
  <inkml:trace contextRef="#ctx0" brushRef="#br0">65900.000 22100.000,'-50.000'-50.000,"50.000"25.000</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18"/>
    </inkml:context>
    <inkml:brush xml:id="br0">
      <inkml:brushProperty name="width" value="0.07302" units="cm"/>
      <inkml:brushProperty name="height" value="0.07302" units="cm"/>
      <inkml:brushProperty name="color" value="#f2395b"/>
    </inkml:brush>
  </inkml:definitions>
  <inkml:trace contextRef="#ctx0" brushRef="#br0">62500.000 4607.000,'0.000'-32.000,"8.000"17.000,0.000-1.000,7.000-7.000,1.000-1.000,15.000 1.000,1.000-1.000,7.000 24.000,0.000 0.000,-7.000 16.000,-1.000-1.000,-8.000 25.000,1.000-1.000,-24.000 16.000,0.000-1.000,-39.000 9.000,0.000 0.000,7.000-16.000,1.000 0.000,7.000-24.000,1.000 1.000,7.000-24.000,0.000 0.000,32.000 0.000,0.000 0.000,15.000 0.000,0.000 0.000,-23.000 0.000,0.000 0.000,47.000 8.000,0.000 0.000,-24.000 7.000,1.000 1.000,-17.000 7.000,1.000 1.000,-8.000-1.000,0.000 1.000,-16.000 23.000,0.000 0.000,-23.000-8.000,-1.000 0.000,-23.000 16.000,1.000 0.000,-1.000-16.000,0.000 0.000,16.000-23.000,-1.000 0.000,25.000-24.000,-1.000 0.000,16.000 0.000,0.000 0.000,8.000-7.000</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18"/>
    </inkml:context>
    <inkml:brush xml:id="br0">
      <inkml:brushProperty name="width" value="0.07302" units="cm"/>
      <inkml:brushProperty name="height" value="0.07302" units="cm"/>
      <inkml:brushProperty name="color" value="#f2395b"/>
    </inkml:brush>
  </inkml:definitions>
  <inkml:trace contextRef="#ctx0" brushRef="#br0">64900.000 4797.000,'47.000'-31.000,"-31.000"23.000,-1.000 0.000,17.000 8.000,-1.000 0.000,-7.000 8.000,-1.000 0.000,-7.000-8.000</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19"/>
    </inkml:context>
    <inkml:brush xml:id="br0">
      <inkml:brushProperty name="width" value="0.07302" units="cm"/>
      <inkml:brushProperty name="height" value="0.07302" units="cm"/>
      <inkml:brushProperty name="color" value="#f2395b"/>
    </inkml:brush>
  </inkml:definitions>
  <inkml:trace contextRef="#ctx0" brushRef="#br0">64358.000 4266.000,'-16.000'0.000,"16.000"-8.000,0.000 0.000,-16.000 8.000,1.000 0.000,-1.000 39.000,0.000 0.000,-15.000 24.000,-1.000 0.000,9.000-9.000,-1.000 1.000,17.000-8.000,-1.000 0.000,16.000-31.000,-1.000 0.000,40.000-9.000,0.000 1.000,8.000-16.000,0.000 1.000,-31.000 7.000,-1.000 0.000,-23.000 47.000,0.000 0.000,-23.000 7.000,-1.000 1.000,-7.000-16.000,0.000 0.000,15.000-31.000,0.000 0.000,8.000-8.000,0.000 0.000,32.000-23.000,0.000-1.000,-1.000 24.000,1.000 0.000,-9.000 16.000,1.000-1.000,-32.000 32.000,1.000 0.000,-32.000-7.000,-1.000-1.000,-14.000 0.000,-1.000 0.000,0.000-15.000,1.000-1.000,30.000-15.000,1.000 0.000,70.000-24.000,0.000 0.000,40.000 9.000,-1.000-1.000,8.000 0.000,1.000 0.000,-9.000 8.000,0.000 0.000,-15.000 0.000,0.000 0.000,-48.000 0.000,1.000 0.000,0.000-8.000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0"/>
    </inkml:context>
    <inkml:brush xml:id="br0">
      <inkml:brushProperty name="width" value="0.07302" units="cm"/>
      <inkml:brushProperty name="height" value="0.07302" units="cm"/>
      <inkml:brushProperty name="color" value="#f2395b"/>
    </inkml:brush>
  </inkml:definitions>
  <inkml:trace contextRef="#ctx0" brushRef="#br0">66678.000 4704.000,'0.000'-16.000,"0.000"63.000,0.000 0.000,-7.000 31.000,-1.000 1.000,-8.000-9.000,0.000 1.000,1.000-24.000,-1.000 0.000,16.000-39.000,0.000 0.000,0.000-40.000,0.000 1.000,39.000-63.000,0.000 0.000,-7.000 31.000,-1.000 0.000,-7.000 40.000,-1.000-1.000,-15.000 24.000,0.000 0.000,0.000 32.000,-1.000-1.000,-14.000 16.000,-1.000 0.000,-8.000 0.000,0.000 0.000,-7.000 0.000,-1.000 0.000,9.000-31.000,-1.000 0.000,24.000-79.000,0.000 0.000,15.000 0.000,1.000 1.000,7.000 38.000,0.000 1.000,1.000 15.000,-1.000 0.000,16.000 8.000,0.000 0.000,8.000 0.000,0.000 0.000,0.000-16.000,0.000 1.000,-24.000 7.000,0.000 0.000,-15.000 8.000,0.000 0.000,-16.000-8.000,0.000 0.000,0.000 1.000,0.000-1.000,-24.000-8.000,1.000 0.000,-1.000-15.000,1.000 0.000,7.000-8.000,0.000-1.000,8.000 9.000,1.000 0.000,7.000 23.000,0.000 0.000,-8.000 8.000,0.000 0.000,0.000 24.000,0.000-1.000,8.000 32.000,0.000 0.000,0.000 31.000,0.000 0.000,8.000 32.000,0.000-1.000,0.000 9.000,0.000-1.000,-8.000-39.000,0.000 0.000,7.000-31.000,1.000 0.000,-16.000-31.000,1.000-1.000,-25.000-15.000,1.000 0.000,-16.000-32.000,0.000 1.000,0.000-17.000,0.000 1.000,31.000 0.000,0.000 0.000,32.000 0.000,0.000 0.000,47.000-1.000,-1.000 1.000,1.000 16.000,0.000-1.000,-40.000 9.000</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2"/>
    </inkml:context>
    <inkml:brush xml:id="br0">
      <inkml:brushProperty name="width" value="0.07302" units="cm"/>
      <inkml:brushProperty name="height" value="0.07302" units="cm"/>
      <inkml:brushProperty name="color" value="#f2395b"/>
    </inkml:brush>
  </inkml:definitions>
  <inkml:trace contextRef="#ctx0" brushRef="#br0">74577.000 4700.000,'-16.000'0.000,"16.000"16.000,0.000-1.000,0.000 32.000,0.000 0.000,0.000 32.000,0.000-1.000,-8.000-8.000,0.000 1.000,-7.000-16.000,-1.000 0.000,0.000-16.000,1.000 0.000,7.000-31.000</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2"/>
    </inkml:context>
    <inkml:brush xml:id="br0">
      <inkml:brushProperty name="width" value="0.07302" units="cm"/>
      <inkml:brushProperty name="height" value="0.07302" units="cm"/>
      <inkml:brushProperty name="color" value="#f2395b"/>
    </inkml:brush>
  </inkml:definitions>
  <inkml:trace contextRef="#ctx0" brushRef="#br0">74600.000 5544.000,'0.000'-16.000,"16.000"0.000,-1.000 1.000,32.000-1.000,0.000 1.000,8.000 7.000,0.000 0.000,-23.000 8.000,-1.000 0.000,-23.000 16.000,0.000-1.000,-16.000-15.000</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2"/>
    </inkml:context>
    <inkml:brush xml:id="br0">
      <inkml:brushProperty name="width" value="0.07302" units="cm"/>
      <inkml:brushProperty name="height" value="0.07302" units="cm"/>
      <inkml:brushProperty name="color" value="#f2395b"/>
    </inkml:brush>
  </inkml:definitions>
  <inkml:trace contextRef="#ctx0" brushRef="#br0">75309.000 4178.000,'0.000'-47.000,"0.000"39.000,0.000 1.000,0.000-1.000,0.000 0.000,0.000 39.000,0.000 1.000,0.000 22.000,0.000 1.000,-8.000 16.000,0.000-1.000,0.000 24.000,0.000 0.000,-7.000 8.000,-1.000 0.000,8.000-16.000,0.000 0.000,0.000-8.000,0.000 1.000,-7.000-40.000,-1.000 0.000,8.000-23.000</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2"/>
    </inkml:context>
    <inkml:brush xml:id="br0">
      <inkml:brushProperty name="width" value="0.07302" units="cm"/>
      <inkml:brushProperty name="height" value="0.07302" units="cm"/>
      <inkml:brushProperty name="color" value="#f2395b"/>
    </inkml:brush>
  </inkml:definitions>
  <inkml:trace contextRef="#ctx0" brushRef="#br0">75800.000 5628.000,'0.000'-31.000,"24.000"7.000,-1.000 1.000,-7.000 23.000,-1.000 0.000,1.000 23.000,0.000 1.000,-8.000 23.000,-1.000 0.000,-30.000 0.000,-1.000 0.000,1.000-31.000,-1.000-1.000,17.000-7.000,-1.000 0.000,23.000-16.000,1.000 0.000,31.000-15.000,0.000-1.000,-8.000 24.000,0.000 0.000,-23.000 24.000,0.000-1.000,-24.000 24.000,0.000 0.000,-15.000-8.000,-1.000 0.000,-15.000-7.000,0.000-1.000,23.000-23.000,0.000 0.000,9.000-8.000,-1.000 0.000,0.000 0.000</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3"/>
    </inkml:context>
    <inkml:brush xml:id="br0">
      <inkml:brushProperty name="width" value="0.07302" units="cm"/>
      <inkml:brushProperty name="height" value="0.07302" units="cm"/>
      <inkml:brushProperty name="color" value="#f2395b"/>
    </inkml:brush>
  </inkml:definitions>
  <inkml:trace contextRef="#ctx0" brushRef="#br0">77216.000 4013.000,'-16.000'-47.000,"24.000"47.000,0.000 0.000,39.000-8.000,0.000 0.000,8.000 8.000,0.000 0.000,-16.000 0.000,0.000 0.000,-31.000 8.000,0.000 0.000,-8.000 7.000,0.000 1.000,-16.000 0.000</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3"/>
    </inkml:context>
    <inkml:brush xml:id="br0">
      <inkml:brushProperty name="width" value="0.07302" units="cm"/>
      <inkml:brushProperty name="height" value="0.07302" units="cm"/>
      <inkml:brushProperty name="color" value="#f2395b"/>
    </inkml:brush>
  </inkml:definitions>
  <inkml:trace contextRef="#ctx0" brushRef="#br0">77247.000 4500.000,'-16.000'16.000,"16.000"7.000,0.000 1.000,0.000 23.000,0.000 0.000,0.000 31.000,0.000 0.000,0.000 9.000,0.000-1.000,-7.000-39.000,-1.000 0.000,0.000-32.000,0.000 1.000,8.000-47.000,0.000-1.000,0.000 9.000,0.000-1.000,0.000 1.000,0.000-1.000,16.000 17.000,-1.000-1.000,25.000 8.000,-1.000 0.000,16.000-24.000,-1.000 1.000,-6.000-1.000,-1.000 1.000,-8.000 7.000,0.000 0.000,-23.000 1.000,-1.000-1.000,-15.000 0.000,0.000 1.000,-8.000-9.000,1.000 1.000,-9.000 7.000,0.000 0.000,8.000 9.000,1.000-1.000,-9.000 0.000,0.000 0.000,1.000 39.000,-1.000 1.000,-8.000 15.000,1.000 0.000,7.000 15.000,0.000 1.000,9.000-24.000,-1.000 0.000,23.000 1.000,1.000-1.000,31.000-16.000,0.000 1.000,-8.000-24.000,1.000 0.000,-1.000 0.000,0.000 0.000,-23.000-8.000</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8"/>
    </inkml:context>
    <inkml:brush xml:id="br0">
      <inkml:brushProperty name="width" value="0.07302" units="cm"/>
      <inkml:brushProperty name="height" value="0.07302" units="cm"/>
      <inkml:brushProperty name="color" value="#f2395b"/>
    </inkml:brush>
  </inkml:definitions>
  <inkml:trace contextRef="#ctx0" brushRef="#br0">65480.000 22250.000,'-16.000'0.000,"0.000"8.000,1.000 0.000,15.000 0.000,0.000 0.000,-8.000 0.000</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4"/>
    </inkml:context>
    <inkml:brush xml:id="br0">
      <inkml:brushProperty name="width" value="0.07302" units="cm"/>
      <inkml:brushProperty name="height" value="0.07302" units="cm"/>
      <inkml:brushProperty name="color" value="#f2395b"/>
    </inkml:brush>
  </inkml:definitions>
  <inkml:trace contextRef="#ctx0" brushRef="#br0">79541.000 4075.000,'-16.000'0.000,"9.000"0.000,-1.000 0.000,-8.000 32.000,0.000-1.000,1.000 8.000,-1.000 0.000,0.000 16.000,1.000 0.000,7.000 39.000,0.000 0.000,8.000-24.000,0.000 1.000,8.000-48.000,0.000 1.000,31.000-40.000,0.000 0.000,32.000-62.000,-1.000 0.000,-15.000-16.000,0.000 0.000,-24.000 16.000,1.000-1.000,-32.000 17.000,0.000-1.000,-24.000 24.000,1.000 0.000,-17.000 31.000,1.000 0.000,8.000 16.000,0.000 0.000,15.000 31.000,0.000 0.000,0.000-23.000</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5"/>
    </inkml:context>
    <inkml:brush xml:id="br0">
      <inkml:brushProperty name="width" value="0.07302" units="cm"/>
      <inkml:brushProperty name="height" value="0.07302" units="cm"/>
      <inkml:brushProperty name="color" value="#f2395b"/>
    </inkml:brush>
  </inkml:definitions>
  <inkml:trace contextRef="#ctx0" brushRef="#br0">80822.000 5150.000,'-15.000'16.000,"-1.000"23.000,0.000 0.000,-7.000 16.000,-1.000 0.000,1.000 0.000,-1.000-1.000,9.000-22.000,-1.000-1.000,16.000-23.000,0.000 0.000,39.000-8.000,0.000 0.000,24.000-24.000,0.000 1.000,-8.000 15.000,-1.000 0.000,-22.000 8.000,-1.000 0.000,-23.000 8.000,0.000 0.000,-8.000 0.000</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5"/>
    </inkml:context>
    <inkml:brush xml:id="br0">
      <inkml:brushProperty name="width" value="0.07302" units="cm"/>
      <inkml:brushProperty name="height" value="0.07302" units="cm"/>
      <inkml:brushProperty name="color" value="#f2395b"/>
    </inkml:brush>
  </inkml:definitions>
  <inkml:trace contextRef="#ctx0" brushRef="#br0">81330.000 5466.000,'0.000'-16.000,"0.000"71.000,0.000 0.000,0.000 31.000,0.000 0.000,0.000 24.000,0.000-1.000,-16.000 9.000,0.000-1.000,9.000-38.000,-1.000-1.000,0.000-62.000</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5"/>
    </inkml:context>
    <inkml:brush xml:id="br0">
      <inkml:brushProperty name="width" value="0.07302" units="cm"/>
      <inkml:brushProperty name="height" value="0.07302" units="cm"/>
      <inkml:brushProperty name="color" value="#f2395b"/>
    </inkml:brush>
  </inkml:definitions>
  <inkml:trace contextRef="#ctx0" brushRef="#br0">81900.000 3497.000,'31.000'-47.000,"9.000"47.000,-1.000 0.000,47.000 8.000,0.000 0.000,-39.000-1.000,0.000 1.000,-31.000-8.000,0.000 0.000,-8.000 0.000</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5"/>
    </inkml:context>
    <inkml:brush xml:id="br0">
      <inkml:brushProperty name="width" value="0.07302" units="cm"/>
      <inkml:brushProperty name="height" value="0.07302" units="cm"/>
      <inkml:brushProperty name="color" value="#f2395b"/>
    </inkml:brush>
  </inkml:definitions>
  <inkml:trace contextRef="#ctx0" brushRef="#br0">82532.000 2666.000,'-32.000'-16.000,"32.000"71.000,0.000 0.000,8.000 31.000,0.000 0.000,-8.000-8.000,0.000 1.000,0.000-40.000,0.000 0.000,0.000-23.000</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6"/>
    </inkml:context>
    <inkml:brush xml:id="br0">
      <inkml:brushProperty name="width" value="0.07302" units="cm"/>
      <inkml:brushProperty name="height" value="0.07302" units="cm"/>
      <inkml:brushProperty name="color" value="#f2395b"/>
    </inkml:brush>
  </inkml:definitions>
  <inkml:trace contextRef="#ctx0" brushRef="#br0">84400.000 4697.000,'16.000'-16.000,"-1.000"16.000,1.000 0.000,62.000-15.000,1.000-1.000,-9.000 16.000,1.000 0.000,-16.000 8.000,0.000 0.000,-32.000-1.000,1.000 1.000,-24.000 0.000</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6"/>
    </inkml:context>
    <inkml:brush xml:id="br0">
      <inkml:brushProperty name="width" value="0.07302" units="cm"/>
      <inkml:brushProperty name="height" value="0.07302" units="cm"/>
      <inkml:brushProperty name="color" value="#f2395b"/>
    </inkml:brush>
  </inkml:definitions>
  <inkml:trace contextRef="#ctx0" brushRef="#br0">84300.000 5500.000,'0.000'16.000,"16.000"-16.000,-1.000 0.000,40.000 0.000,0.000 0.000,39.000 0.000,0.000 0.000,-15.000 8.000,-1.000 0.000,-47.000-8.000,1.000 0.000,-24.000 0.000</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6"/>
    </inkml:context>
    <inkml:brush xml:id="br0">
      <inkml:brushProperty name="width" value="0.07302" units="cm"/>
      <inkml:brushProperty name="height" value="0.07302" units="cm"/>
      <inkml:brushProperty name="color" value="#f2395b"/>
    </inkml:brush>
  </inkml:definitions>
  <inkml:trace contextRef="#ctx0" brushRef="#br0">88127.000 3866.000,'-16.000'-16.000,"16.000"40.000,0.000-1.000,0.000 40.000,0.000-1.000,0.000 1.000,0.000 0.000,-16.000-16.000,1.000 0.000,-9.000-24.000,1.000 1.000,15.000-24.000</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7"/>
    </inkml:context>
    <inkml:brush xml:id="br0">
      <inkml:brushProperty name="width" value="0.07302" units="cm"/>
      <inkml:brushProperty name="height" value="0.07302" units="cm"/>
      <inkml:brushProperty name="color" value="#f2395b"/>
    </inkml:brush>
  </inkml:definitions>
  <inkml:trace contextRef="#ctx0" brushRef="#br0">88250.000 4447.000,'47.000'-31.000,"-15.000"23.000,-1.000 0.000,8.000 8.000,1.000 0.000,-9.000 8.000,0.000 0.000,-15.000-1.000,0.000 1.000,-8.000-8.000</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7"/>
    </inkml:context>
    <inkml:brush xml:id="br0">
      <inkml:brushProperty name="width" value="0.07302" units="cm"/>
      <inkml:brushProperty name="height" value="0.07302" units="cm"/>
      <inkml:brushProperty name="color" value="#f2395b"/>
    </inkml:brush>
  </inkml:definitions>
  <inkml:trace contextRef="#ctx0" brushRef="#br0">89113.000 3381.000,'0.000'-15.000,"0.000"7.000,0.000 0.000,-8.000 8.000,0.000 0.000,8.000 8.000,0.000 0.000,0.000 54.000,0.000 1.000,-8.000 15.000,0.000 1.000,1.000 7.000,-1.000 0.000,8.000-8.000,0.000 1.000,-8.000-64.000,0.000 1.000,8.000 0.000</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8"/>
    </inkml:context>
    <inkml:brush xml:id="br0">
      <inkml:brushProperty name="width" value="0.07302" units="cm"/>
      <inkml:brushProperty name="height" value="0.07302" units="cm"/>
      <inkml:brushProperty name="color" value="#f2395b"/>
    </inkml:brush>
  </inkml:definitions>
  <inkml:trace contextRef="#ctx0" brushRef="#br0">63879.000 22066.000,'-16.000'0.000,"0.000"0.000,0.000 0.000,9.000-8.000,-1.000 0.000,0.000 8.000,0.000 0.000,16.000 0.000,0.000 0.000,7.000 0.000,1.000 0.000,0.000 0.000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7"/>
    </inkml:context>
    <inkml:brush xml:id="br0">
      <inkml:brushProperty name="width" value="0.07302" units="cm"/>
      <inkml:brushProperty name="height" value="0.07302" units="cm"/>
      <inkml:brushProperty name="color" value="#f2395b"/>
    </inkml:brush>
  </inkml:definitions>
  <inkml:trace contextRef="#ctx0" brushRef="#br0">90058.000 2578.000,'0.000'-31.000,"47.000"7.000,1.000 1.000,-25.000 23.000,1.000 0.000,38.000 8.000,1.000 0.000,-24.000 31.000,1.000 0.000,-40.000-8.000,0.000 1.000,-32.000-9.000,1.000 1.000,0.000-24.000,-1.000 0.000,-15.000 0.000,0.000 0.000,16.000 0.000,-1.000 0.000,1.000 7.000,-1.000 1.000,17.000 31.000,-1.000 1.000,16.000 14.000,0.000 1.000,-8.000 8.000,0.000 0.000,0.000 15.000,1.000 0.000,-1.000 16.000,0.000 0.000,-8.000-23.000,1.000-1.000,15.000-39.000,0.000 1.000,-8.000-40.000,0.000 0.000,8.000-8.000,0.000 1.000,-8.000-1.000</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8"/>
    </inkml:context>
    <inkml:brush xml:id="br0">
      <inkml:brushProperty name="width" value="0.07302" units="cm"/>
      <inkml:brushProperty name="height" value="0.07302" units="cm"/>
      <inkml:brushProperty name="color" value="#f2395b"/>
    </inkml:brush>
  </inkml:definitions>
  <inkml:trace contextRef="#ctx0" brushRef="#br0">89950.000 4466.000,'0.000'-31.000,"16.000"15.000,-1.000 1.000,25.000 7.000,-1.000 0.000,24.000 8.000,-1.000 0.000,9.000 0.000,-1.000 0.000,-22.000-8.000,-1.000 0.000,-32.000 1.000,1.000-1.000,-16.000-16.000,0.000 1.000,-31.000-9.000,-1.000 1.000,17.000 15.000,-1.000 1.000,0.000 7.000,0.000 0.000,1.000 16.000,-1.000 0.000,-7.000 31.000,-1.000 0.000,1.000 16.000,-1.000 0.000,16.000-8.000,0.000 0.000,24.000-16.000,0.000 0.000,31.000-15.000,0.000 0.000,31.000-40.000,1.000 1.000,-17.000-1.000,1.000 1.000,-39.000 7.000</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8"/>
    </inkml:context>
    <inkml:brush xml:id="br0">
      <inkml:brushProperty name="width" value="0.07302" units="cm"/>
      <inkml:brushProperty name="height" value="0.07302" units="cm"/>
      <inkml:brushProperty name="color" value="#f2395b"/>
    </inkml:brush>
  </inkml:definitions>
  <inkml:trace contextRef="#ctx0" brushRef="#br0">92544.000 3416.000,'0.000'-15.000,"0.000"7.000,0.000 0.000,0.000-15.000,0.000-1.000,0.000 16.000,0.000 0.000,-8.000 40.000,0.000-1.000,-7.000 16.000,-1.000 0.000,0.000 8.000,1.000 0.000,7.000 0.000,0.000-1.000,8.000-14.000,0.000-1.000,16.000-16.000,-1.000 1.000,9.000-24.000,-1.000 0.000,9.000-39.000,-1.000-1.000,16.000-22.000,0.000-1.000,-8.000-15.000,0.000-1.000,-23.000-15.000,0.000 0.000,-24.000 47.000,0.000 0.000,-23.000 32.000,-1.000-1.000,-22.000 24.000,-1.000 0.000,23.000 15.000,1.000 1.000,15.000 7.000,1.000 0.000,7.000-15.000</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9"/>
    </inkml:context>
    <inkml:brush xml:id="br0">
      <inkml:brushProperty name="width" value="0.07302" units="cm"/>
      <inkml:brushProperty name="height" value="0.07302" units="cm"/>
      <inkml:brushProperty name="color" value="#f2395b"/>
    </inkml:brush>
  </inkml:definitions>
  <inkml:trace contextRef="#ctx0" brushRef="#br0">93320.000 4116.000,'0.000'-16.000,"0.000"24.000,0.000 0.000,-24.000 31.000,0.000 0.000,-7.000 8.000,0.000 0.000,-8.000 0.000,-1.000 0.000,25.000-23.000,-1.000-1.000,16.000 1.000,0.000-1.000,47.000-23.000,0.000 0.000,8.000 0.000,0.000 0.000,15.000-23.000,1.000-1.000,-40.000 16.000,1.000 0.000,-32.000-7.000,0.000-1.000,-32.000 0.000,1.000 1.000,0.000-9.000,-1.000 1.000,9.000-1.000,-1.000 1.000,24.000 7.000,0.000 0.000,0.000 9.000,0.000-1.000,0.000 31.000,0.000 1.000,0.000 7.000,0.000 0.000,0.000 71.000,0.000 0.000,-15.000 16.000,-1.000-1.000,-8.000-23.000,1.000 0.000,23.000-70.000,0.000-1.000,-8.000-7.000</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29"/>
    </inkml:context>
    <inkml:brush xml:id="br0">
      <inkml:brushProperty name="width" value="0.07302" units="cm"/>
      <inkml:brushProperty name="height" value="0.07302" units="cm"/>
      <inkml:brushProperty name="color" value="#f2395b"/>
    </inkml:brush>
  </inkml:definitions>
  <inkml:trace contextRef="#ctx0" brushRef="#br0">94850.000 3210.000,'0.000'-47.000,"39.000"15.000,0.000 1.000,1.000 31.000,-1.000 0.000,16.000 0.000,-1.000 0.000,-14.000 16.000,-1.000-1.000,-31.000-15.000</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0"/>
    </inkml:context>
    <inkml:brush xml:id="br0">
      <inkml:brushProperty name="width" value="0.07302" units="cm"/>
      <inkml:brushProperty name="height" value="0.07302" units="cm"/>
      <inkml:brushProperty name="color" value="#f2395b"/>
    </inkml:brush>
  </inkml:definitions>
  <inkml:trace contextRef="#ctx0" brushRef="#br0">96481.000 1947.000,'-15.000'0.000,"7.000"-8.000,0.000 0.000,16.000 8.000,0.000 0.000,15.000-7.000,1.000-1.000,46.000 0.000,1.000 0.000,-32.000 16.000,0.000 0.000,-23.000 15.000,0.000 1.000,-16.000 23.000,0.000 0.000,-16.000 0.000,0.000 0.000,8.000 0.000,1.000 0.000,7.000 8.000,0.000-1.000,7.000 17.000,1.000-1.000,8.000 1.000,0.000-1.000,-16.000-7.000,0.000 0.000,0.000-8.000,0.000-1.000,-16.000-7.000,0.000 0.000,-7.000-7.000,-1.000-1.000,-7.000-16.000,0.000 1.000,-1.000-24.000,1.000 0.000,-8.000 0.000,-1.000 0.000,17.000-8.000</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1"/>
    </inkml:context>
    <inkml:brush xml:id="br0">
      <inkml:brushProperty name="width" value="0.07302" units="cm"/>
      <inkml:brushProperty name="height" value="0.07302" units="cm"/>
      <inkml:brushProperty name="color" value="#f2395b"/>
    </inkml:brush>
  </inkml:definitions>
  <inkml:trace contextRef="#ctx0" brushRef="#br0">87561.000 2697.000,'-32.000'-47.000,"24.000"47.000,1.000 0.000,-25.000 0.000,1.000 0.000,-8.000 8.000,0.000 0.000,15.000-1.000,0.000 1.000,17.000-8.000,-1.000 0.000,0.000 24.000,0.000-1.000,8.000 16.000,0.000 1.000,-8.000 54.000,0.000 0.000,1.000-8.000,-1.000 0.000,-8.000-8.000,0.000 1.000,1.000-1.000,-1.000 0.000,16.000-15.000,0.000 0.000,8.000-16.000,0.000 0.000,15.000-16.000,1.000 0.000,15.000-7.000,0.000-1.000,-7.000-15.000,-1.000 0.000,-23.000 0.000</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2"/>
    </inkml:context>
    <inkml:brush xml:id="br0">
      <inkml:brushProperty name="width" value="0.07302" units="cm"/>
      <inkml:brushProperty name="height" value="0.07302" units="cm"/>
      <inkml:brushProperty name="color" value="#f2395b"/>
    </inkml:brush>
  </inkml:definitions>
  <inkml:trace contextRef="#ctx0" brushRef="#br0">82838.000 3260.000,'-16.000'-47.000,"16.000"31.000,0.000 0.000,24.000 1.000,0.000-1.000,15.000 16.000,0.000 0.000,-8.000 31.000,1.000 1.000,-17.000 15.000,1.000 0.000,-16.000-16.000,0.000 0.000,-8.000 1.000,0.000-1.000,0.000-8.000,1.000 1.000,7.000 15.000,0.000 0.000,0.000 16.000,0.000 0.000,15.000 23.000,1.000 1.000,-16.000 7.000,0.000 0.000,8.000-8.000,0.000 0.000,-8.000-23.000,0.000 0.000,0.000-8.000,0.000 0.000,-8.000-23.000,0.000-1.000,-16.000-7.000,1.000-1.000,-24.000-7.000,0.000 0.000,-32.000 0.000,1.000 0.000,47.000-8.000,-1.000 0.000,1.000 0.000</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2"/>
    </inkml:context>
    <inkml:brush xml:id="br0">
      <inkml:brushProperty name="width" value="0.07302" units="cm"/>
      <inkml:brushProperty name="height" value="0.07302" units="cm"/>
      <inkml:brushProperty name="color" value="#f2395b"/>
    </inkml:brush>
  </inkml:definitions>
  <inkml:trace contextRef="#ctx0" brushRef="#br0">73374.000 4481.000,'-32.000'-31.000,"24.000"31.000,1.000 0.000,-17.000 0.000,1.000 0.000,-9.000 0.000,1.000 0.000,-1.000 0.000,1.000 0.000,7.000 0.000,1.000 0.000,15.000 0.000,0.000 0.000,0.000 0.000,1.000 0.000,7.000 8.000,0.000 0.000,-24.000 47.000,0.000-1.000,9.000 1.000,-1.000 0.000,-7.000 47.000,-1.000 0.000,24.000-8.000,0.000 0.000,0.000-16.000,0.000 1.000,16.000-25.000,-1.000 1.000,-7.000-16.000,0.000 1.000,-8.000-9.000,0.000 0.000,0.000-15.000,0.000 0.000,16.000-16.000,-1.000 0.000,-7.000 0.000</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5"/>
    </inkml:context>
    <inkml:brush xml:id="br0">
      <inkml:brushProperty name="width" value="0.07302" units="cm"/>
      <inkml:brushProperty name="height" value="0.07302" units="cm"/>
      <inkml:brushProperty name="color" value="#f2395b"/>
    </inkml:brush>
  </inkml:definitions>
  <inkml:trace contextRef="#ctx0" brushRef="#br0">67998.000 12300.000,'-16.000'31.000,"8.000"24.000,0.000 0.000,8.000 15.000,0.000 1.000,-8.000 93.000,0.000 1.000,8.000-32.000,0.000 0.000,0.000-70.000,0.000-1.000,0.000-46.000,0.000 0.000,8.000-24.000</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8"/>
    </inkml:context>
    <inkml:brush xml:id="br0">
      <inkml:brushProperty name="width" value="0.07302" units="cm"/>
      <inkml:brushProperty name="height" value="0.07302" units="cm"/>
      <inkml:brushProperty name="color" value="#f2395b"/>
    </inkml:brush>
  </inkml:definitions>
  <inkml:trace contextRef="#ctx0" brushRef="#br0">64379.000 22250.000,'-16.000'0.000,"-16.000"0.000,1.000 0.000,31.000 16.000,0.000 0.000,8.000-16.000,0.000 0.000,7.000 8.000</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5"/>
    </inkml:context>
    <inkml:brush xml:id="br0">
      <inkml:brushProperty name="width" value="0.07302" units="cm"/>
      <inkml:brushProperty name="height" value="0.07302" units="cm"/>
      <inkml:brushProperty name="color" value="#f2395b"/>
    </inkml:brush>
  </inkml:definitions>
  <inkml:trace contextRef="#ctx0" brushRef="#br0">68335.000 13178.000,'16.000'-15.000,"8.000"-17.000,-1.000 1.000,-39.000 47.000,1.000-1.000,-17.000 17.000,1.000-1.000,0.000-7.000,-1.000-1.000,9.000 1.000,-1.000-1.000,-7.000 9.000,-1.000-1.000,17.000-8.000,-1.000 1.000,16.000-1.000,0.000 1.000,31.000 7.000,1.000 1.000,23.000-25.000,0.000 1.000,7.000 0.000,1.000 0.000,-24.000 0.000,0.000 0.000,-23.000-8.000,0.000 0.000,-8.000 0.000</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6"/>
    </inkml:context>
    <inkml:brush xml:id="br0">
      <inkml:brushProperty name="width" value="0.07302" units="cm"/>
      <inkml:brushProperty name="height" value="0.07302" units="cm"/>
      <inkml:brushProperty name="color" value="#f2395b"/>
    </inkml:brush>
  </inkml:definitions>
  <inkml:trace contextRef="#ctx0" brushRef="#br0">69900.000 13681.000,'0.000'-15.000,"0.000"7.000,0.000 0.000,0.000 24.000,0.000-1.000,0.000 32.000,0.000 0.000,0.000 16.000,0.000 0.000,8.000-1.000,0.000 1.000,0.000-8.000,0.000 0.000,-8.000-47.000</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6"/>
    </inkml:context>
    <inkml:brush xml:id="br0">
      <inkml:brushProperty name="width" value="0.07302" units="cm"/>
      <inkml:brushProperty name="height" value="0.07302" units="cm"/>
      <inkml:brushProperty name="color" value="#f2395b"/>
    </inkml:brush>
  </inkml:definitions>
  <inkml:trace contextRef="#ctx0" brushRef="#br0">71166.000 12247.000,'0.000'-16.000,"8.000"1.000,0.000-1.000,0.000 63.000,0.000 0.000,-8.000 8.000,0.000 0.000,0.000 46.000,0.000 1.000,-8.000 47.000,0.000 0.000,-8.000-24.000,0.000 0.000,16.000-46.000,0.000-1.000,16.000-47.000,0.000 1.000,-8.000-40.000</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6"/>
    </inkml:context>
    <inkml:brush xml:id="br0">
      <inkml:brushProperty name="width" value="0.07302" units="cm"/>
      <inkml:brushProperty name="height" value="0.07302" units="cm"/>
      <inkml:brushProperty name="color" value="#f2395b"/>
    </inkml:brush>
  </inkml:definitions>
  <inkml:trace contextRef="#ctx0" brushRef="#br0">71776.000 13097.000,'0.000'-16.000,"0.000"1.000,0.000-1.000,-15.000 24.000,-1.000 0.000,-16.000 31.000,1.000 0.000,-16.000 8.000,0.000 0.000,-8.000 0.000,0.000 0.000,24.000-8.000,0.000 0.000,23.000-15.000,0.000-1.000,32.000 1.000,-1.000-1.000,32.000-7.000,0.000 0.000,0.000-8.000,-1.000-1.000,-14.000 1.000,-1.000 0.000,-16.000 0.000,1.000 0.000,-16.000-8.000</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7"/>
    </inkml:context>
    <inkml:brush xml:id="br0">
      <inkml:brushProperty name="width" value="0.07302" units="cm"/>
      <inkml:brushProperty name="height" value="0.07302" units="cm"/>
      <inkml:brushProperty name="color" value="#f2395b"/>
    </inkml:brush>
  </inkml:definitions>
  <inkml:trace contextRef="#ctx0" brushRef="#br0">73350.000 13850.000,'31.000'0.000,"-7.000"0.000,-1.000 0.000,-7.000 31.000,0.000 1.000,-8.000 22.000,-1.000 1.000,-22.000-8.000,-1.000 0.000,-7.000-23.000,-1.000-1.000,16.000-7.000,0.000-1.000,8.000-7.000,0.000 0.000,40.000 0.000,-1.000 0.000,23.000-16.000,1.000 0.000,8.000-8.000,-1.000 1.000,-54.000-1.000</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7"/>
    </inkml:context>
    <inkml:brush xml:id="br0">
      <inkml:brushProperty name="width" value="0.07302" units="cm"/>
      <inkml:brushProperty name="height" value="0.07302" units="cm"/>
      <inkml:brushProperty name="color" value="#f2395b"/>
    </inkml:brush>
  </inkml:definitions>
  <inkml:trace contextRef="#ctx0" brushRef="#br0">75350.000 12863.000,'0.000'-16.000,"39.000"0.000,1.000 1.000,7.000 7.000,0.000 0.000,0.000 16.000,0.000 0.000,-24.000 0.000,1.000-1.000,-16.000 9.000,0.000 0.000,-16.000-8.000</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7"/>
    </inkml:context>
    <inkml:brush xml:id="br0">
      <inkml:brushProperty name="width" value="0.07302" units="cm"/>
      <inkml:brushProperty name="height" value="0.07302" units="cm"/>
      <inkml:brushProperty name="color" value="#f2395b"/>
    </inkml:brush>
  </inkml:definitions>
  <inkml:trace contextRef="#ctx0" brushRef="#br0">75266.000 14066.000,'-16.000'31.000,"71.000"-39.000,0.000 0.000,31.000-7.000,0.000-1.000,-15.000 16.000,-1.000 0.000,-38.000 8.000,-1.000 0.000,-15.000-1.000</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7"/>
    </inkml:context>
    <inkml:brush xml:id="br0">
      <inkml:brushProperty name="width" value="0.07302" units="cm"/>
      <inkml:brushProperty name="height" value="0.07302" units="cm"/>
      <inkml:brushProperty name="color" value="#f2395b"/>
    </inkml:brush>
  </inkml:definitions>
  <inkml:trace contextRef="#ctx0" brushRef="#br0">79655.000 11850.000,'-16.000'0.000,"9.000"0.000,-1.000 0.000,-16.000 0.000,1.000 0.000,-9.000 24.000,1.000-1.000,-8.000 16.000,-1.000 0.000,9.000 1.000,0.000-1.000,-16.000 16.000,-1.000 0.000,17.000 7.000,0.000 1.000,23.000-16.000,0.000 0.000,16.000-16.000,0.000 1.000,62.000-40.000,1.000 0.000,31.000-31.000,0.000 0.000,-16.000-1.000,1.000 1.000,-48.000 24.000,0.000-1.000,-23.000 0.000</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8"/>
    </inkml:context>
    <inkml:brush xml:id="br0">
      <inkml:brushProperty name="width" value="0.07302" units="cm"/>
      <inkml:brushProperty name="height" value="0.07302" units="cm"/>
      <inkml:brushProperty name="color" value="#f2395b"/>
    </inkml:brush>
  </inkml:definitions>
  <inkml:trace contextRef="#ctx0" brushRef="#br0">81616.000 10381.000,'15.000'0.000,"-7.000"-7.000,0.000-1.000,8.000 0.000,-1.000 0.000,25.000 8.000,-1.000 0.000,-24.000 16.000,1.000-1.000,-16.000 32.000,0.000 0.000,-47.000 8.000,0.000 0.000,16.000-8.000,-1.000 0.000,17.000-8.000,-1.000 1.000,16.000-17.000,0.000 1.000,55.000-24.000,0.000 0.000,39.000-40.000,0.000 1.000,-16.000 8.000,1.000 0.000,-64.000 31.000,1.000 0.000,0.000-8.000</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8"/>
    </inkml:context>
    <inkml:brush xml:id="br0">
      <inkml:brushProperty name="width" value="0.07302" units="cm"/>
      <inkml:brushProperty name="height" value="0.07302" units="cm"/>
      <inkml:brushProperty name="color" value="#f2395b"/>
    </inkml:brush>
  </inkml:definitions>
  <inkml:trace contextRef="#ctx0" brushRef="#br0">83517.000 11100.000,'31.000'0.000,"-47.000"24.000,1.000-1.000,-9.000 1.000,1.000-1.000,-9.000 16.000,1.000 0.000,-8.000 8.000,-1.000 0.000,17.000 8.000,-1.000 0.000,9.000 0.000,-1.000 0.000,16.000-24.000,0.000 0.000,24.000 1.000,-1.000-1.000,8.000-23.000,1.000 0.000,23.000-16.000,0.000 0.000,0.000-23.000,0.000-1.000,-16.000 9.000,0.000-1.000,-23.000 9.000</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8"/>
    </inkml:context>
    <inkml:brush xml:id="br0">
      <inkml:brushProperty name="width" value="0.07302" units="cm"/>
      <inkml:brushProperty name="height" value="0.07302" units="cm"/>
      <inkml:brushProperty name="color" value="#f2395b"/>
    </inkml:brush>
  </inkml:definitions>
  <inkml:trace contextRef="#ctx0" brushRef="#br0">64895.000 22300.000,'-16.000'0.000,"-16.000"0.000,1.000 0.000,23.000 0.000,0.000 0.000,16.000 8.000,0.000 0.000,0.000 0.000</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8"/>
    </inkml:context>
    <inkml:brush xml:id="br0">
      <inkml:brushProperty name="width" value="0.07302" units="cm"/>
      <inkml:brushProperty name="height" value="0.07302" units="cm"/>
      <inkml:brushProperty name="color" value="#f2395b"/>
    </inkml:brush>
  </inkml:definitions>
  <inkml:trace contextRef="#ctx0" brushRef="#br0">84976.000 11113.000,'0.000'-47.000,"0.000"39.000,0.000 0.000,0.000 16.000,0.000 0.000,0.000 47.000,0.000-1.000,-8.000 9.000,0.000 0.000,-8.000 15.000,1.000 0.000,-9.000-15.000,0.000 0.000,9.000-24.000,-1.000 0.000,16.000-31.000,0.000 0.000,0.000-24.000,0.000 0.000,0.000 9.000</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8"/>
    </inkml:context>
    <inkml:brush xml:id="br0">
      <inkml:brushProperty name="width" value="0.07302" units="cm"/>
      <inkml:brushProperty name="height" value="0.07302" units="cm"/>
      <inkml:brushProperty name="color" value="#f2395b"/>
    </inkml:brush>
  </inkml:definitions>
  <inkml:trace contextRef="#ctx0" brushRef="#br0">85000.000 12059.000,'63.000'-79.000,"-40.000"63.000,1.000 1.000,7.000 7.000,1.000 0.000,7.000 8.000,0.000 0.000,-16.000 0.000,1.000 0.000,-16.000 0.000,0.000 0.000,-8.000-8.000</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9"/>
    </inkml:context>
    <inkml:brush xml:id="br0">
      <inkml:brushProperty name="width" value="0.07302" units="cm"/>
      <inkml:brushProperty name="height" value="0.07302" units="cm"/>
      <inkml:brushProperty name="color" value="#f2395b"/>
    </inkml:brush>
  </inkml:definitions>
  <inkml:trace contextRef="#ctx0" brushRef="#br0">85824.000 10778.000,'0.000'-47.000,"0.000"39.000,0.000 1.000,0.000-1.000,0.000 0.000,0.000 16.000,0.000 0.000,0.000 39.000,0.000 0.000,0.000-40.000,0.000 1.000,-8.000 71.000,0.000-1.000,0.000 79.000,0.000-1.000,-15.000 1.000,-1.000 0.000,-7.000 31.000,0.000 0.000,23.000-149.000</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9"/>
    </inkml:context>
    <inkml:brush xml:id="br0">
      <inkml:brushProperty name="width" value="0.07302" units="cm"/>
      <inkml:brushProperty name="height" value="0.07302" units="cm"/>
      <inkml:brushProperty name="color" value="#f2395b"/>
    </inkml:brush>
  </inkml:definitions>
  <inkml:trace contextRef="#ctx0" brushRef="#br0">86700.000 11347.000,'0.000'-31.000,"16.000"23.000,-1.000 0.000,40.000 8.000,0.000 0.000,0.000 8.000,0.000 0.000,-8.000-1.000,0.000 1.000,-31.000-8.000,0.000 0.000,-16.000-8.000</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9"/>
    </inkml:context>
    <inkml:brush xml:id="br0">
      <inkml:brushProperty name="width" value="0.07302" units="cm"/>
      <inkml:brushProperty name="height" value="0.07302" units="cm"/>
      <inkml:brushProperty name="color" value="#f2395b"/>
    </inkml:brush>
  </inkml:definitions>
  <inkml:trace contextRef="#ctx0" brushRef="#br0">87262.000 10700.000,'-16.000'0.000,"8.000"0.000,0.000 0.000,0.000 24.000,0.000-1.000,8.000 24.000,0.000 0.000,0.000 24.000,0.000-1.000,0.000 9.000,0.000-1.000,-15.000-23.000,-1.000 0.000,8.000-47.000</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39"/>
    </inkml:context>
    <inkml:brush xml:id="br0">
      <inkml:brushProperty name="width" value="0.07302" units="cm"/>
      <inkml:brushProperty name="height" value="0.07302" units="cm"/>
      <inkml:brushProperty name="color" value="#f2395b"/>
    </inkml:brush>
  </inkml:definitions>
  <inkml:trace contextRef="#ctx0" brushRef="#br0">88100.000 10300.000,'16.000'0.000,"15.000"0.000,0.000 0.000,17.000 8.000,-1.000 0.000,31.000 31.000,0.000 0.000,-15.000 32.000,0.000-1.000,-32.000 16.000,1.000 0.000,-87.000 32.000,0.000-1.000,-47.000-23.000,0.000 1.000,63.000-56.000</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59"/>
    </inkml:context>
    <inkml:brush xml:id="br0">
      <inkml:brushProperty name="width" value="0.07302" units="cm"/>
      <inkml:brushProperty name="height" value="0.07302" units="cm"/>
      <inkml:brushProperty name="color" value="#f2395b"/>
    </inkml:brush>
  </inkml:definitions>
  <inkml:trace contextRef="#ctx0" brushRef="#br0">67547.000 19931.000,'0.000'-15.000,"24.000"7.000,-1.000 0.000,16.000 8.000,1.000 0.000,15.000 16.000,0.000-1.000,-24.000 17.000,0.000-1.000,-15.000 8.000,0.000 0.000,-24.000 8.000,0.000 0.000,-39.000-8.000,0.000 1.000,8.000-9.000,-1.000 0.000,-7.000-23.000,0.000 0.000,16.000-24.000,-1.000 1.000,17.000-17.000,-1.000 1.000,16.000-8.000,0.000 0.000,0.000 31.000,0.000 0.000,0.000 0.000,0.000 0.000,8.000 8.000,0.000 0.000,0.000 32.000,-1.000-1.000,-7.000 16.000,0.000 0.000,0.000 15.000,0.000 1.000,0.000 23.000,0.000 0.000,-7.000-23.000,-1.000 0.000,23.000-63.000,1.000 0.000,-8.000-8.000,0.000 0.000,0.000-15.000</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59"/>
    </inkml:context>
    <inkml:brush xml:id="br0">
      <inkml:brushProperty name="width" value="0.07302" units="cm"/>
      <inkml:brushProperty name="height" value="0.07302" units="cm"/>
      <inkml:brushProperty name="color" value="#f2395b"/>
    </inkml:brush>
  </inkml:definitions>
  <inkml:trace contextRef="#ctx0" brushRef="#br0">69011.000 19616.000,'16.000'-16.000,"-24.000"24.000,0.000 0.000,0.000 7.000,0.000 1.000,1.000 31.000,-1.000 0.000,8.000 8.000,0.000 0.000,0.000 0.000,0.000 0.000,8.000-1.000,-1.000 1.000,-14.000-8.000,-1.000 0.000,0.000-31.000,0.000 0.000,-8.000-40.000,1.000 1.000,7.000 15.000</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59"/>
    </inkml:context>
    <inkml:brush xml:id="br0">
      <inkml:brushProperty name="width" value="0.07302" units="cm"/>
      <inkml:brushProperty name="height" value="0.07302" units="cm"/>
      <inkml:brushProperty name="color" value="#f2395b"/>
    </inkml:brush>
  </inkml:definitions>
  <inkml:trace contextRef="#ctx0" brushRef="#br0">68850.000 20847.000,'31.000'-31.000,"1.000"23.000,-1.000 0.000,1.000 8.000,-1.000 0.000,0.000 8.000,1.000 0.000,-9.000-1.000,1.000 1.000,-16.000-8.000</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59"/>
    </inkml:context>
    <inkml:brush xml:id="br0">
      <inkml:brushProperty name="width" value="0.07302" units="cm"/>
      <inkml:brushProperty name="height" value="0.07302" units="cm"/>
      <inkml:brushProperty name="color" value="#f2395b"/>
    </inkml:brush>
  </inkml:definitions>
  <inkml:trace contextRef="#ctx0" brushRef="#br0">70049.000 19297.000,'0.000'-16.000,"0.000"1.000,0.000-1.000,15.000 40.000,1.000-1.000,-8.000 48.000,0.000-1.000,-8.000 16.000,0.000 0.000,0.000 16.000,0.000 0.000,-16.000 70.000,0.000 1.000,1.000-40.000,-1.000 0.000,8.000-109.000</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9"/>
    </inkml:context>
    <inkml:brush xml:id="br0">
      <inkml:brushProperty name="width" value="0.07302" units="cm"/>
      <inkml:brushProperty name="height" value="0.07302" units="cm"/>
      <inkml:brushProperty name="color" value="#f2395b"/>
    </inkml:brush>
  </inkml:definitions>
  <inkml:trace contextRef="#ctx0" brushRef="#br0">65048.000 22316.000,'-32.000'-16.000,"24.000"16.000,0.000 0.000,16.000 8.000</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6:59"/>
    </inkml:context>
    <inkml:brush xml:id="br0">
      <inkml:brushProperty name="width" value="0.07302" units="cm"/>
      <inkml:brushProperty name="height" value="0.07302" units="cm"/>
      <inkml:brushProperty name="color" value="#f2395b"/>
    </inkml:brush>
  </inkml:definitions>
  <inkml:trace contextRef="#ctx0" brushRef="#br0">71050.000 20329.000,'16.000'-16.000,"7.000"-16.000,1.000 1.000,-1.000 31.000,1.000 0.000,23.000 16.000,0.000-1.000,-8.000 1.000,1.000 0.000,-17.000-8.000,1.000 0.000,-16.000-8.000</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0"/>
    </inkml:context>
    <inkml:brush xml:id="br0">
      <inkml:brushProperty name="width" value="0.07302" units="cm"/>
      <inkml:brushProperty name="height" value="0.07302" units="cm"/>
      <inkml:brushProperty name="color" value="#f2395b"/>
    </inkml:brush>
  </inkml:definitions>
  <inkml:trace contextRef="#ctx0" brushRef="#br0">70866.000 21300.000,'0.000'16.000,"-8.000"-16.000,0.000 0.000,16.000 0.000,0.000 0.000,39.000 0.000,0.000 0.000,23.000 0.000,1.000 0.000,0.000 23.000,-1.000 1.000,-46.000-16.000,-1.000 0.000,1.000 0.000</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0"/>
    </inkml:context>
    <inkml:brush xml:id="br0">
      <inkml:brushProperty name="width" value="0.07302" units="cm"/>
      <inkml:brushProperty name="height" value="0.07302" units="cm"/>
      <inkml:brushProperty name="color" value="#f2395b"/>
    </inkml:brush>
  </inkml:definitions>
  <inkml:trace contextRef="#ctx0" brushRef="#br0">74150.000 20866.000,'16.000'-16.000,"23.000"16.000,0.000 0.000,24.000 0.000,0.000 0.000,-1.000 16.000,1.000 0.000,-40.000-16.000,1.000 0.000,-8.000 0.000</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1"/>
    </inkml:context>
    <inkml:brush xml:id="br0">
      <inkml:brushProperty name="width" value="0.07302" units="cm"/>
      <inkml:brushProperty name="height" value="0.07302" units="cm"/>
      <inkml:brushProperty name="color" value="#f2395b"/>
    </inkml:brush>
  </inkml:definitions>
  <inkml:trace contextRef="#ctx0" brushRef="#br0">76600.000 20457.000,'31.000'0.000,"24.000"0.000,0.000 0.000,16.000 0.000,-1.000 0.000,16.000 8.000,1.000 0.000,7.000-8.000,0.000 0.000,16.000 0.000,-1.000 0.000,9.000 0.000,0.000 0.000,-9.000-8.000,1.000 0.000,16.000-8.000,-1.000 1.000,-23.000-1.000,0.000 0.000,55.000 8.000,-1.000 0.000,-54.000-7.000,0.000-1.000,-16.000 8.000,1.000 0.000,-1.000-7.000,0.000-1.000,-31.000 16.000,0.000 0.000,-24.000 0.000,1.000 0.000,-32.000 8.000</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1"/>
    </inkml:context>
    <inkml:brush xml:id="br0">
      <inkml:brushProperty name="width" value="0.07302" units="cm"/>
      <inkml:brushProperty name="height" value="0.07302" units="cm"/>
      <inkml:brushProperty name="color" value="#f2395b"/>
    </inkml:brush>
  </inkml:definitions>
  <inkml:trace contextRef="#ctx0" brushRef="#br0">80150.000 21597.000,'78.000'-16.000,"-7.000"1.000,0.000-1.000,-9.000 16.000,1.000 0.000,-8.000 8.000,0.000 0.000,-47.000 46.000,-1.000 1.000,-61.000 16.000,-1.000-1.000,-24.000-7.000,1.000-1.000,31.000-30.000,0.000-1.000,31.000-31.000,0.000 0.000,16.000 8.000,0.000 0.000,24.000-8.000,-1.000 0.000,56.000-8.000,-1.000 0.000,16.000 0.000,0.000 0.000,-23.000 1.000,-1.000-1.000,-54.000 8.000,0.000 0.000,-8.000 0.000</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2"/>
    </inkml:context>
    <inkml:brush xml:id="br0">
      <inkml:brushProperty name="width" value="0.07302" units="cm"/>
      <inkml:brushProperty name="height" value="0.07302" units="cm"/>
      <inkml:brushProperty name="color" value="#f2395b"/>
    </inkml:brush>
  </inkml:definitions>
  <inkml:trace contextRef="#ctx0" brushRef="#br0">78741.000 16400.000,'-16.000'0.000,"9.000"47.000,-1.000 0.000,-8.000 31.000,0.000 1.000,1.000 15.000,-1.000 0.000,8.000-32.000,0.000 1.000,-7.000 15.000,-1.000 1.000,16.000-40.000,0.000 0.000,24.000-31.000,-1.000-1.000,16.000-38.000,0.000 0.000,16.000-16.000,0.000 0.000,-8.000 0.000,0.000 0.000,-23.000 8.000,-1.000 0.000,-23.000 23.000,0.000 0.000,-7.000 8.000,-1.000 1.000,-8.000 7.000,0.000 0.000,1.000 23.000,-1.000 1.000,-8.000 15.000,1.000 0.000,15.000-16.000,0.000 1.000,8.000-8.000,0.000-1.000,8.000-7.000,0.000 0.000,8.000-8.000,-1.000 0.000,9.000 0.000,-1.000 0.000,-7.000-8.000,0.000 0.000,-16.000 0.000,0.000 1.000,8.000 7.000,-1.000 0.000,-7.000 15.000,0.000 1.000,16.000 31.000,0.000 0.000,-16.000 15.000,0.000 1.000,0.000 15.000,0.000 1.000,-8.000 15.000,0.000 0.000,-8.000-39.000,1.000-1.000,-17.000-22.000,1.000-1.000,7.000-23.000,1.000 0.000,-1.000-8.000,1.000 0.000,7.000 0.000,0.000 0.000,16.000-39.000,0.000-1.000,24.000-46.000,0.000 0.000,46.000-47.000,1.000 0.000,-9.000 47.000,1.000 0.000,-32.000 54.000,1.000 1.000,-24.000 23.000</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3"/>
    </inkml:context>
    <inkml:brush xml:id="br0">
      <inkml:brushProperty name="width" value="0.07302" units="cm"/>
      <inkml:brushProperty name="height" value="0.07302" units="cm"/>
      <inkml:brushProperty name="color" value="#f2395b"/>
    </inkml:brush>
  </inkml:definitions>
  <inkml:trace contextRef="#ctx0" brushRef="#br0">80676.000 17047.000,'0.000'-16.000,"0.000"9.000,0.000-1.000,-8.000 0.000,0.000 0.000,8.000 16.000,0.000 0.000,-8.000 31.000,0.000 0.000,0.000 39.000,1.000 1.000,-9.000 7.000,0.000 0.000,8.000 32.000,0.000-1.000,-7.000-39.000,-1.000 1.000,16.000-56.000,0.000 1.000,0.000-40.000,0.000 0.000,8.000-7.000</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3"/>
    </inkml:context>
    <inkml:brush xml:id="br0">
      <inkml:brushProperty name="width" value="0.07302" units="cm"/>
      <inkml:brushProperty name="height" value="0.07302" units="cm"/>
      <inkml:brushProperty name="color" value="#f2395b"/>
    </inkml:brush>
  </inkml:definitions>
  <inkml:trace contextRef="#ctx0" brushRef="#br0">81204.000 17850.000,'-32.000'0.000,"1.000"31.000,0.000 1.000,-1.000 7.000,1.000 0.000,8.000-23.000,-1.000-1.000,24.000 1.000,0.000 0.000,0.000-8.000,0.000-1.000,39.000 17.000,0.000-1.000,8.000-7.000,0.000 0.000,-7.000-16.000,-1.000 0.000,-31.000 0.000</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3"/>
    </inkml:context>
    <inkml:brush xml:id="br0">
      <inkml:brushProperty name="width" value="0.07302" units="cm"/>
      <inkml:brushProperty name="height" value="0.07302" units="cm"/>
      <inkml:brushProperty name="color" value="#f2395b"/>
    </inkml:brush>
  </inkml:definitions>
  <inkml:trace contextRef="#ctx0" brushRef="#br0">82448.000 18350.000,'16.000'0.000,"-8.000"16.000,0.000-1.000,-8.000 25.000,0.000-1.000,0.000 8.000,0.000 0.000,-16.000 0.000,0.000 0.000,9.000-24.000,-1.000 1.000,0.000-16.000</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4"/>
    </inkml:context>
    <inkml:brush xml:id="br0">
      <inkml:brushProperty name="width" value="0.07302" units="cm"/>
      <inkml:brushProperty name="height" value="0.07302" units="cm"/>
      <inkml:brushProperty name="color" value="#f2395b"/>
    </inkml:brush>
  </inkml:definitions>
  <inkml:trace contextRef="#ctx0" brushRef="#br0">82763.000 18316.000,'-63.000'0.000,"71.000"0.000,0.000 0.000,47.000 0.000,-1.000 0.000,25.000-8.000,-1.000 0.000,8.000 8.000,1.000 0.000,-33.000 0.000,1.000 0.000,-39.000 0.000,0.000 0.000,-24.000 0.000</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9"/>
    </inkml:context>
    <inkml:brush xml:id="br0">
      <inkml:brushProperty name="width" value="0.07302" units="cm"/>
      <inkml:brushProperty name="height" value="0.07302" units="cm"/>
      <inkml:brushProperty name="color" value="#f2395b"/>
    </inkml:brush>
  </inkml:definitions>
  <inkml:trace contextRef="#ctx0" brushRef="#br0">65400.000 22450.000,'-100.000'0.000,"125.000"25.000</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4"/>
    </inkml:context>
    <inkml:brush xml:id="br0">
      <inkml:brushProperty name="width" value="0.07302" units="cm"/>
      <inkml:brushProperty name="height" value="0.07302" units="cm"/>
      <inkml:brushProperty name="color" value="#f2395b"/>
    </inkml:brush>
  </inkml:definitions>
  <inkml:trace contextRef="#ctx0" brushRef="#br0">83696.000 17363.000,'-32.000'-47.000,"32.000"39.000,0.000 0.000,8.000 55.000,0.000 0.000,-8.000 24.000,0.000-1.000,-8.000 16.000,0.000 1.000,-7.000 14.000,-1.000 1.000,16.000-23.000,0.000-1.000,-8.000-62.000</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5"/>
    </inkml:context>
    <inkml:brush xml:id="br0">
      <inkml:brushProperty name="width" value="0.07302" units="cm"/>
      <inkml:brushProperty name="height" value="0.07302" units="cm"/>
      <inkml:brushProperty name="color" value="#f2395b"/>
    </inkml:brush>
  </inkml:definitions>
  <inkml:trace contextRef="#ctx0" brushRef="#br0">85541.000 16663.000,'0.000'-16.000,"-8.000"-8.000,1.000 1.000,-1.000 39.000,0.000-1.000,0.000 56.000,0.000-1.000,-8.000 9.000,1.000-1.000,-9.000-8.000,1.000 1.000,15.000-8.000,0.000-1.000,16.000-23.000,0.000 0.000,23.000-23.000,0.000 0.000,17.000-40.000,-1.000 1.000,7.000-32.000,1.000 0.000,-15.000-7.000,-1.000-1.000,-23.000 24.000,-1.000 0.000,-23.000 23.000,1.000 0.000,-25.000 32.000,1.000 0.000,7.000 23.000,1.000 0.000,15.000-8.000,0.000 1.000,0.000-17.000,0.000 1.000,8.000 7.000,0.000 1.000,8.000-16.000,0.000 0.000,16.000-8.000,-1.000 0.000,-7.000-24.000,-1.000 1.000,-7.000-1.000,0.000 1.000,-8.000 15.000,0.000 0.000,8.000 8.000,0.000 0.000,0.000 8.000,0.000 0.000,-8.000-1.000,0.000 1.000,15.000 31.000,1.000 1.000,-16.000-33.000,0.000 1.000,0.000 70.000,0.000 1.000,-24.000 7.000,1.000 0.000,-1.000-23.000,1.000-1.000,7.000-30.000,0.000-1.000,1.000-23.000,-1.000 0.000,0.000-32.000,1.000 1.000,-1.000-40.000,0.000 0.000,16.000-23.000,0.000 0.000,47.000 23.000,0.000 1.000,24.000 15.000,0.000 0.000,15.000-8.000,0.000 0.000,-78.000 47.000,0.000 1.000,0.000-9.000</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5"/>
    </inkml:context>
    <inkml:brush xml:id="br0">
      <inkml:brushProperty name="width" value="0.07302" units="cm"/>
      <inkml:brushProperty name="height" value="0.07302" units="cm"/>
      <inkml:brushProperty name="color" value="#f2395b"/>
    </inkml:brush>
  </inkml:definitions>
  <inkml:trace contextRef="#ctx0" brushRef="#br0">87544.000 15997.000,'0.000'-16.000,"0.000"1.000,0.000-1.000,8.000 24.000,0.000 0.000,-8.000 54.000,0.000 1.000,-8.000 31.000,0.000 0.000,0.000 24.000,0.000-1.000,-7.000-7.000,-1.000-1.000,-7.000-15.000,-1.000 1.000,24.000-56.000</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5"/>
    </inkml:context>
    <inkml:brush xml:id="br0">
      <inkml:brushProperty name="width" value="0.07302" units="cm"/>
      <inkml:brushProperty name="height" value="0.07302" units="cm"/>
      <inkml:brushProperty name="color" value="#f2395b"/>
    </inkml:brush>
  </inkml:definitions>
  <inkml:trace contextRef="#ctx0" brushRef="#br0">88336.000 17113.000,'0.000'-16.000,"7.000"0.000,1.000 1.000,-8.000 7.000,0.000 0.000,-15.000 24.000,-1.000-1.000,-23.000 40.000,-1.000 0.000,-7.000-8.000,0.000 0.000,24.000-23.000,-1.000-1.000,24.000-7.000,0.000-1.000,24.000 17.000,-1.000-1.000,32.000 0.000,0.000 1.000,16.000-17.000,-1.000 1.000,-30.000-8.000,-1.000 0.000,-31.000-8.000</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6"/>
    </inkml:context>
    <inkml:brush xml:id="br0">
      <inkml:brushProperty name="width" value="0.07302" units="cm"/>
      <inkml:brushProperty name="height" value="0.07302" units="cm"/>
      <inkml:brushProperty name="color" value="#f2395b"/>
    </inkml:brush>
  </inkml:definitions>
  <inkml:trace contextRef="#ctx0" brushRef="#br0">90000.000 18216.000,'47.000'0.000,"-8.000"-8.000,1.000 0.000,-9.000 16.000,0.000 0.000,-15.000 23.000,0.000 0.000,-32.000 16.000,0.000 0.000,-23.000 0.000,0.000 0.000,23.000-23.000,1.000-1.000,7.000-23.000,0.000 0.000,39.000 8.000,1.000 0.000,46.000-24.000,1.000 0.000,-9.000 1.000,1.000-1.000,-55.000 8.000</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06"/>
    </inkml:context>
    <inkml:brush xml:id="br0">
      <inkml:brushProperty name="width" value="0.07302" units="cm"/>
      <inkml:brushProperty name="height" value="0.07302" units="cm"/>
      <inkml:brushProperty name="color" value="#f2395b"/>
    </inkml:brush>
  </inkml:definitions>
  <inkml:trace contextRef="#ctx0" brushRef="#br0">85297.000 19971.000,'-31.000'0.000,"23.000"0.000,0.000 0.000,8.000 8.000,0.000 0.000,16.000-8.000,-1.000 0.000,17.000 0.000,-1.000 0.000,24.000 0.000,0.000 0.000,23.000-8.000,1.000 0.000,30.000 0.000,1.000 0.000,23.000-7.000,1.000-1.000,-1.000-15.000,0.000-1.000,-15.000 17.000,-1.000-1.000,-15.000 8.000,0.000 0.000,0.000 8.000,0.000 0.000,-16.000 0.000,0.000 0.000,-15.000 0.000,-1.000 0.000,-7.000 0.000,0.000 0.000,-16.000-8.000,0.000 1.000,-16.000-1.000,1.000 0.000,-9.000 8.000,1.000 0.000,-24.000-8.000</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1"/>
    </inkml:context>
    <inkml:brush xml:id="br0">
      <inkml:brushProperty name="width" value="0.07302" units="cm"/>
      <inkml:brushProperty name="height" value="0.07302" units="cm"/>
      <inkml:brushProperty name="color" value="#000000"/>
    </inkml:brush>
  </inkml:definitions>
  <inkml:trace contextRef="#ctx0" brushRef="#br0">67850.000 27997.000,'0.000'-31.000,"0.000"23.000,0.000 0.000,8.000 39.000,0.000 1.000,-8.000-1.000,0.000 0.000,0.000 24.000,0.000 0.000,0.000 0.000,0.000 0.000,0.000-16.000,0.000 0.000,0.000-23.000,0.000 0.000,0.000-40.000,0.000 1.000,0.000 15.000,0.000 0.000,8.000-8.000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1"/>
    </inkml:context>
    <inkml:brush xml:id="br0">
      <inkml:brushProperty name="width" value="0.07302" units="cm"/>
      <inkml:brushProperty name="height" value="0.07302" units="cm"/>
      <inkml:brushProperty name="color" value="#000000"/>
    </inkml:brush>
  </inkml:definitions>
  <inkml:trace contextRef="#ctx0" brushRef="#br0">68850.000 27713.000,'0.000'-47.000,"0.000"39.000,0.000 0.000,8.000 24.000,0.000-1.000,0.000 32.000,0.000 0.000,-8.000 24.000,0.000-1.000,0.000 9.000,0.000-1.000,8.000 8.000,0.000 1.000,-8.000-1.000,0.000 0.000,0.000-62.000,0.000-1.000,0.000-7.000</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2"/>
    </inkml:context>
    <inkml:brush xml:id="br0">
      <inkml:brushProperty name="width" value="0.07302" units="cm"/>
      <inkml:brushProperty name="height" value="0.07302" units="cm"/>
      <inkml:brushProperty name="color" value="#000000"/>
    </inkml:brush>
  </inkml:definitions>
  <inkml:trace contextRef="#ctx0" brushRef="#br0">68000.000 28913.000,'0.000'-16.000,"0.000"8.000,0.000 0.000,16.000 1.000,-1.000-1.000,25.000 8.000,-1.000 0.000,-16.000-8.000,1.000 0.000,15.000 8.000,0.000 0.000,-31.000 0.000,0.000 0.000,8.000 8.000</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3"/>
    </inkml:context>
    <inkml:brush xml:id="br0">
      <inkml:brushProperty name="width" value="0.07302" units="cm"/>
      <inkml:brushProperty name="height" value="0.07302" units="cm"/>
      <inkml:brushProperty name="color" value="#000000"/>
    </inkml:brush>
  </inkml:definitions>
  <inkml:trace contextRef="#ctx0" brushRef="#br0">69566.000 27700.000,'-16.000'0.000,"32.000"0.000,-1.000 0.000,25.000 0.000,-1.000 0.000,-8.000 0.000,0.000 0.000,16.000 0.000,0.000 0.000,-31.000 8.000,0.000 0.000,-24.000 15.000,0.000 1.000,-15.000 7.000,-1.000 0.000,-7.000-23.000,-1.000 0.000,1.000-8.000,0.000 0.000,15.000 0.000,0.000 0.000,1.000 0.000,-1.000 0.000,16.000 39.000,0.000 0.000,-8.000 8.000,0.000 0.000,8.000 16.000,0.000-1.000,0.000 1.000,0.000 0.000,0.000-16.000,0.000 0.000,16.000-24.000,0.000 1.000,-8.000-24.000,-1.000 0.000,-7.000-16.000</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19"/>
    </inkml:context>
    <inkml:brush xml:id="br0">
      <inkml:brushProperty name="width" value="0.07302" units="cm"/>
      <inkml:brushProperty name="height" value="0.07302" units="cm"/>
      <inkml:brushProperty name="color" value="#f2395b"/>
    </inkml:brush>
  </inkml:definitions>
  <inkml:trace contextRef="#ctx0" brushRef="#br0">65663.000 22732.000,'-63.000'-32.000,"79.000"32.000,-1.000 0.000,1.000 0.000</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4"/>
    </inkml:context>
    <inkml:brush xml:id="br0">
      <inkml:brushProperty name="width" value="0.07302" units="cm"/>
      <inkml:brushProperty name="height" value="0.07302" units="cm"/>
      <inkml:brushProperty name="color" value="#000000"/>
    </inkml:brush>
  </inkml:definitions>
  <inkml:trace contextRef="#ctx0" brushRef="#br0">69700.000 28938.000,'0.000'-15.000,"24.000"7.000,-1.000 0.000,16.000 8.000,0.000 0.000,8.000-8.000,0.000 0.000,-15.000 0.000,-1.000 1.000,-15.000-1.000,-1.000 0.000,-7.000 0.000,0.000 0.000,-8.000 0.000,0.000 0.000,-16.000-15.000,1.000-1.000,-1.000 17.000,0.000-1.000,9.000 0.000,-1.000 0.000,-8.000 8.000,0.000 0.000,9.000 16.000,-1.000-1.000,0.000 17.000,0.000-1.000,0.000 1.000,0.000-1.000,8.000-15.000,0.000-1.000,16.000 9.000,0.000-1.000,15.000-7.000,0.000 0.000,16.000-16.000,0.000 0.000,0.000-40.000,1.000 1.000,-33.000 24.000,1.000-1.000,-8.000 0.000</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4"/>
    </inkml:context>
    <inkml:brush xml:id="br0">
      <inkml:brushProperty name="width" value="0.07302" units="cm"/>
      <inkml:brushProperty name="height" value="0.07302" units="cm"/>
      <inkml:brushProperty name="color" value="#000000"/>
    </inkml:brush>
  </inkml:definitions>
  <inkml:trace contextRef="#ctx0" brushRef="#br0">71616.000 27985.000,'0.000'-16.000,"0.000"-7.000,0.000-1.000,-8.000 17.000,0.000-1.000,8.000 16.000,0.000-1.000,8.000 25.000,0.000-1.000,-8.000 16.000,0.000 0.000,-8.000 0.000,0.000 0.000,8.000-23.000,0.000-1.000,0.000-7.000,0.000 0.000,16.000-16.000,-1.000 0.000,32.000-8.000,0.000 0.000,0.000-31.000,0.000 0.000,-15.000-1.000,-1.000 1.000,-23.000 0.000,0.000 0.000,-8.000-16.000,0.000 0.000,-8.000 16.000,0.000 0.000,-8.000 15.000,1.000 1.000,-9.000 15.000,1.000 0.000,-9.000 16.000,1.000 0.000,8.000 23.000,-1.000 0.000,24.000-23.000,0.000 0.000,-8.000 0.000</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5"/>
    </inkml:context>
    <inkml:brush xml:id="br0">
      <inkml:brushProperty name="width" value="0.07302" units="cm"/>
      <inkml:brushProperty name="height" value="0.07302" units="cm"/>
      <inkml:brushProperty name="color" value="#000000"/>
    </inkml:brush>
  </inkml:definitions>
  <inkml:trace contextRef="#ctx0" brushRef="#br0">72879.000 28400.000,'15.000'16.000,"-15.000"-1.000,0.000 1.000,-8.000 8.000,1.000-1.000,-1.000 8.000,0.000 1.000,-16.000-1.000,1.000 0.000,15.000-7.000,0.000-1.000,8.000-15.000,0.000 0.000,8.000 0.000,0.000 0.000,31.000-8.000,0.000 0.000,8.000-8.000,0.000 0.000,-23.000 8.000,0.000 0.000,-9.000 0.000,1.000 0.000,-8.000 0.000,0.000 0.000,-8.000-8.000</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5"/>
    </inkml:context>
    <inkml:brush xml:id="br0">
      <inkml:brushProperty name="width" value="0.07302" units="cm"/>
      <inkml:brushProperty name="height" value="0.07302" units="cm"/>
      <inkml:brushProperty name="color" value="#000000"/>
    </inkml:brush>
  </inkml:definitions>
  <inkml:trace contextRef="#ctx0" brushRef="#br0">73332.000 28466.000,'-16.000'0.000,"8.000"-8.000,0.000 0.000,8.000 16.000,0.000 0.000,0.000 23.000,0.000 0.000,8.000 8.000,0.000 1.000,0.000 7.000,0.000 0.000,-8.000 23.000,0.000 1.000,-8.000 30.000,0.000 1.000,0.000-78.000</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5"/>
    </inkml:context>
    <inkml:brush xml:id="br0">
      <inkml:brushProperty name="width" value="0.07302" units="cm"/>
      <inkml:brushProperty name="height" value="0.07302" units="cm"/>
      <inkml:brushProperty name="color" value="#000000"/>
    </inkml:brush>
  </inkml:definitions>
  <inkml:trace contextRef="#ctx0" brushRef="#br0">73900.000 27300.000,'16.000'0.000,"-8.000"0.000,-1.000 0.000,17.000 8.000,-1.000 0.000,56.000-8.000,-1.000 0.000,-31.000 0.000,0.000 0.000,-31.000 0.000,0.000 0.000,-8.000 0.000</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6"/>
    </inkml:context>
    <inkml:brush xml:id="br0">
      <inkml:brushProperty name="width" value="0.07302" units="cm"/>
      <inkml:brushProperty name="height" value="0.07302" units="cm"/>
      <inkml:brushProperty name="color" value="#000000"/>
    </inkml:brush>
  </inkml:definitions>
  <inkml:trace contextRef="#ctx0" brushRef="#br0">76700.000 28246.000,'47.000'-47.000,"-31.000"47.000,-1.000 0.000,72.000 0.000,-1.000 0.000,-31.000 0.000,0.000 0.000,15.000 7.000,1.000 1.000,-16.000-16.000,0.000 1.000,-40.000-1.000,1.000 0.000,0.000 0.000</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6"/>
    </inkml:context>
    <inkml:brush xml:id="br0">
      <inkml:brushProperty name="width" value="0.07302" units="cm"/>
      <inkml:brushProperty name="height" value="0.07302" units="cm"/>
      <inkml:brushProperty name="color" value="#000000"/>
    </inkml:brush>
  </inkml:definitions>
  <inkml:trace contextRef="#ctx0" brushRef="#br0">78700.000 27166.000,'0.000'-16.000,"31.000"24.000,1.000 0.000,15.000 15.000,0.000 1.000,8.000-1.000,-1.000 1.000,-14.000-8.000,-1.000-1.000,-16.000 1.000,1.000 0.000,-32.000-8.000</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6"/>
    </inkml:context>
    <inkml:brush xml:id="br0">
      <inkml:brushProperty name="width" value="0.07302" units="cm"/>
      <inkml:brushProperty name="height" value="0.07302" units="cm"/>
      <inkml:brushProperty name="color" value="#000000"/>
    </inkml:brush>
  </inkml:definitions>
  <inkml:trace contextRef="#ctx0" brushRef="#br0">77113.000 28849.000,'-16.000'0.000,"-7.000"0.000,-1.000 0.000,40.000 0.000,-1.000 0.000,64.000 0.000,-1.000 0.000,8.000 0.000,1.000 0.000,-9.000-8.000,1.000 0.000,-32.000 8.000,0.000 0.000,-24.000 0.000,1.000 0.000,-24.000-8.000</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6"/>
    </inkml:context>
    <inkml:brush xml:id="br0">
      <inkml:brushProperty name="width" value="0.07302" units="cm"/>
      <inkml:brushProperty name="height" value="0.07302" units="cm"/>
      <inkml:brushProperty name="color" value="#000000"/>
    </inkml:brush>
  </inkml:definitions>
  <inkml:trace contextRef="#ctx0" brushRef="#br0">77331.000 29000.000,'-31.000'0.000,"55.000"16.000,-1.000-1.000,24.000 1.000,0.000 0.000,47.000 15.000,0.000 1.000,-78.000-32.000</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7"/>
    </inkml:context>
    <inkml:brush xml:id="br0">
      <inkml:brushProperty name="width" value="0.07302" units="cm"/>
      <inkml:brushProperty name="height" value="0.07302" units="cm"/>
      <inkml:brushProperty name="color" value="#000000"/>
    </inkml:brush>
  </inkml:definitions>
  <inkml:trace contextRef="#ctx0" brushRef="#br0">82050.000 26747.000,'0.000'-16.000,"47.000"1.000,0.000-1.000,16.000 16.000,0.000 0.000,-9.000 16.000,1.000-1.000,-39.000 9.000,0.000-1.000,-32.000 1.000,0.000-1.000,-23.000-7.000,0.000 0.000,23.000-8.000</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28"/>
    </inkml:context>
    <inkml:brush xml:id="br0">
      <inkml:brushProperty name="width" value="0.07302" units="cm"/>
      <inkml:brushProperty name="height" value="0.07302" units="cm"/>
      <inkml:brushProperty name="color" value="#f2395b"/>
    </inkml:brush>
  </inkml:definitions>
  <inkml:trace contextRef="#ctx0" brushRef="#br0">82247.000 22870.000,'0.000'-16.000,"-8.000"16.000,0.000 0.000,-7.000-24.000,-1.000 1.000,16.000 15.000,0.000 0.000,0.000 0.000,0.000 1.000,0.000-1.000,0.000 0.000,0.000-16.000,0.000 1.000,16.000 7.000,-1.000 0.000,-7.000 1.000,0.000-1.000,0.000 16.000,0.000 0.000,0.000 8.000,-1.000 0.000,1.000-8.000,0.000 0.000,8.000 0.000,-1.000 0.000,25.000 0.000,-1.000 0.000,0.000 0.000,0.000 0.000,-7.000-8.000,-1.000 0.000,-15.000 8.000</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8"/>
    </inkml:context>
    <inkml:brush xml:id="br0">
      <inkml:brushProperty name="width" value="0.07302" units="cm"/>
      <inkml:brushProperty name="height" value="0.07302" units="cm"/>
      <inkml:brushProperty name="color" value="#000000"/>
    </inkml:brush>
  </inkml:definitions>
  <inkml:trace contextRef="#ctx0" brushRef="#br0">82213.000 26891.000,'-32.000'16.000,"25.000"-8.000,-1.000-1.000,8.000 25.000,0.000-1.000,0.000 16.000,0.000 0.000,0.000 24.000,0.000-1.000,0.000-7.000,0.000 0.000,-8.000-16.000,0.000 0.000,8.000-24.000,0.000 1.000,0.000-56.000,0.000 1.000,8.000-16.000,0.000 0.000,-8.000 23.000,0.000 1.000,8.000 15.000,-1.000 0.000,25.000 8.000,-1.000 0.000,16.000-8.000,0.000 1.000,0.000 7.000,0.000 0.000,-15.000-8.000,-1.000 0.000,-15.000 0.000,-1.000 0.000,-7.000-7.000,0.000-1.000,-16.000-15.000,0.000-1.000,-7.000 9.000,-1.000-1.000,0.000 16.000,1.000 0.000,7.000 8.000,0.000 0.000,-8.000 40.000,1.000-1.000,-9.000 0.000,1.000 0.000,15.000 0.000,0.000 1.000,0.000-17.000,0.000 1.000,24.000-9.000,0.000 1.000,23.000-8.000,0.000 0.000,24.000-32.000,-1.000 1.000,-7.000-24.000,0.000 0.000,0.000-24.000,0.000 1.000,-24.000 7.000,1.000 0.000,-24.000 32.000,-1.000-1.000,-7.000 25.000,0.000-1.000,0.000 23.000,0.000 1.000,0.000 31.000,0.000 0.000,-7.000 8.000,-1.000 0.000,0.000-8.000,0.000 0.000,0.000-8.000,0.000 0.000,8.000-23.000,0.000 0.000,24.000-16.000,-1.000 0.000,24.000-24.000,1.000 1.000,-1.000-40.000,0.000 0.000,-8.000-23.000,0.000 0.000,-31.000 7.000,0.000 1.000,-16.000 39.000,0.000 0.000,-16.000 31.000,1.000 0.000,-8.000 8.000,-1.000 0.000,9.000 16.000,-1.000-1.000,16.000 1.000,1.000 0.000,7.000-1.000,0.000 1.000,7.000-8.000</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8"/>
    </inkml:context>
    <inkml:brush xml:id="br0">
      <inkml:brushProperty name="width" value="0.07302" units="cm"/>
      <inkml:brushProperty name="height" value="0.07302" units="cm"/>
      <inkml:brushProperty name="color" value="#000000"/>
    </inkml:brush>
  </inkml:definitions>
  <inkml:trace contextRef="#ctx0" brushRef="#br0">85844.000 27200.000,'0.000'16.000,"0.000"-8.000,0.000-1.000,0.000 33.000,0.000-1.000,-23.000 8.000,-1.000 0.000,1.000 0.000,-1.000 0.000,24.000-24.000,0.000 1.000,0.000-16.000,0.000-1.000,24.000 1.000,-1.000 0.000,24.000 0.000,0.000 0.000,0.000-8.000,0.000 0.000,-16.000-8.000,1.000 0.000,-32.000 0.000</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8"/>
    </inkml:context>
    <inkml:brush xml:id="br0">
      <inkml:brushProperty name="width" value="0.07302" units="cm"/>
      <inkml:brushProperty name="height" value="0.07302" units="cm"/>
      <inkml:brushProperty name="color" value="#000000"/>
    </inkml:brush>
  </inkml:definitions>
  <inkml:trace contextRef="#ctx0" brushRef="#br0">86345.000 27381.000,'-16.000'-15.000,"8.000"7.000,0.000 0.000,8.000 32.000,0.000-1.000,-8.000 32.000,0.000 0.000,8.000 39.000,0.000 0.000,-15.000 31.000,-1.000 0.000,16.000-7.000,0.000 0.000,-8.000-87.000,0.000 0.000,8.000-7.000</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9"/>
    </inkml:context>
    <inkml:brush xml:id="br0">
      <inkml:brushProperty name="width" value="0.07302" units="cm"/>
      <inkml:brushProperty name="height" value="0.07302" units="cm"/>
      <inkml:brushProperty name="color" value="#000000"/>
    </inkml:brush>
  </inkml:definitions>
  <inkml:trace contextRef="#ctx0" brushRef="#br0">86947.000 25581.000,'16.000'-31.000,"7.000"31.000,1.000 0.000,7.000 24.000,1.000-1.000,-17.000 8.000,1.000 1.000,-24.000 15.000,0.000 0.000,-31.000-8.000,0.000 0.000,-8.000-15.000,0.000-1.000,39.000-15.000,0.000 0.000,39.000-16.000,1.000 0.000,15.000 8.000,0.000 0.000,-8.000 8.000,0.000 0.000,-23.000 0.000,0.000 0.000,-8.000-8.000</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29"/>
    </inkml:context>
    <inkml:brush xml:id="br0">
      <inkml:brushProperty name="width" value="0.07302" units="cm"/>
      <inkml:brushProperty name="height" value="0.07302" units="cm"/>
      <inkml:brushProperty name="color" value="#000000"/>
    </inkml:brush>
  </inkml:definitions>
  <inkml:trace contextRef="#ctx0" brushRef="#br0">88100.000 25879.000,'0.000'-32.000,"8.000"24.000,0.000 0.000,31.000-7.000,0.000-1.000,8.000 16.000,1.000 0.000,-33.000 0.000,1.000 0.000,0.000 8.000</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0"/>
    </inkml:context>
    <inkml:brush xml:id="br0">
      <inkml:brushProperty name="width" value="0.07302" units="cm"/>
      <inkml:brushProperty name="height" value="0.07302" units="cm"/>
      <inkml:brushProperty name="color" value="#000000"/>
    </inkml:brush>
  </inkml:definitions>
  <inkml:trace contextRef="#ctx0" brushRef="#br0">88681.000 27029.000,'-31.000'-16.000,"78.000"8.000,0.000 0.000,39.000-8.000,0.000 1.000,9.000 7.000,-1.000 0.000,-24.000 8.000,1.000 0.000,-48.000 8.000,1.000 0.000,-40.000-8.000</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0"/>
    </inkml:context>
    <inkml:brush xml:id="br0">
      <inkml:brushProperty name="width" value="0.07302" units="cm"/>
      <inkml:brushProperty name="height" value="0.07302" units="cm"/>
      <inkml:brushProperty name="color" value="#000000"/>
    </inkml:brush>
  </inkml:definitions>
  <inkml:trace contextRef="#ctx0" brushRef="#br0">89965.000 26150.000,'-16.000'0.000,"16.000"8.000,0.000 0.000,0.000 47.000,0.000-1.000,0.000 40.000,0.000 0.000,0.000 24.000,0.000 0.000,-8.000-32.000,0.000 0.000,0.000-70.000</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0"/>
    </inkml:context>
    <inkml:brush xml:id="br0">
      <inkml:brushProperty name="width" value="0.07302" units="cm"/>
      <inkml:brushProperty name="height" value="0.07302" units="cm"/>
      <inkml:brushProperty name="color" value="#000000"/>
    </inkml:brush>
  </inkml:definitions>
  <inkml:trace contextRef="#ctx0" brushRef="#br0">93250.000 25816.000,'0.000'-16.000,"0.000"55.000,0.000 0.000,16.000 24.000,-1.000 0.000,1.000-1.000,0.000 1.000,-8.000 8.000,0.000-1.000,-16.000-7.000,0.000-1.000,-8.000-46.000,0.000 0.000,1.000-16.000</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0"/>
    </inkml:context>
    <inkml:brush xml:id="br0">
      <inkml:brushProperty name="width" value="0.07302" units="cm"/>
      <inkml:brushProperty name="height" value="0.07302" units="cm"/>
      <inkml:brushProperty name="color" value="#000000"/>
    </inkml:brush>
  </inkml:definitions>
  <inkml:trace contextRef="#ctx0" brushRef="#br0">93200.000 26762.000,'16.000'0.000,"-16.000"-8.000,0.000 0.000,39.000-8.000,0.000 0.000,8.000 1.000,0.000-1.000,0.000 16.000,0.000 0.000,-23.000 0.000,-1.000 0.000,-15.000 0.000,0.000 0.000,-16.000-8.000</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1"/>
    </inkml:context>
    <inkml:brush xml:id="br0">
      <inkml:brushProperty name="width" value="0.07302" units="cm"/>
      <inkml:brushProperty name="height" value="0.07302" units="cm"/>
      <inkml:brushProperty name="color" value="#000000"/>
    </inkml:brush>
  </inkml:definitions>
  <inkml:trace contextRef="#ctx0" brushRef="#br0">94212.000 25497.000,'0.000'-16.000,"-8.000"8.000,0.000 1.000,0.000-1.000,0.000 0.000,8.000 31.000,0.000 1.000,0.000 31.000,0.000 0.000,0.000 15.000,0.000 1.000,0.000 30.000,0.000 1.000,-8.000 47.000,0.000 0.000,-7.000-47.000,-1.000-1.000,16.000-69.000,0.000-1.000,-8.000-15.000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2"/>
    </inkml:context>
    <inkml:brush xml:id="br0">
      <inkml:brushProperty name="width" value="0.07302" units="cm"/>
      <inkml:brushProperty name="height" value="0.07302" units="cm"/>
      <inkml:brushProperty name="color" value="#00bff3"/>
    </inkml:brush>
  </inkml:definitions>
  <inkml:trace contextRef="#ctx0" brushRef="#br0">98745.000 7901.000,'16.000'-32.000,"7.000"-30.000,1.000-1.000,-9.000 16.000,1.000 0.000,-8.000 47.000,0.000 0.000,-16.000 39.000,0.000 0.000,-47.000 71.000,0.000 0.000,-15.000 15.000,-1.000 0.000,8.000-47.000,1.000 1.000,30.000-56.000,1.000 1.000,31.000-40.000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28"/>
    </inkml:context>
    <inkml:brush xml:id="br0">
      <inkml:brushProperty name="width" value="0.07302" units="cm"/>
      <inkml:brushProperty name="height" value="0.07302" units="cm"/>
      <inkml:brushProperty name="color" value="#f2395b"/>
    </inkml:brush>
  </inkml:definitions>
  <inkml:trace contextRef="#ctx0" brushRef="#br0">83860.000 21781.000,'-16.000'0.000,"16.000"-7.000,0.000-1.000,-8.000 0.000,0.000 0.000,8.000 32.000,0.000-1.000,-7.000 8.000,-1.000 1.000,0.000 15.000,0.000 0.000,8.000 8.000,0.000 0.000,0.000-1.000,0.000 1.000,0.000-16.000,0.000 1.000,-8.000-9.000,0.000 0.000,8.000-23.000,0.000 0.000,0.000 0.000,0.000 0.000,-7.000-8.000,-1.000 0.000,0.000 0.000,0.000 0.000,16.000 0.000,0.000 0.000,0.000 0.000</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1"/>
    </inkml:context>
    <inkml:brush xml:id="br0">
      <inkml:brushProperty name="width" value="0.07302" units="cm"/>
      <inkml:brushProperty name="height" value="0.07302" units="cm"/>
      <inkml:brushProperty name="color" value="#000000"/>
    </inkml:brush>
  </inkml:definitions>
  <inkml:trace contextRef="#ctx0" brushRef="#br0">94800.000 25594.000,'0.000'-16.000,"16.000"-15.000,-1.000 0.000,17.000 31.000,-1.000 0.000,24.000-8.000,0.000 0.000,-8.000 24.000,0.000-1.000,-24.000 1.000,1.000-1.000,-24.000-7.000</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1"/>
    </inkml:context>
    <inkml:brush xml:id="br0">
      <inkml:brushProperty name="width" value="0.07302" units="cm"/>
      <inkml:brushProperty name="height" value="0.07302" units="cm"/>
      <inkml:brushProperty name="color" value="#000000"/>
    </inkml:brush>
  </inkml:definitions>
  <inkml:trace contextRef="#ctx0" brushRef="#br0">95299.000 24631.000,'0.000'-15.000,"-8.000"7.000,0.000 0.000,8.000 32.000,0.000-1.000,0.000 63.000,0.000 0.000,0.000 16.000,0.000 0.000,0.000-8.000,0.000 0.000,-8.000-78.000</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2"/>
    </inkml:context>
    <inkml:brush xml:id="br0">
      <inkml:brushProperty name="width" value="0.07302" units="cm"/>
      <inkml:brushProperty name="height" value="0.07302" units="cm"/>
      <inkml:brushProperty name="color" value="#000000"/>
    </inkml:brush>
  </inkml:definitions>
  <inkml:trace contextRef="#ctx0" brushRef="#br0">70533.000 34166.000,'0.000'-16.000,"8.000"63.000,0.000 0.000,-8.000 16.000,0.000-1.000,0.000 64.000,0.000-1.000,-8.000-15.000,0.000 0.000,8.000 15.000,0.000 0.000,0.000-85.000,0.000-1.000,-8.000-31.000</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3"/>
    </inkml:context>
    <inkml:brush xml:id="br0">
      <inkml:brushProperty name="width" value="0.07302" units="cm"/>
      <inkml:brushProperty name="height" value="0.07302" units="cm"/>
      <inkml:brushProperty name="color" value="#000000"/>
    </inkml:brush>
  </inkml:definitions>
  <inkml:trace contextRef="#ctx0" brushRef="#br0">71071.000 34850.000,'-16.000'0.000,"-8.000"8.000,1.000 0.000,-16.000 31.000,-1.000 0.000,-7.000 16.000,0.000 0.000,8.000-8.000,0.000 0.000,0.000-16.000,-1.000 0.000,9.000-7.000,0.000-1.000,23.000-15.000,0.000 0.000,8.000 0.000,0.000 0.000,47.000 15.000,0.000 1.000,16.000-1.000,0.000 1.000,-1.000-8.000,1.000-1.000,-16.000-7.000,0.000 0.000,-39.000-8.000,0.000 0.000,8.000 8.000</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3"/>
    </inkml:context>
    <inkml:brush xml:id="br0">
      <inkml:brushProperty name="width" value="0.07302" units="cm"/>
      <inkml:brushProperty name="height" value="0.07302" units="cm"/>
      <inkml:brushProperty name="color" value="#000000"/>
    </inkml:brush>
  </inkml:definitions>
  <inkml:trace contextRef="#ctx0" brushRef="#br0">72500.000 35716.000,'31.000'-16.000,"-15.000"32.000,0.000-1.000,-8.000 32.000,-1.000 0.000,-22.000 0.000,-1.000 0.000,0.000-15.000,1.000-1.000,7.000-23.000,0.000 0.000,16.000-8.000,0.000 0.000,23.000 8.000,0.000 0.000,1.000 15.000,-1.000 1.000,-15.000-1.000,0.000 1.000,-16.000 30.000,0.000 1.000,-32.000 8.000,1.000 0.000,-1.000-8.000,1.000-1.000,23.000-38.000,0.000 0.000,1.000-8.000</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3"/>
    </inkml:context>
    <inkml:brush xml:id="br0">
      <inkml:brushProperty name="width" value="0.07302" units="cm"/>
      <inkml:brushProperty name="height" value="0.07302" units="cm"/>
      <inkml:brushProperty name="color" value="#000000"/>
    </inkml:brush>
  </inkml:definitions>
  <inkml:trace contextRef="#ctx0" brushRef="#br0">74500.000 34966.000,'0.000'-16.000,"47.000"16.000,0.000 0.000,16.000 0.000,0.000 0.000,-8.000 0.000,0.000 0.000,-32.000 0.000,1.000 0.000,-16.000 8.000</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4"/>
    </inkml:context>
    <inkml:brush xml:id="br0">
      <inkml:brushProperty name="width" value="0.07302" units="cm"/>
      <inkml:brushProperty name="height" value="0.07302" units="cm"/>
      <inkml:brushProperty name="color" value="#000000"/>
    </inkml:brush>
  </inkml:definitions>
  <inkml:trace contextRef="#ctx0" brushRef="#br0">74563.000 36100.000,'-16.000'0.000,"-7.000"8.000,-1.000 0.000,63.000-8.000,1.000 0.000,38.000 0.000,0.000 0.000,-7.000 0.000,0.000 0.000,-24.000 8.000,0.000 0.000,-31.000-8.000</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6"/>
    </inkml:context>
    <inkml:brush xml:id="br0">
      <inkml:brushProperty name="width" value="0.07302" units="cm"/>
      <inkml:brushProperty name="height" value="0.07302" units="cm"/>
      <inkml:brushProperty name="color" value="#000000"/>
    </inkml:brush>
  </inkml:definitions>
  <inkml:trace contextRef="#ctx0" brushRef="#br0">80014.000 32050.000,'-16.000'0.000,"-15.000"0.000,-1.000 0.000,17.000 8.000,-1.000 0.000,-15.000 15.000,-1.000 1.000,9.000-16.000,-1.000-1.000,1.000 1.000,-1.000 0.000,8.000 0.000,1.000 0.000,7.000 0.000,0.000-1.000,8.000 9.000,0.000 0.000,0.000 31.000,0.000 0.000,16.000 15.000,-1.000 1.000,1.000 8.000,0.000-1.000,-8.000-7.000,-1.000 0.000,-7.000-9.000,0.000 1.000,0.000-23.000,0.000-1.000,8.000-23.000,0.000 0.000,16.000-24.000,-1.000 0.000,-7.000 9.000</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6"/>
    </inkml:context>
    <inkml:brush xml:id="br0">
      <inkml:brushProperty name="width" value="0.07302" units="cm"/>
      <inkml:brushProperty name="height" value="0.07302" units="cm"/>
      <inkml:brushProperty name="color" value="#000000"/>
    </inkml:brush>
  </inkml:definitions>
  <inkml:trace contextRef="#ctx0" brushRef="#br0">81666.000 31916.000,'-16.000'0.000,"16.000"-8.000,0.000 0.000,24.000 8.000,-1.000 0.000,24.000 8.000,0.000 0.000,8.000 0.000,0.000-1.000,-39.000 9.000,0.000 0.000,-24.000-8.000</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6"/>
    </inkml:context>
    <inkml:brush xml:id="br0">
      <inkml:brushProperty name="width" value="0.07302" units="cm"/>
      <inkml:brushProperty name="height" value="0.07302" units="cm"/>
      <inkml:brushProperty name="color" value="#000000"/>
    </inkml:brush>
  </inkml:definitions>
  <inkml:trace contextRef="#ctx0" brushRef="#br0">81532.000 32500.000,'-16.000'47.000,"8.000"0.000,0.000 0.000,16.000 24.000,0.000-1.000,-8.000 1.000,0.000-1.000,0.000-23.000,0.000 0.000,0.000-31.000,0.000 0.000,0.000-32.000,0.000 0.000,-8.000 1.000</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33"/>
    </inkml:context>
    <inkml:brush xml:id="br0">
      <inkml:brushProperty name="width" value="0.07302" units="cm"/>
      <inkml:brushProperty name="height" value="0.07302" units="cm"/>
      <inkml:brushProperty name="color" value="#f2395b"/>
    </inkml:brush>
  </inkml:definitions>
  <inkml:trace contextRef="#ctx0" brushRef="#br0">76181.000 20157.000,'-31.000'-32.000,"31.000"17.000,0.000-1.000,0.000 0.000,0.000 1.000,0.000-17.000,0.000 1.000,23.000 31.000,1.000 0.000,-16.000 8.000</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6"/>
    </inkml:context>
    <inkml:brush xml:id="br0">
      <inkml:brushProperty name="width" value="0.07302" units="cm"/>
      <inkml:brushProperty name="height" value="0.07302" units="cm"/>
      <inkml:brushProperty name="color" value="#000000"/>
    </inkml:brush>
  </inkml:definitions>
  <inkml:trace contextRef="#ctx0" brushRef="#br0">81500.000 33366.000,'0.000'-15.000,"16.000"-32.000,-1.000 0.000,9.000 39.000,-1.000 0.000,17.000 0.000,-1.000 0.000,16.000 8.000,0.000 0.000,-24.000 0.000,1.000 0.000,-17.000-15.000,1.000-1.000,-8.000-7.000,0.000-1.000,-24.000 8.000,0.000 1.000,-7.000 7.000,-1.000 0.000,9.000 8.000,-1.000 0.000,8.000 24.000,0.000-1.000,-8.000 24.000,1.000 0.000,7.000-16.000,0.000 1.000,8.000-9.000,0.000 1.000,0.000-9.000,0.000 1.000,31.000-8.000,1.000 0.000,23.000-24.000,0.000 0.000,0.000-23.000,0.000 0.000,-40.000 23.000,1.000 1.000,0.000-1.000</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7"/>
    </inkml:context>
    <inkml:brush xml:id="br0">
      <inkml:brushProperty name="width" value="0.07302" units="cm"/>
      <inkml:brushProperty name="height" value="0.07302" units="cm"/>
      <inkml:brushProperty name="color" value="#000000"/>
    </inkml:brush>
  </inkml:definitions>
  <inkml:trace contextRef="#ctx0" brushRef="#br0">83794.000 31975.000,'0.000'-15.000,"-8.000"15.000,0.000 0.000,1.000 31.000,-1.000 0.000,-8.000 16.000,0.000 0.000,9.000 8.000,-1.000 0.000,0.000 8.000,0.000-1.000,8.000-22.000,0.000-1.000,16.000-16.000,-1.000 1.000,17.000-24.000,-1.000 0.000,16.000-32.000,0.000 1.000,-7.000-39.000,-1.000-1.000,-8.000-15.000,1.000 0.000,-32.000 7.000,0.000 1.000,-16.000 39.000,0.000 0.000,-7.000 31.000,-1.000 0.000,1.000 32.000,-1.000-1.000,16.000 1.000,0.000-1.000,1.000-7.000</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7"/>
    </inkml:context>
    <inkml:brush xml:id="br0">
      <inkml:brushProperty name="width" value="0.07302" units="cm"/>
      <inkml:brushProperty name="height" value="0.07302" units="cm"/>
      <inkml:brushProperty name="color" value="#000000"/>
    </inkml:brush>
  </inkml:definitions>
  <inkml:trace contextRef="#ctx0" brushRef="#br0">85144.000 32650.000,'0.000'16.000,"-8.000"7.000,0.000 1.000,-7.000-9.000,-1.000 1.000,0.000 31.000,1.000 0.000,7.000-8.000,0.000 0.000,8.000-23.000,0.000-1.000,16.000-7.000,-1.000 0.000,32.000 0.000,0.000 0.000,0.000-8.000,0.000 0.000,-15.000-8.000,-1.000 0.000,-23.000 8.000,0.000 0.000,0.000-8.000</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7"/>
    </inkml:context>
    <inkml:brush xml:id="br0">
      <inkml:brushProperty name="width" value="0.07302" units="cm"/>
      <inkml:brushProperty name="height" value="0.07302" units="cm"/>
      <inkml:brushProperty name="color" value="#000000"/>
    </inkml:brush>
  </inkml:definitions>
  <inkml:trace contextRef="#ctx0" brushRef="#br0">85596.000 32816.000,'-16.000'0.000,"-8.000"-8.000,1.000 0.000,23.000 63.000,0.000 0.000,8.000 23.000,0.000 0.000,-8.000 24.000,0.000 0.000,-8.000-8.000,0.000 0.000,8.000-62.000,0.000-1.000,-8.000-15.000</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8"/>
    </inkml:context>
    <inkml:brush xml:id="br0">
      <inkml:brushProperty name="width" value="0.07302" units="cm"/>
      <inkml:brushProperty name="height" value="0.07302" units="cm"/>
      <inkml:brushProperty name="color" value="#000000"/>
    </inkml:brush>
  </inkml:definitions>
  <inkml:trace contextRef="#ctx0" brushRef="#br0">86200.000 31681.000,'16.000'-15.000,"-1.000"7.000,1.000 0.000,8.000 8.000,-1.000 0.000,-7.000 24.000,-1.000-1.000,-15.000 8.000,0.000 1.000,-23.000-1.000,-1.000 1.000,1.000-17.000,-1.000 1.000,9.000-8.000,-1.000 0.000,40.000-8.000,-1.000 0.000,16.000 0.000,0.000 0.000,-7.000 0.000,-1.000 0.000,-7.000 0.000,-1.000 0.000,-15.000-8.000,0.000 0.000,0.000 0.000</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8"/>
    </inkml:context>
    <inkml:brush xml:id="br0">
      <inkml:brushProperty name="width" value="0.07302" units="cm"/>
      <inkml:brushProperty name="height" value="0.07302" units="cm"/>
      <inkml:brushProperty name="color" value="#000000"/>
    </inkml:brush>
  </inkml:definitions>
  <inkml:trace contextRef="#ctx0" brushRef="#br0">86950.000 31900.000,'31.000'0.000,"1.000"0.000,-1.000 0.000,16.000 0.000,0.000 0.000,-39.000 0.000,0.000 0.000,0.000 0.000</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9"/>
    </inkml:context>
    <inkml:brush xml:id="br0">
      <inkml:brushProperty name="width" value="0.07302" units="cm"/>
      <inkml:brushProperty name="height" value="0.07302" units="cm"/>
      <inkml:brushProperty name="color" value="#000000"/>
    </inkml:brush>
  </inkml:definitions>
  <inkml:trace contextRef="#ctx0" brushRef="#br0">87410.000 31247.000,'0.000'-16.000,"23.000"9.000,1.000-1.000,7.000 0.000,0.000 0.000,1.000 24.000,-1.000-1.000,-23.000 9.000,0.000-1.000,-8.000 1.000,0.000-1.000,0.000 1.000,0.000-1.000,0.000 9.000,0.000-1.000,8.000 8.000,-1.000 0.000,1.000 8.000,0.000 0.000,0.000 24.000,0.000-1.000,-8.000-7.000,0.000 0.000,0.000-16.000,0.000 0.000,-16.000-8.000,0.000 0.000,-15.000-15.000,0.000-1.000,-24.000 1.000,0.000-1.000,0.000-15.000,0.000 0.000,48.000-8.000,-1.000 0.000,-8.000-8.000</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39"/>
    </inkml:context>
    <inkml:brush xml:id="br0">
      <inkml:brushProperty name="width" value="0.07302" units="cm"/>
      <inkml:brushProperty name="height" value="0.07302" units="cm"/>
      <inkml:brushProperty name="color" value="#000000"/>
    </inkml:brush>
  </inkml:definitions>
  <inkml:trace contextRef="#ctx0" brushRef="#br0">89973.000 31331.000,'0.000'-15.000,"-16.000"7.000,0.000 0.000,8.000 8.000,1.000 0.000,-1.000 0.000,0.000 0.000,-8.000 8.000,0.000 0.000,-7.000 7.000,-1.000 1.000,17.000-8.000,-1.000 0.000,0.000-8.000,0.000 0.000,8.000 8.000,0.000-1.000,8.000 17.000,0.000-1.000,0.000 9.000,-1.000-1.000,-7.000 16.000,0.000 0.000,0.000 16.000,0.000-1.000,0.000 1.000,0.000 0.000,0.000-32.000,0.000 0.000,0.000-15.000,0.000 0.000,8.000-16.000,0.000 0.000,0.000-8.000,0.000 0.000,0.000 0.000</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0"/>
    </inkml:context>
    <inkml:brush xml:id="br0">
      <inkml:brushProperty name="width" value="0.07302" units="cm"/>
      <inkml:brushProperty name="height" value="0.07302" units="cm"/>
      <inkml:brushProperty name="color" value="#000000"/>
    </inkml:brush>
  </inkml:definitions>
  <inkml:trace contextRef="#ctx0" brushRef="#br0">90797.000 31600.000,'0.000'63.000,"8.000"-24.000,0.000 0.000,0.000 16.000,-1.000 0.000,-7.000 8.000,0.000-1.000,-15.000-23.000,-1.000 1.000,8.000-40.000,0.000 0.000,1.000-32.000,-1.000 1.000,0.000-16.000,0.000 0.000,8.000 23.000,0.000 1.000,16.000 15.000,-1.000 0.000,17.000-7.000,-1.000-1.000,16.000 16.000,0.000 0.000,-16.000-8.000,1.000 0.000,-9.000 8.000,1.000 0.000,-16.000-8.000</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0"/>
    </inkml:context>
    <inkml:brush xml:id="br0">
      <inkml:brushProperty name="width" value="0.07302" units="cm"/>
      <inkml:brushProperty name="height" value="0.07302" units="cm"/>
      <inkml:brushProperty name="color" value="#000000"/>
    </inkml:brush>
  </inkml:definitions>
  <inkml:trace contextRef="#ctx0" brushRef="#br0">91682.000 31297.000,'0.000'-31.000,"0.000"23.000,0.000 0.000,0.000 24.000,0.000-1.000,0.000 32.000,0.000 0.000,-8.000 24.000,0.000-1.000,0.000 40.000,0.000 0.000,8.000 7.000,0.000 1.000,8.000-48.000,0.000 1.000,0.000-55.000</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34"/>
    </inkml:context>
    <inkml:brush xml:id="br0">
      <inkml:brushProperty name="width" value="0.07302" units="cm"/>
      <inkml:brushProperty name="height" value="0.07302" units="cm"/>
      <inkml:brushProperty name="color" value="#f2395b"/>
    </inkml:brush>
  </inkml:definitions>
  <inkml:trace contextRef="#ctx0" brushRef="#br0">73282.000 27345.000,'0.000'-16.000,"-8.000"-62.000,0.000-1.000,8.000 72.000,0.000-1.000,-8.000-16.000,0.000 1.000,8.000 7.000,0.000 0.000,8.000-15.000,0.000 0.000,0.000 15.000</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0"/>
    </inkml:context>
    <inkml:brush xml:id="br0">
      <inkml:brushProperty name="width" value="0.07302" units="cm"/>
      <inkml:brushProperty name="height" value="0.07302" units="cm"/>
      <inkml:brushProperty name="color" value="#000000"/>
    </inkml:brush>
  </inkml:definitions>
  <inkml:trace contextRef="#ctx0" brushRef="#br0">92250.000 31447.000,'0.000'-16.000,"24.000"8.000,-1.000 1.000,-7.000-1.000,-1.000 0.000,25.000 8.000,-1.000 0.000,0.000 0.000,0.000 0.000,-23.000 8.000</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0"/>
    </inkml:context>
    <inkml:brush xml:id="br0">
      <inkml:brushProperty name="width" value="0.07302" units="cm"/>
      <inkml:brushProperty name="height" value="0.07302" units="cm"/>
      <inkml:brushProperty name="color" value="#000000"/>
    </inkml:brush>
  </inkml:definitions>
  <inkml:trace contextRef="#ctx0" brushRef="#br0">92580.000 31066.000,'0.000'-16.000,"-8.000"16.000,0.000 0.000,8.000 31.000,0.000 1.000,0.000 30.000,0.000 1.000,-8.000-16.000,0.000 0.000,1.000 0.000,-1.000 0.000,8.000-39.000,0.000 0.000,-8.000 0.000</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1"/>
    </inkml:context>
    <inkml:brush xml:id="br0">
      <inkml:brushProperty name="width" value="0.07302" units="cm"/>
      <inkml:brushProperty name="height" value="0.07302" units="cm"/>
      <inkml:brushProperty name="color" value="#000000"/>
    </inkml:brush>
  </inkml:definitions>
  <inkml:trace contextRef="#ctx0" brushRef="#br0">93150.000 30628.000,'16.000'-47.000,"23.000"32.000,0.000-1.000,0.000 16.000,1.000 0.000,-9.000 0.000,0.000 0.000,-15.000 8.000,0.000 0.000,-16.000 23.000,0.000 0.000,-8.000 24.000,0.000 0.000,8.000 8.000,0.000-1.000,0.000-7.000,0.000 0.000,0.000 0.000,0.000 0.000,0.000 7.000,0.000 1.000,0.000 0.000,0.000-1.000,-16.000-7.000,1.000 0.000,-32.000 0.000,0.000 0.000,-1.000-16.000,1.000 0.000,16.000-23.000</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1"/>
    </inkml:context>
    <inkml:brush xml:id="br0">
      <inkml:brushProperty name="width" value="0.07302" units="cm"/>
      <inkml:brushProperty name="height" value="0.07302" units="cm"/>
      <inkml:brushProperty name="color" value="#000000"/>
    </inkml:brush>
  </inkml:definitions>
  <inkml:trace contextRef="#ctx0" brushRef="#br0">90450.000 34783.000,'63.000'0.000,"-16.000"0.000,0.000 0.000,31.000 0.000,1.000 0.000,30.000 0.000,1.000 0.000,-16.000 0.000,0.000 0.000,-7.000 0.000,-1.000 0.000,-8.000 0.000,1.000 0.000,-40.000 0.000,0.000 0.000,-16.000 0.000,1.000 0.000,-16.000 0.000,0.000 0.000,-24.000 0.000,0.000 0.000,8.000-8.000</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2"/>
    </inkml:context>
    <inkml:brush xml:id="br0">
      <inkml:brushProperty name="width" value="0.07302" units="cm"/>
      <inkml:brushProperty name="height" value="0.07302" units="cm"/>
      <inkml:brushProperty name="color" value="#000000"/>
    </inkml:brush>
  </inkml:definitions>
  <inkml:trace contextRef="#ctx0" brushRef="#br0">82370.000 37081.000,'0.000'-15.000,"-8.000"7.000,0.000 0.000,0.000 8.000,0.000 0.000,-7.000 8.000,-1.000 0.000,-8.000-8.000,1.000 0.000,-1.000 15.000,1.000 1.000,7.000-8.000,0.000 0.000,9.000 0.000,-1.000-1.000,0.000 1.000,0.000 0.000,8.000 16.000,0.000-1.000,0.000 1.000,0.000-1.000,8.000 24.000,0.000 0.000,0.000 16.000,-1.000-1.000,-7.000-7.000,0.000 0.000,0.000-16.000,0.000 0.000,0.000-15.000,0.000-1.000,0.000-7.000,0.000 0.000,16.000-16.000,0.000 0.000,15.000-16.000,1.000 0.000,-25.000 1.000</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2"/>
    </inkml:context>
    <inkml:brush xml:id="br0">
      <inkml:brushProperty name="width" value="0.07302" units="cm"/>
      <inkml:brushProperty name="height" value="0.07302" units="cm"/>
      <inkml:brushProperty name="color" value="#000000"/>
    </inkml:brush>
  </inkml:definitions>
  <inkml:trace contextRef="#ctx0" brushRef="#br0">83716.000 37050.000,'16.000'0.000,"-16.000"8.000,0.000 0.000,0.000 7.000,0.000 1.000,0.000 39.000,0.000 0.000,0.000-9.000,0.000 1.000,0.000 0.000,0.000 0.000,-8.000-31.000,0.000 0.000,0.000-16.000,0.000 0.000,8.000-16.000</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3"/>
    </inkml:context>
    <inkml:brush xml:id="br0">
      <inkml:brushProperty name="width" value="0.07302" units="cm"/>
      <inkml:brushProperty name="height" value="0.07302" units="cm"/>
      <inkml:brushProperty name="color" value="#000000"/>
    </inkml:brush>
  </inkml:definitions>
  <inkml:trace contextRef="#ctx0" brushRef="#br0">83650.000 37712.000,'16.000'-63.000,"7.000"55.000,1.000 0.000,15.000 8.000,0.000 0.000,0.000 0.000,0.000 0.000,-7.000 0.000,-1.000 0.000,-23.000 0.000,0.000 0.000,0.000-8.000</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3"/>
    </inkml:context>
    <inkml:brush xml:id="br0">
      <inkml:brushProperty name="width" value="0.07302" units="cm"/>
      <inkml:brushProperty name="height" value="0.07302" units="cm"/>
      <inkml:brushProperty name="color" value="#000000"/>
    </inkml:brush>
  </inkml:definitions>
  <inkml:trace contextRef="#ctx0" brushRef="#br0">84666.000 36550.000,'0.000'16.000,"-8.000"15.000,0.000 0.000,8.000 24.000,0.000 0.000,0.000 8.000,0.000-1.000,0.000 25.000,0.000-1.000,8.000 16.000,0.000-1.000,-8.000-69.000,0.000-1.000,0.000-15.000</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3"/>
    </inkml:context>
    <inkml:brush xml:id="br0">
      <inkml:brushProperty name="width" value="0.07302" units="cm"/>
      <inkml:brushProperty name="height" value="0.07302" units="cm"/>
      <inkml:brushProperty name="color" value="#000000"/>
    </inkml:brush>
  </inkml:definitions>
  <inkml:trace contextRef="#ctx0" brushRef="#br0">85900.000 36329.000,'0.000'-16.000,"39.000"-8.000,0.000 1.000,-7.000 15.000,-1.000 0.000,16.000 8.000,0.000 0.000,-15.000 8.000,-1.000 0.000,-23.000 15.000,0.000 1.000,-32.000 0.000,1.000-1.000,-9.000-15.000,1.000 0.000,23.000-8.000,0.000 0.000,0.000 8.000</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4"/>
    </inkml:context>
    <inkml:brush xml:id="br0">
      <inkml:brushProperty name="width" value="0.07302" units="cm"/>
      <inkml:brushProperty name="height" value="0.07302" units="cm"/>
      <inkml:brushProperty name="color" value="#000000"/>
    </inkml:brush>
  </inkml:definitions>
  <inkml:trace contextRef="#ctx0" brushRef="#br0">85844.000 36750.000,'-78.000'47.000,"70.000"-16.000,0.000 1.000,8.000 7.000,0.000 0.000,8.000 8.000,0.000 0.000,0.000 16.000,-1.000 0.000,-7.000-9.000,0.000 1.000,0.000-39.000,0.000 0.000,-7.000-24.000,-1.000 0.000,8.000-31.000,0.000 0.000,0.000-1.000,0.000 1.000,15.000 16.000,1.000-1.000,23.000 16.000,0.000 1.000,9.000-1.000,-1.000 0.000,7.000-8.000,1.000 1.000,-23.000 7.000,-1.000 0.000,-15.000-8.000,-1.000 0.000,-15.000 9.000,0.000-1.000,-15.000-8.000,-1.000 0.000,0.000 9.000,1.000-1.000,-1.000 8.000,0.000 0.000,-7.000 23.000,-1.000 1.000,16.000 7.000,1.000 1.000,7.000 7.000,0.000 0.000,0.000-16.000,0.000 1.000,23.000-16.000,1.000 0.000,15.000-16.000,0.000 0.000,24.000-31.000,0.000 0.000,-24.000 7.000,0.000 1.000,-23.000 15.000</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34"/>
    </inkml:context>
    <inkml:brush xml:id="br0">
      <inkml:brushProperty name="width" value="0.07302" units="cm"/>
      <inkml:brushProperty name="height" value="0.07302" units="cm"/>
      <inkml:brushProperty name="color" value="#f2395b"/>
    </inkml:brush>
  </inkml:definitions>
  <inkml:trace contextRef="#ctx0" brushRef="#br0">77698.000 20716.000,'-48.000'-16.000,"48.000"47.000,0.000 1.000,0.000-9.000,0.000 1.000,0.000-8.000</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4"/>
    </inkml:context>
    <inkml:brush xml:id="br0">
      <inkml:brushProperty name="width" value="0.07302" units="cm"/>
      <inkml:brushProperty name="height" value="0.07302" units="cm"/>
      <inkml:brushProperty name="color" value="#000000"/>
    </inkml:brush>
  </inkml:definitions>
  <inkml:trace contextRef="#ctx0" brushRef="#br0">88247.000 36522.000,'16.000'-15.000,"-8.000"-9.000,0.000 1.000,-8.000 15.000,0.000 0.000,-16.000 16.000,0.000 0.000,0.000 31.000,1.000 0.000,7.000 0.000,0.000 0.000,8.000-7.000,0.000-1.000,0.000 8.000,0.000 0.000,24.000-7.000,-1.000-1.000,-7.000-23.000,0.000 0.000,15.000-24.000,0.000 0.000,9.000-38.000,-1.000-1.000,0.000-8.000,0.000 0.000,-23.000-7.000,0.000-1.000,-24.000 40.000,0.000 0.000,-8.000 23.000,1.000 0.000,-17.000 32.000,1.000-1.000,7.000 8.000,1.000 1.000,23.000-9.000,0.000 1.000,0.000-16.000</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4"/>
    </inkml:context>
    <inkml:brush xml:id="br0">
      <inkml:brushProperty name="width" value="0.07302" units="cm"/>
      <inkml:brushProperty name="height" value="0.07302" units="cm"/>
      <inkml:brushProperty name="color" value="#000000"/>
    </inkml:brush>
  </inkml:definitions>
  <inkml:trace contextRef="#ctx0" brushRef="#br0">89476.000 37050.000,'15.000'16.000,"-23.000"-1.000,1.000 1.000,-17.000 23.000,1.000 0.000,7.000 8.000,0.000 0.000,0.000-8.000,1.000 0.000,7.000-23.000,0.000 0.000,32.000-16.000,-1.000 0.000,16.000 0.000,1.000 0.000,-1.000-8.000,0.000 0.000,-7.000-8.000,-1.000 1.000,-23.000 7.000,0.000 0.000,-8.000 0.000</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5"/>
    </inkml:context>
    <inkml:brush xml:id="br0">
      <inkml:brushProperty name="width" value="0.07302" units="cm"/>
      <inkml:brushProperty name="height" value="0.07302" units="cm"/>
      <inkml:brushProperty name="color" value="#000000"/>
    </inkml:brush>
  </inkml:definitions>
  <inkml:trace contextRef="#ctx0" brushRef="#br0">89776.000 37250.000,'-47.000'0.000,"39.000"24.000,0.000-1.000,0.000 16.000,0.000 0.000,8.000 24.000,0.000 0.000,0.000 31.000,0.000 0.000,-8.000 8.000,0.000 0.000,1.000-63.000,-1.000 0.000,-8.000-23.000</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5"/>
    </inkml:context>
    <inkml:brush xml:id="br0">
      <inkml:brushProperty name="width" value="0.07302" units="cm"/>
      <inkml:brushProperty name="height" value="0.07302" units="cm"/>
      <inkml:brushProperty name="color" value="#000000"/>
    </inkml:brush>
  </inkml:definitions>
  <inkml:trace contextRef="#ctx0" brushRef="#br0">90650.000 37066.000,'16.000'0.000,"39.000"-8.000,-1.000 0.000,-7.000 8.000,0.000 0.000,-31.000 0.000,0.000 0.000,-8.000 0.000</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45"/>
    </inkml:context>
    <inkml:brush xml:id="br0">
      <inkml:brushProperty name="width" value="0.07302" units="cm"/>
      <inkml:brushProperty name="height" value="0.07302" units="cm"/>
      <inkml:brushProperty name="color" value="#000000"/>
    </inkml:brush>
  </inkml:definitions>
  <inkml:trace contextRef="#ctx0" brushRef="#br0">91594.000 36216.000,'16.000'-16.000,"-8.000"16.000,-1.000 0.000,17.000 0.000,-1.000 0.000,-7.000 0.000,0.000 0.000,-8.000 23.000,-1.000 1.000,-7.000 15.000,0.000 0.000,0.000 8.000,0.000 0.000,0.000 0.000,0.000 0.000,8.000-8.000,0.000 1.000,0.000 7.000,0.000-1.000,-8.000 9.000,0.000 0.000,0.000-16.000,0.000 0.000,-24.000-7.000,1.000-1.000,-24.000-7.000,0.000-1.000,8.000 1.000,-1.000-1.000,9.000-7.000</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55"/>
    </inkml:context>
    <inkml:brush xml:id="br0">
      <inkml:brushProperty name="width" value="0.07302" units="cm"/>
      <inkml:brushProperty name="height" value="0.07302" units="cm"/>
      <inkml:brushProperty name="color" value="#f2395b"/>
    </inkml:brush>
  </inkml:definitions>
  <inkml:trace contextRef="#ctx0" brushRef="#br0">84413.000 36178.000,'0.000'-15.000,"-32.000"-17.000,1.000 1.000,266.000 258.000,0.000 0.000,-78.000-46.000,0.000-1.000,-55.000-71.000,0.000 1.000,-16.000-32.000,0.000 1.000,-31.000-17.000,0.000 1.000,-39.000-47.000</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7:56"/>
    </inkml:context>
    <inkml:brush xml:id="br0">
      <inkml:brushProperty name="width" value="0.07302" units="cm"/>
      <inkml:brushProperty name="height" value="0.07302" units="cm"/>
      <inkml:brushProperty name="color" value="#f2395b"/>
    </inkml:brush>
  </inkml:definitions>
  <inkml:trace contextRef="#ctx0" brushRef="#br0">82944.000 29925.000,'-16.000'-31.000,"-15.000"-8.000,0.000 0.000,23.000 31.000,0.000 0.000,16.000 32.000,0.000-1.000,70.000 40.000,1.000-1.000,62.000 48.000,0.000 0.000,8.000 7.000,0.000 1.000,-39.000 23.000,0.000 0.000,-71.000-63.000,0.000 1.000,-23.000-32.000</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1"/>
    </inkml:context>
    <inkml:brush xml:id="br0">
      <inkml:brushProperty name="width" value="0.07302" units="cm"/>
      <inkml:brushProperty name="height" value="0.07302" units="cm"/>
      <inkml:brushProperty name="color" value="#f2395b"/>
    </inkml:brush>
  </inkml:definitions>
  <inkml:trace contextRef="#ctx0" brushRef="#br0">75950.000 42913.000,'16.000'-16.000,"31.000"1.000,0.000-1.000,0.000 8.000,0.000 0.000,16.000 8.000,-1.000 0.000,-30.000 16.000,-1.000 0.000,-23.000 7.000,0.000 1.000,-16.000-16.000</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1"/>
    </inkml:context>
    <inkml:brush xml:id="br0">
      <inkml:brushProperty name="width" value="0.07302" units="cm"/>
      <inkml:brushProperty name="height" value="0.07302" units="cm"/>
      <inkml:brushProperty name="color" value="#f2395b"/>
    </inkml:brush>
  </inkml:definitions>
  <inkml:trace contextRef="#ctx0" brushRef="#br0">75731.000 44000.000,'-31.000'0.000,"70.000"0.000,0.000 0.000,40.000 16.000,-1.000-1.000,8.000 1.000,1.000-1.000,-48.000 1.000,0.000 0.000,-15.000-16.000</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2"/>
    </inkml:context>
    <inkml:brush xml:id="br0">
      <inkml:brushProperty name="width" value="0.07302" units="cm"/>
      <inkml:brushProperty name="height" value="0.07302" units="cm"/>
      <inkml:brushProperty name="color" value="#f2395b"/>
    </inkml:brush>
  </inkml:definitions>
  <inkml:trace contextRef="#ctx0" brushRef="#br0">78595.000 42831.000,'0.000'-15.000,"-16.000"7.000,0.000 0.000,16.000 16.000,0.000 0.000,0.000 31.000,0.000 0.000,0.000 47.000,0.000 0.000,-8.000 32.000,0.000 0.000,-7.000-17.000,-1.000 1.000,8.000-47.000,0.000 0.000,8.000-47.000,0.000 0.000,8.000-8.000</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34"/>
    </inkml:context>
    <inkml:brush xml:id="br0">
      <inkml:brushProperty name="width" value="0.07302" units="cm"/>
      <inkml:brushProperty name="height" value="0.07302" units="cm"/>
      <inkml:brushProperty name="color" value="#f2395b"/>
    </inkml:brush>
  </inkml:definitions>
  <inkml:trace contextRef="#ctx0" brushRef="#br0">76500.000 31030.000,'0.000'16.000,"0.000"-8.000,0.000 0.000,71.000-32.000,-1.000 0.000,-38.000 9.000,-1.000-1.000,1.000 8.000</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3"/>
    </inkml:context>
    <inkml:brush xml:id="br0">
      <inkml:brushProperty name="width" value="0.07302" units="cm"/>
      <inkml:brushProperty name="height" value="0.07302" units="cm"/>
      <inkml:brushProperty name="color" value="#f2395b"/>
    </inkml:brush>
  </inkml:definitions>
  <inkml:trace contextRef="#ctx0" brushRef="#br0">79929.000 43050.000,'-16.000'0.000,"8.000"16.000,0.000-1.000,-8.000 40.000,1.000 0.000,7.000 15.000,0.000 1.000,8.000 7.000,0.000 0.000,8.000-31.000,0.000 0.000,15.000-31.000,1.000 0.000,7.000-16.000,1.000 0.000,7.000-39.000,0.000-1.000,-7.000-30.000,-1.000-1.000,-23.000 9.000,0.000-1.000,-8.000 1.000,0.000-1.000,-24.000 32.000,1.000-1.000,-9.000 17.000,1.000-1.000,7.000 24.000,1.000 0.000,15.000-1.000</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3"/>
    </inkml:context>
    <inkml:brush xml:id="br0">
      <inkml:brushProperty name="width" value="0.07302" units="cm"/>
      <inkml:brushProperty name="height" value="0.07302" units="cm"/>
      <inkml:brushProperty name="color" value="#f2395b"/>
    </inkml:brush>
  </inkml:definitions>
  <inkml:trace contextRef="#ctx0" brushRef="#br0">81216.000 42500.000,'-16.000'0.000,"32.000"0.000,-1.000 0.000,25.000 0.000,-1.000 0.000,16.000 0.000,0.000 0.000,-16.000 16.000,0.000 0.000,-31.000-16.000,0.000 0.000,0.000 0.000</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4"/>
    </inkml:context>
    <inkml:brush xml:id="br0">
      <inkml:brushProperty name="width" value="0.07302" units="cm"/>
      <inkml:brushProperty name="height" value="0.07302" units="cm"/>
      <inkml:brushProperty name="color" value="#f2395b"/>
    </inkml:brush>
  </inkml:definitions>
  <inkml:trace contextRef="#ctx0" brushRef="#br0">82096.000 41766.000,'15.000'-16.000,"9.000"16.000,-1.000 0.000,25.000 0.000,-1.000 0.000,-24.000 8.000,1.000 0.000,-24.000 15.000,0.000 1.000,-8.000 15.000,0.000 0.000,-16.000 8.000,1.000 0.000,-1.000 0.000,1.000 0.000,-1.000 16.000,1.000 0.000,-9.000 7.000,1.000 1.000,7.000-24.000,1.000 0.000,15.000-39.000</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4"/>
    </inkml:context>
    <inkml:brush xml:id="br0">
      <inkml:brushProperty name="width" value="0.07302" units="cm"/>
      <inkml:brushProperty name="height" value="0.07302" units="cm"/>
      <inkml:brushProperty name="color" value="#f2395b"/>
    </inkml:brush>
  </inkml:definitions>
  <inkml:trace contextRef="#ctx0" brushRef="#br0">82900.000 42900.000,'16.000'16.000,"-1.000"-1.000,1.000 1.000,8.000 8.000,-1.000-1.000,-7.000-15.000,0.000 0.000,-16.000 0.000</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4"/>
    </inkml:context>
    <inkml:brush xml:id="br0">
      <inkml:brushProperty name="width" value="0.07302" units="cm"/>
      <inkml:brushProperty name="height" value="0.07302" units="cm"/>
      <inkml:brushProperty name="color" value="#f2395b"/>
    </inkml:brush>
  </inkml:definitions>
  <inkml:trace contextRef="#ctx0" brushRef="#br0">83557.000 41916.000,'-16.000'-16.000,"16.000"32.000,0.000-1.000,8.000 17.000,0.000-1.000,16.000 8.000,-1.000 0.000,-7.000-7.000,0.000-1.000,-1.000-7.000,1.000-1.000,-8.000 1.000,0.000-1.000,-8.000 8.000,0.000 1.000,-16.000-1.000,0.000 0.000,-15.000 9.000,-1.000-1.000,-15.000 0.000,0.000 0.000,8.000-7.000,0.000-1.000,23.000-23.000</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4"/>
    </inkml:context>
    <inkml:brush xml:id="br0">
      <inkml:brushProperty name="width" value="0.07302" units="cm"/>
      <inkml:brushProperty name="height" value="0.07302" units="cm"/>
      <inkml:brushProperty name="color" value="#f2395b"/>
    </inkml:brush>
  </inkml:definitions>
  <inkml:trace contextRef="#ctx0" brushRef="#br0">84350.000 42116.000,'63.000'-16.000,"-16.000"16.000,0.000 0.000,-15.000 0.000,-1.000 0.000,-15.000 8.000</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5"/>
    </inkml:context>
    <inkml:brush xml:id="br0">
      <inkml:brushProperty name="width" value="0.07302" units="cm"/>
      <inkml:brushProperty name="height" value="0.07302" units="cm"/>
      <inkml:brushProperty name="color" value="#f2395b"/>
    </inkml:brush>
  </inkml:definitions>
  <inkml:trace contextRef="#ctx0" brushRef="#br0">73213.000 47847.000,'0.000'-16.000,"-16.000"1.000,0.000-1.000,9.000 55.000,-1.000 0.000,8.000 40.000,0.000-1.000,0.000 71.000,0.000 0.000,-8.000 38.000,0.000 1.000,8.000-47.000,0.000 0.000,16.000-78.000,-1.000 0.000,-7.000-63.000</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6"/>
    </inkml:context>
    <inkml:brush xml:id="br0">
      <inkml:brushProperty name="width" value="0.07302" units="cm"/>
      <inkml:brushProperty name="height" value="0.07302" units="cm"/>
      <inkml:brushProperty name="color" value="#f2395b"/>
    </inkml:brush>
  </inkml:definitions>
  <inkml:trace contextRef="#ctx0" brushRef="#br0">73892.000 48881.000,'0.000'-15.000,"-8.000"7.000,1.000 0.000,-9.000 16.000,0.000 0.000,-7.000 15.000,-1.000 1.000,-15.000 23.000,0.000 0.000,-1.000-8.000,1.000 0.000,8.000-7.000,-1.000-1.000,9.000-8.000,-1.000 1.000,9.000 0.000,-1.000-1.000,16.000-7.000,0.000-1.000,24.000-7.000,-1.000 0.000,48.000 0.000,-1.000 0.000,9.000 0.000,-1.000-1.000,1.000 9.000,-1.000 0.000,-54.000-8.000</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6"/>
    </inkml:context>
    <inkml:brush xml:id="br0">
      <inkml:brushProperty name="width" value="0.07302" units="cm"/>
      <inkml:brushProperty name="height" value="0.07302" units="cm"/>
      <inkml:brushProperty name="color" value="#f2395b"/>
    </inkml:brush>
  </inkml:definitions>
  <inkml:trace contextRef="#ctx0" brushRef="#br0">76150.000 49063.000,'0.000'-32.000,"16.000"17.000,-1.000-1.000,40.000 16.000,0.000 0.000,0.000 0.000,0.000 0.000,-8.000 16.000,0.000-1.000,-39.000-7.000,0.000 0.000,0.000 0.000</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6"/>
    </inkml:context>
    <inkml:brush xml:id="br0">
      <inkml:brushProperty name="width" value="0.07302" units="cm"/>
      <inkml:brushProperty name="height" value="0.07302" units="cm"/>
      <inkml:brushProperty name="color" value="#f2395b"/>
    </inkml:brush>
  </inkml:definitions>
  <inkml:trace contextRef="#ctx0" brushRef="#br0">76166.000 49950.000,'0.000'16.000,"-8.000"-16.000,0.000 0.000,39.000 7.000,1.000 1.000,30.000-8.000,1.000 0.000,8.000 8.000,-1.000 0.000,-38.000-8.000,-1.000 0.000,-15.000 8.000</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3:55"/>
    </inkml:context>
    <inkml:brush xml:id="br0">
      <inkml:brushProperty name="width" value="0.07302" units="cm"/>
      <inkml:brushProperty name="height" value="0.07302" units="cm"/>
      <inkml:brushProperty name="color" value="#f2395b"/>
    </inkml:brush>
  </inkml:definitions>
  <inkml:trace contextRef="#ctx0" brushRef="#br0">36957.000 44959.000,'-16.000'-16.000,"8.000"8.000,0.000 1.000,-31.000-48.000,0.000 0.000,39.000 47.000,0.000 0.000,-16.000-23.000,1.000 0.000,7.000-1.000,0.000 1.000,8.000 0.000,0.000-1.000,0.000 17.000,0.000-1.000,16.000 16.000,-1.000 0.000,17.000 16.000,-1.000-1.000,0.000 17.000,1.000-1.000,7.000 16.000,0.000 0.000,8.000 23.000,0.000 1.000,-15.000-8.000,-1.000-1.000,0.000-23.000,1.000 1.000,-17.000-25.000,1.000 1.000,-8.000-8.000,0.000 0.000,7.000-8.000,1.000 0.000,-8.000 0.000,0.000 0.000,0.000 0.000,-1.000 0.000,17.000-24.000,-1.000 1.000,32.000-32.000,0.000 0.000,16.000-23.000,-1.000-1.000,9.000 1.000,-1.000 0.000,0.000 7.000,1.000 0.000,-9.000 9.000,1.000-1.000,-16.000 16.000,0.000 0.000,-8.000 0.000,0.000 0.000,-16.000 8.000,0.000 0.000,-7.000 15.000,-1.000 1.000,-7.000 7.000,0.000 0.000,-1.000 9.000,1.000-1.000,-16.000 0.000,0.000 0.000,8.000 16.000,0.000 0.000,7.000 7.000,1.000 1.000,-8.000-8.000,0.000 0.000,0.000 0.000</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6"/>
    </inkml:context>
    <inkml:brush xml:id="br0">
      <inkml:brushProperty name="width" value="0.07302" units="cm"/>
      <inkml:brushProperty name="height" value="0.07302" units="cm"/>
      <inkml:brushProperty name="color" value="#f2395b"/>
    </inkml:brush>
  </inkml:definitions>
  <inkml:trace contextRef="#ctx0" brushRef="#br0">79223.000 48016.000,'-32.000'-16.000,"24.000"40.000,1.000-1.000,7.000 1.000,0.000-1.000,0.000 1.000,0.000-1.000,0.000 16.000,0.000 0.000,-16.000 48.000,0.000-1.000,-15.000 24.000,-1.000-1.000,17.000-22.000,-1.000-1.000,16.000-63.000,0.000 1.000,0.000-16.000</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7"/>
    </inkml:context>
    <inkml:brush xml:id="br0">
      <inkml:brushProperty name="width" value="0.07302" units="cm"/>
      <inkml:brushProperty name="height" value="0.07302" units="cm"/>
      <inkml:brushProperty name="color" value="#f2395b"/>
    </inkml:brush>
  </inkml:definitions>
  <inkml:trace contextRef="#ctx0" brushRef="#br0">80197.000 48475.000,'-16.000'0.000,"9.000"40.000,-1.000-1.000,0.000 31.000,0.000 1.000,8.000-1.000,0.000 1.000,8.000-32.000,0.000 0.000,7.000-23.000,1.000 0.000,15.000-24.000,1.000 0.000,15.000-47.000,0.000 0.000,-24.000 8.000,1.000 0.000,-1.000-39.000,1.000 0.000,-24.000 23.000,0.000 0.000,-32.000 32.000,1.000 0.000,0.000 23.000,-1.000 0.000,17.000 16.000,-1.000 0.000,0.000 0.000</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7"/>
    </inkml:context>
    <inkml:brush xml:id="br0">
      <inkml:brushProperty name="width" value="0.07302" units="cm"/>
      <inkml:brushProperty name="height" value="0.07302" units="cm"/>
      <inkml:brushProperty name="color" value="#f2395b"/>
    </inkml:brush>
  </inkml:definitions>
  <inkml:trace contextRef="#ctx0" brushRef="#br0">81850.000 47465.000,'79.000'-16.000,"-17.000"16.000,1.000 0.000,-16.000 0.000,0.000 0.000,-7.000-8.000,-1.000 0.000,-31.000 0.000</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7"/>
    </inkml:context>
    <inkml:brush xml:id="br0">
      <inkml:brushProperty name="width" value="0.07302" units="cm"/>
      <inkml:brushProperty name="height" value="0.07302" units="cm"/>
      <inkml:brushProperty name="color" value="#f2395b"/>
    </inkml:brush>
  </inkml:definitions>
  <inkml:trace contextRef="#ctx0" brushRef="#br0">83049.000 46250.000,'31.000'0.000,"8.000"8.000,0.000 0.000,-7.000 0.000,-1.000-1.000,-15.000 9.000,0.000 0.000,-16.000 23.000,0.000 0.000,-16.000 16.000,0.000 0.000,-7.000 15.000,-1.000 1.000,-7.000-16.000,-1.000 0.000,9.000 7.000,-1.000 1.000,9.000-32.000,-1.000 1.000,8.000-24.000</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8"/>
    </inkml:context>
    <inkml:brush xml:id="br0">
      <inkml:brushProperty name="width" value="0.07302" units="cm"/>
      <inkml:brushProperty name="height" value="0.07302" units="cm"/>
      <inkml:brushProperty name="color" value="#f2395b"/>
    </inkml:brush>
  </inkml:definitions>
  <inkml:trace contextRef="#ctx0" brushRef="#br0">83900.000 47850.000,'16.000'0.000,"-1.000"23.000,1.000 1.000,7.000-9.000,1.000 1.000,-1.000-8.000,1.000 0.000,-16.000-8.000</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8"/>
    </inkml:context>
    <inkml:brush xml:id="br0">
      <inkml:brushProperty name="width" value="0.07302" units="cm"/>
      <inkml:brushProperty name="height" value="0.07302" units="cm"/>
      <inkml:brushProperty name="color" value="#f2395b"/>
    </inkml:brush>
  </inkml:definitions>
  <inkml:trace contextRef="#ctx0" brushRef="#br0">84773.000 46350.000,'-16.000'16.000,"16.000"15.000,0.000 0.000,0.000 24.000,0.000 0.000,16.000-16.000,-1.000 0.000,25.000 1.000,-1.000-1.000,-16.000-8.000,1.000 0.000,-16.000-7.000,0.000-1.000,-8.000 17.000,0.000-1.000,-16.000-16.000,0.000 1.000,-31.000-1.000,0.000 1.000,-8.000-1.000,0.000 1.000,16.000-24.000,0.000 0.000,23.000 0.000</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08"/>
    </inkml:context>
    <inkml:brush xml:id="br0">
      <inkml:brushProperty name="width" value="0.07302" units="cm"/>
      <inkml:brushProperty name="height" value="0.07302" units="cm"/>
      <inkml:brushProperty name="color" value="#f2395b"/>
    </inkml:brush>
  </inkml:definitions>
  <inkml:trace contextRef="#ctx0" brushRef="#br0">85450.000 46513.000,'16.000'-16.000,"23.000"0.000,0.000 1.000,-31.000 7.000,0.000 0.000,39.000 8.000,0.000 0.000,-16.000 0.000,1.000 0.000,-24.000 0.000</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55"/>
    </inkml:context>
    <inkml:brush xml:id="br0">
      <inkml:brushProperty name="width" value="0.07302" units="cm"/>
      <inkml:brushProperty name="height" value="0.07302" units="cm"/>
      <inkml:brushProperty name="color" value="#69dbaa"/>
    </inkml:brush>
  </inkml:definitions>
  <inkml:trace contextRef="#ctx0" brushRef="#br0">78863.000 7794.000,'0.000'-47.000,"-8.000"39.000,0.000 0.000,0.000 0.000,0.000 1.000,8.000-1.000,0.000 0.000,-7.000 8.000,-1.000 0.000,0.000 0.000,0.000 0.000,8.000 8.000</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56"/>
    </inkml:context>
    <inkml:brush xml:id="br0">
      <inkml:brushProperty name="width" value="0.07302" units="cm"/>
      <inkml:brushProperty name="height" value="0.07302" units="cm"/>
      <inkml:brushProperty name="color" value="#69dbaa"/>
    </inkml:brush>
  </inkml:definitions>
  <inkml:trace contextRef="#ctx0" brushRef="#br0">80250.000 7850.000,'-100.000'0.000,"125.000"25.000</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57"/>
    </inkml:context>
    <inkml:brush xml:id="br0">
      <inkml:brushProperty name="width" value="0.07302" units="cm"/>
      <inkml:brushProperty name="height" value="0.07302" units="cm"/>
      <inkml:brushProperty name="color" value="#69dbaa"/>
    </inkml:brush>
  </inkml:definitions>
  <inkml:trace contextRef="#ctx0" brushRef="#br0">77400.000 9277.000,'0.000'-16.000,"0.000"8.000,0.000 0.000,0.000 1.000,0.000-1.000,16.000 0.000,-1.000 0.000,1.000 0.000,0.000 0.000,0.000 1.000,-1.000-1.000,1.000 8.000,0.000 0.000,-8.000-8.000</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4:01"/>
    </inkml:context>
    <inkml:brush xml:id="br0">
      <inkml:brushProperty name="width" value="0.07302" units="cm"/>
      <inkml:brushProperty name="height" value="0.07302" units="cm"/>
      <inkml:brushProperty name="color" value="#f2395b"/>
    </inkml:brush>
  </inkml:definitions>
  <inkml:trace contextRef="#ctx0" brushRef="#br0">27860.000 52473.000,'-16.000'0.000,"0.000"-8.000,1.000 0.000,-9.000-8.000,1.000 1.000,15.000 15.000,0.000 0.000,16.000 0.000,0.000 0.000,23.000-8.000,0.000 0.000,24.000 8.000,0.000 0.000,16.000 0.000,-1.000 0.000,24.000 24.000,0.000-1.000,8.000 8.000,0.000 1.000,8.000-32.000,0.000 0.000,7.000-16.000,1.000 0.000,7.000-31.000,1.000 0.000,-9.000 8.000,1.000 0.000,7.000 31.000,1.000 1.000,-1.000-1.000,1.000 0.000,-40.000 8.000,0.000 0.000,-15.000-8.000,-1.000 0.000,-7.000-7.000,0.000-1.000,0.000 8.000,-1.000 0.000,9.000 0.000,-1.000 1.000,17.000-1.000,-1.000 0.000,16.000-16.000,0.000 1.000,7.000-8.000,1.000-1.000,16.000 17.000,-1.000-1.000,8.000 16.000,1.000 0.000,-103.000 16.000,0.000-1.000,1.000-7.000</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0:58"/>
    </inkml:context>
    <inkml:brush xml:id="br0">
      <inkml:brushProperty name="width" value="0.07302" units="cm"/>
      <inkml:brushProperty name="height" value="0.07302" units="cm"/>
      <inkml:brushProperty name="color" value="#69dbaa"/>
    </inkml:brush>
  </inkml:definitions>
  <inkml:trace contextRef="#ctx0" brushRef="#br0">91732.000 8312.000,'0.000'-32.000,"-8.000"32.000,0.000 0.000,8.000-8.000,0.000 0.000,-8.000 1.000,0.000-1.000,8.000 0.000,0.000 0.000,16.000 8.000,0.000 0.000,-8.000-8.000</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1:13"/>
    </inkml:context>
    <inkml:brush xml:id="br0">
      <inkml:brushProperty name="width" value="0.07302" units="cm"/>
      <inkml:brushProperty name="height" value="0.07302" units="cm"/>
      <inkml:brushProperty name="color" value="#69dbaa"/>
    </inkml:brush>
  </inkml:definitions>
  <inkml:trace contextRef="#ctx0" brushRef="#br0">60700.000 49876.000,'0.000'-16.000,"0.000"8.000,0.000 0.000,24.000-7.000,-1.000-1.000,24.000 0.000,0.000 0.000,8.000 9.000,0.000-1.000,0.000 0.000,0.000 0.000,-23.000 16.000,-1.000 0.000,-15.000 7.000</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1:29"/>
    </inkml:context>
    <inkml:brush xml:id="br0">
      <inkml:brushProperty name="width" value="0.07302" units="cm"/>
      <inkml:brushProperty name="height" value="0.07302" units="cm"/>
      <inkml:brushProperty name="color" value="#69dbaa"/>
    </inkml:brush>
  </inkml:definitions>
  <inkml:trace contextRef="#ctx0" brushRef="#br0">57882.000 59200.000,'0.000'31.000,"-16.000"-15.000,0.000 0.000,16.000-1.000,0.000 1.000,16.000 8.000,0.000-1.000,-8.000-15.000,0.000 0.000,-8.000 0.000,0.000 0.000,-8.000-8.000</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1:49"/>
    </inkml:context>
    <inkml:brush xml:id="br0">
      <inkml:brushProperty name="width" value="0.07302" units="cm"/>
      <inkml:brushProperty name="height" value="0.07302" units="cm"/>
      <inkml:brushProperty name="color" value="#69dbaa"/>
    </inkml:brush>
  </inkml:definitions>
  <inkml:trace contextRef="#ctx0" brushRef="#br0">67382.000 56300.000,'-16.000'32.000,"8.000"-32.000,0.000 0.000,8.000 8.000</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2:05"/>
    </inkml:context>
    <inkml:brush xml:id="br0">
      <inkml:brushProperty name="width" value="0.07302" units="cm"/>
      <inkml:brushProperty name="height" value="0.07302" units="cm"/>
      <inkml:brushProperty name="color" value="#69dbaa"/>
    </inkml:brush>
  </inkml:definitions>
  <inkml:trace contextRef="#ctx0" brushRef="#br0">90050.000 14250.000,'16.000'0.000,"-8.000"0.000,-1.000 0.000,9.000 0.000,0.000 0.000,0.000 0.000,-1.000 0.000,1.000 8.000,0.000 0.000,-8.000 0.000</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2:11"/>
    </inkml:context>
    <inkml:brush xml:id="br0">
      <inkml:brushProperty name="width" value="0.07302" units="cm"/>
      <inkml:brushProperty name="height" value="0.07302" units="cm"/>
      <inkml:brushProperty name="color" value="#69dbaa"/>
    </inkml:brush>
  </inkml:definitions>
  <inkml:trace contextRef="#ctx0" brushRef="#br0">84400.000 14079.000,'0.000'-32.000,"0.000"24.000,0.000 0.000,0.000 1.000,0.000-1.000,0.000 0.000,0.000 0.000,8.000 8.000,0.000 0.000,-8.000 8.000</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09"/>
    </inkml:context>
    <inkml:brush xml:id="br0">
      <inkml:brushProperty name="width" value="0.07302" units="cm"/>
      <inkml:brushProperty name="height" value="0.07302" units="cm"/>
      <inkml:brushProperty name="color" value="#69dbaa"/>
    </inkml:brush>
  </inkml:definitions>
  <inkml:trace contextRef="#ctx0" brushRef="#br0">90150.000 28234.000,'16.000'-16.000,"7.000"-47.000,1.000 1.000,-1.000 15.000,1.000 0.000,-16.000 39.000,0.000 0.000,-16.000 0.000</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14"/>
    </inkml:context>
    <inkml:brush xml:id="br0">
      <inkml:brushProperty name="width" value="0.07302" units="cm"/>
      <inkml:brushProperty name="height" value="0.07302" units="cm"/>
      <inkml:brushProperty name="color" value="#69dbaa"/>
    </inkml:brush>
  </inkml:definitions>
  <inkml:trace contextRef="#ctx0" brushRef="#br0">84228.000 36001.000,'-15.000'-16.000,"7.000"8.000,0.000 0.000,0.000 1.000,0.000-1.000,1.000-16.000,-1.000 1.000,0.000-1.000,0.000 1.000,8.000 7.000,0.000 0.000,0.000 1.000,0.000-1.000,0.000 8.000,0.000 0.000,0.000 1.000,0.000-1.000,0.000 0.000,0.000 0.000,8.000 32.000,0.000-1.000,15.000 8.000,1.000 1.000,-1.000-1.000,1.000 0.000,-1.000-7.000,1.000-1.000,7.000 1.000,1.000-1.000,7.000 1.000,0.000-1.000,8.000 9.000,0.000-1.000,-8.000-7.000,1.000-1.000,-1.000 8.000,0.000 1.000,0.000-1.000,0.000 0.000,1.000-7.000,-1.000-1.000,-8.000 9.000,1.000-1.000,-9.000 1.000,1.000-1.000,-1.000 0.000,1.000 1.000,-1.000-9.000,1.000 1.000,-1.000 7.000,1.000 0.000,7.000 1.000,0.000-1.000,9.000 0.000,-1.000 1.000,0.000 15.000,0.000 0.000,8.000 7.000,0.000 1.000,-15.000-16.000,-1.000 1.000,1.000-1.000,-1.000 0.000,-15.000-15.000,-1.000-1.000,1.000-15.000,0.000 0.000,-9.000 7.000,1.000 1.000,0.000-16.000,0.000 0.000,0.000 8.000,0.000 0.000,-8.000-40.000,0.000 1.000,-16.000 8.000</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15"/>
    </inkml:context>
    <inkml:brush xml:id="br0">
      <inkml:brushProperty name="width" value="0.07302" units="cm"/>
      <inkml:brushProperty name="height" value="0.07302" units="cm"/>
      <inkml:brushProperty name="color" value="#69dbaa"/>
    </inkml:brush>
  </inkml:definitions>
  <inkml:trace contextRef="#ctx0" brushRef="#br0">81413.000 29875.000,'-32.000'0.000,"32.000"-8.000,0.000 1.000,0.000-17.000,0.000 1.000,-7.000-1.000,-1.000 1.000,0.000 15.000,0.000 0.000,16.000 31.000,0.000 1.000,15.000 15.000,1.000 0.000,-9.000-15.000,1.000-1.000,31.000 24.000,0.000 0.000,0.000-8.000,0.000 1.000,16.000-9.000,0.000 0.000,-8.000 8.000,0.000 1.000,-8.000 7.000,0.000 0.000,-8.000-8.000,0.000 0.000,0.000-8.000,0.000 1.000,-7.000-1.000,-1.000 0.000,-7.000-7.000,-1.000-1.000,1.000 9.000,-1.000-1.000,9.000 0.000,-1.000 1.000,-7.000 15.000,-1.000 0.000,1.000-8.000,-1.000 0.000,1.000-23.000,-1.000-1.000,-7.000 1.000,0.000 0.000,-1.000-1.000,1.000 1.000,-8.000 0.000,0.000-1.000,7.000 1.000,1.000 0.000,0.000 15.000,-1.000 0.000,-7.000-15.000,0.000 0.000,8.000-1.000,-1.000 1.000,-7.000 0.000,0.000-1.000,0.000-7.000,0.000 0.000,0.000 0.000,-1.000 0.000,-7.000-1.000,0.000 1.000,8.000-8.000,0.000 0.000,-8.000 8.000,0.000 0.000,8.000-8.000,0.000 0.000,0.000 0.000,-1.000 0.000,9.000 0.000,0.000 0.000,-8.000 8.000</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6:53:20"/>
    </inkml:context>
    <inkml:brush xml:id="br0">
      <inkml:brushProperty name="width" value="0.07302" units="cm"/>
      <inkml:brushProperty name="height" value="0.07302" units="cm"/>
      <inkml:brushProperty name="color" value="#69dbaa"/>
    </inkml:brush>
  </inkml:definitions>
  <inkml:trace contextRef="#ctx0" brushRef="#br0">76122.000 46445.000,'-62.000'-16.000,"54.000"8.000,0.000 0.000,-15.000 1.000,-1.000-1.000,16.000 0.000,0.000 0.000,1.000 0.000,-1.000 0.000,0.000 1.000,0.000-1.000,16.000 0.000,0.000 0.000,7.000 8.000,1.000 0.000,8.000 0.000,-1.000 0.000,16.000-16.000,0.000 1.000,-7.000-1.000,-1.000 0.000,16.000-7.000,0.000-1.000,-8.000 1.000,1.000-1.000,7.000 9.000,0.000-1.000,-8.000 0.000,0.000 1.000,8.000 7.000,0.000 0.000,8.000 8.000,0.000 0.000,8.000 39.000,-1.000 0.000,-7.000 8.000,0.000 0.000,0.000-31.000,0.000 0.000,-8.000-16.000,0.000 0.000,-8.000 0.000,0.000 0.000,8.000-8.000,0.000 0.000,0.000 8.000,0.000 0.000,0.000 0.000,1.000 0.000,-1.000 0.000,0.000 0.000,-8.000 0.000,0.000 0.000,0.000 0.000,0.000 0.000,-7.000 0.000,-1.000 0.000,16.000 0.000,0.000 0.000,0.000 8.000,0.000 0.000,0.000-8.000,0.000 0.000,0.000 0.000,0.000 0.000,0.000 0.000,0.000 0.000,-7.000-16.000,-1.000 0.000,0.000 9.000,0.000-1.000,0.000 0.000,1.000 0.000,-9.000 8.000,0.000 0.000,1.000 8.000,-1.000 0.000,-7.000-8.000,-1.000 0.000,8.000 0.000,1.000 0.000,-9.000 0.000,1.000 0.000,7.000 8.000,1.000-1.000,-9.000 1.000,1.000 0.000,7.000 8.000,0.000-1.000,-7.000-7.000,-1.000 0.000,-7.000-8.000,0.000 0.000,-1.000-8.000,1.000 0.000,-8.000 8.000,0.000 0.000,-16.000 8.000,0.000 0.000,0.000 0.000,0.000 0.000,0.000-8.000,1.000 0.000,-1.000 0.000,0.000 0.000,0.000-8.000</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2"/>
    </inkml:context>
    <inkml:brush xml:id="br0">
      <inkml:brushProperty name="width" value="0.03288" units="cm"/>
      <inkml:brushProperty name="height" value="0.03288" units="cm"/>
      <inkml:brushProperty name="color" value="#fdd405"/>
    </inkml:brush>
  </inkml:definitions>
  <inkml:trace contextRef="#ctx0" brushRef="#br0">57261.000 7044.000 669,'-8.000'-8.000'5,"2.000"2.000"11,1.000 1.000 12,0.000 0.000 10,1.000 3.000 2,0.000 4.000-7,0.000 4.000-7,0.000 4.000-8,-1.000 3.000-2,-1.000 5.000-1,-3.000 4.000 1,-2.000 3.000 0,-1.000 3.000-1,-2.000 1.000-3,0.000 1.000-2,-1.000 1.000-2,0.000 1.000-2,-1.000 2.000-2,0.000 2.000-1,1.000 3.000-2,-2.000 0.000 0,0.000 0.000-1,-1.000 0.000 0,-1.000 0.000 0,0.000-2.000 0,2.000-3.000 1,3.000-5.000 0,1.000-3.000 0,2.000-4.000-1,2.000-3.000-7,3.000-3.000-4,1.000-3.000-6,1.000-4.000-4,2.000-4.000-3,0.000-6.000-4,2.000-4.000-3,2.000-6.000-2,4.000-7.000-1,4.000-7.000 1,3.000-7.000-2,3.000-5.000 2,0.000-3.000 2,-1.000-2.000 2,1.000-4.000 3,-1.000 3.000 2,-1.000 6.000 5,-1.000 7.000 3,0.000 7.000 4,-2.000 4.000 4,-3.000 3.000 1,-1.000 1.000 2,-2.000 3.000 2</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4:51"/>
    </inkml:context>
    <inkml:brush xml:id="br0">
      <inkml:brushProperty name="width" value="0.04351" units="cm"/>
      <inkml:brushProperty name="height" value="0.04351" units="cm"/>
      <inkml:brushProperty name="color" value="#6adcab"/>
    </inkml:brush>
  </inkml:definitions>
  <inkml:trace contextRef="#ctx0" brushRef="#br0">78600.000 35950.000 505,'-46.000'-47.000'3,"10.000"6.000"4,10.000 7.000 5,9.000 6.000 5,9.000 7.000 6,9.000 10.000 7,10.000 10.000 8,10.000 9.000 7,7.000 2.000 0,6.000-2.000-7,7.000-3.000-8,6.000-3.000-6,10.000-4.000-5,17.000-3.000-2,15.000-3.000-2,16.000-2.000-1,10.000-5.000-1,7.000-2.000 0,6.000-3.000-1,7.000-3.000-1,0.000-2.000 1,-2.000 0.000-1,-3.000 0.000 1,-3.000 0.000 0,-4.000 3.000-1,-3.000 6.000-5,-3.000 7.000-4,-2.000 6.000-4,-5.000 1.000-2,-2.000-3.000 0,-3.000-3.000 1,-3.000-2.000-1,-2.000-1.000 1,0.000 3.000 0,0.000 3.000 0,0.000 4.000 1,1.000-1.000 0,4.000-3.000 1,3.000-3.000 0,3.000-2.000 0,-2.000-1.000 1,-6.000 3.000 2,-6.000 3.000 1,-6.000 4.000 1,-6.000 1.000 0,-2.000 0.000 0,-3.000 0.000-1,-3.000 0.000 0,-4.000 0.000-1,-3.000 0.000 0,-3.000 0.000 0,-2.000 0.000-1,-5.000 1.000 0,-2.000 4.000 0,-3.000 3.000 0,-3.000 3.000-1,-2.000-1.000 0,0.000-2.000 0,0.000-3.000 1,0.000-3.000-1,1.000-2.000 1,4.000 0.000-1,3.000 0.000 1,3.000 0.000-2,1.000 0.000 1,1.000 0.000-1,-1.000 0.000 1,1.000 0.000 1,1.000-4.000-1,3.000-5.000 0,3.000-7.000 0,4.000-5.000 0,1.000-3.000 0,0.000 4.000 0,0.000 3.000 0,0.000 3.000 0,0.000-1.000 0,0.000-2.000-1,0.000-3.000 1,0.000-3.000-1,0.000-1.000 0,0.000 4.000 0,0.000 3.000 0,0.000 3.000 0,-2.000 1.000 0,-3.000 1.000-1,-3.000-1.000 2,-2.000 1.000-1,-3.000 1.000 0,1.000 3.000 0,-1.000 3.000 0,1.000 4.000-1,-1.000 1.000 1,1.000 0.000 0,-1.000 0.000 0,1.000 0.000 0,-1.000-2.000-1,1.000-3.000 1,-1.000-3.000 1,1.000-2.000-1,1.000-1.000 0,3.000 3.000 1,3.000 3.000 0,4.000 4.000 1,1.000 1.000 0,0.000 0.000 1,0.000 0.000-1,0.000 0.000 1,0.000-2.000 0,0.000-3.000 0,0.000-3.000 0,0.000-2.000 0,0.000-1.000 0,0.000 3.000-1,0.000 3.000-1,0.000 4.000-1,0.000-1.000 0,0.000-3.000 0,0.000-3.000 0,0.000-2.000 1,-2.000-3.000-1,-3.000 1.000 1,-3.000-1.000-1,-2.000 1.000 0,-1.000-1.000 0,3.000 1.000-1,3.000-1.000 2,4.000 1.000-1,-1.000-1.000 0,-3.000 1.000 0,-3.000-1.000 1,-2.000 1.000-1,-5.000 1.000 0,-2.000 3.000 1,-3.000 3.000-2,-3.000 4.000 1,-2.000-1.000 0,0.000-3.000 0,0.000-3.000 0,0.000-2.000 1,0.000-1.000 1,0.000 3.000-1,0.000 3.000 0,0.000 4.000 1,-2.000 1.000-1,-3.000 0.000 1,-3.000 0.000-1,-2.000 0.000 0,-1.000 0.000 0,3.000 0.000 0,3.000 0.000 0,4.000 0.000-1,-1.000 0.000 0,-3.000 0.000 1,-3.000 0.000-1,-2.000 0.000 1,-3.000 0.000-1,1.000 0.000-2,-1.000 0.000-2,1.000 0.000-2,5.000-2.000 0,14.000-3.000 1,11.000-3.000 1,14.000-2.000 0,11.000-5.000 2,14.000-2.000 1,11.000-3.000 2,14.000-3.000 1,3.000-1.000 1,-2.000 4.000 0,-3.000 3.000 0,-3.000 3.000-1,-6.000 3.000 1,-5.000 3.000-1,-7.000 3.000 1,-5.000 4.000-1,-8.000 1.000 0,-5.000 0.000 0,-7.000 0.000 0,-5.000 0.000 0,-4.000 1.000-1,0.000 4.000 0,0.000 3.000-1,0.000 3.000 0,1.000 3.000 0,4.000 3.000-2,3.000 3.000 1,3.000 4.000-2,-1.000-3.000 0,-2.000-5.000-1,-3.000-7.000 1,-3.000-5.000-2,-2.000-4.000 2,0.000 0.000-1,0.000 0.000 2,0.000 0.000 0,0.000 0.000 0,0.000 0.000 0,0.000 0.000 1,0.000 0.000-1,-2.000 0.000 0,-3.000 0.000 2,-3.000 0.000 0,-2.000 0.000 1,-5.000 0.000 0,-2.000 0.000-1,-3.000 0.000-1,-3.000 0.000-1,-1.000 0.000 0,4.000 0.000 0,3.000 0.000 1,3.000 0.000 0,-1.000 0.000 0,-2.000 0.000-1,-3.000 0.000 0,-3.000 0.000-1,-1.000-2.000 0,4.000-3.000 1,3.000-3.000 1,3.000-2.000 0,1.000-3.000 0,1.000 1.000 1,-1.000-1.000 0,1.000 1.000-1,-1.000 1.000 1,1.000 3.000-1,-1.000 3.000-1,1.000 4.000 0,-3.000 1.000-2,-2.000 0.000 0,-3.000 0.000-2,-3.000 0.000 0,-2.000 0.000-2,0.000 0.000 0,0.000 0.000 0,0.000 0.000-1,-2.000 0.000-1,-3.000 0.000-1,-3.000 0.000-2,-2.000 0.000-2,-5.000 0.000 0,-2.000 0.000 0,-3.000 0.000 1,-3.000 0.000 0,-2.000 0.000-1,0.000 0.000-2,0.000 0.000-1,0.000 0.000-2</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21255.000 15439.000 1022</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10"/>
    </inkml:context>
    <inkml:brush xml:id="br0">
      <inkml:brushProperty name="width" value="0.0326" units="cm"/>
      <inkml:brushProperty name="height" value="0.0326" units="cm"/>
      <inkml:brushProperty name="color" value="#fed406"/>
    </inkml:brush>
  </inkml:definitions>
  <inkml:trace contextRef="#ctx0" brushRef="#br0">40450.000 10550.000 674,'68.000'-22.000'0,"-11.000"6.000"0,-14.000 7.000 0,-11.000 6.000 0,-6.000 3.000 2,4.000 0.000 5,3.000 0.000 3,3.000 0.000 5,3.000 1.000 0,3.000 4.000-2,3.000 3.000-3,4.000 3.000-2,-1.000 3.000-3,-3.000 3.000-1,-3.000 3.000-2,-2.000 4.000-2,-5.000 2.000 0,-2.000 4.000-2,-3.000 3.000 1,-3.000 3.000-1,-6.000 4.000 0,-5.000 7.000 0,-7.000 6.000 1,-5.000 7.000 1,-8.000 5.000 0,-5.000 7.000 1,-7.000 6.000 1,-5.000 7.000 1,-4.000 2.000 0,0.000 1.000 0,0.000-1.000 0,0.000 1.000 1,-4.000-3.000-1,-5.000-2.000 1,-7.000-3.000 0,-5.000-3.000 0,-1.000-6.000-1,6.000-5.000 1,7.000-7.000 0,6.000-5.000-1,4.000-8.000 1,4.000-5.000 1,3.000-7.000 0,3.000-5.000 1,9.000-8.000 0,16.000-5.000 1,15.000-7.000 0,17.000-5.000 1,7.000-8.000-1,0.000-5.000 0,0.000-7.000-1,0.000-5.000-1,-2.000-4.000 0,-3.000 0.000-1,-3.000 0.000 0,-2.000 0.000-1,-5.000 3.000 0,-2.000 6.000 0,-3.000 7.000 0,-3.000 6.000 0,-4.000 7.000 1,-3.000 10.000 0,-3.000 10.000 1,-2.000 9.000 0,-5.000 7.000 1,-2.000 7.000-1,-3.000 6.000 1,-3.000 7.000-1,-6.000 4.000 0,-5.000 3.000 0,-7.000 3.000-2,-5.000 4.000 1,-6.000 1.000-1,-3.000 0.000 0,-3.000 0.000 0,-2.000 0.000 0,-3.000 0.000 1,1.000 0.000-1,-1.000 0.000 1,1.000 0.000-1,-1.000-4.000 0,1.000-5.000 0,-1.000-7.000-1,1.000-5.000-1,-3.000-6.000 0,-2.000-3.000 0,-3.000-3.000 0,-3.000-2.000-1,1.000-5.000-1,6.000-2.000-3,7.000-3.000-3,6.000-3.000-3,9.000-10.000-11,13.000-16.000-20,12.000-15.000-18,13.000-15.000-20</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15"/>
    </inkml:context>
    <inkml:brush xml:id="br0">
      <inkml:brushProperty name="width" value="0.04975" units="cm"/>
      <inkml:brushProperty name="height" value="0.04975" units="cm"/>
      <inkml:brushProperty name="color" value="#fed406"/>
    </inkml:brush>
  </inkml:definitions>
  <inkml:trace contextRef="#ctx0" brushRef="#br0">54550.000 19100.000 442,'-66.000'-25.000'5,"19.000"0.000"13,19.000 0.000 11,19.000 0.000 11,12.000 3.000 4,6.000 6.000-5,7.000 7.000-5,6.000 6.000-5,4.000 3.000-3,4.000 0.000-1,3.000 0.000-2,3.000 0.000-2,1.000 1.000 0,1.000 4.000-2,-1.000 3.000 0,1.000 3.000-1,5.000 3.000-1,14.000 3.000-2,11.000 3.000 0,14.000 4.000-1,2.000-3.000-1,-6.000-5.000-3,-6.000-7.000-3,-6.000-5.000-2,-2.000-4.000 0,3.000 0.000-1,3.000 0.000 1,4.000 0.000 0,2.000 0.000 0,4.000 0.000-1,3.000 0.000-1,3.000 0.000-1,-1.000-2.000-1,-2.000-3.000 0,-3.000-3.000 0,-3.000-2.000-1,-2.000-3.000 0,0.000 1.000 0,0.000-1.000-1,0.000 1.000 0,0.000 1.000 0,0.000 3.000 0,0.000 3.000 0,0.000 4.000 0,-4.000 1.000 1,-5.000 0.000-1,-7.000 0.000 1,-5.000 0.000-1,-4.000 0.000 1,0.000 0.000 0,0.000 0.000 0,0.000 0.000-1,4.000 0.000 1,10.000 0.000 1,10.000 0.000 0,9.000 0.000 1,1.000 0.000 0,-6.000 0.000-1,-6.000 0.000 1,-6.000 0.000-1,-4.000 1.000 1,1.000 4.000-1,-1.000 3.000 1,1.000 3.000 0,-3.000-1.000 0,-2.000-2.000 0,-3.000-3.000-1,-3.000-3.000 0,1.000-1.000 0,6.000 4.000 0,7.000 3.000-2,6.000 3.000 0,-1.000 3.000 0,-5.000 3.000 0,-7.000 3.000-1,-5.000 4.000 0,-1.000-1.000 1,6.000-3.000-1,7.000-3.000 0,6.000-2.000 0,3.000-5.000 1,0.000-2.000 0,0.000-3.000 0,0.000-3.000 1,1.000-2.000 0,4.000 0.000-1,3.000 0.000 1,3.000 0.000-1,-1.000-2.000 1,-2.000-3.000 1,-3.000-3.000 1,-3.000-2.000 0,-2.000-3.000 1,0.000 1.000-1,0.000-1.000-1,0.000 1.000-1,0.000 1.000 0,0.000 3.000-1,0.000 3.000-1,0.000 4.000-1,-2.000 1.000 0,-3.000 0.000 0,-3.000 0.000 1,-2.000 0.000-1,-3.000 0.000 0,1.000 0.000 1,-1.000 0.000 0,1.000 0.000 0,-1.000 0.000 1,1.000 0.000-1,-1.000 0.000 2,1.000 0.000 0,-1.000 0.000 0,1.000 0.000 1,-1.000 0.000 1,1.000 0.000 1,2.000 0.000-1,7.000 0.000-1,6.000 0.000-3,7.000 0.000 0,-4.000 1.000-2,-12.000 4.000-1,-13.000 3.000 0,-12.000 3.000 0,-7.000 1.000-1,1.000 1.000 1,-1.000-1.000 0,1.000 1.000 0,1.000-3.000 1,3.000-2.000 0,3.000-3.000 2,4.000-3.000 0,1.000-2.000 0,0.000 0.000 1,0.000 0.000-1,0.000 0.000 1,-2.000 0.000-1,-3.000 0.000 1,-3.000 0.000-1,-2.000 0.000 0,-1.000 0.000 0,3.000 0.000 0,3.000 0.000-1,4.000 0.000-1,-1.000 0.000 0,-3.000 0.000-2,-3.000 0.000-1,-2.000 0.000-1,0.000 1.000-1,7.000 4.000-2,6.000 3.000-1,7.000 3.000-1,-1.000 1.000 1,-6.000 1.000 2,-6.000-1.000 2,-6.000 1.000 2,-4.000-3.000 2,1.000-2.000 1,-1.000-3.000 0,1.000-3.000 1,1.000-4.000 0,3.000-3.000-1,3.000-3.000-1,4.000-2.000 0,-1.000-1.000-1,-3.000 3.000 1,-3.000 3.000 1,-2.000 4.000 0,-3.000-3.000 0,1.000-5.000-1,-1.000-7.000-1,1.000-5.000-1,-4.000-9.000 2,-6.000-9.000 5,-6.000-10.000 5,-6.000-8.000 5,-1.000-9.000 1,7.000-6.000-4,6.000-6.000-2,7.000-6.000-4,0.000-2.000 0,-2.000 3.000-1,-3.000 3.000 1,-3.000 4.000-1,-2.000 1.000-1,0.000 0.000-5,0.000 0.000-4,0.000 0.000-4,-2.000 1.000-1,-3.000 4.000 0,-3.000 3.000 0,-2.000 3.000 2,-3.000 4.000 1,1.000 7.000 3,-1.000 6.000 4,1.000 7.000 2,-1.000 4.000 2,1.000 3.000 3,-1.000 3.000 2,1.000 4.000 2,-1.000-3.000 1,1.000-5.000-2,-1.000-7.000-1,1.000-5.000-1,1.000-8.000-1,3.000-5.000-1,3.000-7.000-2,4.000-5.000 0,-1.000-3.000 0,-3.000 4.000 1,-3.000 3.000 0,-2.000 3.000 2,-5.000 4.000 0,-2.000 7.000 1,-3.000 6.000 1,-3.000 7.000 0,-2.000-3.000 0,0.000-8.000 0,0.000-10.000 0,0.000-9.000 0,0.000-2.000 0,0.000 6.000 0,0.000 7.000-1,0.000 6.000 0,-5.000 7.000 0,-9.000 10.000-1,-10.000 10.000-1,-8.000 9.000 0,-8.000 6.000 0,-2.000 3.000-1,-3.000 3.000 0,-3.000 4.000 0,-6.000 2.000-1,-5.000 4.000-1,-7.000 3.000 0,-5.000 3.000-1,-4.000 1.000 0,0.000 1.000-1,0.000-1.000-1,0.000 1.000 0,-5.000-3.000 0,-9.000-2.000-1,-10.000-3.000-1,-8.000-3.000 0,-6.000-1.000-1,1.000 4.000-1,-1.000 3.000 0,1.000 3.000-1,5.000-1.000 0,14.000-2.000 2,11.000-3.000-1,14.000-3.000 2,7.000-2.000 1,3.000 0.000 2,3.000 0.000 2,4.000 0.000 2,2.000-2.000 0,4.000-3.000 1,3.000-3.000 0,3.000-2.000 0,-2.000-8.000 1,-6.000-8.000 1,-6.000-10.000 2,-6.000-9.000 1,-7.000-5.000-1,-6.000 0.000-3,-6.000 0.000-4,-6.000 0.000-4,-2.000 0.000-1,3.000 0.000 3,3.000 0.000 1,4.000 0.000 2,-3.000 1.000 2,-5.000 4.000-1,-7.000 3.000 1,-5.000 3.000-1,-8.000 4.000 0,-5.000 7.000-2,-7.000 6.000-2,-5.000 7.000-1,-6.000 4.000-1,-3.000 3.000 1,-3.000 3.000 1,-2.000 4.000 1,-3.000 1.000 1,1.000 0.000-2,-1.000 0.000 1,1.000 0.000-1,-3.000 3.000-1,-2.000 6.000-2,-3.000 7.000-2,-3.000 6.000-1,-1.000 1.000-1,4.000-3.000 3,3.000-3.000 2,3.000-2.000 2,3.000-3.000 2,3.000 1.000 1,3.000-1.000 2,4.000 1.000 1,-3.000-3.000 1,-5.000-2.000 0,-7.000-3.000-1,-5.000-3.000-1,-1.000-1.000 1,6.000 4.000-1,7.000 3.000 0,6.000 3.000 0,-1.000-1.000-1,-5.000-2.000 0,-7.000-3.000 0,-5.000-3.000 0,-4.000-2.000-1,0.000 0.000 0,0.000 0.000 0,0.000 0.000 0,3.000 0.000 0,6.000 0.000 0,7.000 0.000 0,6.000 0.000 0,4.000 0.000-1,4.000 0.000 1,3.000 0.000 0,3.000 0.000 0,3.000 3.000 0,3.000 6.000 0,3.000 7.000-1,4.000 6.000 1,2.000 4.000-1,4.000 4.000 1,3.000 3.000-1,3.000 3.000 1,7.000 1.000-1,14.000 1.000 1,11.000-1.000-1,14.000 1.000 1,13.000-3.000 1,16.000-2.000 1,15.000-3.000 3,17.000-3.000 3,7.000-4.000-1,0.000-3.000-1,0.000-3.000-1,0.000-2.000-2,-2.000-1.000 0,-3.000 3.000-1,-3.000 3.000-1,-2.000 4.000 1,-5.000 5.000-1,-2.000 10.000 2,-3.000 10.000 1,-3.000 9.000 0,-2.000 7.000 2,0.000 7.000-1,0.000 6.000 0,0.000 7.000 0,0.000 7.000 0,0.000 9.000 1,0.000 10.000 0,0.000 10.000 0,-2.000 4.000 0,-3.000 0.000-1,-3.000 0.000 0,-2.000 0.000-1,-3.000 0.000 0,1.000 0.000-1,-1.000 0.000 0,1.000 0.000-1,-1.000 4.000 1,1.000 10.000-1,-1.000 10.000 1,1.000 9.000 1,-3.000 2.000-1,-2.000-2.000-1,-3.000-3.000-1,-3.000-3.000-1,-1.000-9.000 0,4.000-11.000 1,3.000-14.000 0,3.000-11.000 0,3.000-12.000-1,3.000-9.000-4,3.000-10.000-3,4.000-8.000-4,2.000-9.000-10,4.000-6.000-18,3.000-6.000-18,3.000-6.000-18</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26"/>
    </inkml:context>
    <inkml:brush xml:id="br0">
      <inkml:brushProperty name="width" value="0.03042" units="cm"/>
      <inkml:brushProperty name="height" value="0.03042" units="cm"/>
      <inkml:brushProperty name="color" value="#f2395b"/>
    </inkml:brush>
  </inkml:definitions>
  <inkml:trace contextRef="#ctx0" brushRef="#br0">65600.000 1800.000 723,'46.000'48.000'116,"-5.000"-3.000"-32,-7.000-3.000-31,-5.000-2.000-32,-4.000-5.000-19,0.000-2.000-3,0.000-3.000-6,0.000-3.000-5,-2.000-2.000-3,-3.000 0.000-3,-3.000 0.000-3,-2.000 0.000-3,-5.000 1.000 0,-2.000 4.000 1,-3.000 3.000 1,-3.000 3.000 1,-2.000 3.000-1,0.000 3.000-2,0.000 3.000-2,0.000 4.000-2,-4.000-4.000-1,-5.000-9.000 3,-7.000-10.000 2,-5.000-8.000 2</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26"/>
    </inkml:context>
    <inkml:brush xml:id="br0">
      <inkml:brushProperty name="width" value="0.02819" units="cm"/>
      <inkml:brushProperty name="height" value="0.02819" units="cm"/>
      <inkml:brushProperty name="color" value="#f2395b"/>
    </inkml:brush>
  </inkml:definitions>
  <inkml:trace contextRef="#ctx0" brushRef="#br0">66950.000 1300.000 780,'21.000'-27.000'3,"-5.000"-3.000"5,-7.000-3.000 5,-5.000-2.000 6,-4.000 5.000 5,0.000 16.000 3,0.000 15.000 3,0.000 17.000 5,0.000 10.000-4,0.000 6.000-11,0.000 7.000-10,0.000 6.000-11,-4.000 1.000-7,-5.000-3.000-1,-7.000-3.000-2,-5.000-2.000-2,-1.000-5.000-3,6.000-2.000-5,7.000-3.000-5,6.000-3.000-5,1.000-2.000 0,-3.000 0.000 5,-3.000 0.000 3,-2.000 0.000 5,-3.000-2.000 0,1.000-3.000-2,-1.000-3.000-4,1.000-2.000-3</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27"/>
    </inkml:context>
    <inkml:brush xml:id="br0">
      <inkml:brushProperty name="width" value="0.03695" units="cm"/>
      <inkml:brushProperty name="height" value="0.03695" units="cm"/>
      <inkml:brushProperty name="color" value="#f2395b"/>
    </inkml:brush>
  </inkml:definitions>
  <inkml:trace contextRef="#ctx0" brushRef="#br0">65450.000 3300.000 595,'-47.000'0.000'-27,"6.000"0.000"13,7.000 0.000 13,6.000 0.000 12,3.000 0.000 6,0.000 0.000-2,0.000 0.000-1,0.000 0.000-2,6.000 1.000 7,13.000 4.000 16,12.000 3.000 16,13.000 3.000 15,6.000 3.000 1,0.000 3.000-15,0.000 3.000-14,0.000 4.000-15,0.000 2.000-9,0.000 4.000-5,0.000 3.000-6,0.000 3.000-4,-2.000 1.000-2,-3.000 1.000-1,-3.000-1.000-1,-2.000 1.000 1,-1.000 2.000-9,3.000 7.000-17,3.000 6.000-16,4.000 7.000-17,-3.000-1.000-5,-5.000-6.000 9,-7.000-6.000 7,-5.000-6.000 9,-6.000-7.000 7,-3.000-6.000 5,-3.000-6.000 7,-2.000-6.000 5</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27"/>
    </inkml:context>
    <inkml:brush xml:id="br0">
      <inkml:brushProperty name="width" value="0.03082" units="cm"/>
      <inkml:brushProperty name="height" value="0.03082" units="cm"/>
      <inkml:brushProperty name="color" value="#f2395b"/>
    </inkml:brush>
  </inkml:definitions>
  <inkml:trace contextRef="#ctx0" brushRef="#br0">65150.000 4850.000 713,'-18.000'12.000'9,"17.000"-24.000"18,15.000-26.000 18,16.000-24.000 17,9.000-15.000 1,3.000-3.000-19,3.000-3.000-17,4.000-2.000-18,2.000-5.000-9,4.000-2.000-1,3.000-3.000-1,3.000-3.000-2,1.000-4.000-6,1.000-3.000-12,-1.000-3.000-13,1.000-2.000-12,-1.000-5.000-5,1.000-2.000 1,-1.000-3.000 2,1.000-3.000 2,-7.000 8.000 5,-12.000 23.000 10,-13.000 22.000 9,-12.000 22.000 9,-5.000 10.000 6,3.000 1.000 1,3.000-1.000 3,4.000 1.000 1</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29"/>
    </inkml:context>
    <inkml:brush xml:id="br0">
      <inkml:brushProperty name="width" value="0.04062" units="cm"/>
      <inkml:brushProperty name="height" value="0.04062" units="cm"/>
      <inkml:brushProperty name="color" value="#f2395b"/>
    </inkml:brush>
  </inkml:definitions>
  <inkml:trace contextRef="#ctx0" brushRef="#br0">67000.000 1300.000 541,'0.000'-41.000'9,"0.000"19.000"7,0.000 19.000 6,0.000 19.000 7,-2.000 13.000 1,-3.000 10.000-4,-3.000 10.000-5,-2.000 9.000-4,-6.000 4.000-5,-6.000 1.000-3,-6.000-1.000-3,-6.000 1.000-3,-6.000-1.000-2,-2.000 1.000-1,-3.000-1.000 0,-3.000 1.000-1,-4.000-1.000-2,-3.000 1.000-1,-3.000-1.000-3,-2.000 1.000-3,0.000-4.000-1,7.000-6.000-3,6.000-6.000-1,7.000-6.000-2,10.000-7.000 2,16.000-6.000 5,15.000-6.000 5,17.000-6.000 5,7.000-2.000 6,0.000 3.000 5,0.000 3.000 5,0.000 4.000 5,-4.000 4.000 1,-5.000 6.000-3,-7.000 7.000-5,-5.000 6.000-3,-4.000 4.000-3,0.000 4.000-1,0.000 3.000-1,0.000 3.000-2,-5.000 6.000-1,-9.000 9.000-1,-10.000 10.000-1,-8.000 10.000-3,-3.000-1.000 0,7.000-9.000-1,6.000-10.000 0,7.000-8.000-2,2.000-11.000 0,1.000-8.000 1,-1.000-10.000 0,1.000-9.000 0,1.000-13.000-3,3.000-16.000-10,3.000-15.000-8,4.000-15.000-10,5.000-17.000-2,10.000-15.000 1,10.000-15.000 2,9.000-16.000 3,4.000-7.000 3,1.000 4.000 5,-1.000 3.000 6,1.000 3.000 6,-3.000 6.000 3,-2.000 9.000 1,-3.000 10.000 3,-3.000 10.000 0,-4.000 4.000 3,-3.000 0.000 3,-3.000 0.000 4,-2.000 0.000 2,-1.000 3.000 3,3.000 6.000 3,3.000 7.000 2,4.000 6.000 2,1.000 6.000 2,0.000 6.000 0,0.000 7.000 0,0.000 6.000 0,1.000 3.000 1,4.000 0.000 0,3.000 0.000 2,3.000 0.000 1,-1.000 6.000-3,-2.000 13.000-5,-3.000 12.000-5,-3.000 13.000-5,-6.000 9.000-3,-5.000 6.000 1,-7.000 7.000-1,-5.000 6.000 1,-9.000 4.000 0,-9.000 4.000-1,-10.000 3.000 0,-8.000 3.000 0,-6.000 3.000-1,1.000 3.000-2,-1.000 3.000 0,1.000 4.000-2,1.000-6.000-2,3.000-11.000-1,3.000-14.000-2,4.000-11.000-1,1.000-12.000-1,0.000-9.000-1,0.000-10.000-1,0.000-8.000 0,3.000-11.000 0,6.000-8.000 2,7.000-10.000 0,6.000-9.000 2,3.000-13.000 1,0.000-16.000-2,0.000-15.000-1,0.000-15.000 0,3.000-7.000 0,6.000 3.000 1,7.000 3.000 1,6.000 4.000 2,1.000 4.000 2,-3.000 6.000 4,-3.000 7.000 4,-2.000 6.000 3,-1.000 9.000 4,3.000 13.000 4,3.000 12.000 4,4.000 13.000 3,-4.000 16.000-1,-9.000 23.000-7,-10.000 22.000-8,-8.000 22.000-7,-8.000 5.000-4,-2.000-8.000 0,-3.000-10.000-2,-3.000-9.000 0,-6.000-2.000-1,-5.000 6.000 0,-7.000 7.000-3,-5.000 6.000 0,-3.000-1.000 0,4.000-5.000 2,3.000-7.000 0,3.000-5.000 2,1.000-4.000 2,1.000 0.000 3,-1.000 0.000 4,1.000 0.000 3,1.000-5.000 2,3.000-9.000-2,3.000-10.000-1,4.000-8.000-1,8.000-12.000 0,17.000-12.000 0,15.000-13.000 0,16.000-12.000 1,9.000-9.000-1,3.000-2.000-2,3.000-3.000 0,4.000-3.000-1,-3.000 2.000-1,-5.000 10.000 1,-7.000 10.000-1,-5.000 9.000 1,-8.000 13.000-1,-5.000 20.000 0,-7.000 18.000 0,-5.000 20.000-1,-9.000 8.000 1,-9.000 1.000-1,-10.000-1.000 0,-8.000 1.000 0,-6.000-1.000 1,1.000 1.000 0,-1.000-1.000 1,1.000 1.000 1,-3.000-3.000 0,-2.000-2.000 1,-3.000-3.000 1,-3.000-3.000 0,1.000-4.000 0,6.000-3.000 0,7.000-3.000-1,6.000-2.000 1,12.000-11.000-1,19.000-15.000 1,19.000-15.000 1,19.000-16.000 0,12.000-12.000 0,6.000-5.000-1,7.000-7.000 0,6.000-5.000-1,1.000-4.000-1,-3.000 0.000 0,-3.000 0.000-1,-2.000 0.000-2,-3.000 0.000 0,1.000 0.000-1,-1.000 0.000-2,1.000 0.000-1,-1.000-5.000-1,1.000-9.000-1,-1.000-10.000-2,1.000-8.000-1,-3.000-9.000 0,-2.000-6.000-1,-3.000-6.000 0,-3.000-6.000-1,-6.000-4.000 1,-5.000 1.000 0,-7.000-1.000 2,-5.000 1.000 0,-6.000 7.000 4,-3.000 16.000 4,-3.000 15.000 5,-2.000 17.000 4,-3.000 17.000 7,1.000 23.000 9,-1.000 22.000 7,1.000 22.000 9,1.000 10.000-3,3.000 1.000-15,3.000-1.000-13,4.000 1.000-14,2.000-4.000-7,4.000-6.000 1,3.000-6.000 0,3.000-6.000 0,-1.000-2.000 2,-2.000 3.000 1,-3.000 3.000 2,-3.000 4.000 2,-2.000 4.000 2,0.000 6.000 4,0.000 7.000 4,0.000 6.000 3,-2.000 3.000 1,-3.000 0.000-2,-3.000 0.000-1,-2.000 0.000-2,-5.000 3.000-1,-2.000 6.000 2,-3.000 7.000 2,-3.000 6.000 1,-4.000 1.000 0,-3.000-3.000-1,-3.000-3.000 0,-2.000-2.000-1,-3.000-3.000-2,1.000 1.000 0,-1.000-1.000-1,1.000 1.000-1,-4.000-3.000-1,-6.000-2.000-1,-6.000-3.000-1,-6.000-3.000-1,-4.000-4.000 1,1.000-3.000 0,-1.000-3.000 0,1.000-2.000 1,1.000-6.000-2,3.000-6.000-6,3.000-6.000-6,4.000-6.000-5,-3.000-9.000-5,-5.000-8.000-1,-7.000-10.000-2,-5.000-9.000-1,-3.000-12.000-2,4.000-11.000 2,3.000-14.000 0,3.000-11.000 2,4.000-4.000 3,7.000 6.000 5,6.000 7.000 5,7.000 6.000 5,2.000 6.000 5,1.000 6.000 3,-1.000 7.000 4,1.000 6.000 3,4.000 7.000 8,9.000 10.000 11,10.000 10.000 11,10.000 9.000 12,7.000 6.000 1,6.000 3.000-8,7.000 3.000-8,6.000 4.000-9,4.000 1.000-4,4.000 0.000-3,3.000 0.000-1,3.000 0.000-2,-1.000 0.000-1,-2.000 0.000 0,-3.000 0.000-2,-3.000 0.000-1,-4.000 1.000-1,-3.000 4.000-3,-3.000 3.000-2,-2.000 3.000-4,-3.000 1.000-2,1.000 1.000-5,-1.000-1.000-3,1.000 1.000-5</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29"/>
    </inkml:context>
    <inkml:brush xml:id="br0">
      <inkml:brushProperty name="width" value="0.03111" units="cm"/>
      <inkml:brushProperty name="height" value="0.03111" units="cm"/>
      <inkml:brushProperty name="color" value="#f2395b"/>
    </inkml:brush>
  </inkml:definitions>
  <inkml:trace contextRef="#ctx0" brushRef="#br0">68900.000 2250.000 707,'43.000'142.000'114,"-11.000"-16.000"-29,-14.000-15.000-30,-11.000-15.000-31,-9.000-7.000-15,-3.000 3.000-5,-3.000 3.000-3,-2.000 4.000-3,-5.000-4.000-1,-2.000-9.000 0,-3.000-10.000 1,-3.000-8.000 0,1.000-11.000 1,6.000-8.000-2,7.000-10.000 0,6.000-9.000 0,1.000-5.000-2,-3.000 0.000 0,-3.000 0.000-1,-2.000 0.000-1,10.000-8.000 1,25.000-16.000 4,25.000-15.000 4,25.000-15.000 3,14.000-12.000 2,3.000-6.000-1,3.000-6.000 0,4.000-6.000-1,-3.000-2.000-1,-5.000 3.000-1,-7.000 3.000-1,-5.000 4.000-1,-8.000 2.000-2,-5.000 4.000-1,-7.000 3.000-1,-5.000 3.000-3,-8.000 4.000 0,-5.000 7.000-1,-7.000 6.000-1,-5.000 7.000-1,-6.000 0.000-3,-3.000-2.000-4,-3.000-3.000-6,-2.000-3.000-5,-5.000-4.000-2,-2.000-3.000 0,-3.000-3.000 0,-3.000-2.000-1,-4.000-5.000 2,-3.000-2.000 2,-3.000-3.000 3,-2.000-3.000 1,-5.000-2.000 3,-2.000 0.000 0,-3.000 0.000 2,-3.000 0.000 1,-4.000 3.000 3,-3.000 6.000 4,-3.000 7.000 3,-2.000 6.000 5,0.000 4.000 5,7.000 4.000 3,6.000 3.000 5,7.000 3.000 5,0.000 3.000 4,-2.000 3.000 5,-3.000 3.000 5,-3.000 4.000 4,-2.000 7.000 3,0.000 13.000 1,0.000 12.000 0,0.000 13.000 2,3.000 9.000-3,6.000 6.000-8,7.000 7.000-8,6.000 6.000-8,-4.000 15.000-4,-11.000 26.000-3,-14.000 24.000-2,-11.000 26.000-2,-7.000 8.000-3,0.000-5.000 0,0.000-7.000-2,0.000-5.000-1,1.000-6.000-3,4.000-3.000-3,3.000-3.000-5,3.000-2.000-3,1.000-11.000-4,1.000-15.000-4,-1.000-15.000-5,1.000-16.000-3,2.000-15.000-4,7.000-11.000 0,6.000-14.000-1,7.000-11.000-1</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3"/>
    </inkml:context>
    <inkml:brush xml:id="br0">
      <inkml:brushProperty name="width" value="0.03598" units="cm"/>
      <inkml:brushProperty name="height" value="0.03598" units="cm"/>
      <inkml:brushProperty name="color" value="#fdd405"/>
    </inkml:brush>
  </inkml:definitions>
  <inkml:trace contextRef="#ctx0" brushRef="#br0">57800.000 7293.000 611,'14.000'-7.000'2,"-3.000"0.000"3,-2.000 2.000 3,-4.000 1.000 5,-2.000 1.000 3,0.000 3.000 7,-2.000 4.000 6,0.000 2.000 5,0.000 3.000 1,2.000 0.000-5,2.000 1.000-7,2.000 2.000-4,0.000-1.000-5,-1.000 1.000-2,-1.000 0.000-1,0.000 0.000-3,-1.000 1.000 0,0.000 3.000-1,0.000 3.000 0,0.000 3.000 0,0.000 2.000-1,0.000-1.000-1,-1.000 1.000-1,2.000-1.000-2,-2.000 1.000 0,1.000 0.000-2,0.000-1.000 1,0.000 1.000-2,0.000-2.000 1,0.000-3.000-2,0.000-3.000 0,0.000-3.000-1,0.000-4.000 1,2.000-4.000 2,0.000-6.000 4,1.000-4.000 2,1.000-4.000 2,0.000-4.000-2,0.000-2.000 0,0.000-3.000-1,0.000-2.000 0,-1.000 1.000-1,1.000-1.000 1,0.000 1.000-1,0.000-1.000 1,2.000 0.000-2,0.000 1.000 0,1.000-1.000-1,0.000 0.000 0,-1.000 1.000-3,0.000-1.000 0,-2.000 1.000-2,0.000 0.000 0,0.000 0.000 0,0.000 2.000 1,0.000 1.000 1</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0"/>
    </inkml:context>
    <inkml:brush xml:id="br0">
      <inkml:brushProperty name="width" value="0.03683" units="cm"/>
      <inkml:brushProperty name="height" value="0.03683" units="cm"/>
      <inkml:brushProperty name="color" value="#f2395b"/>
    </inkml:brush>
  </inkml:definitions>
  <inkml:trace contextRef="#ctx0" brushRef="#br0">68900.000 4750.000 597,'29.000'-27.000'2,"10.000"-3.000"7,10.000-3.000 5,9.000-2.000 7,6.000-5.000 1,3.000-2.000-3,3.000-3.000-3,4.000-3.000-3,4.000-7.000-2,6.000-9.000-1,7.000-10.000-2,6.000-8.000 0,1.000-6.000-2,-3.000 1.000-1,-3.000-1.000-2,-2.000 1.000-1,-9.000 4.000-1,-12.000 9.000 0,-13.000 10.000 0,-12.000 10.000 0,-10.000 13.000 0,-6.000 19.000 1,-6.000 19.000 1,-6.000 19.000 1,-7.000 12.000 1,-6.000 6.000 0,-6.000 7.000-1,-6.000 6.000 1,-9.000 9.000-1,-8.000 13.000 0,-10.000 12.000-2,-9.000 13.000 0,-5.000 2.000-1,0.000-5.000-2,0.000-7.000-1,0.000-5.000-2,-2.000-4.000-1,-3.000 0.000 1,-3.000 0.000-2,-2.000 0.000 1,0.000-4.000-3,7.000-5.000-3,6.000-7.000-5,7.000-5.000-4,2.000-9.000-3,1.000-9.000 0,-1.000-10.000 0,1.000-8.000-1,1.000-8.000-1,3.000-2.000 0,3.000-3.000-1,4.000-3.000-1,-1.000-9.000 2,-3.000-11.000 6,-3.000-14.000 6,-2.000-11.000 4,-1.000-7.000 5,3.000 0.000 0,3.000 0.000 1,4.000 0.000 1,2.000 1.000 3,4.000 4.000 2,3.000 3.000 3,3.000 3.000 4,6.000 4.000 8,9.000 7.000 16,10.000 6.000 16,10.000 7.000 15,7.000 4.000 3,6.000 3.000-10,7.000 3.000-11,6.000 4.000-10,6.000 4.000-6,6.000 6.000-4,7.000 7.000-3,6.000 6.000-3,3.000 4.000-3,0.000 4.000-5,0.000 3.000-4,0.000 3.000-4,1.000 1.000-6,4.000 1.000-5,3.000-1.000-6,3.000 1.000-6,1.000-3.000-6,1.000-2.000-4,-1.000-3.000-5,1.000-3.000-5,-3.000-2.000-3,-2.000 0.000-3,-3.000 0.000-3,-3.000 0.000-2,-9.000-4.000 2,-11.000-5.000 8,-14.000-7.000 7,-11.000-5.000 7</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0"/>
    </inkml:context>
    <inkml:brush xml:id="br0">
      <inkml:brushProperty name="width" value="0.02873" units="cm"/>
      <inkml:brushProperty name="height" value="0.02873" units="cm"/>
      <inkml:brushProperty name="color" value="#f2395b"/>
    </inkml:brush>
  </inkml:definitions>
  <inkml:trace contextRef="#ctx0" brushRef="#br0">69900.000 1600.000 765,'-43.000'-91.000'-4,"17.000"19.000"13,15.000 19.000 13,16.000 19.000 12,10.000 12.000 3,7.000 6.000-6,6.000 7.000-8,7.000 6.000-6,4.000 7.000-5,3.000 10.000-2,3.000 10.000-3,4.000 9.000-1,-3.000 9.000 0,-5.000 9.000 1,-7.000 10.000 1,-5.000 10.000 1,-4.000-3.000-10,0.000-11.000-26,0.000-14.000-24,0.000-11.000-25</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1"/>
    </inkml:context>
    <inkml:brush xml:id="br0">
      <inkml:brushProperty name="width" value="0.03369" units="cm"/>
      <inkml:brushProperty name="height" value="0.03369" units="cm"/>
      <inkml:brushProperty name="color" value="#f2395b"/>
    </inkml:brush>
  </inkml:definitions>
  <inkml:trace contextRef="#ctx0" brushRef="#br0">70900.000 2100.000 652,'54.000'-4.000'46,"10.000"-5.000"-3,10.000-7.000-3,9.000-5.000-3,10.000-6.000-4,14.000-3.000-7,11.000-3.000-6,14.000-2.000-7,0.000-3.000-4,-8.000 1.000-2,-10.000-1.000-2,-9.000 1.000-2,-12.000 1.000-1,-11.000 3.000 0,-14.000 3.000 0,-11.000 4.000-1,-11.000 2.000-5,-5.000 4.000-9,-7.000 3.000-10,-5.000 3.000-10,-14.000-2.000-8,-18.000-6.000-5,-19.000-6.000-5,-18.000-6.000-6,-10.000-6.000 3,0.000-2.000 13,0.000-3.000 11,0.000-3.000 12,1.000-1.000 8,4.000 4.000 5,3.000 3.000 3,3.000 3.000 6,3.000 3.000 3,3.000 3.000 6,3.000 3.000 6,4.000 4.000 4,2.000 2.000 2,4.000 4.000-2,3.000 3.000-1,3.000 3.000-2,3.000 7.000 2,3.000 14.000 6,3.000 11.000 6,4.000 14.000 6,1.000 7.000 0,0.000 3.000-6,0.000 3.000-6,0.000 4.000-7,0.000 8.000-3,0.000 17.000-1,0.000 15.000-3,0.000 16.000-1,-7.000 12.000-2,-11.000 9.000-4,-14.000 10.000-4,-11.000 10.000-3,-9.000 2.000-2,-3.000-3.000-1,-3.000-3.000 0,-2.000-2.000-2,-3.000-5.000-4,1.000-2.000-7,-1.000-3.000-7,1.000-3.000-7,2.000-9.000-4,7.000-11.000 0,6.000-14.000 0,7.000-11.000-1,4.000-12.000 1,3.000-9.000-1,3.000-10.000-1,4.000-8.000 1,2.000-9.000 1,4.000-6.000 7,3.000-6.000 6,3.000-6.000 5</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1"/>
    </inkml:context>
    <inkml:brush xml:id="br0">
      <inkml:brushProperty name="width" value="0.02863" units="cm"/>
      <inkml:brushProperty name="height" value="0.02863" units="cm"/>
      <inkml:brushProperty name="color" value="#f2395b"/>
    </inkml:brush>
  </inkml:definitions>
  <inkml:trace contextRef="#ctx0" brushRef="#br0">71850.000 2200.000 768,'53.000'-24.000'0,"6.000"4.000"0,7.000 3.000 0,6.000 3.000 0,-2.000 3.000 3,-9.000 3.000 7,-10.000 3.000 6,-8.000 4.000 7,-3.000 5.000 3,7.000 10.000 1,6.000 10.000 1,7.000 9.000 0,0.000 4.000-2,-2.000 1.000-6,-3.000-1.000-6,-3.000 1.000-6,-6.000-3.000-6,-5.000-2.000-4,-7.000-3.000-6,-5.000-3.000-4,-6.000-1.000-5,-3.000 4.000-1,-3.000 3.000-1,-2.000 3.000-3,-5.000-1.000-3,-2.000-2.000-4,-3.000-3.000-5,-3.000-3.000-5,-4.000-4.000 1,-3.000-3.000 4,-3.000-3.000 5,-2.000-2.000 4,-5.000-3.000 5,-2.000 1.000 5,-3.000-1.000 4,-3.000 1.000 4</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1"/>
    </inkml:context>
    <inkml:brush xml:id="br0">
      <inkml:brushProperty name="width" value="0.0257" units="cm"/>
      <inkml:brushProperty name="height" value="0.0257" units="cm"/>
      <inkml:brushProperty name="color" value="#f2395b"/>
    </inkml:brush>
  </inkml:definitions>
  <inkml:trace contextRef="#ctx0" brushRef="#br0">72100.000 2700.000 855,'51.000'-2.000'51,"4.000"-3.000"-12,3.000-3.000-12,3.000-2.000-10,-4.000-1.000-9,-8.000 3.000-6,-10.000 3.000-5,-9.000 4.000-7,-4.000 2.000-5,4.000 4.000-2,3.000 3.000-3,3.000 3.000-3,-4.000 6.000-2,-8.000 9.000-4,-10.000 10.000-3,-9.000 10.000-2,-7.000 0.000 1,-3.000-5.000 5,-3.000-7.000 6,-2.000-5.000 5</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2"/>
    </inkml:context>
    <inkml:brush xml:id="br0">
      <inkml:brushProperty name="width" value="0.02893" units="cm"/>
      <inkml:brushProperty name="height" value="0.02893" units="cm"/>
      <inkml:brushProperty name="color" value="#f2395b"/>
    </inkml:brush>
  </inkml:definitions>
  <inkml:trace contextRef="#ctx0" brushRef="#br0">70900.000 3850.000 760,'-65.000'1.000'-13,"23.000"4.000"19,22.000 3.000 18,22.000 3.000 19,12.000 6.000 4,3.000 9.000-11,3.000 10.000-9,4.000 10.000-11,-1.000 4.000-5,-3.000 0.000 1,-3.000 0.000 0,-2.000 0.000 1,-5.000 0.000-7,-2.000 0.000-16,-3.000 0.000-16,-3.000 0.000-15,-1.000-4.000-7,4.000-5.000 1,3.000-7.000 1,3.000-5.000 1</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2"/>
    </inkml:context>
    <inkml:brush xml:id="br0">
      <inkml:brushProperty name="width" value="0.03449" units="cm"/>
      <inkml:brushProperty name="height" value="0.03449" units="cm"/>
      <inkml:brushProperty name="color" value="#f2395b"/>
    </inkml:brush>
  </inkml:definitions>
  <inkml:trace contextRef="#ctx0" brushRef="#br0">71700.000 4200.000 637,'70.000'-22.000'53,"-9.000"6.000"-9,-10.000 7.000-11,-8.000 6.000-9,-6.000 4.000-6,1.000 4.000-2,-1.000 3.000-2,1.000 3.000-1,-1.000 3.000-1,1.000 3.000-3,-1.000 3.000-2,1.000 4.000-2,-1.000 4.000-1,1.000 6.000 2,-1.000 7.000 0,1.000 6.000 2,-3.000 1.000-1,-2.000-3.000-3,-3.000-3.000-3,-3.000-2.000-2,-2.000-6.000-1,0.000-6.000-1,0.000-6.000 0,0.000-6.000 1,0.000-7.000 2,0.000-6.000 6,0.000-6.000 6,0.000-6.000 6,-2.000-9.000 0,-3.000-8.000-3,-3.000-10.000-4,-2.000-9.000-4,-1.000-9.000-5,3.000-5.000-3,3.000-7.000-4,4.000-5.000-4,1.000-3.000-3,0.000 4.000 1,0.000 3.000-1,0.000 3.000 0,1.000-1.000 0,4.000-2.000-1,3.000-3.000 1,3.000-3.000-1,-2.000 4.000 1,-6.000 13.000 3,-6.000 12.000 3,-6.000 13.000 3,-2.000 9.000 2,3.000 6.000 0,3.000 7.000 2,4.000 6.000 0,1.000 6.000-4,0.000 6.000-9,0.000 7.000-10,0.000 6.000-8,-7.000 3.000-5,-11.000 0.000 1,-14.000 0.000 0,-11.000 0.000 1,-9.000-2.000 1,-3.000-3.000 4,-3.000-3.000 2,-2.000-2.000 4</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2"/>
    </inkml:context>
    <inkml:brush xml:id="br0">
      <inkml:brushProperty name="width" value="0.0325" units="cm"/>
      <inkml:brushProperty name="height" value="0.0325" units="cm"/>
      <inkml:brushProperty name="color" value="#f2395b"/>
    </inkml:brush>
  </inkml:definitions>
  <inkml:trace contextRef="#ctx0" brushRef="#br0">72200.000 3200.000 676,'-41.000'-2.000'8,"19.000"-3.000"17,19.000-3.000 15,19.000-2.000 16,12.000-1.000 3,6.000 3.000-11,7.000 3.000-11,6.000 4.000-10,4.000 4.000-11,4.000 6.000-8,3.000 7.000-10,3.000 6.000-10,-2.000 4.000-7,-6.000 4.000-7,-6.000 3.000-7,-6.000 3.000-6,-7.000-1.000-2,-6.000-2.000 6,-6.000-3.000 6,-6.000-3.000 4</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3"/>
    </inkml:context>
    <inkml:brush xml:id="br0">
      <inkml:brushProperty name="width" value="0.03252" units="cm"/>
      <inkml:brushProperty name="height" value="0.03252" units="cm"/>
      <inkml:brushProperty name="color" value="#f2395b"/>
    </inkml:brush>
  </inkml:definitions>
  <inkml:trace contextRef="#ctx0" brushRef="#br0">68850.000 5800.000 676,'0.000'100.000'41,"0.000"0.000"-4,0.000 0.000-7,0.000 0.000-4,0.000-2.000-4,0.000-3.000-1,0.000-3.000-1,0.000-2.000-1,0.000-1.000-2,0.000 3.000-2,0.000 3.000-1,0.000 4.000-1,0.000 1.000-2,0.000 0.000-3,0.000 0.000-1,0.000 0.000-3,0.000 7.000-1,0.000 17.000 0,0.000 15.000 1,0.000 16.000-1,0.000 9.000 0,0.000 3.000-1,0.000 3.000-2,0.000 4.000 0,-2.000-4.000-1,-3.000-9.000 1,-3.000-10.000 0,-2.000-8.000 2,-1.000-9.000-3,3.000-6.000-5,3.000-6.000-5,4.000-6.000-4,1.000-10.000-4,0.000-12.000-3,0.000-13.000-3,0.000-12.000-3,0.000-9.000 0,0.000-2.000 1,0.000-3.000 2,0.000-3.000 3,0.000-6.000-1,0.000-5.000-1,0.000-7.000-1,0.000-5.000-2,0.000-4.000 1,0.000 0.000 1,0.000 0.000 2,0.000 0.000 1,-2.000-2.000 3,-3.000-3.000 4,-3.000-3.000 4,-2.000-2.000 5</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3"/>
    </inkml:context>
    <inkml:brush xml:id="br0">
      <inkml:brushProperty name="width" value="0.03218" units="cm"/>
      <inkml:brushProperty name="height" value="0.03218" units="cm"/>
      <inkml:brushProperty name="color" value="#f2395b"/>
    </inkml:brush>
  </inkml:definitions>
  <inkml:trace contextRef="#ctx0" brushRef="#br0">67700.000 9500.000 683,'-21.000'48.000'42,"10.000"-3.000"-7,10.000-3.000-6,9.000-2.000-7,7.000-1.000-3,7.000 3.000-2,6.000 3.000-2,7.000 4.000 0,0.000 4.000-3,-2.000 6.000 0,-3.000 7.000-1,-3.000 6.000-1,-2.000 1.000-2,0.000-3.000 0,0.000-3.000-1,0.000-2.000-1,-2.000-3.000 0,-3.000 1.000 0,-3.000-1.000 2,-2.000 1.000 1,-1.000-4.000-1,3.000-6.000-4,3.000-6.000-3,4.000-6.000-2,2.000-7.000-3,4.000-6.000 2,3.000-6.000 0,3.000-6.000 1,3.000-10.000 1,3.000-12.000 1,3.000-13.000 1,4.000-12.000 1,2.000-12.000 1,4.000-8.000-1,3.000-10.000-1,3.000-9.000 0,-1.000-4.000-3,-2.000 4.000-2,-3.000 3.000-2,-3.000 3.000-3,2.000-4.000-5,10.000-8.000-6,10.000-10.000-6,9.000-9.000-6,-1.000 1.000-5,-8.000 13.000-3,-10.000 12.000-2,-9.000 13.000-4,-10.000 10.000 2,-9.000 10.000 5,-10.000 10.000 6,-8.000 9.000 4</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4"/>
    </inkml:context>
    <inkml:brush xml:id="br0">
      <inkml:brushProperty name="width" value="0.02851" units="cm"/>
      <inkml:brushProperty name="height" value="0.02851" units="cm"/>
      <inkml:brushProperty name="color" value="#fdd405"/>
    </inkml:brush>
  </inkml:definitions>
  <inkml:trace contextRef="#ctx0" brushRef="#br0">58863.000 6800.000 771,'-8.000'14.000'14,"0.000"-1.000"0,0.000-2.000 1,0.000-2.000 1,0.000 0.000 0,1.000 1.000-2,-1.000 3.000-1,0.000 2.000-2,0.000 1.000 0,0.000-1.000 1,0.000 1.000 0,0.000 0.000 0,-1.000-1.000 0,-3.000 1.000 0,-4.000 0.000-1,-2.000-1.000 1,-1.000 2.000-3,1.000 1.000-2,1.000 3.000-3,1.000 2.000-3,0.000 0.000-1,0.000-1.000-2,1.000-1.000 0,-1.000-1.000-2,1.000-2.000-1,2.000-1.000-2,3.000-2.000-2,1.000-2.000-2,3.000-3.000-8,4.000-1.000-15,4.000-2.000-14,4.000-2.000-15,2.000-2.000 0,0.000-2.000 13,-1.000-2.000 15,1.000-2.000 14</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4"/>
    </inkml:context>
    <inkml:brush xml:id="br0">
      <inkml:brushProperty name="width" value="0.03072" units="cm"/>
      <inkml:brushProperty name="height" value="0.03072" units="cm"/>
      <inkml:brushProperty name="color" value="#f2395b"/>
    </inkml:brush>
  </inkml:definitions>
  <inkml:trace contextRef="#ctx0" brushRef="#br0">67400.000 12300.000 716,'101.000'-24.000'80,"4.000"4.000"-16,3.000 3.000-18,3.000 3.000-16,4.000-2.000-11,7.000-6.000-3,6.000-6.000-4,7.000-6.000-3,4.000-4.000-4,3.000 1.000-2,3.000-1.000-4,4.000 1.000-3,-9.000 1.000-3,-18.000 3.000-5,-19.000 3.000-3,-18.000 4.000-5,-15.000 4.000-3,-9.000 6.000-4,-10.000 7.000-4,-8.000 6.000-4,-15.000 9.000-2,-19.000 13.000-1,-18.000 12.000-2,-19.000 13.000-2,-8.000 1.000 4,3.000-9.000 9,3.000-10.000 8,4.000-8.000 8</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5"/>
    </inkml:context>
    <inkml:brush xml:id="br0">
      <inkml:brushProperty name="width" value="0.03052" units="cm"/>
      <inkml:brushProperty name="height" value="0.03052" units="cm"/>
      <inkml:brushProperty name="color" value="#f2395b"/>
    </inkml:brush>
  </inkml:definitions>
  <inkml:trace contextRef="#ctx0" brushRef="#br0">68250.000 11750.000 720,'-69.000'-49.000'1,"13.000"4.000"2,12.000 3.000 1,13.000 3.000 2,7.000 3.000 3,4.000 3.000 3,3.000 3.000 4,3.000 4.000 3,4.000 8.000 3,7.000 17.000 1,6.000 15.000 0,7.000 16.000 1,0.000 13.000 0,-2.000 14.000-4,-3.000 11.000-2,-3.000 14.000-3,-1.000 11.000-4,4.000 14.000-4,3.000 11.000-4,3.000 14.000-5,-2.000-1.000-2,-6.000-12.000 0,-6.000-13.000-2,-6.000-12.000 1,-4.000-10.000-2,1.000-6.000 0,-1.000-6.000 0,1.000-6.000-1,4.000-12.000-5,9.000-15.000-8,10.000-15.000-9,10.000-16.000-9,7.000-19.000-2,6.000-22.000 4,7.000-22.000 3,6.000-21.000 3,3.000-17.000 4,0.000-8.000 3,0.000-10.000 3,0.000-9.000 4,-2.000-4.000 3,-3.000 4.000 5,-3.000 3.000 5,-2.000 3.000 6,-5.000 6.000 3,-2.000 9.000 6,-3.000 10.000 3,-3.000 10.000 4,-4.000 10.000 5,-3.000 13.000 5,-3.000 12.000 4,-2.000 13.000 4,-3.000 16.000 2,1.000 23.000-1,-1.000 22.000-2,1.000 22.000-1,-4.000 13.000-2,-6.000 7.000-5,-6.000 6.000-4,-6.000 7.000-4,-9.000 2.000-6,-8.000 1.000-8,-10.000-1.000-10,-9.000 1.000-8,-5.000-3.000-4,0.000-2.000 1,0.000-3.000 0,0.000-3.000 2,1.000-6.000 0,4.000-5.000 3,3.000-7.000 0,3.000-5.000 2,1.000-6.000 1,1.000-3.000-2,-1.000-3.000-1,1.000-2.000-1,1.000-6.000 0,3.000-6.000 2,3.000-6.000 1,4.000-6.000 1,11.000-13.000 3,23.000-19.000 2,22.000-18.000 2,22.000-19.000 2,13.000-12.000 1,7.000-2.000 0,6.000-3.000 0,7.000-3.000-1,-4.000 4.000 1,-12.000 13.000 1,-13.000 12.000 1,-12.000 13.000 1,-9.000 7.000 0,-2.000 4.000 1,-3.000 3.000 1,-3.000 3.000 1,-7.000 6.000 0,-9.000 9.000 2,-10.000 10.000 0,-8.000 10.000 3,-11.000 7.000 0,-8.000 6.000 1,-10.000 7.000 0,-9.000 6.000 1,-5.000 4.000-2,0.000 4.000-1,0.000 3.000-2,0.000 3.000-3,-4.000 1.000-1,-5.000 1.000-2,-7.000-1.000 0,-5.000 1.000-2,-6.000 4.000-1,-3.000 9.000 1,-3.000 10.000-1,-2.000 10.000 0,-3.000 5.000-1,1.000 4.000-2,-1.000 3.000-3,1.000 3.000-2,-1.000 3.000-2,1.000 3.000-1,-1.000 3.000-2,1.000 4.000-1,1.000-3.000-1,3.000-5.000-1,3.000-7.000 1,4.000-5.000-2,5.000-11.000 2,10.000-11.000-1,10.000-14.000 2,9.000-11.000 1,12.000-18.000-5,16.000-22.000-10,15.000-22.000-9,17.000-21.000-9</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5"/>
    </inkml:context>
    <inkml:brush xml:id="br0">
      <inkml:brushProperty name="width" value="0.02888" units="cm"/>
      <inkml:brushProperty name="height" value="0.02888" units="cm"/>
      <inkml:brushProperty name="color" value="#f2395b"/>
    </inkml:brush>
  </inkml:definitions>
  <inkml:trace contextRef="#ctx0" brushRef="#br0">68000.000 12850.000 761,'37.000'-27.000'0,"26.000"-3.000"0,24.000-3.000 0,26.000-2.000 0,10.000 2.000 5,-3.000 9.000 9,-3.000 10.000 8,-2.000 10.000 10,-6.000 7.000 3,-6.000 6.000-2,-6.000 7.000-3,-6.000 6.000-2,-7.000 4.000-6,-6.000 4.000-9,-6.000 3.000-9,-6.000 3.000-8,-6.000 1.000-4,-2.000 1.000-1,-3.000-1.000 1,-3.000 1.000 0,-6.000-3.000-2,-5.000-2.000-2,-7.000-3.000-4,-5.000-3.000-3,-6.000-1.000-2,-3.000 4.000-3,-3.000 3.000-2,-2.000 3.000-2,-6.000 1.000-3,-6.000 1.000 0,-6.000-1.000-1,-6.000 1.000-1,-4.000-4.000 2,1.000-6.000 7,-1.000-6.000 7,1.000-6.000 7</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6"/>
    </inkml:context>
    <inkml:brush xml:id="br0">
      <inkml:brushProperty name="width" value="0.03825" units="cm"/>
      <inkml:brushProperty name="height" value="0.03825" units="cm"/>
      <inkml:brushProperty name="color" value="#f2395b"/>
    </inkml:brush>
  </inkml:definitions>
  <inkml:trace contextRef="#ctx0" brushRef="#br0">68200.000 14050.000 575,'-129.000'62.000'21,"45.000"-24.000"2,43.000-26.000 2,45.000-24.000 3,28.000-17.000 0,17.000-5.000-2,15.000-7.000-2,16.000-5.000-1,10.000-6.000-3,7.000-3.000-1,6.000-3.000-2,7.000-2.000-1,-1.000-1.000-3,-6.000 3.000-3,-6.000 3.000-2,-6.000 4.000-3,-9.000 5.000-5,-8.000 10.000-6,-10.000 10.000-8,-9.000 9.000-7,-16.000 6.000-8,-22.000 3.000-12,-22.000 3.000-10,-21.000 4.000-11,-15.000-1.000 2,-6.000-3.000 13,-6.000-3.000 15,-6.000-2.000 14,-2.000-6.000 8,3.000-6.000 3,3.000-6.000 3,4.000-6.000 2,4.000-2.000 4,6.000 3.000 5,7.000 3.000 3,6.000 4.000 5,3.000 1.000 1,0.000 0.000 0,0.000 0.000 0,0.000 0.000-1,1.000 9.000 5,4.000 19.000 9,3.000 19.000 9,3.000 19.000 9,1.000 13.000 2,1.000 10.000-8,-1.000 10.000-8,1.000 9.000-6,-1.000 9.000-5,1.000 9.000-1,-1.000 10.000-2,1.000 10.000-2,1.000-1.000-1,3.000-9.000-3,3.000-10.000-1,4.000-8.000-1,1.000-4.000-4,0.000 3.000-3,0.000 3.000-5,0.000 4.000-4,4.000-9.000-4,10.000-18.000-4,10.000-19.000-5,9.000-18.000-4,7.000-23.000-2,7.000-24.000 3,6.000-26.000 2,7.000-24.000 3,4.000-20.000-1,3.000-11.000-3,3.000-14.000-4,4.000-11.000-4,-6.000 2.000-4,-11.000 19.000-7,-14.000 19.000-5,-11.000 19.000-7</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6"/>
    </inkml:context>
    <inkml:brush xml:id="br0">
      <inkml:brushProperty name="width" value="0.0393" units="cm"/>
      <inkml:brushProperty name="height" value="0.0393" units="cm"/>
      <inkml:brushProperty name="color" value="#f2395b"/>
    </inkml:brush>
  </inkml:definitions>
  <inkml:trace contextRef="#ctx0" brushRef="#br0">70150.000 12200.000 559,'-24.000'-25.000'2,"4.000"0.000"4,3.000 0.000 4,3.000 0.000 3,3.000-2.000 3,3.000-3.000 0,3.000-3.000 1,4.000-2.000 1,8.000-5.000 0,17.000-2.000 2,15.000-3.000 1,16.000-3.000 2,10.000-4.000-1,7.000-3.000-2,6.000-3.000-2,7.000-2.000-1,2.000-1.000-3,1.000 3.000-2,-1.000 3.000-2,1.000 4.000-2,-3.000 4.000-1,-2.000 6.000 2,-3.000 7.000 1,-3.000 6.000 2,-7.000 4.000 0,-9.000 4.000-1,-10.000 3.000-1,-8.000 3.000-1,-8.000-1.000-13,-2.000-2.000-27,-3.000-3.000-24,-3.000-3.000-27,-10.000-1.000-4,-16.000 4.000 16,-15.000 3.000 16,-15.000 3.000 16,-12.000-1.000 11,-6.000-2.000 6,-6.000-3.000 5,-6.000-3.000 6,-4.000-6.000 4,1.000-5.000 4,-1.000-7.000 4,1.000-5.000 4,1.000-3.000 2,3.000 4.000 3,3.000 3.000 2,4.000 3.000 2,2.000 4.000 2,4.000 7.000 2,3.000 6.000 2,3.000 7.000 3,7.000 11.000 4,14.000 20.000 9,11.000 18.000 8,14.000 20.000 7,3.000 13.000 1,-2.000 9.000-10,-3.000 10.000-7,-3.000 10.000-10,-4.000 8.000-5,-3.000 10.000-4,-3.000 10.000-3,-2.000 9.000-4,-8.000 6.000-1,-8.000 3.000 1,-10.000 3.000-1,-9.000 4.000 1,-7.000-3.000-4,-3.000-5.000-11,-3.000-7.000-9,-2.000-5.000-10,-3.000-9.000-5,1.000-9.000-4,-1.000-10.000-3,1.000-8.000-2,2.000-9.000 0,7.000-6.000 1,6.000-6.000 3,7.000-6.000 2,2.000-9.000 1,1.000-8.000 3,-1.000-10.000 1,1.000-9.000 1</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6"/>
    </inkml:context>
    <inkml:brush xml:id="br0">
      <inkml:brushProperty name="width" value="0.03112" units="cm"/>
      <inkml:brushProperty name="height" value="0.03112" units="cm"/>
      <inkml:brushProperty name="color" value="#f2395b"/>
    </inkml:brush>
  </inkml:definitions>
  <inkml:trace contextRef="#ctx0" brushRef="#br0">70550.000 12050.000 707,'31.000'-24.000'2,"13.000"4.000"4,12.000 3.000 5,13.000 3.000 4,6.000 3.000 4,0.000 3.000 5,0.000 3.000 4,0.000 4.000 4,-2.000 4.000-1,-3.000 6.000-5,-3.000 7.000-4,-2.000 6.000-6,-3.000 3.000-3,1.000 0.000-3,-1.000 0.000-3,1.000 0.000-2,-4.000 1.000 0,-6.000 4.000 0,-6.000 3.000 2,-6.000 3.000 2,-7.000 1.000-12,-6.000 1.000-21,-6.000-1.000-21,-6.000 1.000-23,-10.000-3.000-5,-12.000-2.000 11,-13.000-3.000 12,-12.000-3.000 10,-7.000-6.000 10,1.000-5.000 7,-1.000-7.000 6,1.000-5.000 7,1.000-3.000 4,3.000 4.000 2,3.000 3.000 0,4.000 3.000 2</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7"/>
    </inkml:context>
    <inkml:brush xml:id="br0">
      <inkml:brushProperty name="width" value="0.02933" units="cm"/>
      <inkml:brushProperty name="height" value="0.02933" units="cm"/>
      <inkml:brushProperty name="color" value="#f2395b"/>
    </inkml:brush>
  </inkml:definitions>
  <inkml:trace contextRef="#ctx0" brushRef="#br0">71350.000 12600.000 749,'-52.000'-2.000'0,"-3.000"-3.000"-1,-3.000-3.000-1,-2.000-2.000-1,2.000-3.000 3,9.000 1.000 4,10.000-1.000 6,10.000 1.000 5,14.000-3.000 3,23.000-2.000 4,22.000-3.000 3,22.000-3.000 4,10.000 1.000-1,1.000 6.000-4,-1.000 7.000-3,1.000 6.000-3,-4.000 1.000-5,-6.000-3.000-3,-6.000-3.000-3,-6.000-2.000-5,-6.000 2.000-1,-2.000 9.000 1,-3.000 10.000 1,-3.000 10.000 2,-7.000 7.000-10,-9.000 6.000-17,-10.000 7.000-18,-8.000 6.000-18,-6.000-1.000-4,1.000-5.000 7,-1.000-7.000 8,1.000-5.000 8</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7"/>
    </inkml:context>
    <inkml:brush xml:id="br0">
      <inkml:brushProperty name="width" value="0.03287" units="cm"/>
      <inkml:brushProperty name="height" value="0.03287" units="cm"/>
      <inkml:brushProperty name="color" value="#f2395b"/>
    </inkml:brush>
  </inkml:definitions>
  <inkml:trace contextRef="#ctx0" brushRef="#br0">69900.000 13550.000 669,'-54.000'23.000'3,"-5.000"-3.000"7,-7.000-3.000 6,-5.000-2.000 7,11.000-1.000 5,32.000 3.000 7,31.000 3.000 5,32.000 4.000 6,10.000 7.000-2,-9.000 13.000-9,-10.000 12.000-9,-8.000 13.000-9,-8.000 9.000-9,-2.000 6.000-11,-3.000 7.000-10,-3.000 6.000-9,-2.000 1.000-7,0.000-3.000-1,0.000-3.000-2,0.000-2.000-2,0.000-9.000-1,0.000-12.000-1,0.000-13.000 0,0.000-12.000 0</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7"/>
    </inkml:context>
    <inkml:brush xml:id="br0">
      <inkml:brushProperty name="width" value="0.04117" units="cm"/>
      <inkml:brushProperty name="height" value="0.04117" units="cm"/>
      <inkml:brushProperty name="color" value="#f2395b"/>
    </inkml:brush>
  </inkml:definitions>
  <inkml:trace contextRef="#ctx0" brushRef="#br0">70650.000 13450.000 534,'23.000'68.000'35,"-3.000"-11.000"-5,-3.000-14.000-5,-2.000-11.000-4,-1.000-7.000-3,3.000 0.000 1,3.000 0.000 0,4.000 0.000 2,1.000 1.000-2,0.000 4.000-1,0.000 3.000-2,0.000 3.000-2,1.000 3.000-1,4.000 3.000-1,3.000 3.000-1,3.000 4.000 0,3.000 1.000-1,3.000 0.000-1,3.000 0.000-1,4.000 0.000 0,-3.000-2.000-2,-5.000-3.000-1,-7.000-3.000-1,-5.000-2.000 0,-3.000-6.000-2,4.000-6.000 0,3.000-6.000-1,3.000-6.000-1,-4.000-12.000 3,-8.000-15.000 5,-10.000-15.000 7,-9.000-16.000 5,-4.000-12.000 1,4.000-5.000-5,3.000-7.000-4,3.000-5.000-5,3.000-8.000-4,3.000-5.000-4,3.000-7.000-2,4.000-5.000-4,1.000-1.000-2,0.000 6.000-1,0.000 7.000-1,0.000 6.000-1,0.000 6.000-1,0.000 6.000 0,0.000 7.000-1,0.000 6.000 1</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37"/>
    </inkml:context>
    <inkml:brush xml:id="br0">
      <inkml:brushProperty name="width" value="0.03658" units="cm"/>
      <inkml:brushProperty name="height" value="0.03658" units="cm"/>
      <inkml:brushProperty name="color" value="#f2395b"/>
    </inkml:brush>
  </inkml:definitions>
  <inkml:trace contextRef="#ctx0" brushRef="#br0">70800.000 13200.000 601,'-47.000'-4.000'1,"6.000"-5.000"3,7.000-7.000 2,6.000-5.000 2,9.000-4.000 8,13.000 0.000 14,12.000 0.000 13,13.000 0.000 13,10.000 3.000 2,10.000 6.000-10,10.000 7.000-8,9.000 6.000-10,7.000 3.000-8,7.000 0.000-4,6.000 0.000-6,7.000 0.000-5,0.000 4.000-12,-2.000 10.000-17,-3.000 10.000-17,-3.000 9.000-17,-9.000 1.000-9,-11.000-6.000 3,-14.000-6.000 1,-11.000-6.000 1</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3"/>
    </inkml:context>
    <inkml:brush xml:id="br0">
      <inkml:brushProperty name="width" value="0.07302" units="cm"/>
      <inkml:brushProperty name="height" value="0.07302" units="cm"/>
      <inkml:brushProperty name="color" value="#00bff3"/>
    </inkml:brush>
  </inkml:definitions>
  <inkml:trace contextRef="#ctx0" brushRef="#br0">99600.000 7600.000,'63.000'0.000,"-24.000"24.000,0.000-1.000,16.000 32.000,0.000 0.000,31.000 7.000,0.000 1.000,40.000 0.000,-1.000 0.000,-46.000-32.000,-1.000 0.000,-39.000-15.000,1.000 0.000,-48.000-16.000,0.000 0.000,0.000 0.000,0.000 0.000,-7.000-8.000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6"/>
    </inkml:context>
    <inkml:brush xml:id="br0">
      <inkml:brushProperty name="width" value="0.04347" units="cm"/>
      <inkml:brushProperty name="height" value="0.04347" units="cm"/>
      <inkml:brushProperty name="color" value="#fdd405"/>
    </inkml:brush>
  </inkml:definitions>
  <inkml:trace contextRef="#ctx0" brushRef="#br0">59508.000 6599.000 506,'5.000'-8.000'60,"-3.000"2.000"-14,-4.000 1.000-15,-3.000 0.000-15,-4.000 2.000-8,-2.000 0.000-2,-2.000 2.000-1,-1.000 0.000-2,-2.000 1.000-1,2.000 0.000-2,1.000 0.000 0,1.000 0.000-1,-1.000 1.000 0,0.000 0.000 0,-1.000 2.000 2,-1.000 0.000 0,-1.000 2.000 1,-2.000 2.000 1,0.000 2.000 0,-1.000 2.000 1,0.000 1.000 1,3.000 3.000-1,1.000 1.000 0,3.000 3.000 0,-1.000 1.000 0,0.000 1.000 0,-1.000 1.000-1,-1.000 2.000 0,0.000-2.000 1,2.000 0.000-1,2.000-1.000-1,3.000 0.000 1,1.000-2.000-1,2.000-1.000 0,2.000-1.000-1,2.000-1.000 0,2.000-1.000-3,2.000-2.000-2,2.000-3.000-3,2.000-1.000-2,1.000-3.000-2,3.000-4.000 1,2.000-4.000 1,2.000-4.000 0,2.000-4.000 1,3.000-5.000-2,3.000-5.000-1,3.000-5.000-1,0.000-2.000 1,-3.000 1.000 0,-3.000 1.000 0,-3.000 1.000 2,-2.000 1.000 0,-1.000 3.000 3,-1.000 1.000 1,0.000 2.000 2,-2.000 3.000 1,-3.000 1.000 0,-1.000 2.000 1,-2.000 2.000 1,-1.000 4.000 4,0.000 6.000 7,0.000 6.000 9,0.000 6.000 8,-1.000 3.000 1,0.000-1.000-4,-2.000 1.000-6,0.000 0.000-4,-1.000-1.000-5,0.000-1.000-2,0.000-1.000-3,0.000 0.000-2,0.000-2.000-2,2.000-1.000 0,0.000-1.000 0,2.000 0.000 0,0.000-2.000-2,3.000-1.000-3,2.000 0.000-3,2.000-2.000-4,2.000 0.000-4,1.000-2.000-1,3.000 0.000-4,2.000-2.000-2,0.000-3.000-2,1.000-6.000-1,-1.000-5.000-1,1.000-7.000-1,0.000-2.000 0,-1.000-1.000 3,1.000 1.000 3,0.000-1.000 2,-2.000 1.000 3,-1.000 1.000 2,-3.000 1.000 2,-1.000 1.000 1,-2.000 2.000 4,0.000 2.000 1,-2.000 4.000 4,-1.000 3.000 2,-1.000 3.000 10,-4.000 4.000 17,-2.000 4.000 17,-4.000 4.000 17,-1.000 3.000 2,-2.000 3.000-12,0.000 4.000-12,-1.000 2.000-14,-1.000 1.000-7,0.000 1.000-3,0.000 0.000-4,0.000-1.000-4,1.000 1.000-1,-1.000 1.000 0,0.000 1.000-1,0.000 2.000 1,1.000-1.000-1,2.000 1.000-1,2.000-1.000-1,2.000 1.000-1,1.000-2.000-2,0.000-3.000 0,0.000-3.000 0,0.000-3.000-2,3.000-4.000-2,4.000-4.000-2,5.000-6.000-4,6.000-4.000-3,0.000-4.000-1,1.000-4.000-1,-2.000-2.000 0,-1.000-3.000 0,1.000-4.000-1,1.000-7.000 0,3.000-5.000-2,2.000-6.000-1,-1.000-3.000 1,-1.000 3.000 3,-3.000 2.000 2,-1.000 2.000 2,-2.000 1.000 2,-1.000-1.000-1,-1.000 1.000-1,0.000 0.000 1,-2.000-1.000 0,-1.000 1.000 4,0.000 0.000 4,-2.000 0.000 2,-1.000 1.000 4,-1.000 5.000 3,0.000 3.000 3,-1.000 5.000 3,-2.000 3.000 2,1.000 2.000 2,0.000 4.000 1,0.000 3.000 3,-1.000 5.000 2,-2.000 8.000 4,-2.000 8.000 5,-2.000 7.000 4,-2.000 7.000-1,0.000 3.000-6,-1.000 5.000-6,-1.000 3.000-6,-1.000 1.000-3,2.000-2.000-3,1.000-2.000-1,0.000-1.000-2,2.000-2.000-2,0.000-1.000-1,2.000-2.000-3,0.000 1.000-1,1.000-3.000-1,0.000-2.000-1,0.000-1.000 1,0.000-2.000-1,0.000-3.000 0,0.000 1.000 1,0.000-2.000 1,0.000-1.000 0,2.000-1.000-3,2.000-3.000-7,4.000-1.000-6,2.000-2.000-7,1.000-3.000-3,1.000-4.000 0,0.000-4.000 1,0.000-4.000 0,0.000-4.000 0,3.000-3.000 0,2.000-5.000 0,2.000-3.000 1,-1.000-4.000 1,1.000 0.000 2,-2.000-1.000 2,-1.000 0.000 2,-1.000-1.000 1,-1.000 3.000 1,-1.000 1.000 0,0.000 3.000 0,-2.000 0.000 3,-3.000 2.000 4,-1.000 1.000 4,-2.000 1.000 4,-1.000 5.000 10,-2.000 8.000 16,0.000 9.000 17,-2.000 10.000 16,0.000 3.000 3,-2.000 1.000-12,0.000-1.000-11,-2.000 1.000-11,1.000 0.000-7,0.000-1.000-3,2.000 1.000-2,1.000 0.000-4,0.000-1.000-1,0.000 1.000-1,0.000-1.000-1,0.000 1.000-1,0.000-1.000 0,0.000-1.000 1,0.000-1.000 1,0.000 0.000 0,1.000-3.000-5,5.000-1.000-10,4.000-2.000-10,4.000-2.000-11,1.000-4.000-4,-1.000-3.000 5,-1.000-4.000 2,0.000-3.000 5,-2.000-5.000 2,1.000-4.000 1,0.000-4.000 1,0.000-3.000 2,0.000-4.000 1,1.000-1.000 1,1.000-3.000 0,2.000-1.000 0,-2.000 0.000 3,-3.000 1.000 2,-3.000 3.000 3,-2.000 1.000 3,-3.000 3.000 2,-1.000 1.000 0,0.000 3.000 1,-1.000 1.000 0,-2.000 2.000 0,-1.000 1.000 1,0.000 0.000 1,-1.000 2.000 0,-2.000 2.000 0,-2.000 2.000-1,-2.000 4.000-2,-2.000 3.000 0,-2.000 1.000-3,-3.000 1.000-3,-3.000 2.000-5,-3.000 0.000-5,-2.000 4.000-3,1.000 6.000-7,-1.000 5.000-5,1.000 7.000-6,1.000 1.000-2,5.000-3.000 3,3.000-3.000 2,4.000-3.000 2,3.000-2.000 1,0.000-2.000 0,2.000-3.000-2,1.000-1.000-1</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2"/>
    </inkml:context>
    <inkml:brush xml:id="br0">
      <inkml:brushProperty name="width" value="0.03813" units="cm"/>
      <inkml:brushProperty name="height" value="0.03813" units="cm"/>
      <inkml:brushProperty name="color" value="#f2395b"/>
    </inkml:brush>
  </inkml:definitions>
  <inkml:trace contextRef="#ctx0" brushRef="#br0">51950.000 23900.000 577,'-69.000'-94.000'-8,"13.000"13.000"5,12.000 12.000 3,13.000 13.000 5,6.000 7.000 3,0.000 4.000 5,0.000 3.000 4,0.000 3.000 5,7.000 17.000 3,17.000 31.000 2,15.000 32.000 2,16.000 31.000 2,7.000 18.000-1,1.000 7.000-6,-1.000 6.000-4,1.000 7.000-6,1.000 5.000-3,3.000 7.000-2,3.000 6.000-1,4.000 7.000-1,1.000-1.000-2,0.000-6.000 1,0.000-6.000-2,0.000-6.000 1,3.000-4.000-1,6.000 1.000-1,7.000-1.000 0,6.000 1.000 0,1.000-4.000 0,-3.000-6.000 0,-3.000-6.000 1,-2.000-6.000 0,0.000-13.000 1,7.000-19.000 1,6.000-18.000 0,7.000-19.000 1,8.000-22.000 0,14.000-25.000 1,11.000-25.000 1,14.000-25.000 0,16.000-36.000 0,22.000-47.000-1,22.000-47.000-2,23.000-46.000-2,14.000-26.000-2,10.000-3.000-2,10.000-3.000-1,9.000-2.000-3,4.000-8.000-4,1.000-8.000-9,-1.000-10.000-7,1.000-9.000-9,-23.000 23.000-3,-43.000 56.000-1,-44.000 57.000 0,-43.000 56.000-1,-28.000 31.000-1,-8.000 6.000-3,-10.000 7.000-4,-9.000 6.000-3</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3"/>
    </inkml:context>
    <inkml:brush xml:id="br0">
      <inkml:brushProperty name="width" value="0.04241" units="cm"/>
      <inkml:brushProperty name="height" value="0.04241" units="cm"/>
      <inkml:brushProperty name="color" value="#f2395b"/>
    </inkml:brush>
  </inkml:definitions>
  <inkml:trace contextRef="#ctx0" brushRef="#br0">78700.000 23950.000 518,'-41.000'-15.000'21,"19.000"23.000"9,19.000 22.000 11,19.000 22.000 11,13.000 13.000-1,10.000 7.000-8,10.000 6.000-10,9.000 7.000-9,4.000 5.000-6,1.000 7.000-4,-1.000 6.000-4,1.000 7.000-3,-1.000 2.000-3,1.000 1.000-1,-1.000-1.000-2,1.000 1.000 0,-3.000-3.000-2,-2.000-2.000-1,-3.000-3.000-1,-3.000-3.000-2,-4.000-7.000 1,-3.000-9.000 1,-3.000-10.000 2,-2.000-8.000 2,-3.000-9.000 1,1.000-6.000 0,-1.000-6.000 1,1.000-6.000 1,1.000-9.000 1,3.000-8.000 1,3.000-10.000 1,4.000-9.000 2,7.000-13.000 2,13.000-16.000 1,12.000-15.000 1,13.000-15.000 2,15.000-25.000 0,19.000-30.000-2,19.000-32.000-2,19.000-30.000-2,12.000-25.000-3,6.000-15.000-3,7.000-15.000-3,6.000-16.000-4,4.000-5.000-3,4.000 6.000-4,3.000 7.000-4,3.000 6.000-4,-2.000 4.000-3,-6.000 4.000-4,-6.000 3.000-4,-6.000 3.000-3,-10.000 9.000-2,-12.000 16.000-2,-13.000 15.000 0,-12.000 17.000-2,-23.000 22.000 3,-30.000 32.000 7,-32.000 31.000 6,-30.000 32.000 7,-15.000 15.000 1,3.000 0.000-5,3.000 0.000-5,4.000 0.000-5</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7"/>
    </inkml:context>
    <inkml:brush xml:id="br0">
      <inkml:brushProperty name="width" value="0.03023" units="cm"/>
      <inkml:brushProperty name="height" value="0.03023" units="cm"/>
      <inkml:brushProperty name="color" value="#f2395b"/>
    </inkml:brush>
  </inkml:definitions>
  <inkml:trace contextRef="#ctx0" brushRef="#br0">61500.000 29400.000 727,'-49.000'31.000'82,"4.000"13.000"-20,3.000 12.000-21,3.000 13.000-21,4.000 1.000-10,7.000-9.000-4,6.000-10.000-2,7.000-8.000-2,4.000-8.000-2,3.000-2.000 1,3.000-3.000-1,4.000-3.000 1,-1.000-2.000-1,-3.000 0.000 1,-3.000 0.000 0,-2.000 0.000 0,-3.000 0.000 1,1.000 0.000-1,-1.000 0.000 0,1.000 0.000 0,-1.000 1.000 0,1.000 4.000 0,-1.000 3.000 0,1.000 3.000 0,-1.000-1.000 1,1.000-2.000-1,-1.000-3.000 0,1.000-3.000 0,-1.000-2.000 0,1.000 0.000 0,-1.000 0.000 0,1.000 0.000 0,-1.000 1.000 0,1.000 4.000 1,-1.000 3.000-1,1.000 3.000 0,-1.000-1.000 0,1.000-2.000 0,-1.000-3.000 0,1.000-3.000 0,-1.000-2.000 0,1.000 0.000 1,-1.000 0.000-1,1.000 0.000 1,-1.000 1.000 0,1.000 4.000-1,-1.000 3.000 1,1.000 3.000 0,-3.000-1.000-1,-2.000-2.000-2,-3.000-3.000 0,-3.000-3.000-2,-1.000-1.000 0,4.000 4.000 0,3.000 3.000 0,3.000 3.000-1,1.000-1.000 1,1.000-2.000 0,-1.000-3.000 2,1.000-3.000 0,-1.000-2.000 0,1.000 0.000 0,-1.000 0.000 0,1.000 0.000-1,-1.000 1.000 0,1.000 4.000 0,-1.000 3.000-1,1.000 3.000 1,-1.000-1.000 0,1.000-2.000-1,-1.000-3.000 0,1.000-3.000 0,1.000-9.000-4,3.000-11.000-7,3.000-14.000-7,4.000-11.000-6,7.000-12.000-7,13.000-9.000-2,12.000-10.000-3,13.000-8.000-4,1.000-3.000 2,-9.000 7.000 7,-10.000 6.000 6,-8.000 7.000 7</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7"/>
    </inkml:context>
    <inkml:brush xml:id="br0">
      <inkml:brushProperty name="width" value="0.03461" units="cm"/>
      <inkml:brushProperty name="height" value="0.03461" units="cm"/>
      <inkml:brushProperty name="color" value="#f2395b"/>
    </inkml:brush>
  </inkml:definitions>
  <inkml:trace contextRef="#ctx0" brushRef="#br0">61400.000 29600.000 635,'0.000'-41.000'60,"0.000"19.000"-7,0.000 19.000-4,0.000 19.000-6,0.000 15.000-5,0.000 13.000-7,0.000 12.000-5,0.000 13.000-6,1.000 2.000-5,4.000-5.000-4,3.000-7.000-3,3.000-5.000-3,1.000-3.000-3,1.000 4.000 0,-1.000 3.000-1,1.000 3.000 0,-1.000 7.000-2,1.000 14.000 0,-1.000 11.000 0,1.000 14.000-1,-3.000 5.000-1,-2.000 1.000-2,-3.000-1.000-2,-3.000 1.000-1,-2.000-4.000-2,0.000-6.000 1,0.000-6.000 1,0.000-6.000-1,0.000-10.000 1,0.000-12.000 1,0.000-13.000-1,0.000-12.000 2,-5.000-12.000-6,-9.000-8.000-9,-10.000-10.000-10,-8.000-9.000-10,-6.000-13.000-3,1.000-16.000 4,-1.000-15.000 5,1.000-15.000 4,-4.000-9.000 4,-6.000 1.000 3,-6.000-1.000 4,-6.000 1.000 4,-2.000 1.000 4,3.000 3.000 5,3.000 3.000 5,4.000 4.000 4,2.000 5.000 4,4.000 10.000 2,3.000 10.000 1,3.000 9.000 1,4.000 4.000 3,7.000 1.000 2,6.000-1.000 3,7.000 1.000 2,11.000 1.000 6,20.000 3.000 9,18.000 3.000 8,20.000 4.000 9,10.000-1.000-1,3.000-3.000-10,3.000-3.000-9,4.000-2.000-11,-1.000-5.000-7,-3.000-2.000-8,-3.000-3.000-5,-2.000-3.000-8,-3.000-2.000-3,1.000 0.000 1,-1.000 0.000-1,1.000 0.000 0,-4.000 1.000-2,-6.000 4.000-6,-6.000 3.000-6,-6.000 3.000-6,-6.000 3.000-2,-2.000 3.000-2,-3.000 3.000 0,-3.000 4.000-1,-4.000-1.000 2,-3.000-3.000 6,-3.000-3.000 5,-2.000-2.000 6</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8"/>
    </inkml:context>
    <inkml:brush xml:id="br0">
      <inkml:brushProperty name="width" value="0.03312" units="cm"/>
      <inkml:brushProperty name="height" value="0.03312" units="cm"/>
      <inkml:brushProperty name="color" value="#f2395b"/>
    </inkml:brush>
  </inkml:definitions>
  <inkml:trace contextRef="#ctx0" brushRef="#br0">62200.000 29400.000 664,'-24.000'-16.000'19,"4.000"19.000"10,3.000 19.000 8,3.000 19.000 10,3.000 19.000 0,3.000 23.000-8,3.000 22.000-9,4.000 22.000-7,-1.000 12.000-8,-3.000 3.000-3,-3.000 3.000-5,-2.000 4.000-5,-3.000-3.000-2,1.000-5.000 1,-1.000-7.000 0,1.000-5.000 0,1.000-12.000 0,3.000-16.000 2,3.000-15.000-1,4.000-15.000 2,2.000-14.000-1,4.000-8.000 1,3.000-10.000-1,3.000-9.000 1,6.000-13.000-2,9.000-16.000-6,10.000-15.000-3,10.000-15.000-5,5.000-12.000-5,4.000-6.000-7,3.000-6.000-6,3.000-6.000-6,-4.000 1.000-4,-8.000 9.000-1,-10.000 10.000 0,-9.000 10.000-1,-5.000 2.000 3,0.000-3.000 4,0.000-3.000 4,0.000-2.000 5</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8"/>
    </inkml:context>
    <inkml:brush xml:id="br0">
      <inkml:brushProperty name="width" value="0.03046" units="cm"/>
      <inkml:brushProperty name="height" value="0.03046" units="cm"/>
      <inkml:brushProperty name="color" value="#f2395b"/>
    </inkml:brush>
  </inkml:definitions>
  <inkml:trace contextRef="#ctx0" brushRef="#br0">62700.000 29150.000 722,'95.000'0.000'88,"-9.000"0.000"-18,-10.000 0.000-18,-8.000 0.000-18,-6.000-2.000-14,1.000-3.000-9,-1.000-3.000-9,1.000-2.000-8,-3.000-1.000-8,-2.000 3.000-6,-3.000 3.000-6,-3.000 4.000-7,-9.000 4.000-5,-11.000 6.000-5,-14.000 7.000-6,-11.000 6.000-5,-9.000 1.000 3,-3.000-3.000 12,-3.000-3.000 11,-2.000-2.000 11</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8"/>
    </inkml:context>
    <inkml:brush xml:id="br0">
      <inkml:brushProperty name="width" value="0.03392" units="cm"/>
      <inkml:brushProperty name="height" value="0.03392" units="cm"/>
      <inkml:brushProperty name="color" value="#f2395b"/>
    </inkml:brush>
  </inkml:definitions>
  <inkml:trace contextRef="#ctx0" brushRef="#br0">62900.000 29550.000 648,'-91.000'21.000'-10,"19.000"-5.000"4,19.000-7.000 5,19.000-5.000 5,12.000-1.000 9,6.000 6.000 12,7.000 7.000 11,6.000 6.000 13,3.000 3.000 0,0.000 0.000-10,0.000 0.000-10,0.000 0.000-10,0.000 23.000-4,0.000 47.000 0,0.000 47.000 2,0.000 48.000 1,0.000 19.000-2,0.000-6.000-4,0.000-6.000-6,0.000-6.000-4,0.000-6.000-2,0.000-2.000 0,0.000-3.000 2,0.000-3.000 0,0.000-4.000-1,0.000-3.000-7,0.000-3.000-4,0.000-2.000-5,1.000-8.000-4,4.000-8.000-1,3.000-10.000-3,3.000-9.000 0,3.000-12.000-3,3.000-11.000 0,3.000-14.000-1,4.000-11.000 0,-1.000-12.000-2,-3.000-9.000-2,-3.000-10.000-1,-2.000-8.000-1,-1.000-11.000 1,3.000-8.000 3,3.000-10.000 5,4.000-9.000 3</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9"/>
    </inkml:context>
    <inkml:brush xml:id="br0">
      <inkml:brushProperty name="width" value="0.03287" units="cm"/>
      <inkml:brushProperty name="height" value="0.03287" units="cm"/>
      <inkml:brushProperty name="color" value="#f2395b"/>
    </inkml:brush>
  </inkml:definitions>
  <inkml:trace contextRef="#ctx0" brushRef="#br0">62400.000 30400.000 669,'0.000'-47.000'0,"0.000"6.000"0,0.000 7.000 0,0.000 6.000 0,3.000 3.000 5,6.000 0.000 10,7.000 0.000 11,6.000 0.000 9,3.000 0.000 4,0.000 0.000-5,0.000 0.000-5,0.000 0.000-4,3.000 1.000-3,6.000 4.000-3,7.000 3.000-1,6.000 3.000-2,3.000 3.000-2,0.000 3.000-2,0.000 3.000-3,0.000 4.000-2,1.000-1.000-3,4.000-3.000-2,3.000-3.000-4,3.000-2.000-2,1.000-1.000-5,1.000 3.000-8,-1.000 3.000-9,1.000 4.000-7,-6.000 1.000-2,-8.000 0.000 6,-10.000 0.000 4,-9.000 0.000 6,-4.000 1.000 2,4.000 4.000 0,3.000 3.000 1,3.000 3.000 0</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49"/>
    </inkml:context>
    <inkml:brush xml:id="br0">
      <inkml:brushProperty name="width" value="0.03357" units="cm"/>
      <inkml:brushProperty name="height" value="0.03357" units="cm"/>
      <inkml:brushProperty name="color" value="#f2395b"/>
    </inkml:brush>
  </inkml:definitions>
  <inkml:trace contextRef="#ctx0" brushRef="#br0">63500.000 30400.000 655,'25.000'21.000'59,"0.000"-5.000"-12,0.000-7.000-10,0.000-5.000-11,1.000-6.000-7,4.000-3.000-3,3.000-3.000-3,3.000-2.000-4,-2.000 2.000-1,-6.000 9.000-2,-6.000 10.000 0,-6.000 10.000-2,-6.000 5.000-1,-2.000 4.000-4,-3.000 3.000-2,-3.000 3.000-3,-6.000 3.000-4,-5.000 3.000-5,-7.000 3.000-3,-5.000 4.000-6,-4.000-3.000 3,0.000-5.000 6,0.000-7.000 8,0.000-5.000 7,1.000-4.000 5,4.000 0.000 2,3.000 0.000 1,3.000 0.000 2,6.000 0.000 2,9.000 0.000 4,10.000 0.000 2,10.000 0.000 4,7.000-2.000 0,6.000-3.000-4,7.000-3.000-4,6.000-2.000-3,-1.000-3.000-2,-5.000 1.000-2,-7.000-1.000-1,-5.000 1.000-1,-4.000-1.000-1,0.000 1.000-2,0.000-1.000-1,0.000 1.000-2,-5.000 2.000 1,-9.000 7.000 0,-10.000 6.000 2,-8.000 7.000 1,-8.000 2.000 0,-2.000 1.000-1,-3.000-1.000 1,-3.000 1.000-1,-2.000-3.000-1,0.000-2.000-3,0.000-3.000-2,0.000-3.000-3,-5.000 1.000-2,-9.000 6.000-2,-10.000 7.000-2,-8.000 6.000-1,-3.000-2.000-4,7.000-9.000-4,6.000-10.000-4,7.000-8.000-4,4.000-8.000-6,3.000-2.000-5,3.000-3.000-7,4.000-3.000-5</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1"/>
    </inkml:context>
    <inkml:brush xml:id="br0">
      <inkml:brushProperty name="width" value="0.0333" units="cm"/>
      <inkml:brushProperty name="height" value="0.0333" units="cm"/>
      <inkml:brushProperty name="color" value="#f2395b"/>
    </inkml:brush>
  </inkml:definitions>
  <inkml:trace contextRef="#ctx0" brushRef="#br0">66000.000 29600.000 660,'54.000'25.000'99,"10.000"0.000"-21,10.000 0.000-20,9.000 0.000-21,1.000 0.000-14,-6.000 0.000-4,-6.000 0.000-7,-6.000 0.000-4,-4.000 1.000-4,1.000 4.000-2,-1.000 3.000-3,1.000 3.000-1,-4.000-1.000-1,-6.000-2.000 0,-6.000-3.000 0,-6.000-3.000-1,-6.000-4.000 0,-2.000-3.000-2,-3.000-3.000-1,-3.000-2.000-2,-7.000-1.000 1,-9.000 3.000 3,-10.000 3.000 5,-8.000 4.000 4,-11.000 5.000-1,-8.000 10.000-2,-10.000 10.000-3,-9.000 9.000-4,-7.000 6.000-1,-3.000 3.000 0,-3.000 3.000 0,-2.000 4.000 1,-5.000 1.000-2,-2.000 0.000 0,-3.000 0.000-1,-3.000 0.000-1,1.000-2.000-3,6.000-3.000-3,7.000-3.000-5,6.000-2.000-3,7.000-8.000-3,10.000-8.000 1,10.000-10.000-1,9.000-9.000 0</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7"/>
    </inkml:context>
    <inkml:brush xml:id="br0">
      <inkml:brushProperty name="width" value="0.0355" units="cm"/>
      <inkml:brushProperty name="height" value="0.0355" units="cm"/>
      <inkml:brushProperty name="color" value="#fdd405"/>
    </inkml:brush>
  </inkml:definitions>
  <inkml:trace contextRef="#ctx0" brushRef="#br0">64659.000 7394.000 619,'-25.000'-1.000'13,"11.000"0.000"16,12.000-2.000 17,12.000 0.000 16,8.000-2.000 2,3.000 0.000-12,5.000-1.000-13,3.000-2.000-12,2.000 1.000-9,1.000-1.000-4,-1.000 0.000-5,1.000 0.000-5,-2.000 1.000-2,0.000 0.000-1,-1.000 2.000-1,-1.000 1.000 0,-2.000 0.000-1,-3.000 2.000 1,-3.000 0.000 0,-3.000 2.000 1,-3.000 1.000-13,-4.000 4.000-27,-5.000 2.000-26,-2.000 3.000-26</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1"/>
    </inkml:context>
    <inkml:brush xml:id="br0">
      <inkml:brushProperty name="width" value="0.02997" units="cm"/>
      <inkml:brushProperty name="height" value="0.02997" units="cm"/>
      <inkml:brushProperty name="color" value="#f2395b"/>
    </inkml:brush>
  </inkml:definitions>
  <inkml:trace contextRef="#ctx0" brushRef="#br0">68800.000 29050.000 734,'-27.000'-13.000'69,"-3.000"26.000"-12,-3.000 24.000-12,-2.000 26.000-12,-3.000 15.000-10,1.000 6.000-5,-1.000 7.000-6,1.000 6.000-6,-3.000 1.000-4,-2.000-3.000-2,-3.000-3.000-1,-3.000-2.000-1,4.000-11.000-2,13.000-15.000 1,12.000-15.000 0,13.000-16.000 0,4.000-7.000 0,-3.000 4.000 0,-3.000 3.000 0,-2.000 3.000 0,-5.000 4.000-1,-2.000 7.000-3,-3.000 6.000-3,-3.000 7.000-1,4.000-10.000-10,13.000-25.000-14,12.000-25.000-14,13.000-25.000-15</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2"/>
    </inkml:context>
    <inkml:brush xml:id="br0">
      <inkml:brushProperty name="width" value="0.03757" units="cm"/>
      <inkml:brushProperty name="height" value="0.03757" units="cm"/>
      <inkml:brushProperty name="color" value="#f2395b"/>
    </inkml:brush>
  </inkml:definitions>
  <inkml:trace contextRef="#ctx0" brushRef="#br0">68900.000 28700.000 585,'23.000'-25.000'-1,"-3.000"0.000"-3,-3.000 0.000-3,-2.000 0.000-2,-3.000 1.000 1,1.000 4.000 3,-1.000 3.000 3,1.000 3.000 4,-1.000 1.000 5,1.000 1.000 7,-1.000-1.000 6,1.000 1.000 8,-3.000 4.000 2,-2.000 9.000 1,-3.000 10.000 0,-3.000 10.000 0,-1.000 7.000-1,4.000 6.000-4,3.000 7.000-3,3.000 6.000-4,1.000 9.000-2,1.000 13.000 0,-1.000 12.000-1,1.000 13.000 0,-3.000 2.000 0,-2.000-5.000 0,-3.000-7.000-1,-3.000-5.000 0,-2.000-1.000-1,0.000 6.000-5,0.000 7.000-3,0.000 6.000-4,0.000 6.000-3,0.000 6.000 0,0.000 7.000 0,0.000 6.000-2,0.000 1.000 1,0.000-3.000 1,0.000-3.000 0,0.000-2.000 0,0.000-8.000 0,0.000-8.000-2,0.000-10.000-3,0.000-9.000-2,0.000-10.000-2,0.000-9.000-2,0.000-10.000-2,0.000-8.000-2,0.000-15.000-8,0.000-19.000-14,0.000-18.000-15,0.000-19.000-14,-2.000-8.000-2,-3.000 3.000 11,-3.000 3.000 12,-2.000 4.000 12</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2"/>
    </inkml:context>
    <inkml:brush xml:id="br0">
      <inkml:brushProperty name="width" value="0.02935" units="cm"/>
      <inkml:brushProperty name="height" value="0.02935" units="cm"/>
      <inkml:brushProperty name="color" value="#f2395b"/>
    </inkml:brush>
  </inkml:definitions>
  <inkml:trace contextRef="#ctx0" brushRef="#br0">68350.000 30000.000 749,'-41.000'21.000'7,"19.000"-5.000"13,19.000-7.000 14,19.000-5.000 14,15.000-4.000 1,13.000 0.000-10,12.000 0.000-11,13.000 0.000-10,6.000 0.000-10,0.000 0.000-9,0.000 0.000-9,0.000 0.000-9,-2.000 0.000-6,-3.000 0.000-3,-3.000 0.000-5,-2.000 0.000-4,-8.000-2.000 1,-8.000-3.000 4,-10.000-3.000 4,-9.000-2.000 6,-7.000-3.000 1,-3.000 1.000-1,-3.000-1.000-1,-2.000 1.000 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2"/>
    </inkml:context>
    <inkml:brush xml:id="br0">
      <inkml:brushProperty name="width" value="0.03638" units="cm"/>
      <inkml:brushProperty name="height" value="0.03638" units="cm"/>
      <inkml:brushProperty name="color" value="#f2395b"/>
    </inkml:brush>
  </inkml:definitions>
  <inkml:trace contextRef="#ctx0" brushRef="#br0">69950.000 28450.000 604,'-22.000'-41.000'24,"6.000"19.000"6,7.000 19.000 8,6.000 19.000 6,3.000 9.000 0,0.000 0.000-8,0.000 0.000-7,0.000 0.000-9,1.000 7.000-4,4.000 17.000-1,3.000 15.000 0,3.000 16.000 0,-1.000 4.000-2,-2.000-6.000 0,-3.000-6.000-1,-3.000-6.000-2,-2.000-6.000-1,0.000-2.000-2,0.000-3.000-3,0.000-3.000-3,0.000 2.000-1,0.000 10.000-1,0.000 10.000 0,0.000 9.000-2,-2.000 10.000 0,-3.000 14.000 0,-3.000 11.000 0,-2.000 14.000 0,-1.000 2.000 1,3.000-6.000 1,3.000-6.000 2,4.000-6.000 1,1.000-12.000 0,0.000-15.000-2,0.000-15.000-2,0.000-16.000-1,9.000-21.000-3,19.000-24.000-3,19.000-26.000-4,19.000-24.000-3,5.000-18.000-3,-5.000-9.000-2,-7.000-10.000-1,-5.000-8.000-2,-3.000-4.000-3,4.000 3.000-7,3.000 3.000-5,3.000 4.000-5,-5.000 7.000-1,-12.000 13.000 7,-13.000 12.000 7,-12.000 13.000 6,-7.000 6.000 4,1.000 0.000 2,-1.000 0.000 3,1.000 0.000 2</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3"/>
    </inkml:context>
    <inkml:brush xml:id="br0">
      <inkml:brushProperty name="width" value="0.03221" units="cm"/>
      <inkml:brushProperty name="height" value="0.03221" units="cm"/>
      <inkml:brushProperty name="color" value="#f2395b"/>
    </inkml:brush>
  </inkml:definitions>
  <inkml:trace contextRef="#ctx0" brushRef="#br0">71350.000 28650.000 682,'0.000'-41.000'-27,"0.000"19.000"28,0.000 19.000 26,0.000 19.000 28,-2.000 13.000 8,-3.000 10.000-12,-3.000 10.000-12,-2.000 9.000-12,-5.000 7.000-8,-2.000 7.000-1,-3.000 6.000-2,-3.000 7.000-3,-1.000 5.000-3,4.000 7.000-5,3.000 6.000-5,3.000 7.000-4,-1.000 0.000-4,-2.000-2.000-2,-3.000-3.000-2,-3.000-3.000-3,-1.000-10.000-1,4.000-16.000-1,3.000-15.000-2,3.000-15.000-1,4.000-23.000-5,7.000-28.000-6,6.000-28.000-8,7.000-27.000-7,4.000-19.000 0,3.000-5.000 6,3.000-7.000 6,4.000-5.000 7,-1.000-3.000 5,-3.000 4.000 5,-3.000 3.000 5,-2.000 3.000 5,-3.000 6.000 2,1.000 9.000 2,-1.000 10.000 0,1.000 10.000 2,1.000 5.000 1,3.000 4.000 3,3.000 3.000 2,4.000 3.000 3,1.000 4.000 5,0.000 7.000 8,0.000 6.000 9,0.000 7.000 9,0.000 4.000 3,0.000 3.000-1,0.000 3.000-1,0.000 4.000-1,0.000 2.000-4,0.000 4.000-7,0.000 3.000-6,0.000 3.000-6,-4.000 7.000-6,-5.000 14.000-2,-7.000 11.000-4,-5.000 14.000-3,-9.000 8.000-2,-9.000 7.000-1,-10.000 6.000-2,-8.000 7.000 0,-6.000-1.000-2,1.000-6.000-3,-1.000-6.000-2,1.000-6.000-2,1.000-7.000-2,3.000-6.000 0,3.000-6.000 1,4.000-6.000-1,8.000-13.000 3,17.000-19.000 5,15.000-18.000 5,16.000-19.000 6,7.000-5.000 3,1.000 9.000-2,-1.000 10.000-1,1.000 10.000 0,-3.000 4.000 0,-2.000 0.000 3,-3.000 0.000 2,-3.000 0.000 4,-4.000 6.000-1,-3.000 13.000 0,-3.000 12.000-3,-2.000 13.000-1,-5.000 6.000-1,-2.000 0.000-2,-3.000 0.000-1,-3.000 0.000-2,-6.000 1.000-1,-5.000 4.000-1,-7.000 3.000-1,-5.000 3.000-2,-6.000 3.000 0,-3.000 3.000-2,-3.000 3.000-2,-2.000 4.000-1,-1.000-3.000-2,3.000-5.000-2,3.000-7.000-1,4.000-5.000-2,1.000-9.000-2,0.000-9.000-2,0.000-10.000-3,0.000-8.000-2,3.000-11.000-2,6.000-8.000-2,7.000-10.000-1,6.000-9.000-1,3.000-5.000 2,0.000 0.000 4,0.000 0.000 6,0.000 0.000 6,0.000 0.000 2,0.000 0.000 2,0.000 0.000 2,0.000 0.000 1</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4"/>
    </inkml:context>
    <inkml:brush xml:id="br0">
      <inkml:brushProperty name="width" value="0.03223" units="cm"/>
      <inkml:brushProperty name="height" value="0.03223" units="cm"/>
      <inkml:brushProperty name="color" value="#f2395b"/>
    </inkml:brush>
  </inkml:definitions>
  <inkml:trace contextRef="#ctx0" brushRef="#br0">71600.000 29500.000 682,'28.000'-22.000'4,"6.000"6.000"7,7.000 7.000 8,6.000 6.000 7,1.000 3.000 4,-3.000 0.000-1,-3.000 0.000-1,-2.000 0.000-2,-3.000 6.000 0,1.000 13.000-2,-1.000 12.000-2,1.000 13.000-2,-4.000 4.000-3,-6.000-3.000-3,-6.000-3.000-5,-6.000-2.000-3,-6.000 10.000-2,-2.000 25.000-2,-3.000 25.000-2,-3.000 25.000 0,-4.000 7.000-2,-3.000-8.000-3,-3.000-10.000-3,-2.000-9.000-3,-3.000-13.000-1,1.000-16.000 1,-1.000-15.000 0,1.000-15.000 1,1.000-20.000 2,3.000-21.000 4,3.000-22.000 4,4.000-22.000 4,5.000-22.000 2,10.000-22.000 1,10.000-22.000 1,9.000-21.000 0,7.000-12.000 0,7.000 1.000-2,6.000-1.000-1,7.000 1.000-3,-1.000 7.000 0,-6.000 16.000-2,-6.000 15.000 0,-6.000 17.000-2,-6.000 13.000 0,-2.000 13.000-3,-3.000 12.000-2,-3.000 13.000-1,-2.000 7.000-5,0.000 4.000-8,0.000 3.000-7,0.000 3.000-7,-4.000 6.000-6,-5.000 9.000-3,-7.000 10.000-3,-5.000 10.000-2</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4"/>
    </inkml:context>
    <inkml:brush xml:id="br0">
      <inkml:brushProperty name="width" value="0.03333" units="cm"/>
      <inkml:brushProperty name="height" value="0.03333" units="cm"/>
      <inkml:brushProperty name="color" value="#f2395b"/>
    </inkml:brush>
  </inkml:definitions>
  <inkml:trace contextRef="#ctx0" brushRef="#br0">72750.000 29950.000 659,'68.000'-2.000'59,"-11.000"-3.000"-11,-14.000-3.000-11,-11.000-2.000-10,-6.000-1.000-6,4.000 3.000-1,3.000 3.000-2,3.000 4.000 0,-2.000 7.000-4,-6.000 13.000-7,-6.000 12.000-7,-6.000 13.000-5,-6.000 2.000-4,-2.000-5.000 3,-3.000-7.000 1,-3.000-5.000 1,-6.000-3.000 1,-5.000 4.000-1,-7.000 3.000-1,-5.000 3.000-2,-6.000 3.000-1,-3.000 3.000-2,-3.000 3.000-3,-2.000 4.000-2,0.000-1.000 1,7.000-3.000 3,6.000-3.000 3,7.000-2.000 3,8.000-6.000 6,14.000-6.000 8,11.000-6.000 9,14.000-6.000 7,3.000-6.000 2,-2.000-2.000-4,-3.000-3.000-4,-3.000-3.000-5,-2.000-1.000-3,0.000 4.000-1,0.000 3.000-2,0.000 3.000-1,0.000 1.000 0,0.000 1.000-1,0.000-1.000 0,0.000 1.000-1,-4.000 7.000 0,-5.000 16.000-3,-7.000 15.000-2,-5.000 17.000-1,-9.000 5.000-3,-9.000-3.000-2,-10.000-3.000-3,-8.000-2.000-3,-6.000-1.000 0,1.000 3.000-2,-1.000 3.000 0,1.000 4.000 0,-1.000 1.000-1,1.000 0.000-1,-1.000 0.000 0,1.000 0.000-2,1.000-4.000 2,3.000-5.000 0,3.000-7.000 1,4.000-5.000 1,2.000-8.000-3,4.000-5.000-6,3.000-7.000-6,3.000-5.000-7</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5"/>
    </inkml:context>
    <inkml:brush xml:id="br0">
      <inkml:brushProperty name="width" value="0.03598" units="cm"/>
      <inkml:brushProperty name="height" value="0.03598" units="cm"/>
      <inkml:brushProperty name="color" value="#f2395b"/>
    </inkml:brush>
  </inkml:definitions>
  <inkml:trace contextRef="#ctx0" brushRef="#br0">75200.000 29700.000 611,'-36.000'0.000'55,"28.000"0.000"-4,28.000 0.000-5,29.000 0.000-5,19.000 0.000-5,14.000 0.000-5,11.000 0.000-5,14.000 0.000-6,5.000-2.000-4,1.000-3.000-2,-1.000-3.000-3,1.000-2.000-3,-3.000-1.000-1,-2.000 3.000 0,-3.000 3.000 0,-3.000 4.000 0,-6.000 2.000-2,-5.000 4.000-4,-7.000 3.000-5,-5.000 3.000-2,-8.000 3.000-4,-5.000 3.000-2,-7.000 3.000-2,-5.000 4.000-1,-11.000 2.000-1,-11.000 4.000 0,-14.000 3.000 2,-11.000 3.000 1,-12.000 6.000 0,-9.000 9.000 2,-10.000 10.000 1,-8.000 10.000 1,-11.000 4.000 0,-8.000 0.000 2,-10.000 0.000 0,-9.000 0.000 1,-5.000 0.000-1,0.000 0.000-2,0.000 0.000-2,0.000 0.000-3,0.000-2.000-1,0.000-3.000 0,0.000-3.000-2,0.000-2.000 0,3.000-5.000-1,6.000-2.000 0,7.000-3.000-2,6.000-3.000 1,7.000-6.000-1,10.000-5.000 0,10.000-7.000-1,9.000-5.000 1,7.000-4.000 1,7.000 0.000 3,6.000 0.000 3,7.000 0.000 3</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5"/>
    </inkml:context>
    <inkml:brush xml:id="br0">
      <inkml:brushProperty name="width" value="0.03343" units="cm"/>
      <inkml:brushProperty name="height" value="0.03343" units="cm"/>
      <inkml:brushProperty name="color" value="#f2395b"/>
    </inkml:brush>
  </inkml:definitions>
  <inkml:trace contextRef="#ctx0" brushRef="#br0">78750.000 28800.000 658,'21.000'-27.000'1,"-5.000"-3.000"4,-7.000-3.000 2,-5.000-2.000 4,-9.000 8.000 7,-9.000 22.000 14,-10.000 22.000 12,-8.000 23.000 13,-8.000 14.000 0,-2.000 10.000-14,-3.000 10.000-13,-3.000 9.000-14,2.000-2.000-8,10.000-12.000-2,10.000-13.000-1,9.000-12.000-3,2.000-5.000-3,-2.000 3.000-1,-3.000 3.000-2,-3.000 4.000-3,-7.000 16.000-2,-9.000 32.000-1,-10.000 31.000-2,-8.000 32.000-2,-3.000 4.000-1,7.000-22.000 0,6.000-22.000-2,7.000-21.000 0,11.000-28.000-7,20.000-30.000-12,18.000-32.000-12,20.000-30.000-13,8.000-20.000 1,1.000-6.000 13,-1.000-6.000 12,1.000-6.000 14,-3.000-4.000 7,-2.000 1.000 3,-3.000-1.000 3,-3.000 1.000 3</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6"/>
    </inkml:context>
    <inkml:brush xml:id="br0">
      <inkml:brushProperty name="width" value="0.03428" units="cm"/>
      <inkml:brushProperty name="height" value="0.03428" units="cm"/>
      <inkml:brushProperty name="color" value="#f2395b"/>
    </inkml:brush>
  </inkml:definitions>
  <inkml:trace contextRef="#ctx0" brushRef="#br0">78700.000 29050.000 641,'43.000'92.000'133,"-11.000"-16.000"-33,-14.000-15.000-32,-11.000-15.000-32,-6.000-6.000-21,4.000 7.000-8,3.000 6.000-9,3.000 7.000-8,1.000 4.000-5,1.000 3.000-1,-1.000 3.000 0,1.000 4.000-2,-3.000-1.000 0,-2.000-3.000 0,-3.000-3.000 1,-3.000-2.000 0,-2.000-5.000 0,0.000-2.000-2,0.000-3.000 0,0.000-3.000-1,-2.000-6.000-2,-3.000-5.000 0,-3.000-7.000-1,-2.000-5.000-1,-5.000-4.000 0,-2.000 0.000 1,-3.000 0.000 1,-3.000 0.000 1,-4.000-4.000 2,-3.000-5.000 0,-3.000-7.000 3,-2.000-5.000 1,-3.000-6.000 2,1.000-3.000 3,-1.000-3.000 3,1.000-2.000 3,-1.000-9.000 2,1.000-12.000 3,-1.000-13.000 1,1.000-12.000 2,1.000-4.000 1,3.000 7.000 0,3.000 6.000-1,4.000 7.000-1,4.000 4.000 3,6.000 3.000 4,7.000 3.000 6,6.000 4.000 5,6.000 2.000 7,6.000 4.000 7,7.000 3.000 9,6.000 3.000 8,6.000 1.000 0,6.000 1.000-8,7.000-1.000-9,6.000 1.000-7,3.000-3.000-8,0.000-2.000-9,0.000-3.000-7,0.000-3.000-8,0.000-2.000-7,0.000 0.000-3,0.000 0.000-3,0.000 0.000-5,-2.000 1.000-3,-3.000 4.000-3,-3.000 3.000-4,-2.000 3.000-4,-5.000-1.000 0,-2.000-2.000 2,-3.000-3.000 3,-3.000-3.000 2,-2.000-4.000 3,0.000-3.000 3,0.000-3.000 5,0.000-2.000 4,-2.000-3.000 3,-3.000 1.000 3,-3.000-1.000 2,-2.000 1.000 2,-3.000 1.000 2,1.000 3.000 0,-1.000 3.000 1,1.000 4.000 0</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7"/>
    </inkml:context>
    <inkml:brush xml:id="br0">
      <inkml:brushProperty name="width" value="0.03611" units="cm"/>
      <inkml:brushProperty name="height" value="0.03611" units="cm"/>
      <inkml:brushProperty name="color" value="#fdd405"/>
    </inkml:brush>
  </inkml:definitions>
  <inkml:trace contextRef="#ctx0" brushRef="#br0">65329.000 6690.000 609,'-15.000'-15.000'0,"2.000"2.000"0,2.000 3.000 0,2.000 1.000 0,2.000 1.000 4,1.000 2.000 11,0.000 1.000 8,2.000 1.000 11,0.000 1.000 4,2.000 3.000 0,0.000 4.000 1,2.000 2.000-1,0.000 4.000-2,0.000 4.000-4,0.000 3.000-5,0.000 5.000-4,0.000 3.000-6,0.000 3.000-3,0.000 3.000-6,0.000 3.000-4,0.000 1.000-5,0.000 0.000-8,0.000 0.000-7,0.000 1.000-7,0.000-2.000-2,2.000 0.000 2,0.000-1.000 4,2.000-1.000 2,1.000-3.000-3,2.000-3.000-10,1.000-5.000-10,3.000-3.000-9</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6"/>
    </inkml:context>
    <inkml:brush xml:id="br0">
      <inkml:brushProperty name="width" value="0.0345" units="cm"/>
      <inkml:brushProperty name="height" value="0.0345" units="cm"/>
      <inkml:brushProperty name="color" value="#f2395b"/>
    </inkml:brush>
  </inkml:definitions>
  <inkml:trace contextRef="#ctx0" brushRef="#br0">79400.000 28850.000 637,'43.000'-157.000'-28,"-11.000"39.000"21,-14.000 36.000 19,-11.000 39.000 21,-6.000 24.000 8,4.000 13.000-1,3.000 12.000-1,3.000 13.000-3,-1.000 10.000-2,-2.000 10.000-6,-3.000 10.000-4,-3.000 9.000-5,-2.000 12.000-4,0.000 16.000-1,0.000 15.000-3,0.000 17.000-1,-2.000 7.000-3,-3.000 0.000-1,-3.000 0.000-1,-2.000 0.000-3,-3.000 1.000 0,1.000 4.000 0,-1.000 3.000 0,1.000 3.000 0,1.000-11.000-1,3.000-25.000 1,3.000-25.000 0,4.000-25.000 1,1.000-13.000-1,0.000 1.000-1,0.000-1.000 1,0.000 1.000-2,-2.000 4.000 0,-3.000 9.000-2,-3.000 10.000-2,-2.000 10.000-1,6.000-11.000-5,20.000-27.000-4,18.000-28.000-6,20.000-28.000-5,10.000-23.000-3,3.000-15.000-2,3.000-15.000-2,4.000-16.000-3,-7.000 1.000 3,-16.000 19.000 4,-15.000 19.000 4,-15.000 19.000 5,-9.000 9.000 3,1.000 0.000 2,-1.000 0.000 2,1.000 0.000 1,1.000-2.000 0,3.000-3.000-3,3.000-3.000-2,4.000-2.000-2,-1.000-1.000 0,-3.000 3.000 1,-3.000 3.000 3,-2.000 4.000 1</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8"/>
    </inkml:context>
    <inkml:brush xml:id="br0">
      <inkml:brushProperty name="width" value="0.03775" units="cm"/>
      <inkml:brushProperty name="height" value="0.03775" units="cm"/>
      <inkml:brushProperty name="color" value="#f2395b"/>
    </inkml:brush>
  </inkml:definitions>
  <inkml:trace contextRef="#ctx0" brushRef="#br0">81050.000 28950.000 582,'-2.000'-91.000'42,"-3.000"19.000"-7,-3.000 19.000-6,-2.000 19.000-8,-6.000 13.000-5,-6.000 10.000-3,-6.000 10.000-3,-6.000 9.000-3,-4.000 7.000-2,1.000 7.000-3,-1.000 6.000-1,1.000 7.000-2,-1.000 4.000-1,1.000 3.000 0,-1.000 3.000 1,1.000 4.000 0,1.000 2.000 0,3.000 4.000 1,3.000 3.000 0,4.000 3.000 1,4.000 3.000 2,6.000 3.000 2,7.000 3.000 2,6.000 4.000 2,3.000-3.000 1,0.000-5.000 0,0.000-7.000-1,0.000-5.000 1,0.000-6.000-1,0.000-3.000-1,0.000-3.000-1,0.000-2.000 0,4.000-8.000-2,10.000-8.000 0,10.000-10.000-3,9.000-9.000-1,6.000-7.000 0,3.000-3.000-1,3.000-3.000 0,4.000-2.000-1,1.000-9.000-2,0.000-12.000-5,0.000-13.000-6,0.000-12.000-5,0.000-7.000-2,0.000 1.000 0,0.000-1.000 1,0.000 1.000 0,1.000-7.000-1,4.000-12.000-2,3.000-13.000-3,3.000-12.000-2,-4.000-5.000 0,-8.000 3.000 1,-10.000 3.000 2,-9.000 4.000 2,-7.000 2.000 3,-3.000 4.000 3,-3.000 3.000 2,-2.000 3.000 4,-5.000 7.000 4,-2.000 14.000 3,-3.000 11.000 5,-3.000 14.000 4,-2.000 7.000 4,0.000 3.000 5,0.000 3.000 5,0.000 4.000 4,-2.000 5.000 8,-3.000 10.000 9,-3.000 10.000 11,-2.000 9.000 10,-3.000 15.000 0,1.000 22.000-9,-1.000 22.000-10,1.000 23.000-10,1.000 5.000-7,3.000-9.000-5,3.000-10.000-6,4.000-8.000-5,-1.000-3.000-3,-3.000 7.000 0,-3.000 6.000-1,-2.000 7.000 0,-1.000 2.000-1,3.000 1.000-2,3.000-1.000-2,4.000 1.000-1,1.000-4.000-2,0.000-6.000-3,0.000-6.000-2,0.000-6.000-2,0.000-6.000-3,0.000-2.000-2,0.000-3.000-2,0.000-3.000-3,3.000-7.000-7,6.000-9.000-13,7.000-10.000-12,6.000-8.000-13,1.000-11.000 0,-3.000-8.000 10,-3.000-10.000 11,-2.000-9.000 11</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2:58"/>
    </inkml:context>
    <inkml:brush xml:id="br0">
      <inkml:brushProperty name="width" value="0.03286" units="cm"/>
      <inkml:brushProperty name="height" value="0.03286" units="cm"/>
      <inkml:brushProperty name="color" value="#f2395b"/>
    </inkml:brush>
  </inkml:definitions>
  <inkml:trace contextRef="#ctx0" brushRef="#br0">81900.000 29200.000 669,'48.000'-46.000'-7,"-3.000"10.000"11,-3.000 10.000 9,-2.000 9.000 10,-5.000 4.000 4,-2.000 1.000-2,-3.000-1.000-3,-3.000 1.000-1,-4.000 7.000-1,-3.000 16.000-1,-3.000 15.000 0,-2.000 17.000-1,-9.000 10.000-2,-12.000 6.000-5,-13.000 7.000-4,-12.000 6.000-5,-7.000 1.000-4,1.000-3.000-3,-1.000-3.000-3,1.000-2.000-3,1.000-1.000 1,3.000 3.000 1,3.000 3.000 4,4.000 4.000 2,2.000-4.000 3,4.000-9.000 1,3.000-10.000 1,3.000-8.000 2,9.000-9.000 2,16.000-6.000 3,15.000-6.000 1,17.000-6.000 2,8.000-6.000 1,4.000-2.000-3,3.000-3.000-1,3.000-3.000-3,-2.000-2.000-1,-6.000 0.000-2,-6.000 0.000-1,-6.000 0.000-1,-6.000 0.000 0,-2.000 0.000 0,-3.000 0.000 2,-3.000 0.000 0,-2.000 4.000 0,0.000 10.000 1,0.000 10.000 0,0.000 9.000 0,-4.000 9.000 1,-5.000 9.000-1,-7.000 10.000 1,-5.000 10.000 1,-6.000 7.000-2,-3.000 6.000-1,-3.000 7.000-2,-2.000 6.000-3,-6.000 3.000 0,-6.000 0.000 0,-6.000 0.000 0,-6.000 0.000 0,-9.000 6.000-2,-8.000 13.000-4,-10.000 12.000-6,-9.000 13.000-3,1.000-7.000-2,13.000-24.000 3,12.000-26.000 3,13.000-24.000 2,-1.000 1.000 3,-11.000 28.000 0,-14.000 28.000 0,-11.000 29.000 2,-11.000 19.000-5,-5.000 14.000-8,-7.000 11.000-8,-5.000 14.000-8,3.000-11.000-1,17.000-30.000 4,15.000-32.000 6,16.000-30.000 4,9.000-23.000 3,3.000-12.000-1,3.000-13.000 0,4.000-12.000-1</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06"/>
    </inkml:context>
    <inkml:brush xml:id="br0">
      <inkml:brushProperty name="width" value="0.04104" units="cm"/>
      <inkml:brushProperty name="height" value="0.04104" units="cm"/>
      <inkml:brushProperty name="color" value="#f2395b"/>
    </inkml:brush>
  </inkml:definitions>
  <inkml:trace contextRef="#ctx0" brushRef="#br0">55450.000 37250.000 536,'-47.000'0.000'0,"6.000"0.000"0,7.000 0.000 0,6.000 0.000 0,3.000 0.000 2,0.000 0.000 4,0.000 0.000 4,0.000 0.000 4,0.000 6.000 3,0.000 13.000 3,0.000 12.000 3,0.000 13.000 2,3.000 13.000 1,6.000 17.000-4,7.000 15.000-3,6.000 16.000-4,4.000 12.000-2,4.000 9.000-2,3.000 10.000-2,3.000 10.000-3,6.000 4.000 0,9.000 0.000-1,10.000 0.000-1,10.000 0.000 0,7.000-5.000-1,6.000-9.000 0,7.000-10.000-1,6.000-8.000 0,3.000-9.000 0,0.000-6.000 0,0.000-6.000 0,0.000-6.000 1,-2.000-7.000-1,-3.000-6.000 1,-3.000-6.000 0,-2.000-6.000-1,-5.000-10.000 0,-2.000-12.000 0,-3.000-13.000-1,-3.000-12.000 0,-1.000-9.000 0,4.000-2.000 0,3.000-3.000 1,3.000-3.000 0,3.000-7.000 1,3.000-9.000 3,3.000-10.000 2,4.000-8.000 1,2.000-17.000 2,4.000-21.000 0,3.000-22.000 1,3.000-22.000 0,10.000-24.000 0,20.000-24.000 0,18.000-26.000 0,20.000-24.000 1,11.000-21.000-2,7.000-16.000 0,6.000-15.000-2,7.000-15.000-1,4.000-7.000-3,3.000 3.000-4,3.000 3.000-6,4.000 4.000-6,-1.000-3.000-4,-3.000-5.000-7,-3.000-7.000-5,-2.000-5.000-6,2.000-3.000-6,9.000 4.000-3,10.000 3.000-3,10.000 3.000-5,-17.000 28.000 3,-40.000 53.000 8,-40.000 53.000 8,-41.000 54.000 8,-21.000 24.000 4,1.000-3.000-2,-1.000-3.000-2,1.000-2.000-2</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10"/>
    </inkml:context>
    <inkml:brush xml:id="br0">
      <inkml:brushProperty name="width" value="0.04006" units="cm"/>
      <inkml:brushProperty name="height" value="0.04006" units="cm"/>
      <inkml:brushProperty name="color" value="#f2395b"/>
    </inkml:brush>
  </inkml:definitions>
  <inkml:trace contextRef="#ctx0" brushRef="#br0">83500.000 39300.000 549,'-50.000'-2.000'0,"0.000"-3.000"0,0.000-3.000 1,0.000-2.000-1,3.000-1.000 3,6.000 3.000 4,7.000 3.000 4,6.000 4.000 4,10.000 2.000 4,17.000 4.000 5,15.000 3.000 4,16.000 3.000 6,5.000 3.000-2,-2.000 3.000-5,-3.000 3.000-7,-3.000 4.000-5,-1.000-1.000-4,4.000-3.000-1,3.000-3.000-2,3.000-2.000-1,1.000-1.000 0,1.000 3.000 1,-1.000 3.000 0,1.000 4.000 2,2.000-1.000 0,7.000-3.000-1,6.000-3.000-2,7.000-2.000-1,-1.000-5.000 0,-6.000-2.000-1,-6.000-3.000-1,-6.000-3.000 0,-4.000-1.000 0,1.000 4.000-1,-1.000 3.000 1,1.000 3.000-1,1.000-1.000 0,3.000-2.000 0,3.000-3.000-1,4.000-3.000 0,1.000-2.000-1,0.000 0.000 0,0.000 0.000 1,0.000 0.000-2,-2.000 0.000 1,-3.000 0.000-1,-3.000 0.000 0,-2.000 0.000-1,-1.000 0.000 0,3.000 0.000 0,3.000 0.000 1,4.000 0.000-1,1.000 0.000 1,0.000 0.000 0,0.000 0.000-1,0.000 0.000 1,4.000 0.000 0,10.000 0.000 0,10.000 0.000 2,9.000 0.000 0,2.000 0.000 1,-2.000 0.000 0,-3.000 0.000 1,-3.000 0.000 0,-1.000 0.000 0,4.000 0.000-1,3.000 0.000-1,3.000 0.000-2,-1.000-2.000 0,-2.000-3.000 1,-3.000-3.000-1,-3.000-2.000-1,-2.000-3.000 1,0.000 1.000 0,0.000-1.000 0,0.000 1.000 0,0.000-1.000 1,0.000 1.000-1,0.000-1.000 1,0.000 1.000 0,0.000-1.000 1,0.000 1.000-1,0.000-1.000 0,0.000 1.000-1,0.000-1.000 1,0.000 1.000-1,0.000-1.000 1,0.000 1.000-1,0.000-1.000 0,0.000 1.000 1,0.000-1.000-1,0.000 1.000 0,-2.000-1.000 0,-3.000 1.000 0,-3.000-1.000 0,-2.000 1.000 0,-3.000 1.000-1,1.000 3.000 0,-1.000 3.000 0,1.000 4.000-1,-1.000-1.000 0,1.000-3.000 1,-1.000-3.000 0,1.000-2.000 0,-1.000-3.000 1,1.000 1.000 1,-1.000-1.000 0,1.000 1.000 1,-1.000-1.000 0,1.000 1.000 0,-1.000-1.000 0,1.000 1.000-1,1.000 1.000 1,3.000 3.000 0,3.000 3.000 0,4.000 4.000 1,2.000-1.000 1,4.000-3.000-1,3.000-3.000-1,3.000-2.000 1,1.000-1.000 0,1.000 3.000-1,-1.000 3.000 0,1.000 4.000 0,1.000-1.000 0,3.000-3.000-2,3.000-3.000 0,4.000-2.000 0,2.000-5.000-1,4.000-2.000 0,3.000-3.000 1,3.000-3.000-1,1.000-4.000 1,1.000-3.000-1,-1.000-3.000 0,1.000-2.000 0,-3.000 0.000 0,-2.000 7.000 0,-3.000 6.000 0,-3.000 7.000 0,-2.000 2.000 1,0.000 1.000-1,0.000-1.000 0,0.000 1.000 0,-2.000 1.000 0,-3.000 3.000 0,-3.000 3.000 0,-2.000 4.000-1,-5.000 1.000 1,-2.000 0.000 0,-3.000 0.000-1,-3.000 0.000 1,-2.000 0.000 0,0.000 0.000-1,0.000 0.000 0,0.000 0.000-1,-2.000 0.000 1,-3.000 0.000-1,-3.000 0.000 1,-2.000 0.000 0,-6.000 0.000 0,-6.000 0.000 0,-6.000 0.000 0,-6.000 0.000 0,-4.000 0.000 0,1.000 0.000 1,-1.000 0.000-1,1.000 0.000 1,1.000 0.000 0,3.000 0.000 0,3.000 0.000 0,4.000 0.000 1,-10.000 0.000-8,-22.000 0.000-12,-22.000 0.000-14,-21.000 0.000-13,-12.000-2.000-4,1.000-3.000 6,-1.000-3.000 6,1.000-2.000 5,-7.000-3.000 3,-12.000 1.000 0,-13.000-1.000 1,-12.000 1.000 1,-1.000-3.000 1,14.000-2.000 5,11.000-3.000 3,14.000-3.000 4</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14"/>
    </inkml:context>
    <inkml:brush xml:id="br0">
      <inkml:brushProperty name="width" value="0.03262" units="cm"/>
      <inkml:brushProperty name="height" value="0.03262" units="cm"/>
      <inkml:brushProperty name="color" value="#fed406"/>
    </inkml:brush>
  </inkml:definitions>
  <inkml:trace contextRef="#ctx0" brushRef="#br0">86100.000 35600.000 674,'-2.000'-160.000'-1,"-3.000"32.000"0,-3.000 31.000-2,-2.000 32.000 0,-3.000 16.000 0,1.000 4.000 1,-1.000 3.000 3,1.000 3.000 1,-3.000 3.000 2,-2.000 3.000 2,-3.000 3.000 0,-3.000 4.000 3,-4.000 2.000 0,-3.000 4.000 1,-3.000 3.000 0,-2.000 3.000 0,-1.000 3.000 1,3.000 3.000 0,3.000 3.000 0,4.000 4.000 0,-3.000 2.000 0,-5.000 4.000-1,-7.000 3.000 0,-5.000 3.000-1,-8.000 3.000 0,-5.000 3.000 0,-7.000 3.000 0,-5.000 4.000 0,-4.000 4.000 1,0.000 6.000-2,0.000 7.000 0,0.000 6.000 0,1.000 3.000-1,4.000 0.000 0,3.000 0.000 0,3.000 0.000 1,1.000 0.000-1,1.000 0.000-2,-1.000 0.000 0,1.000 0.000-2,1.000 1.000 0,3.000 4.000-2,3.000 3.000-1,4.000 3.000-1,2.000-1.000 0,4.000-2.000 1,3.000-3.000 1,3.000-3.000 1,3.000-1.000 1,3.000 4.000-1,3.000 3.000 1,4.000 3.000-1,1.000 3.000 0,0.000 3.000 1,0.000 3.000-1,0.000 4.000 2,-2.000-1.000-1,-3.000-3.000-1,-3.000-3.000-1,-2.000-2.000 0,-1.000-3.000-1,3.000 1.000 0,3.000-1.000 0,4.000 1.000 1,1.000-3.000-1,0.000-2.000 0,0.000-3.000 0,0.000-3.000-1,0.000 1.000 1,0.000 6.000 0,0.000 7.000 1,0.000 6.000 0,1.000 4.000 1,4.000 4.000 0,3.000 3.000 1,3.000 3.000 0,1.000 3.000 0,1.000 3.000 0,-1.000 3.000 0,1.000 4.000 0,1.000-1.000 0,3.000-3.000 0,3.000-3.000 0,4.000-2.000-1,1.000-9.000-2,0.000-12.000-3,0.000-13.000-3,0.000-12.000-5,1.000-9.000-1,4.000-2.000 1,3.000-3.000 0,3.000-3.000 0,4.000 1.000 1,7.000 6.000 1,6.000 7.000 1,7.000 6.000 1,4.000 1.000 3,3.000-3.000 4,3.000-3.000 4,4.000-2.000 4,4.000-3.000 2,6.000 1.000-1,7.000-1.000 0,6.000 1.000-2,3.000-3.000 0,0.000-2.000-1,0.000-3.000 0,0.000-3.000-1,0.000-2.000 0,0.000 0.000-2,0.000 0.000-1,0.000 0.000 0,-2.000 0.000-4,-3.000 0.000-3,-3.000 0.000-5,-2.000 0.000-4,-3.000 0.000-1,1.000 0.000 2,-1.000 0.000 1,1.000 0.000 3,1.000-2.000 1,3.000-3.000 2,3.000-3.000 0,4.000-2.000 3,5.000-5.000 0,10.000-2.000 2,10.000-3.000 0,9.000-3.000 2,4.000-4.000 0,1.000-3.000 2,-1.000-3.000 2,1.000-2.000 0,-3.000-5.000 1,-2.000-2.000 0,-3.000-3.000-1,-3.000-3.000 0,-2.000-1.000 0,0.000 4.000 0,0.000 3.000-1,0.000 3.000 0,1.000-1.000-1,4.000-2.000-1,3.000-3.000-1,3.000-3.000-1,4.000-4.000 0,7.000-3.000-1,6.000-3.000-2,7.000-2.000 0,0.000-5.000 0,-2.000-2.000 0,-3.000-3.000 1,-3.000-3.000 1,-2.000-2.000 0,0.000 0.000 1,0.000 0.000 1,0.000 0.000 0,-2.000 0.000 0,-3.000 0.000 0,-3.000 0.000 0,-2.000 0.000-1,-6.000 3.000 1,-6.000 6.000-1,-6.000 7.000 1,-6.000 6.000 0,-4.000 1.000-1,1.000-3.000 0,-1.000-3.000 0,1.000-2.000-1,-3.000-3.000 0,-2.000 1.000 0,-3.000-1.000-1,-3.000 1.000-1,-4.000-4.000 1,-3.000-6.000 0,-3.000-6.000 0,-2.000-6.000 1,-1.000-4.000-1,3.000 1.000 2,3.000-1.000 0,4.000 1.000 0,-3.000-3.000 0,-5.000-2.000 1,-7.000-3.000-1,-5.000-3.000 0,-4.000-2.000 0,0.000 0.000 0,0.000 0.000-1,0.000 0.000 0,-2.000 1.000-1,-3.000 4.000 1,-3.000 3.000-2,-2.000 3.000 1,-5.000 3.000-1,-2.000 3.000 0,-3.000 3.000 0,-3.000 4.000 0,-6.000 4.000 0,-5.000 6.000 0,-7.000 7.000 2,-5.000 6.000-1,-4.000 1.000 2,0.000-3.000-1,0.000-3.000 1,0.000-2.000 1,0.000-1.000-1,0.000 3.000 1,0.000 3.000-1,0.000 4.000 1,-2.000-3.000-1,-3.000-5.000 2,-3.000-7.000 0,-2.000-5.000 1,-3.000-4.000 1,1.000 0.000-1,-1.000 0.000 1,1.000 0.000 0,-4.000-2.000 1,-6.000-3.000-1,-6.000-3.000 0,-6.000-2.000 0,-6.000-1.000-1,-2.000 3.000 1,-3.000 3.000-1,-3.000 4.000 1,-7.000-1.000-1,-9.000-3.000-1,-10.000-3.000 1,-8.000-2.000-2,-8.000-3.000 1,-2.000 1.000 0,-3.000-1.000 1,-3.000 1.000-1,-4.000 1.000 0,-3.000 3.000 0,-3.000 3.000-2,-2.000 4.000 0,-3.000-1.000 0,1.000-3.000 0,-1.000-3.000 0,1.000-2.000 2,-3.000 0.000-1,-2.000 7.000 0,-3.000 6.000-1,-3.000 7.000 0,-6.000 4.000 0,-5.000 3.000 0,-7.000 3.000 0,-5.000 4.000 0,-6.000 2.000 0,-3.000 4.000 0,-3.000 3.000 1,-2.000 3.000 0,-3.000 1.000-1,1.000 1.000 0,-1.000-1.000 0,1.000 1.000-1,-6.000 4.000-1,-8.000 9.000-1,-10.000 10.000-3,-9.000 10.000-1,-4.000 8.000-1,4.000 10.000 2,3.000 10.000 1,3.000 9.000 1,-2.000 4.000 1,-6.000 1.000 0,-6.000-1.000 0,-6.000 1.000 0,-2.000 2.000 0,3.000 7.000 0,3.000 6.000 1,4.000 7.000-1,21.000-6.000 1,41.000-15.000 0,40.000-15.000 0,42.000-16.000 0,8.000-4.000 1,-21.000 10.000 1,-22.000 10.000 0,-22.000 9.000 1,-18.000 12.000-1,-11.000 16.000-1,-14.000 15.000-1,-11.000 17.000-2,-6.000 10.000-3,4.000 6.000-3,3.000 7.000-2,3.000 6.000-4,9.000-1.000-3,16.000-5.000-3,15.000-7.000-3,17.000-5.000-3,14.000-15.000-1,17.000-22.000-2,15.000-22.000-2,16.000-21.000 0</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26"/>
    </inkml:context>
    <inkml:brush xml:id="br0">
      <inkml:brushProperty name="width" value="0.04111" units="cm"/>
      <inkml:brushProperty name="height" value="0.04111" units="cm"/>
      <inkml:brushProperty name="color" value="#fed406"/>
    </inkml:brush>
  </inkml:definitions>
  <inkml:trace contextRef="#ctx0" brushRef="#br0">76850.000 40750.000 535,'0.000'-47.000'-1,"0.000"6.000"0,0.000 7.000-2,0.000 6.000 0,0.000 3.000 6,0.000 0.000 15,0.000 0.000 16,0.000 0.000 14,0.000 9.000 5,0.000 19.000-8,0.000 19.000-6,0.000 19.000-8,-2.000 13.000-5,-3.000 10.000-5,-3.000 10.000-3,-2.000 9.000-5,-3.000 9.000-4,1.000 9.000 0,-1.000 10.000-3,1.000 10.000-1,-1.000 2.000-1,1.000-3.000 0,-1.000-3.000 1,1.000-2.000 1,-3.000-6.000-1,-2.000-6.000-2,-3.000-6.000-2,-3.000-6.000-2,1.000-7.000-1,6.000-6.000 0,7.000-6.000 0,6.000-6.000-1,1.000-6.000 0,-3.000-2.000-4,-3.000-3.000-2,-2.000-3.000-3,-3.000-15.000-7,1.000-24.000-13,-1.000-26.000-13,1.000-24.000-12,4.000-24.000-2,9.000-22.000 8,10.000-22.000 8,10.000-21.000 9,0.000-12.000 6,-5.000 1.000 3,-7.000-1.000 2,-5.000 1.000 4,-3.000 13.000 4,4.000 29.000 2,3.000 28.000 5,3.000 28.000 2,-1.000 7.000 3,-2.000-11.000 1,-3.000-14.000 0,-3.000-11.000 1,-2.000-1.000 0,0.000 13.000 1,0.000 12.000 1,0.000 13.000-1,0.000 4.000 2,0.000-3.000 3,0.000-3.000 1,0.000-2.000 4,0.000-1.000 1,0.000 3.000 2,0.000 3.000 2,0.000 4.000 2,0.000 1.000 3,0.000 0.000 5,0.000 0.000 5,0.000 0.000 5,3.000 0.000 2,6.000 0.000-3,7.000 0.000-2,6.000 0.000-2,7.000 1.000-2,10.000 4.000-4,10.000 3.000-3,9.000 3.000-3,9.000 1.000-2,9.000 1.000-2,10.000-1.000 0,10.000 1.000-2,-3.000 1.000-2,-11.000 3.000-2,-14.000 3.000-2,-11.000 4.000-2,-6.000 2.000-1,4.000 4.000 0,3.000 3.000 0,3.000 3.000-1,-2.000 4.000 0,-6.000 7.000-2,-6.000 6.000-3,-6.000 7.000-1,-7.000 2.000-2,-6.000 1.000 0,-6.000-1.000 0,-6.000 1.000-1,-7.000 2.000 1,-6.000 7.000 0,-6.000 6.000 1,-6.000 7.000 0,-9.000 2.000 2,-8.000 1.000 0,-10.000-1.000 1,-9.000 1.000 1,-2.000-6.000 0,6.000-8.000 0,7.000-10.000 1,6.000-9.000-1,3.000-5.000 1,0.000 0.000 0,0.000 0.000 0,0.000 0.000 0,-8.000 6.000-1,-16.000 13.000 0,-15.000 12.000-1,-15.000 13.000-1,-14.000 9.000 0,-8.000 6.000 0,-10.000 7.000-2,-9.000 6.000 1,-2.000-2.000-1,6.000-9.000 0,7.000-10.000 1,6.000-8.000-1,9.000-8.000 1,13.000-2.000-1,12.000-3.000 0,13.000-3.000 0,24.000-15.000 2,39.000-24.000 5,36.000-26.000 3,39.000-24.000 6,16.000-10.000 0,-3.000 6.000-1,-3.000 7.000-3,-2.000 6.000-2,-11.000 4.000-1,-15.000 4.000 1,-15.000 3.000-1,-16.000 3.000 0,1.000 3.000 1,19.000 3.000-1,19.000 3.000 1,19.000 4.000-1,2.000 1.000 1,-11.000 0.000-2,-14.000 0.000 0,-11.000 0.000-1,-11.000 3.000 0,-5.000 6.000 0,-7.000 7.000 1,-5.000 6.000 0,-6.000 6.000 0,-3.000 6.000 0,-3.000 7.000 0,-2.000 6.000 1,-6.000 1.000-1,-6.000-3.000 0,-6.000-3.000 0,-6.000-2.000-1,-9.000-1.000 1,-8.000 3.000 3,-10.000 3.000 1,-9.000 4.000 3,-7.000 1.000 0,-3.000 0.000-1,-3.000 0.000-1,-2.000 0.000 0,-3.000-2.000-1,1.000-3.000-2,-1.000-3.000-2,1.000-2.000-1,2.000-6.000-1,7.000-6.000-2,6.000-6.000-1,7.000-6.000-2,4.000-2.000 0,3.000 3.000 0,3.000 3.000 0,4.000 4.000 0,-1.000-1.000-2,-3.000-3.000-5,-3.000-3.000-4,-2.000-2.000-4,5.000-9.000-10,16.000-12.000-13,15.000-13.000-15,17.000-12.000-15,7.000-5.000-1,0.000 3.000 12,0.000 3.000 11,0.000 4.000 11</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26"/>
    </inkml:context>
    <inkml:brush xml:id="br0">
      <inkml:brushProperty name="width" value="0.04382" units="cm"/>
      <inkml:brushProperty name="height" value="0.04382" units="cm"/>
      <inkml:brushProperty name="color" value="#fed406"/>
    </inkml:brush>
  </inkml:definitions>
  <inkml:trace contextRef="#ctx0" brushRef="#br0">79450.000 41650.000 502,'-69.000'0.000'-2,"13.000"0.000"-1,12.000 0.000-3,13.000 0.000-2,7.000-2.000-1,4.000-3.000 2,3.000-3.000 0,3.000-2.000 2,-1.000-3.000 2,-2.000 1.000 5,-3.000-1.000 5,-3.000 1.000 5,5.000 1.000 9,17.000 3.000 15,15.000 3.000 16,16.000 4.000 14,7.000 1.000 2,1.000 0.000-13,-1.000 0.000-13,1.000 0.000-12,4.000 0.000-9,9.000 0.000-2,10.000 0.000-4,10.000 0.000-4,13.000 0.000-1,19.000 0.000-1,19.000 0.000-1,19.000 0.000 0,-6.000-2.000-1,-27.000-3.000-1,-28.000-3.000-1,-28.000-2.000 0,-9.000-3.000 0,14.000 1.000 0,11.000-1.000 0,14.000 1.000 0,3.000-3.000 1,-2.000-2.000-3,-3.000-3.000 0,-3.000-3.000-3,-2.000-1.000 0,0.000 4.000-2,0.000 3.000-1,0.000 3.000-1,-2.000 1.000-3,-3.000 1.000-5,-3.000-1.000-5,-2.000 1.000-5,0.000-1.000-3,7.000 1.000-2,6.000-1.000-1,7.000 1.000-2,-6.000-1.000 1,-15.000 1.000 6,-15.000-1.000 4,-16.000 1.000 5,-8.000 1.000 4,0.000 3.000 0,0.000 3.000 2,0.000 4.000 1,0.000 1.000 0,0.000 0.000-1,0.000 0.000 0,0.000 0.000-1,3.000 0.000 0,6.000 0.000-2,7.000 0.000 0,6.000 0.000 0,1.000 0.000-2,-3.000 0.000-2,-3.000 0.000-1,-2.000 0.000-1,-3.000 0.000-3,1.000 0.000-3,-1.000 0.000-2,1.000 0.000-4</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27"/>
    </inkml:context>
    <inkml:brush xml:id="br0">
      <inkml:brushProperty name="width" value="0.04224" units="cm"/>
      <inkml:brushProperty name="height" value="0.04224" units="cm"/>
      <inkml:brushProperty name="color" value="#fed406"/>
    </inkml:brush>
  </inkml:definitions>
  <inkml:trace contextRef="#ctx0" brushRef="#br0">84600.000 40150.000 520,'-47.000'0.000'6,"6.000"0.000"13,7.000 0.000 12,6.000 0.000 12,3.000 3.000 5,0.000 6.000-1,0.000 7.000-1,0.000 6.000-1,0.000 6.000-5,0.000 6.000-8,0.000 7.000-8,0.000 6.000-7,-8.000 12.000-4,-16.000 19.000-1,-15.000 19.000 0,-15.000 19.000-1,-1.000-2.000-1,16.000-22.000-1,15.000-22.000-2,17.000-21.000-2,2.000-4.000-2,-9.000 16.000-4,-10.000 15.000-4,-8.000 17.000-3,-1.000-1.000-1,9.000-16.000 1,10.000-15.000 1,10.000-15.000 0,0.000-6.000 1,-5.000 7.000 1,-7.000 6.000-1,-5.000 7.000 1,0.000-1.000 0,10.000-6.000 2,10.000-6.000 0,9.000-6.000 2,2.000-4.000 0,-2.000 1.000-1,-3.000-1.000-1,-3.000 1.000-1,-6.000 1.000 0,-5.000 3.000-1,-7.000 3.000 0,-5.000 4.000 0,-3.000 1.000 0,4.000 0.000-2,3.000 0.000 0,3.000 0.000 0,3.000-4.000-1,3.000-5.000 0,3.000-7.000 0,4.000-5.000 0,1.000-4.000-2,0.000 0.000-4,0.000 0.000-3,0.000 0.000-5,6.000-8.000-6,13.000-16.000-8,12.000-15.000-8,13.000-15.000-9,4.000-7.000 1,-3.000 3.000 10,-3.000 3.000 10,-2.000 4.000 10,-3.000-1.000 6,1.000-3.000 3,-1.000-3.000 3,1.000-2.000 2</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27"/>
    </inkml:context>
    <inkml:brush xml:id="br0">
      <inkml:brushProperty name="width" value="0.04278" units="cm"/>
      <inkml:brushProperty name="height" value="0.04278" units="cm"/>
      <inkml:brushProperty name="color" value="#fed406"/>
    </inkml:brush>
  </inkml:definitions>
  <inkml:trace contextRef="#ctx0" brushRef="#br0">82650.000 40700.000 514,'-25.000'-27.000'0,"0.000"-3.000"-1,0.000-3.000 1,0.000-2.000 0,1.000-1.000 2,4.000 3.000 7,3.000 3.000 7,3.000 4.000 5,3.000 1.000 7,3.000 0.000 4,3.000 0.000 4,4.000 0.000 5,7.000 10.000 1,13.000 23.000-2,12.000 22.000-3,13.000 22.000-3,6.000 10.000-3,0.000 1.000-6,0.000-1.000-5,0.000 1.000-6,3.000 8.000-3,6.000 20.000 1,7.000 18.000 0,6.000 20.000-1,4.000 8.000-2,4.000 1.000-5,3.000-1.000-7,3.000 1.000-5,-4.000-7.000-3,-8.000-12.000 1,-10.000-13.000 0,-9.000-12.000-1,-9.000-15.000 1,-5.000-15.000-3,-7.000-15.000-1,-5.000-16.000-1,2.000-2.000-2,13.000 13.000-3,12.000 12.000-3,13.000 13.000-3,2.000 2.000 0,-5.000-5.000 2,-7.000-7.000 1,-5.000-5.000 3,-4.000-3.000 0,0.000 4.000-2,0.000 3.000-1,0.000 3.000-3,-4.000-4.000 2,-5.000-8.000 2,-7.000-10.000 3,-5.000-9.000 3,-4.000-5.000 0,0.000 0.000-2,0.000 0.000-3,0.000 0.000-3</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7"/>
    </inkml:context>
    <inkml:brush xml:id="br0">
      <inkml:brushProperty name="width" value="0.03961" units="cm"/>
      <inkml:brushProperty name="height" value="0.03961" units="cm"/>
      <inkml:brushProperty name="color" value="#fdd405"/>
    </inkml:brush>
  </inkml:definitions>
  <inkml:trace contextRef="#ctx0" brushRef="#br0">66982.000 6493.000 555,'-8.000'-8.000'4,"2.000"2.000"9,0.000 1.000 9,2.000 1.000 9,0.000 1.000 7,2.000 3.000 5,0.000 4.000 5,2.000 2.000 5,0.000 3.000-3,2.000 4.000-10,0.000 2.000-11,2.000 3.000-10,0.000 2.000-6,0.000 1.000-1,0.000 1.000-2,0.000 1.000-1,-1.000 2.000-2,-1.000 1.000-3,0.000 2.000-5,-1.000 3.000-2,-3.000-1.000-6,0.000-2.000-5,-4.000-1.000-7,0.000-3.000-6,-1.000-1.000-3,2.000-3.000 0,2.000-1.000-1,2.000-2.000 0</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29"/>
    </inkml:context>
    <inkml:brush xml:id="br0">
      <inkml:brushProperty name="width" value="0.03922" units="cm"/>
      <inkml:brushProperty name="height" value="0.03922" units="cm"/>
      <inkml:brushProperty name="color" value="#fed406"/>
    </inkml:brush>
  </inkml:definitions>
  <inkml:trace contextRef="#ctx0" brushRef="#br0">89250.000 39250.000 560,'-25.000'-18.000'6,"0.000"17.000"12,0.000 15.000 11,0.000 16.000 12,1.000 9.000 1,4.000 3.000-9,3.000 3.000-9,3.000 4.000-9,1.000-3.000-6,1.000-5.000-2,-1.000-7.000-2,1.000-5.000-3,4.000-6.000-1,9.000-3.000-3,10.000-3.000-3,10.000-2.000-1,7.000-5.000-1,6.000-2.000 1,7.000-3.000 2,6.000-3.000 0,-1.000-2.000 1,-5.000 0.000 0,-7.000 0.000 0,-5.000 0.000-1,-4.000 0.000 1,0.000 0.000 0,0.000 0.000 1,0.000 0.000 1,-4.000 3.000-3,-5.000 6.000-4,-7.000 7.000-5,-5.000 6.000-4,-11.000 4.000-2,-11.000 4.000 2,-14.000 3.000 1,-11.000 3.000 1,-7.000 3.000 2,0.000 3.000 3,0.000 3.000 2,0.000 4.000 2,-2.000-1.000 2,-3.000-3.000 0,-3.000-3.000 1,-2.000-2.000 0,0.000-3.000 1,7.000 1.000 2,6.000-1.000 3,7.000 1.000 3,4.000-4.000 0,3.000-6.000-2,3.000-6.000 0,4.000-6.000-2,8.000-6.000 2,17.000-2.000 8,15.000-3.000 5,16.000-3.000 8,13.000-7.000 2,14.000-9.000-3,11.000-10.000-1,14.000-8.000-3,2.000-4.000-2,-6.000 3.000-3,-6.000 3.000-4,-6.000 4.000-3,-7.000 4.000-1,-6.000 6.000 0,-6.000 7.000 1,-6.000 6.000 0,-13.000 9.000-4,-19.000 13.000-12,-18.000 12.000-10,-19.000 13.000-11,-10.000 6.000-3,1.000 0.000 4,-1.000 0.000 5,1.000 0.000 4,2.000-4.000 4,7.000-5.000 3,6.000-7.000 3,7.000-5.000 3,-6.000 3.000 2,-15.000 17.000 1,-15.000 15.000 0,-16.000 16.000 2,-8.000 7.000 0,0.000 1.000 0,0.000-1.000 1,0.000 1.000 0,1.000-3.000 1,4.000-2.000 2,3.000-3.000 2,3.000-3.000 2,4.000-7.000 1,7.000-9.000 1,6.000-10.000 0,7.000-8.000 1,10.000-12.000 1,16.000-12.000 2,15.000-13.000 2,17.000-12.000 2,11.000-10.000 0,10.000-6.000-2,10.000-6.000-3,9.000-6.000-2,4.000-4.000-2,1.000 1.000-1,-1.000-1.000-3,1.000 1.000-3,-3.000-1.000-1,-2.000 1.000-5,-3.000-1.000-3,-3.000 1.000-4,-6.000 1.000-3,-5.000 3.000 0,-7.000 3.000-3,-5.000 4.000 0,-8.000 1.000-2,-5.000 0.000 1,-7.000 0.000 0,-5.000 0.000 0,-8.000 1.000 1,-5.000 4.000 2,-7.000 3.000 2,-5.000 3.000 3,-6.000 1.000 1,-3.000 1.000 0,-3.000-1.000 0,-2.000 1.000 1,-3.000-3.000 0,1.000-2.000 1,-1.000-3.000 3,1.000-3.000 1,2.000-1.000 6,7.000 4.000 9,6.000 3.000 10,7.000 3.000 9,4.000 10.000 7,3.000 20.000 3,3.000 18.000 4,4.000 20.000 3,1.000 14.000-3,0.000 14.000-10,0.000 11.000-8,0.000 14.000-10,0.000 2.000-5,0.000-6.000-2,0.000-6.000 0,0.000-6.000-2,0.000-4.000-1,0.000 1.000-1,0.000-1.000-3,0.000 1.000-1,0.000-7.000-1,0.000-12.000-1,0.000-13.000-1,0.000-12.000 0,4.000-12.000-3,10.000-8.000-3,10.000-10.000-4,9.000-9.000-2,7.000-15.000-3,7.000-18.000-2,6.000-19.000-1,7.000-18.000-1,-3.000-6.000 1,-8.000 10.000 3,-10.000 10.000 3,-9.000 9.000 5,-7.000 6.000 1,-3.000 3.000 0,-3.000 3.000 1,-2.000 4.000 1,-1.000-1.000 0,3.000-3.000 0,3.000-3.000 0,4.000-2.000 1,-1.000-3.000-1,-3.000 1.000 1,-3.000-1.000 0,-2.000 1.000 1,6.000-17.000-2,20.000-30.000-2,18.000-32.000-2,20.000-30.000-3,6.000-12.000-1,-2.000 9.000 1,-3.000 10.000 0,-3.000 10.000 1,-6.000 11.000 4,-5.000 17.000 10,-7.000 15.000 9,-5.000 16.000 10,-8.000 13.000 2,-5.000 14.000-3,-7.000 11.000-3,-5.000 14.000-3,-8.000 13.000 3,-5.000 16.000 6,-7.000 15.000 9,-5.000 17.000 8,-4.000 11.000-1,0.000 10.000-8,0.000 10.000-8,0.000 9.000-7,0.000 4.000-6,0.000 1.000-3,0.000-1.000-3,0.000 1.000-3,-2.000-1.000-1,-3.000 1.000-1,-3.000-1.000-1,-2.000 1.000-1,-5.000-4.000-1,-2.000-6.000 0,-3.000-6.000 0,-3.000-6.000-1,-2.000-6.000-1,0.000-2.000-4,0.000-3.000-4,0.000-3.000-3,-2.000-6.000-1,-3.000-5.000 2,-3.000-7.000 2,-2.000-5.000 1,-1.000-6.000 0,3.000-3.000-2,3.000-3.000-2,4.000-2.000-2,-1.000-5.000-2,-3.000-2.000 0,-3.000-3.000-1,-2.000-3.000 0,-5.000-2.000 0,-2.000 0.000 1,-3.000 0.000 0,-3.000 0.000 1,-2.000-7.000 2,0.000-11.000 1,0.000-14.000 4,0.000-11.000 1,1.000-9.000 3,4.000-3.000 0,3.000-3.000 1,3.000-2.000 2,4.000-3.000 1,7.000 1.000 4,6.000-1.000 4,7.000 1.000 4,2.000 2.000 1,1.000 7.000 0,-1.000 6.000-2,1.000 7.000 0,1.000 4.000 3,3.000 3.000 10,3.000 3.000 8,4.000 4.000 8,5.000 4.000 5,10.000 6.000-3,10.000 7.000-1,9.000 6.000-1,7.000 3.000-3,7.000 0.000-4,6.000 0.000-4,7.000 0.000-4,8.000 10.000-2,14.000 23.000 1,11.000 22.000 2,14.000 22.000-1,3.000 13.000 1,-2.000 7.000-3,-3.000 6.000-2,-3.000 7.000-3,5.000-3.000-2,17.000-8.000-5,15.000-10.000-4,16.000-9.000-5,-9.000-13.000-2,-30.000-16.000 1,-32.000-15.000 1,-30.000-15.000 0,-9.000-6.000 0,16.000 7.000-4,15.000 6.000-4,17.000 7.000-2,19.000 7.000-4,26.000 9.000-1,24.000 10.000-3,26.000 10.000-2,-6.000-3.000-5,-33.000-11.000-7,-35.000-14.000-9,-34.000-11.000-7,-23.000-11.000-2,-8.000-5.000 6,-10.000-7.000 4,-9.000-5.000 5</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0"/>
    </inkml:context>
    <inkml:brush xml:id="br0">
      <inkml:brushProperty name="width" value="0.03867" units="cm"/>
      <inkml:brushProperty name="height" value="0.03867" units="cm"/>
      <inkml:brushProperty name="color" value="#fed406"/>
    </inkml:brush>
  </inkml:definitions>
  <inkml:trace contextRef="#ctx0" brushRef="#br0">91000.000 39900.000 568,'-19.000'-50.000'1,"13.000"0.000"2,12.000 0.000 2,13.000 0.000 1,15.000 0.000 5,19.000 0.000 7,19.000 0.000 8,19.000 0.000 8,7.000 4.000 0,-3.000 10.000-5,-3.000 10.000-5,-2.000 9.000-6,-9.000 7.000-6,-12.000 7.000-5,-13.000 6.000-6,-12.000 7.000-5,-13.000 7.000-3,-12.000 9.000-1,-13.000 10.000 0,-12.000 10.000-1,-16.000 10.000-2,-19.000 13.000-5,-18.000 12.000-3,-19.000 13.000-4,-10.000 1.000 0,1.000-9.000 2,-1.000-10.000 2,1.000-8.000 4,2.000-8.000 2,7.000-2.000 4,6.000-3.000 2,7.000-3.000 4,7.000-7.000 2,9.000-9.000 2,10.000-10.000 1,10.000-8.000 1,14.000-12.000 4,23.000-12.000 3,22.000-13.000 4,22.000-12.000 4,12.000-7.000 1,3.000 1.000-2,3.000-1.000-4,4.000 1.000-2,-3.000 2.000-2,-5.000 7.000-1,-7.000 6.000 1,-5.000 7.000-1,-14.000 8.000-3,-18.000 14.000-5,-19.000 11.000-5,-18.000 14.000-6,-15.000 8.000-2,-9.000 7.000 0,-10.000 6.000 2,-8.000 7.000 0,-6.000 2.000 1,1.000 1.000 2,-1.000-1.000 1,1.000 1.000 2,-4.000-1.000 2,-6.000 1.000 0,-6.000-1.000 2,-6.000 1.000 2,-2.000-1.000-1,3.000 1.000 0,3.000-1.000 0,4.000 1.000 0,2.000-1.000 1,4.000 1.000 4,3.000-1.000 3,3.000 1.000 4,12.000-7.000 2,22.000-12.000 0,22.000-13.000 0,23.000-12.000 1,19.000-15.000-1,19.000-15.000 0,19.000-15.000-1,19.000-16.000-1,12.000-13.000-1,6.000-9.000-1,7.000-10.000-3,6.000-8.000-1,-1.000-4.000-3,-5.000 3.000-3,-7.000 3.000-5,-5.000 4.000-3,-9.000 4.000-4,-9.000 6.000-2,-10.000 7.000-4,-8.000 6.000-2,-11.000 4.000-2,-8.000 4.000-1,-10.000 3.000-2,-9.000 3.000 0,-9.000 3.000 0,-5.000 3.000 0,-7.000 3.000 2,-5.000 4.000 0,-8.000 1.000 3,-5.000 0.000 1,-7.000 0.000 2,-5.000 0.000 3,-4.000-4.000 2,0.000-5.000 3,0.000-7.000 2,0.000-5.000 3,0.000-8.000 2,0.000-5.000 0,0.000-7.000 1,0.000-5.000 0,-2.000-4.000 1,-3.000 0.000 1,-3.000 0.000 1,-2.000 0.000 1,0.000-2.000 2,7.000-3.000 2,6.000-3.000 2,7.000-2.000 3,4.000 2.000 4,3.000 9.000 4,3.000 10.000 5,4.000 10.000 4,1.000 7.000 2,0.000 6.000 0,0.000 7.000 0,0.000 6.000-1,0.000 18.000 0,0.000 32.000 3,0.000 31.000 1,0.000 32.000 3,0.000 19.000-3,0.000 10.000-5,0.000 10.000-5,0.000 9.000-5,0.000 6.000-4,0.000 3.000-3,0.000 3.000-2,0.000 4.000-3,1.000 8.000-1,4.000 17.000 0,3.000 15.000 1,3.000 16.000-1,-1.000 2.000-1,-2.000-8.000-4,-3.000-10.000-2,-3.000-9.000-5,-2.000-23.000-1,0.000-33.000 0,0.000-35.000 0,0.000-34.000-1,0.000-10.000 0,0.000 16.000-1,0.000 15.000 0,0.000 17.000 0,1.000 0.000-3,4.000-11.000-3,3.000-14.000-5,3.000-11.000-3,-5.000-14.000-5,-12.000-11.000-4,-13.000-14.000-4,-12.000-11.000-5,-10.000-11.000 0,-6.000-5.000 7,-6.000-7.000 5,-6.000-5.000 6,-4.000-11.000 4,1.000-11.000 4,-1.000-14.000 1,1.000-11.000 4,1.000-7.000 1,3.000 0.000-2,3.000 0.000-1,4.000 0.000-1,7.000-2.000 5,13.000-3.000 9,12.000-3.000 11,13.000-2.000 9,9.000 0.000 5,6.000 7.000-3,7.000 6.000-2,6.000 7.000-3,9.000 2.000 0,13.000 1.000 2,12.000-1.000 0,13.000 1.000 2,1.000 5.000-2,-9.000 14.000-3,-10.000 11.000-3,-8.000 14.000-4,-8.000 8.000-3,-2.000 7.000-2,-3.000 6.000-3,-3.000 7.000-2,-6.000 10.000-2,-5.000 16.000-2,-7.000 15.000-2,-5.000 17.000-3,-8.000 7.000 0,-5.000 0.000 1,-7.000 0.000 0,-5.000 0.000 2,-3.000-4.000 1,4.000-5.000 0,3.000-7.000 0,3.000-5.000 1,1.000-8.000 1,1.000-5.000 2,-1.000-7.000 0,1.000-5.000 2,5.000-8.000 1,14.000-5.000 1,11.000-7.000 1,14.000-5.000 1,16.000-14.000-1,22.000-18.000-3,22.000-19.000-3,23.000-18.000-4,11.000-15.000-2,4.000-9.000-1,3.000-10.000-1,3.000-8.000-1,-8.000 2.000 0,-19.000 16.000 2,-18.000 15.000 3,-19.000 17.000 1,-15.000 8.000-3,-8.000 4.000-9,-10.000 3.000-8,-9.000 3.000-8</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2"/>
    </inkml:context>
    <inkml:brush xml:id="br0">
      <inkml:brushProperty name="width" value="0.04021" units="cm"/>
      <inkml:brushProperty name="height" value="0.04021" units="cm"/>
      <inkml:brushProperty name="color" value="#fed406"/>
    </inkml:brush>
  </inkml:definitions>
  <inkml:trace contextRef="#ctx0" brushRef="#br0">93250.000 39450.000 547,'23.000'-49.000'0,"-3.000"4.000"0,-3.000 3.000 0,-2.000 3.000 0,-3.000 4.000 3,1.000 7.000 9,-1.000 6.000 6,1.000 7.000 9,-6.000 10.000 2,-8.000 16.000-3,-10.000 15.000-3,-9.000 17.000-2,-7.000 8.000-4,-3.000 4.000-3,-3.000 3.000-5,-2.000 3.000-4,-6.000 6.000-2,-6.000 9.000 3,-6.000 10.000 2,-6.000 10.000 1,-2.000 0.000-1,3.000-5.000-5,3.000-7.000-5,4.000-5.000-5,4.000-9.000-2,6.000-9.000 0,7.000-10.000 2,6.000-8.000 0,10.000-12.000 0,17.000-12.000-2,15.000-13.000-1,16.000-12.000-2,7.000-9.000-2,1.000-2.000 1,-1.000-3.000 0,1.000-3.000 0,-3.000-1.000-1,-2.000 4.000 0,-3.000 3.000 0,-3.000 3.000-1,-2.000 3.000 1,0.000 3.000 1,0.000 3.000 0,0.000 4.000 2,-2.000-1.000 0,-3.000-3.000 2,-3.000-3.000 2,-2.000-2.000 0,-1.000-3.000 3,3.000 1.000 2,3.000-1.000 4,4.000 1.000 2,2.000-3.000 1,4.000-2.000 0,3.000-3.000 0,3.000-3.000-2,3.000 1.000 1,3.000 6.000 2,3.000 7.000 2,4.000 6.000 2,1.000 3.000 1,0.000 0.000 1,0.000 0.000 2,0.000 0.000 1,-5.000 3.000-1,-9.000 6.000-2,-10.000 7.000-2,-8.000 6.000-3,-6.000 4.000-2,1.000 4.000-2,-1.000 3.000-2,1.000 3.000-3,-4.000-1.000 0,-6.000-2.000-1,-6.000-3.000 0,-6.000-3.000-1,-7.000-1.000-1,-6.000 4.000-3,-6.000 3.000-2,-6.000 3.000-4,-4.000-1.000 0,1.000-2.000 2,-1.000-3.000 0,1.000-3.000 2,-6.000-2.000-1,-8.000 0.000-2,-10.000 0.000-2,-9.000 0.000-2,-4.000 1.000 1,4.000 4.000 4,3.000 3.000 2,3.000 3.000 4,6.000-4.000 4,9.000-8.000 5,10.000-10.000 5,10.000-9.000 5,5.000-4.000 1,4.000 4.000-1,3.000 3.000-1,3.000 3.000-2,3.000 3.000 5,3.000 3.000 12,3.000 3.000 11,4.000 4.000 12,1.000 7.000 0,0.000 13.000-9,0.000 12.000-11,0.000 13.000-9,0.000 7.000-6,0.000 4.000-3,0.000 3.000-1,0.000 3.000-3,-2.000-1.000-1,-3.000-2.000 0,-3.000-3.000-1,-2.000-3.000 0,-3.000-7.000-3,1.000-9.000-5,-1.000-10.000-5,1.000-8.000-5,2.000-14.000-4,7.000-15.000-6,6.000-15.000-6,7.000-16.000-5,2.000-10.000-2,1.000-3.000 2,-1.000-3.000 2,1.000-2.000 2,2.000-5.000 3,7.000-2.000 1,6.000-3.000 3,7.000-3.000 1,-1.000 8.000 9,-6.000 23.000 12,-6.000 22.000 14,-6.000 22.000 12,-6.000 10.000 4,-2.000 1.000-6,-3.000-1.000-5,-3.000 1.000-7,1.000-6.000-4,6.000-8.000-3,7.000-10.000-2,6.000-9.000-4,9.000-13.000-2,13.000-16.000-3,12.000-15.000-2,13.000-15.000-3,4.000-12.000-2,-3.000-6.000 0,-3.000-6.000 0,-2.000-6.000 0,-1.000-7.000 0,3.000-6.000 0,3.000-6.000 1,4.000-6.000 1,1.000 2.000 1,0.000 14.000 3,0.000 11.000 3,0.000 14.000 2,-7.000 11.000 2,-11.000 14.000-1,-14.000 11.000 0,-11.000 14.000-1,-9.000 5.000 2,-3.000 1.000 3,-3.000-1.000 4,-2.000 1.000 4,3.000-4.000 5,14.000-6.000 8,11.000-6.000 8,14.000-6.000 7,-4.000 10.000 0,-19.000 29.000-8,-18.000 28.000-9,-19.000 28.000-9,-18.000 18.000-5,-15.000 10.000-6,-15.000 10.000-4,-16.000 9.000-4,-12.000 4.000-3,-5.000 1.000-2,-7.000-1.000-1,-5.000 1.000-2,-6.000-1.000 1,-3.000 1.000 1,-3.000-1.000 3,-2.000 1.000 1,0.000-9.000 2,7.000-15.000 4,6.000-15.000 3,7.000-16.000 3,10.000-13.000 2,16.000-9.000 1,15.000-10.000 3,17.000-8.000 0,14.000-9.000 2,17.000-6.000 3,15.000-6.000 1,16.000-6.000 2,5.000-4.000 0,-2.000 1.000-4,-3.000-1.000-3,-3.000 1.000-4,-1.000-3.000-2,4.000-2.000 0,3.000-3.000 0,3.000-3.000-1,-1.000-1.000 0,-2.000 4.000-3,-3.000 3.000-1,-3.000 3.000-2,-2.000 1.000-1,0.000 1.000 1,0.000-1.000 0,0.000 1.000 0,1.000-3.000 0,4.000-2.000 0,3.000-3.000 0,3.000-3.000-1,3.000-2.000 1,3.000 0.000-2,3.000 0.000 0,4.000 0.000 0,5.000-5.000-2,10.000-9.000-2,10.000-10.000-3,9.000-8.000-2,-1.000-6.000-1,-8.000 1.000-1,-10.000-1.000 0,-9.000 1.000-1,-10.000 1.000-1,-9.000 3.000 1,-10.000 3.000 0,-8.000 4.000 1,-11.000 2.000-2,-8.000 4.000-1,-10.000 3.000-2,-9.000 3.000-2,-7.000-2.000 1,-3.000-6.000 3,-3.000-6.000 4,-2.000-6.000 4,-5.000-4.000 3,-2.000 1.000 1,-3.000-1.000 1,-3.000 1.000 2,2.000 4.000 1,10.000 9.000 3,10.000 10.000 2,9.000 10.000 3,4.000 4.000 0,1.000 0.000 1,-1.000 0.000-1,1.000 0.000 1,-4.000-4.000 2,-6.000-5.000 8,-6.000-7.000 6,-6.000-5.000 6,1.000 11.000 7,9.000 32.000 5,10.000 31.000 6,10.000 32.000 5,4.000 24.000-1,0.000 19.000-9,0.000 19.000-8,0.000 19.000-8,-2.000 12.000-7,-3.000 6.000-3,-3.000 7.000-5,-2.000 6.000-4,-1.000-1.000-2,3.000-5.000 1,3.000-7.000 0,4.000-5.000 0,4.000-11.000 0,6.000-11.000-3,7.000-14.000-1,6.000-11.000-3,6.000-12.000-2,6.000-9.000 2,7.000-10.000-1,6.000-8.000 0,3.000-9.000 1,0.000-6.000 1,0.000-6.000-1,0.000-6.000 2,-8.000-1.000-5,-16.000 7.000-9,-15.000 6.000-8,-15.000 7.000-10,-20.000 5.000-2,-21.000 7.000 5,-22.000 6.000 3,-22.000 7.000 5,-16.000 5.000 0,-9.000 7.000-2,-10.000 6.000-4,-8.000 7.000-3,2.000-6.000-1,16.000-15.000 2,15.000-15.000 2,17.000-16.000 2,10.000-10.000 0,6.000-3.000-2,7.000-3.000-1,6.000-2.000-2</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3"/>
    </inkml:context>
    <inkml:brush xml:id="br0">
      <inkml:brushProperty name="width" value="0.03984" units="cm"/>
      <inkml:brushProperty name="height" value="0.03984" units="cm"/>
      <inkml:brushProperty name="color" value="#fed406"/>
    </inkml:brush>
  </inkml:definitions>
  <inkml:trace contextRef="#ctx0" brushRef="#br0">95100.000 40500.000 552,'32.000'-25.000'6,"17.000"0.000"13,15.000 0.000 12,16.000 0.000 13,1.000 3.000 3,-12.000 6.000-6,-13.000 7.000-6,-12.000 6.000-6,-5.000 3.000-8,3.000 0.000-6,3.000 0.000-9,4.000 0.000-8,-4.000 4.000-3,-9.000 10.000 1,-10.000 10.000-1,-8.000 9.000 1,-9.000 9.000-4,-6.000 9.000-7,-6.000 10.000-7,-6.000 10.000-7,-9.000 7.000-7,-8.000 6.000-4,-10.000 7.000-4,-9.000 6.000-5,-5.000-2.000 3,0.000-9.000 10,0.000-10.000 9,0.000-8.000 9,1.000-8.000 7,4.000-2.000 2,3.000-3.000 2,3.000-3.000 4,3.000-7.000 0,3.000-9.000 1,3.000-10.000 1,4.000-8.000 0,7.000-1.000 10,13.000 9.000 16,12.000 10.000 18,13.000 10.000 17,4.000 0.000 3,-3.000-5.000-11,-3.000-7.000-11,-2.000-5.000-12,-1.000 8.000-5,3.000 26.000-1,3.000 24.000 0,4.000 26.000 0,-3.000 4.000-2,-5.000-16.000-3,-7.000-15.000-2,-5.000-15.000-2,2.000-28.000-6,13.000-36.000-5,12.000-39.000-7,13.000-36.000-5,9.000-31.000-8,6.000-21.000-7,7.000-22.000-8,6.000-22.000-8,-2.000-5.000-3,-9.000 13.000-1,-10.000 12.000 1,-8.000 13.000 0,-8.000 12.000 3,-2.000 13.000 6,-3.000 12.000 8,-3.000 13.000 6,-4.000 13.000 5,-3.000 17.000 3,-3.000 15.000 4,-2.000 16.000 3,8.000 5.000 13,22.000-2.000 22,22.000-3.000 21,23.000-3.000 22,11.000-7.000 4,4.000-9.000-14,3.000-10.000-14,3.000-8.000-14,1.000-6.000-10,1.000 1.000-6,-1.000-1.000-6,1.000 1.000-6,-7.000 2.000-5,-12.000 7.000-3,-13.000 6.000-3,-12.000 7.000-4,-18.000 10.000-3,-21.000 16.000-5,-22.000 15.000-4,-22.000 17.000-5,-21.000 13.000-1,-18.000 13.000 6,-19.000 12.000 4,-18.000 13.000 5,-3.000 1.000 3,17.000-9.000 1,15.000-10.000 2,16.000-8.000 1,9.000-8.000 1,3.000-2.000 1,3.000-3.000-1,4.000-3.000 1,-21.000 18.000 1,-44.000 41.000 2,-43.000 40.000 0,-44.000 42.000 3,-12.000 8.000 0,23.000-21.000 1,22.000-22.000 0,22.000-22.000 1,16.000-16.000 1,14.000-9.000 0,11.000-10.000 2,14.000-8.000 0,30.000-18.000 3,51.000-25.000 6,49.000-25.000 5,51.000-25.000 6,27.000-22.000 0,7.000-19.000-5,6.000-18.000-6,7.000-19.000-5,2.000-10.000-5,1.000 1.000-3,-1.000-1.000-3,1.000 1.000-4,-9.000 2.000-3,-15.000 7.000-6,-15.000 6.000-5,-16.000 7.000-5,-16.000 7.000-2,-16.000 9.000 2,-15.000 10.000 0,-15.000 10.000 1,-12.000 7.000 0,-6.000 6.000-1,-6.000 7.000-2,-6.000 6.000-2,-13.000 3.000 0,-19.000 0.000 0,-18.000 0.000-1,-19.000 0.000 1,-13.000 0.000 2,-6.000 0.000 1,-6.000 0.000 3,-6.000 0.000 2,-6.000-4.000 3,-2.000-5.000 0,-3.000-7.000 2,-3.000-5.000 2,1.000-4.000 1,6.000 0.000 0,7.000 0.000-1,6.000 0.000 1,9.000 0.000 2,13.000 0.000 4,12.000 0.000 3,13.000 0.000 3,9.000 3.000 5,6.000 6.000 2,7.000 7.000 4,6.000 6.000 4,3.000 3.000 2,0.000 0.000 4,0.000 0.000 3,0.000 0.000 3,6.000 7.000 4,13.000 17.000 7,12.000 15.000 4,13.000 16.000 7,1.000 15.000-3,-9.000 16.000-8,-10.000 15.000-10,-8.000 17.000-9,-9.000 11.000-5,-6.000 10.000-1,-6.000 10.000 0,-6.000 9.000-1,-10.000 12.000-3,-12.000 16.000-5,-13.000 15.000-5,-12.000 17.000-5,-10.000 10.000-4,-6.000 6.000-4,-6.000 7.000-3,-6.000 6.000-4,-7.000-5.000-3,-6.000-16.000-2,-6.000-15.000-3,-6.000-15.000-3,2.000-17.000-2,14.000-15.000-1,11.000-15.000-1,14.000-16.000-1,10.000-18.000-2,9.000-18.000-1,10.000-19.000-3,10.000-18.000-1</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3"/>
    </inkml:context>
    <inkml:brush xml:id="br0">
      <inkml:brushProperty name="width" value="0.02946" units="cm"/>
      <inkml:brushProperty name="height" value="0.02946" units="cm"/>
      <inkml:brushProperty name="color" value="#fed406"/>
    </inkml:brush>
  </inkml:definitions>
  <inkml:trace contextRef="#ctx0" brushRef="#br0">96350.000 42200.000 746,'115.000'23.000'0,"-18.000"-3.000"0,-19.000-3.000 0,-18.000-2.000 0,-6.000 0.000 4,10.000 7.000 5,10.000 6.000 7,9.000 7.000 7,1.000 4.000 4,-6.000 3.000 3,-6.000 3.000 2,-6.000 4.000 3,-7.000-1.000-4,-6.000-3.000-8,-6.000-3.000-11,-6.000-2.000-8,-6.000-5.000-4,-2.000-2.000 1,-3.000-3.000 1,-3.000-3.000 2,-2.000-4.000-7,0.000-3.000-16,0.000-3.000-17,0.000-2.000-17</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3"/>
    </inkml:context>
    <inkml:brush xml:id="br0">
      <inkml:brushProperty name="width" value="0.0299" units="cm"/>
      <inkml:brushProperty name="height" value="0.0299" units="cm"/>
      <inkml:brushProperty name="color" value="#fed406"/>
    </inkml:brush>
  </inkml:definitions>
  <inkml:trace contextRef="#ctx0" brushRef="#br0">98650.000 39200.000 735,'95.000'-24.000'6,"-9.000"4.000"11,-10.000 3.000 11,-8.000 3.000 11,-9.000 7.000 3,-6.000 14.000-5,-6.000 11.000-5,-6.000 14.000-5,-7.000 7.000-7,-6.000 3.000-8,-6.000 3.000-8,-6.000 4.000-8,-10.000 2.000-7,-12.000 4.000-6,-13.000 3.000-7,-12.000 3.000-6,-9.000 1.000-4,-2.000 1.000-1,-3.000-1.000-3,-3.000 1.000-2,1.000-7.000 1,6.000-12.000 4,7.000-13.000 3,6.000-12.000 5</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4"/>
    </inkml:context>
    <inkml:brush xml:id="br0">
      <inkml:brushProperty name="width" value="0.03742" units="cm"/>
      <inkml:brushProperty name="height" value="0.03742" units="cm"/>
      <inkml:brushProperty name="color" value="#fed406"/>
    </inkml:brush>
  </inkml:definitions>
  <inkml:trace contextRef="#ctx0" brushRef="#br0">98000.000 40200.000 587,'67.000'48.000'69,"-16.000"-3.000"-13,-15.000-3.000-11,-15.000-2.000-13,-11.000 0.000-7,-2.000 7.000-5,-3.000 6.000-3,-3.000 7.000-4,-2.000 7.000-3,0.000 9.000-3,0.000 10.000-3,0.000 10.000-2,-2.000-3.000-2,-3.000-11.000 2,-3.000-14.000 2,-2.000-11.000 0,2.000-20.000-7,9.000-24.000-18,10.000-26.000-18,10.000-24.000-17,10.000-21.000-4,13.000-16.000 12,12.000-15.000 10,13.000-15.000 12,6.000-4.000 8,0.000 9.000 5,0.000 10.000 5,0.000 10.000 5,-2.000 10.000 4,-3.000 13.000 4,-3.000 12.000 4,-2.000 13.000 4,-8.000 7.000 4,-8.000 4.000 2,-10.000 3.000 3,-9.000 3.000 2,-10.000 12.000 2,-9.000 22.000-3,-10.000 22.000-2,-8.000 23.000-1,-14.000 14.000-5,-15.000 10.000-5,-15.000 10.000-8,-16.000 9.000-5,-10.000 7.000-4,-3.000 7.000-2,-3.000 6.000-1,-2.000 7.000-1,-3.000-1.000 0,1.000-6.000 1,-1.000-6.000 3,1.000-6.000 1,5.000-10.000 1,14.000-12.000 2,11.000-13.000 2,14.000-12.000 1,14.000-21.000 1,20.000-28.000 1,18.000-28.000 1,20.000-27.000 1,11.000-19.000-1,7.000-5.000-1,6.000-7.000-2,7.000-5.000-2,5.000-8.000 0,7.000-5.000-1,6.000-7.000 0,7.000-5.000 0,-3.000 5.000 1,-8.000 19.000 4,-10.000 19.000 2,-9.000 19.000 3,-9.000 13.000 2,-5.000 10.000-1,-7.000 10.000-1,-5.000 9.000 0,-8.000 10.000-1,-5.000 14.000 0,-7.000 11.000 1,-5.000 14.000 0,-4.000 7.000 3,0.000 3.000 5,0.000 3.000 7,0.000 4.000 5,0.000 1.000 1,0.000 0.000-3,0.000 0.000-4,0.000 0.000-3,0.000-4.000-4,0.000-5.000-3,0.000-7.000-3,0.000-5.000-2,1.000-4.000-3,4.000 0.000-2,3.000 0.000-1,3.000 0.000-1,6.000-5.000-4,9.000-9.000-8,10.000-10.000-6,10.000-8.000-7,2.000-14.000-3,-3.000-15.000 2,-3.000-15.000 1,-2.000-16.000 1,-3.000-10.000 2,1.000-3.000 1,-1.000-3.000 1,1.000-2.000 2,-3.000-5.000 2,-2.000-2.000 1,-3.000-3.000 2,-3.000-3.000 2,-7.000 1.000 2,-9.000 6.000 4,-10.000 7.000 3,-8.000 6.000 4,-11.000 6.000 3,-8.000 6.000 3,-10.000 7.000 2,-9.000 6.000 3,-10.000 6.000 0,-9.000 6.000-1,-10.000 7.000-2,-8.000 6.000-2,-9.000 7.000 0,-6.000 10.000 2,-6.000 10.000 2,-6.000 9.000 1,-4.000 6.000 1,1.000 3.000-1,-1.000 3.000-1,1.000 4.000-2,2.000 1.000-1,7.000 0.000-2,6.000 0.000-2,7.000 0.000-3,2.000 0.000-1,1.000 0.000 2,-1.000 0.000-1,1.000 0.000 2,2.000-2.000-1,7.000-3.000-3,6.000-3.000-1,7.000-2.000-3,8.000-5.000 1,14.000-2.000 5,11.000-3.000 3,14.000-3.000 5,11.000-6.000 2,14.000-5.000 1,11.000-7.000 2,14.000-5.000 0,11.000-1.000 1,14.000 6.000-1,11.000 7.000 0,14.000 6.000 0,8.000 4.000-2,7.000 4.000-1,6.000 3.000-1,7.000 3.000-1,10.000 3.000-3,16.000 3.000-2,15.000 3.000-2,17.000 4.000-4,10.000 1.000-1,6.000 0.000 2,7.000 0.000 0,6.000 0.000 1,4.000-2.000-4,4.000-3.000-9,3.000-3.000-9,3.000-2.000-8,-1.000-6.000-3,-2.000-6.000 1,-3.000-6.000 3,-3.000-6.000 1,-13.000-4.000 0,-22.000 1.000-2,-22.000-1.000-3,-21.000 1.000-2,-20.000-3.000 0,-15.000-2.000 0,-15.000-3.000 2,-16.000-3.000 1</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7"/>
    </inkml:context>
    <inkml:brush xml:id="br0">
      <inkml:brushProperty name="width" value="0.03312" units="cm"/>
      <inkml:brushProperty name="height" value="0.03312" units="cm"/>
      <inkml:brushProperty name="color" value="#fed406"/>
    </inkml:brush>
  </inkml:definitions>
  <inkml:trace contextRef="#ctx0" brushRef="#br0">76150.000 45950.000 664,'46.000'73.000'112,"-5.000"-3.000"-25,-7.000-3.000-25,-5.000-2.000-24,-6.000-3.000-17,-3.000 1.000-9,-3.000-1.000-9,-2.000 1.000-8,-3.000-3.000-6,1.000-2.000-4,-1.000-3.000-3,1.000-3.000-2,-1.000-6.000-5,1.000-5.000-4,-1.000-7.000-5,1.000-5.000-3,1.000-8.000-4,3.000-5.000-1,3.000-7.000 0,4.000-5.000-2</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7"/>
    </inkml:context>
    <inkml:brush xml:id="br0">
      <inkml:brushProperty name="width" value="0.03996" units="cm"/>
      <inkml:brushProperty name="height" value="0.03996" units="cm"/>
      <inkml:brushProperty name="color" value="#fed406"/>
    </inkml:brush>
  </inkml:definitions>
  <inkml:trace contextRef="#ctx0" brushRef="#br0">77550.000 45400.000 550,'-2.000'50.000'70,"-3.000"0.000"-14,-3.000 0.000-15,-2.000 0.000-14,-9.000 6.000-10,-12.000 13.000-5,-13.000 12.000-4,-12.000 13.000-5,-12.000 6.000-4,-8.000 0.000-2,-10.000 0.000-2,-9.000 0.000-3,-7.000 1.000-2,-3.000 4.000-2,-3.000 3.000 0,-2.000 3.000-1,3.000-5.000-1,14.000-12.000 2,11.000-13.000 1,14.000-12.000 1,10.000-13.000 2,9.000-12.000 0,10.000-13.000 2,10.000-12.000 0,4.000-5.000 2,0.000 3.000 0,0.000 3.000 1,0.000 4.000 0,0.000-1.000 1,0.000-3.000-1,0.000-3.000-1,0.000-2.000 0,-4.000 0.000 0,-5.000 7.000 1,-7.000 6.000 1,-5.000 7.000 1,-1.000-1.000 1,6.000-6.000-1,7.000-6.000 1,6.000-6.000-1,3.000-4.000 1,0.000 1.000-2,0.000-1.000-1,0.000 1.000 0,9.000-7.000 3,19.000-12.000 8,19.000-13.000 9,19.000-12.000 8,15.000-7.000 3,13.000 1.000 0,12.000-1.000 0,13.000 1.000-1,10.000-1.000-2,10.000 1.000-2,10.000-1.000-1,9.000 1.000-3,7.000-1.000-1,7.000 1.000-2,6.000-1.000-1,7.000 1.000-3,-14.000 4.000-1,-30.000 9.000-1,-32.000 10.000-2,-30.000 10.000-2,-14.000 2.000 0,7.000-3.000 0,6.000-3.000 0,7.000-2.000 0,2.000-1.000 1,1.000 3.000 0,-1.000 3.000-1,1.000 4.000 2,-4.000-1.000-5,-6.000-3.000-5,-6.000-3.000-7,-6.000-2.000-6,-4.000-1.000-4,1.000 3.000-2,-1.000 3.000-2,1.000 4.000-1,-20.000 13.000-4,-36.000 26.000-5,-39.000 24.000-5,-36.000 26.000-6,-25.000 8.000 1,-8.000-5.000 8,-10.000-7.000 6,-9.000-5.000 7,-10.000-6.000 6,-9.000-3.000 2,-10.000-3.000 3,-8.000-2.000 3,-3.000-5.000 2,7.000-2.000 1,6.000-3.000 0,7.000-3.000 1,18.000-7.000 1,31.000-9.000 0,32.000-10.000 1,31.000-8.000 1,12.000-6.000 1,-6.000 1.000 0,-6.000-1.000 2,-6.000 1.000 0,-1.000-1.000 1,7.000 1.000 0,6.000-1.000 0,7.000 1.000 1,4.000-1.000-1,3.000 1.000 1,3.000-1.000-1,4.000 1.000 0,7.000-4.000 5,13.000-6.000 12,12.000-6.000 12,13.000-6.000 12,12.000-7.000 2,13.000-6.000-6,12.000-6.000-7,13.000-6.000-6,4.000-1.000-6,-3.000 7.000-2,-3.000 6.000-4,-2.000 7.000-4,2.000 0.000-1,9.000-2.000-1,10.000-3.000 0,10.000-3.000 0,13.000-4.000 0,19.000-3.000 1,19.000-3.000 1,19.000-2.000 2,4.000-1.000-1,-9.000 3.000-3,-10.000 3.000-1,-8.000 4.000-3,-15.000 2.000-3,-19.000 4.000-2,-18.000 3.000-4,-19.000 3.000-4,-10.000-1.000-2,1.000-2.000-2,-1.000-3.000-2,1.000-3.000-3,-1.000-1.000-1,1.000 4.000 1,-1.000 3.000 1,1.000 3.000 0,-4.000-1.000 0,-6.000-2.000-1,-6.000-3.000-1,-6.000-3.000-2,-6.000 1.000 1,-2.000 6.000-1,-3.000 7.000 2,-3.000 6.000-1,-4.000-1.000-1,-3.000-5.000-5,-3.000-7.000-6,-2.000-5.000-4,-8.000-1.000 0,-8.000 6.000 2,-10.000 7.000 5,-9.000 6.000 3,-5.000 1.000 4,0.000-3.000 4,0.000-3.000 6,0.000-2.000 4</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8"/>
    </inkml:context>
    <inkml:brush xml:id="br0">
      <inkml:brushProperty name="width" value="0.03623" units="cm"/>
      <inkml:brushProperty name="height" value="0.03623" units="cm"/>
      <inkml:brushProperty name="color" value="#fed406"/>
    </inkml:brush>
  </inkml:definitions>
  <inkml:trace contextRef="#ctx0" brushRef="#br0">76850.000 45250.000 607,'-24.000'-72.000'2,"4.000"6.000"4,3.000 7.000 5,3.000 6.000 3,1.000 6.000 8,1.000 6.000 9,-1.000 7.000 10,1.000 6.000 10,1.000 15.000 0,3.000 26.000-9,3.000 24.000-11,4.000 26.000-9,-1.000 21.000-7,-3.000 19.000-1,-3.000 19.000-3,-2.000 19.000-3,-3.000 13.000-1,1.000 10.000-2,-1.000 10.000-1,1.000 9.000-1,-3.000 21.000-1,-2.000 35.000-4,-3.000 35.000-1,-3.000 34.000-3,-6.000 32.000-3,-5.000 32.000-3,-7.000 31.000-3,-5.000 32.000-4,0.000 0.000-3,10.000-27.000-5,10.000-28.000-4,9.000-28.000-5,6.000-32.000-2,3.000-34.000-2,3.000-35.000-1,4.000-33.000-1,2.000-39.000 2,4.000-40.000 5,3.000-40.000 5,3.000-41.000 5</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7"/>
    </inkml:context>
    <inkml:brush xml:id="br0">
      <inkml:brushProperty name="width" value="0.03348" units="cm"/>
      <inkml:brushProperty name="height" value="0.03348" units="cm"/>
      <inkml:brushProperty name="color" value="#fdd405"/>
    </inkml:brush>
  </inkml:definitions>
  <inkml:trace contextRef="#ctx0" brushRef="#br0">67000.000 7159.000 657,'0.000'-22.000'27,"2.000"4.000"0,0.000 5.000-1,2.000 3.000 0,1.000 2.000 2,3.000 2.000 3,4.000 1.000 4,2.000 0.000 4,2.000 1.000-2,-1.000 0.000-8,1.000 0.000-9,0.000 0.000-7,-1.000 0.000-8,-1.000 1.000-10,-1.000-1.000-9,0.000 0.000-8,-3.000 0.000-7,1.000 0.000-4,-2.000 0.000-3,0.000 0.000-5</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8"/>
    </inkml:context>
    <inkml:brush xml:id="br0">
      <inkml:brushProperty name="width" value="0.02764" units="cm"/>
      <inkml:brushProperty name="height" value="0.02764" units="cm"/>
      <inkml:brushProperty name="color" value="#fed406"/>
    </inkml:brush>
  </inkml:definitions>
  <inkml:trace contextRef="#ctx0" brushRef="#br0">79000.000 45350.000 795,'-50.000'53.000'-4,"0.000"6.000"2,0.000 7.000 3,0.000 6.000 3,0.000 3.000 2,0.000 0.000 0,0.000 0.000 0,0.000 0.000 0,3.000-2.000 0,6.000-3.000-4,7.000-3.000-3,6.000-2.000-3,6.000-8.000-3,6.000-8.000-2,7.000-10.000-3,6.000-9.000-3,7.000-7.000 0,10.000-3.000 2,10.000-3.000 1,9.000-2.000 1,6.000-5.000 2,3.000-2.000 1,3.000-3.000 1,4.000-3.000 1,-3.000-2.000 1,-5.000 0.000 0,-7.000 0.000 1,-5.000 0.000 1,-8.000 3.000 1,-5.000 6.000-1,-7.000 7.000 1,-5.000 6.000 0,-9.000 10.000 0,-9.000 17.000-1,-10.000 15.000 0,-8.000 16.000-1,-8.000 2.000 2,-2.000-8.000 1,-3.000-10.000 4,-3.000-9.000 2,-1.000-9.000 1,4.000-5.000-2,3.000-7.000-2,3.000-5.000-1,9.000-6.000 1,16.000-3.000 5,15.000-3.000 5,17.000-2.000 5,7.000-5.000 1,0.000-2.000-3,0.000-3.000-2,0.000-3.000-2,0.000-1.000-1,0.000 4.000 4,0.000 3.000 2,0.000 3.000 2,-4.000 3.000 1,-5.000 3.000-1,-7.000 3.000-2,-5.000 4.000 0,-3.000 1.000-2,4.000 0.000-1,3.000 0.000-2,3.000 0.000-1,-1.000 0.000-2,-2.000 0.000 1,-3.000 0.000 0,-3.000 0.000 0,-2.000 0.000-2,0.000 0.000-1,0.000 0.000-3,0.000 0.000-1,-2.000 6.000-3,-3.000 13.000 0,-3.000 12.000-1,-2.000 13.000 0,-5.000 4.000-3,-2.000-3.000-1,-3.000-3.000-2,-3.000-2.000-2,-2.000-5.000-2,0.000-2.000-2,0.000-3.000-2,0.000-3.000-2,0.000-9.000-5,0.000-11.000-9,0.000-14.000-8,0.000-11.000-9,3.000-15.000 2,6.000-16.000 10,7.000-15.000 10,6.000-15.000 11,4.000-6.000 7,4.000 7.000 1,3.000 6.000 3,3.000 7.000 2</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9"/>
    </inkml:context>
    <inkml:brush xml:id="br0">
      <inkml:brushProperty name="width" value="0.02482" units="cm"/>
      <inkml:brushProperty name="height" value="0.02482" units="cm"/>
      <inkml:brushProperty name="color" value="#fed406"/>
    </inkml:brush>
  </inkml:definitions>
  <inkml:trace contextRef="#ctx0" brushRef="#br0">79600.000 45650.000 886,'67.000'-2.000'-3,"-16.000"-3.000"-4,-15.000-3.000-6,-15.000-2.000-5,-9.000 0.000 3,1.000 7.000 12,-1.000 6.000 10,1.000 7.000 11,-3.000 7.000 5,-2.000 9.000-3,-3.000 10.000-2,-3.000 10.000-4,-10.000 13.000-1,-16.000 19.000 0,-15.000 19.000-1,-15.000 19.000 0,-11.000 10.000-2,-2.000 4.000-3,-3.000 3.000-3,-3.000 3.000-3,1.000-4.000-3,6.000-8.000-5,7.000-10.000-6,6.000-9.000-4,1.000-5.000-7,-3.000 0.000-6,-3.000 0.000-7,-2.000 0.000-6,3.000-11.000 0,14.000-22.000 10,11.000-22.000 7,14.000-21.000 10</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39"/>
    </inkml:context>
    <inkml:brush xml:id="br0">
      <inkml:brushProperty name="width" value="0.03801" units="cm"/>
      <inkml:brushProperty name="height" value="0.03801" units="cm"/>
      <inkml:brushProperty name="color" value="#fed406"/>
    </inkml:brush>
  </inkml:definitions>
  <inkml:trace contextRef="#ctx0" brushRef="#br0">79450.000 46550.000 578,'45.000'23.000'-38,"-9.000"-3.000"9,-10.000-3.000 9,-8.000-2.000 8,-3.000-3.000 8,7.000 1.000 7,6.000-1.000 8,7.000 1.000 8,7.000-1.000 5,9.000 1.000 2,10.000-1.000 2,10.000 1.000 3,5.000-1.000 0,4.000 1.000-2,3.000-1.000-1,3.000 1.000-2,-7.000-1.000-4,-15.000 1.000-6,-15.000-1.000-5,-16.000 1.000-7,-7.000-1.000-3,4.000 1.000 0,3.000-1.000-1,3.000 1.000-1,-1.000 1.000-2,-2.000 3.000-5,-3.000 3.000-4,-3.000 4.000-6,-4.000 1.000-3,-3.000 0.000-4,-3.000 0.000-3,-2.000 0.000-4,-5.000 1.000 0,-2.000 4.000 2,-3.000 3.000 4,-3.000 3.000 1,-6.000 1.000 4,-5.000 1.000 4,-7.000-1.000 3,-5.000 1.000 4,-3.000-4.000 3,4.000-6.000 1,3.000-6.000 1,3.000-6.000 3,-7.000-1.000 0,-15.000 7.000 1,-15.000 6.000 0,-16.000 7.000 1,-10.000 2.000 0,-3.000 1.000-1,-3.000-1.000 1,-2.000 1.000 0,5.000-4.000 0,16.000-6.000 0,15.000-6.000 0,17.000-6.000 0,7.000-6.000 0,0.000-2.000 0,0.000-3.000 0,0.000-3.000 0,-5.000-1.000 0,-9.000 4.000 0,-10.000 3.000 0,-8.000 3.000 0,13.000-4.000 7,38.000-8.000 14,37.000-10.000 14,38.000-9.000 14,16.000-5.000 4,-2.000 0.000-5,-3.000 0.000-5,-3.000 0.000-5,-6.000 1.000-7,-5.000 4.000-8,-7.000 3.000-8,-5.000 3.000-8,-12.000 12.000-7,-16.000 22.000-3,-15.000 22.000-3,-15.000 23.000-5,-15.000 10.000-2,-12.000 0.000 0,-13.000 0.000-2,-12.000 0.000 0,-7.000-2.000 1,1.000-3.000 4,-1.000-3.000 3,1.000-2.000 5,1.000-5.000 1,3.000-2.000-1,3.000-3.000 1,4.000-3.000 0,4.000-6.000-1,6.000-5.000 1,7.000-7.000 1,6.000-5.000 0,3.000-4.000 3,0.000 0.000 5,0.000 0.000 5,0.000 0.000 6,6.000-2.000 3,13.000-3.000 1,12.000-3.000 1,13.000-2.000 2,12.000-5.000 0,13.000-2.000-2,12.000-3.000-1,13.000-3.000-2,9.000-2.000-1,6.000 0.000-3,7.000 0.000-3,6.000 0.000-3,-1.000 0.000-3,-5.000 0.000-3,-7.000 0.000-4,-5.000 0.000-2,-8.000 0.000-3,-5.000 0.000-1,-7.000 0.000-1,-5.000 0.000 0,-4.000-2.000-2,0.000-3.000-5,0.000-3.000-4,0.000-2.000-4,0.000-3.000-2,0.000 1.000 0,0.000-1.000 1,0.000 1.000 1,-2.000-3.000 0,-3.000-2.000 3,-3.000-3.000 2,-2.000-3.000 1,-3.000-1.000 2,1.000 4.000 0,-1.000 3.000 0,1.000 3.000 0,-1.000-1.000-4,1.000-2.000-9,-1.000-3.000-9,1.000-3.000-10</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1"/>
    </inkml:context>
    <inkml:brush xml:id="br0">
      <inkml:brushProperty name="width" value="0.03815" units="cm"/>
      <inkml:brushProperty name="height" value="0.03815" units="cm"/>
      <inkml:brushProperty name="color" value="#fed406"/>
    </inkml:brush>
  </inkml:definitions>
  <inkml:trace contextRef="#ctx0" brushRef="#br0">83400.000 45950.000 576,'-15.000'21.000'9,"23.000"-5.000"18,22.000-7.000 18,22.000-5.000 17,12.000-6.000 4,3.000-3.000-12,3.000-3.000-12,4.000-2.000-11,-3.000-3.000-8,-5.000 1.000-2,-7.000-1.000-3,-5.000 1.000-2,-6.000 1.000-7,-3.000 3.000-9,-3.000 3.000-10,-2.000 4.000-9,-6.000 8.000-14,-6.000 17.000-15,-6.000 15.000-15,-6.000 16.000-17,-9.000 2.000 0,-8.000-8.000 16,-10.000-10.000 14,-9.000-9.000 16,-5.000-5.000 9,0.000 0.000 6,0.000 0.000 6,0.000 0.000 5</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1"/>
    </inkml:context>
    <inkml:brush xml:id="br0">
      <inkml:brushProperty name="width" value="0.03696" units="cm"/>
      <inkml:brushProperty name="height" value="0.03696" units="cm"/>
      <inkml:brushProperty name="color" value="#fed406"/>
    </inkml:brush>
  </inkml:definitions>
  <inkml:trace contextRef="#ctx0" brushRef="#br0">83150.000 46650.000 595,'-66.000'4.000'10,"19.000"10.000"22,19.000 10.000 22,19.000 9.000 21,10.000 10.000 2,4.000 14.000-18,3.000 11.000-17,3.000 14.000-18,1.000 14.000-11,1.000 20.000-3,-1.000 18.000-4,1.000 20.000-4,-1.000 11.000-2,1.000 7.000-1,-1.000 6.000-3,1.000 7.000-1,-3.000 10.000-3,-2.000 16.000-2,-3.000 15.000-4,-3.000 17.000-4,-2.000-1.000-2,0.000-16.000-4,0.000-15.000-2,0.000-15.000-4,0.000-14.000-1,0.000-8.000 2,0.000-10.000 0,0.000-9.000 3,0.000-20.000 0,0.000-27.000 1,0.000-28.000 2,0.000-28.000 0,1.000-18.000 1,4.000-6.000-2,3.000-6.000-1,3.000-6.000-1</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1"/>
    </inkml:context>
    <inkml:brush xml:id="br0">
      <inkml:brushProperty name="width" value="0.03666" units="cm"/>
      <inkml:brushProperty name="height" value="0.03666" units="cm"/>
      <inkml:brushProperty name="color" value="#fed406"/>
    </inkml:brush>
  </inkml:definitions>
  <inkml:trace contextRef="#ctx0" brushRef="#br0">83100.000 47550.000 600,'139.000'0.000'138,"-22.000"0.000"-34,-22.000 0.000-34,-21.000 0.000-33,-3.000-5.000-20,20.000-9.000-2,18.000-10.000-5,20.000-8.000-3,3.000-1.000-6,-8.000 9.000-8,-10.000 10.000-8,-9.000 10.000-9,-12.000 4.000-4,-11.000 0.000 1,-14.000 0.000-1,-11.000 0.000 0,-9.000 1.000-2,-3.000 4.000-5,-3.000 3.000-4,-2.000 3.000-6,-6.000 1.000 1,-6.000 1.000 4,-6.000-1.000 4,-6.000 1.000 5</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2"/>
    </inkml:context>
    <inkml:brush xml:id="br0">
      <inkml:brushProperty name="width" value="0.03417" units="cm"/>
      <inkml:brushProperty name="height" value="0.03417" units="cm"/>
      <inkml:brushProperty name="color" value="#fed406"/>
    </inkml:brush>
  </inkml:definitions>
  <inkml:trace contextRef="#ctx0" brushRef="#br0">87100.000 46450.000 643,'0.000'-50.000'3,"0.000"0.000"6,0.000 0.000 5,0.000 0.000 6,-4.000 6.000 6,-5.000 13.000 5,-7.000 12.000 5,-5.000 13.000 6,-9.000 13.000-1,-9.000 17.000-6,-10.000 15.000-6,-8.000 16.000-6,-9.000 12.000-7,-6.000 9.000-6,-6.000 10.000-8,-6.000 10.000-7,-4.000 4.000-4,1.000 0.000-3,-1.000 0.000-3,1.000 0.000-3,-1.000-5.000 0,1.000-9.000 2,-1.000-10.000 1,1.000-8.000 2,4.000-9.000 1,9.000-6.000 1,10.000-6.000 2,10.000-6.000 0,14.000-6.000 6,23.000-2.000 8,22.000-3.000 9,22.000-3.000 8,15.000-1.000 3,9.000 4.000-3,10.000 3.000-3,10.000 3.000-4,5.000-1.000-1,4.000-2.000-1,3.000-3.000-1,3.000-3.000-1,3.000-4.000-2,3.000-3.000-6,3.000-3.000-5,4.000-2.000-5,-1.000-5.000-5,-3.000-2.000-5,-3.000-3.000-5,-2.000-3.000-4,-5.000-2.000-3,-2.000 0.000 1,-3.000 0.000 0,-3.000 0.000-1,-9.000-2.000 3,-11.000-3.000 4,-14.000-3.000 4,-11.000-2.000 4,-7.000-3.000-1,0.000 1.000-8,0.000-1.000-8,0.000 1.000-7</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3"/>
    </inkml:context>
    <inkml:brush xml:id="br0">
      <inkml:brushProperty name="width" value="0.03928" units="cm"/>
      <inkml:brushProperty name="height" value="0.03928" units="cm"/>
      <inkml:brushProperty name="color" value="#fed406"/>
    </inkml:brush>
  </inkml:definitions>
  <inkml:trace contextRef="#ctx0" brushRef="#br0">89650.000 46450.000 560,'-27.000'-25.000'0,"-3.000"0.000"0,-3.000 0.000 0,-2.000 0.000 0,-5.000 1.000 6,-2.000 4.000 12,-3.000 3.000 12,-3.000 3.000 12,1.000 3.000 3,6.000 3.000-6,7.000 3.000-7,6.000 4.000-6,3.000 7.000-6,0.000 13.000-4,0.000 12.000-3,0.000 13.000-5,-2.000 9.000-3,-3.000 6.000-2,-3.000 7.000-2,-2.000 6.000-3,0.000 4.000-2,7.000 4.000 1,6.000 3.000-2,7.000 3.000 0,4.000 1.000 0,3.000 1.000 1,3.000-1.000 0,4.000 1.000 1,1.000-6.000 1,0.000-8.000 0,0.000-10.000 1,0.000-9.000 1,4.000-7.000 0,10.000-3.000-1,10.000-3.000 0,9.000-2.000-1,6.000-6.000-1,3.000-6.000-1,3.000-6.000-2,4.000-6.000-2,4.000-10.000 0,6.000-12.000-1,7.000-13.000-2,6.000-12.000 0,4.000-12.000-1,4.000-8.000 0,3.000-10.000-1,3.000-9.000 0,3.000-10.000-1,3.000-9.000-2,3.000-10.000-2,4.000-8.000-1,-3.000-8.000-1,-5.000-2.000 0,-7.000-3.000-1,-5.000-3.000 0,-9.000-2.000 1,-9.000 0.000 0,-10.000 0.000 3,-8.000 0.000 0,-9.000 6.000 3,-6.000 13.000 4,-6.000 12.000 3,-6.000 13.000 3,-6.000 9.000 2,-2.000 6.000 0,-3.000 7.000-2,-3.000 6.000-1,-4.000 7.000 7,-3.000 10.000 12,-3.000 10.000 15,-2.000 9.000 12,-1.000 9.000 9,3.000 9.000 6,3.000 10.000 4,4.000 10.000 5,1.000 11.000-3,0.000 17.000-12,0.000 15.000-13,0.000 16.000-11,0.000 12.000-8,0.000 9.000-2,0.000 10.000-3,0.000 10.000-3,0.000 10.000-2,0.000 13.000-4,0.000 12.000-5,0.000 13.000-2,1.000 2.000-4,4.000-5.000-3,3.000-7.000-2,3.000-5.000-3,3.000-11.000 0,3.000-11.000 1,3.000-14.000 1,4.000-11.000 3,2.000-11.000-7,4.000-5.000-13,3.000-7.000-12,3.000-5.000-15,-2.000-11.000-3,-6.000-11.000 6,-6.000-14.000 5,-6.000-11.000 5</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4"/>
    </inkml:context>
    <inkml:brush xml:id="br0">
      <inkml:brushProperty name="width" value="0.03439" units="cm"/>
      <inkml:brushProperty name="height" value="0.03439" units="cm"/>
      <inkml:brushProperty name="color" value="#fed406"/>
    </inkml:brush>
  </inkml:definitions>
  <inkml:trace contextRef="#ctx0" brushRef="#br0">94100.000 46000.000 639,'-50.000'1.000'110,"0.000"4.000"-28,0.000 3.000-25,0.000 3.000-27,0.000 4.000-16,0.000 7.000-5,0.000 6.000-4,0.000 7.000-6,-4.000 5.000-4,-5.000 7.000-4,-7.000 6.000-5,-5.000 7.000-3,-6.000 4.000-2,-3.000 3.000 1,-3.000 3.000 2,-2.000 4.000 2,2.000-4.000 1,9.000-9.000 1,10.000-10.000 2,10.000-8.000 1,2.000-4.000 2,-3.000 3.000 2,-3.000 3.000 3,-2.000 4.000 2,0.000-3.000 1,7.000-5.000 0,6.000-7.000 0,7.000-5.000 1,4.000-4.000-1,3.000 0.000 0,3.000 0.000 0,4.000 0.000 0,2.000 0.000 0,4.000 0.000 0,3.000 0.000 1,3.000 0.000-1,6.000-2.000 4,9.000-3.000 7,10.000-3.000 7,10.000-2.000 7,4.000-3.000 2,0.000 1.000-5,0.000-1.000-4,0.000 1.000-4,6.000 2.000-3,13.000 7.000-1,12.000 6.000-2,13.000 7.000-1,7.000 0.000-1,4.000-2.000-2,3.000-3.000-1,3.000-3.000-1,3.000-1.000 0,3.000 4.000-2,3.000 3.000 0,4.000 3.000-2,-3.000-2.000-3,-5.000-6.000-6,-7.000-6.000-8,-5.000-6.000-6,-6.000-6.000-5,-3.000-2.000-2,-3.000-3.000-1,-2.000-3.000-3,-5.000-2.000 0,-2.000 0.000 1,-3.000 0.000 1,-3.000 0.000 1,-7.000-2.000 1,-9.000-3.000 2,-10.000-3.000 0,-8.000-2.000 1</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4"/>
    </inkml:context>
    <inkml:brush xml:id="br0">
      <inkml:brushProperty name="width" value="0.03232" units="cm"/>
      <inkml:brushProperty name="height" value="0.03232" units="cm"/>
      <inkml:brushProperty name="color" value="#fed406"/>
    </inkml:brush>
  </inkml:definitions>
  <inkml:trace contextRef="#ctx0" brushRef="#br0">95250.000 45800.000 680,'-44.000'-16.000'-4,"13.000"19.000"22,12.000 19.000 20,13.000 19.000 21,2.000 16.000 4,-5.000 17.000-14,-7.000 15.000-13,-5.000 16.000-14,-3.000 9.000-9,4.000 3.000-3,3.000 3.000-2,3.000 4.000-4,1.000 1.000-1,1.000 0.000-3,-1.000 0.000 0,1.000 0.000-2,-3.000-4.000-1,-2.000-5.000-2,-3.000-7.000-3,-3.000-5.000-1,-1.000-8.000-2,4.000-5.000-4,3.000-7.000-3,3.000-5.000-3,1.000-11.000-3,1.000-11.000-4,-1.000-14.000-4,1.000-11.000-3</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8"/>
    </inkml:context>
    <inkml:brush xml:id="br0">
      <inkml:brushProperty name="width" value="0.04515" units="cm"/>
      <inkml:brushProperty name="height" value="0.04515" units="cm"/>
      <inkml:brushProperty name="color" value="#fdd405"/>
    </inkml:brush>
  </inkml:definitions>
  <inkml:trace contextRef="#ctx0" brushRef="#br0">67716.000 5682.000 487,'-7.000'-19.000'30,"2.000"9.000"13,2.000 8.000 14,2.000 10.000 14,1.000 4.000 0,0.000 3.000-13,0.000 1.000-13,0.000 3.000-13,0.000 3.000-9,0.000 3.000-2,0.000 4.000-5,0.000 5.000-2,0.000 2.000-4,0.000 0.000-1,0.000 2.000-3,0.000 1.000-1,0.000 1.000-3,0.000 2.000-4,0.000 2.000-4,0.000 2.000-2,0.000 1.000-3,0.000 2.000-1,0.000 0.000 0,0.000 2.000 0,0.000 0.000-2,0.000 2.000 0,0.000 0.000-1,0.000 1.000 0,0.000-2.000-2,0.000-6.000-1,0.000-6.000-3,0.000-5.000-1,0.000-6.000 0,0.000-6.000 2,0.000-3.000 1,0.000-6.000 2,0.000-6.000-4,2.000-6.000-11,0.000-8.000-9,2.000-6.000-10,-1.000-3.000-1,-1.000 3.000 10,0.000 1.000 8,-1.000 2.000 11</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5"/>
    </inkml:context>
    <inkml:brush xml:id="br0">
      <inkml:brushProperty name="width" value="0.03068" units="cm"/>
      <inkml:brushProperty name="height" value="0.03068" units="cm"/>
      <inkml:brushProperty name="color" value="#fed406"/>
    </inkml:brush>
  </inkml:definitions>
  <inkml:trace contextRef="#ctx0" brushRef="#br0">95200.000 45750.000 717,'68.000'-68.000'-45,"-11.000"17.000"14,-14.000 15.000 14,-11.000 16.000 15,-4.000 5.000 11,6.000-2.000 9,7.000-3.000 8,6.000-3.000 9,3.000-1.000 3,0.000 4.000-3,0.000 3.000-4,0.000 3.000-2,-2.000 4.000-3,-3.000 7.000-5,-3.000 6.000-5,-2.000 7.000-4,-5.000 4.000-4,-2.000 3.000-3,-3.000 3.000-4,-3.000 4.000-4,-9.000 7.000-3,-11.000 13.000-4,-14.000 12.000-4,-11.000 13.000-3,-15.000 10.000-3,-16.000 10.000 0,-15.000 10.000 0,-15.000 9.000 1,-6.000 1.000-1,7.000-6.000 1,6.000-6.000-1,7.000-6.000 2,2.000-9.000 1,1.000-8.000 4,-1.000-10.000 4,1.000-9.000 4,4.000-12.000 2,9.000-11.000 3,10.000-14.000 2,10.000-11.000 1,11.000-14.000 3,17.000-11.000 4,15.000-14.000 3,16.000-11.000 3,10.000-7.000 2,7.000 0.000-1,6.000 0.000-2,7.000 0.000 0,4.000 4.000 0,3.000 10.000 1,3.000 10.000 0,4.000 9.000 2,-1.000 6.000-1,-3.000 3.000-1,-3.000 3.000-1,-2.000 4.000-2,-5.000 4.000-1,-2.000 6.000 1,-3.000 7.000 1,-3.000 6.000 1,-7.000 6.000-2,-9.000 6.000-5,-10.000 7.000-4,-8.000 6.000-3,-8.000 3.000-4,-2.000 0.000-1,-3.000 0.000-1,-3.000 0.000-1,-7.000 3.000 0,-9.000 6.000 2,-10.000 7.000 0,-8.000 6.000 2,-9.000 3.000-1,-6.000 0.000-2,-6.000 0.000-2,-6.000 0.000-2,-2.000-4.000-2,3.000-5.000-1,3.000-7.000 0,4.000-5.000-1,-1.000-1.000-3,-3.000 6.000-2,-3.000 7.000-4,-2.000 6.000-3,0.000-4.000-1,7.000-11.000-1,6.000-14.000 0,7.000-11.000 0,5.000-9.000 0,7.000-3.000 2,6.000-3.000 1,7.000-2.000 2</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5"/>
    </inkml:context>
    <inkml:brush xml:id="br0">
      <inkml:brushProperty name="width" value="0.0292" units="cm"/>
      <inkml:brushProperty name="height" value="0.0292" units="cm"/>
      <inkml:brushProperty name="color" value="#fed406"/>
    </inkml:brush>
  </inkml:definitions>
  <inkml:trace contextRef="#ctx0" brushRef="#br0">96550.000 46000.000 753,'68.000'21.000'0,"-11.000"-5.000"0,-14.000-7.000 0,-11.000-5.000 0,-7.000-1.000 4,0.000 6.000 9,0.000 7.000 7,0.000 6.000 10,-2.000 3.000 1,-3.000 0.000-4,-3.000 0.000-4,-2.000 0.000-5,-3.000 3.000-2,1.000 6.000-3,-1.000 7.000-2,1.000 6.000-3,-3.000-1.000-1,-2.000-5.000-1,-3.000-7.000 0,-3.000-5.000-2,-4.000 3.000 0,-3.000 17.000-2,-3.000 15.000-2,-2.000 16.000-1,-1.000-1.000 0,3.000-15.000 1,3.000-15.000 2,4.000-16.000 1,-3.000-4.000-3,-5.000 10.000-4,-7.000 10.000-7,-5.000 9.000-4,-6.000 4.000-4,-3.000 1.000 0,-3.000-1.000 0,-2.000 1.000 0,0.000-6.000 2,7.000-8.000 1,6.000-10.000 4,7.000-9.000 2,4.000-12.000 1,3.000-11.000 2,3.000-14.000 1,4.000-11.000 1,2.000-9.000 0,4.000-3.000 1,3.000-3.000 1,3.000-2.000 0,4.000-3.000 1,7.000 1.000 0,6.000-1.000 0,7.000 1.000 1,2.000-6.000 0,1.000-8.000 2,-1.000-10.000 1,1.000-9.000 2,1.000-4.000 1,3.000 4.000 1,3.000 3.000 1,4.000 3.000 0,8.000-11.000 1,17.000-25.000 0,15.000-25.000-1,16.000-25.000 0,-4.000 6.000-1,-21.000 38.000-1,-22.000 37.000-1,-22.000 38.000-2,-8.000 13.000 1,6.000-8.000 0,7.000-10.000 1,6.000-9.000 0,-1.000-2.000 2,-5.000 6.000-1,-7.000 7.000 1,-5.000 6.000 0,-11.000 7.000-9,-11.000 10.000-19,-14.000 10.000-19,-11.000 9.000-19,-7.000 4.000-2,0.000 1.000 13,0.000-1.000 15,0.000 1.000 13,0.000-1.000 8,0.000 1.000 4,0.000-1.000 2,0.000 1.000 3</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7"/>
    </inkml:context>
    <inkml:brush xml:id="br0">
      <inkml:brushProperty name="width" value="0.0378" units="cm"/>
      <inkml:brushProperty name="height" value="0.0378" units="cm"/>
      <inkml:brushProperty name="color" value="#fed406"/>
    </inkml:brush>
  </inkml:definitions>
  <inkml:trace contextRef="#ctx0" brushRef="#br0">76450.000 51050.000 582,'-71.000'75.000'67,"10.000"0.000"-17,10.000 0.000-16,9.000 0.000-16,9.000-7.000-10,9.000-11.000-1,10.000-14.000-2,10.000-11.000-1,5.000-6.000-2,4.000 4.000-1,3.000 3.000-2,3.000 3.000-1,6.000-4.000-1,9.000-8.000 0,10.000-10.000 1,10.000-9.000-1,4.000-5.000 1,0.000 0.000-1,0.000 0.000-1,0.000 0.000 0,-4.000 0.000 1,-5.000 0.000-1,-7.000 0.000 2,-5.000 0.000 0,-14.000 4.000-1,-18.000 10.000-4,-19.000 10.000-3,-18.000 9.000-3,-12.000 9.000-2,-3.000 9.000 2,-3.000 10.000 3,-2.000 10.000 1,-3.000 7.000 1,1.000 6.000 3,-1.000 7.000 1,1.000 6.000 2,1.000-4.000 0,3.000-11.000 1,3.000-14.000 0,4.000-11.000 1,5.000-9.000 0,10.000-3.000 2,10.000-3.000 1,9.000-2.000 3,17.000-9.000 1,25.000-12.000 5,25.000-13.000 3,25.000-12.000 3,10.000-10.000 1,-2.000-6.000-3,-3.000-6.000-2,-3.000-6.000-3,-6.000 1.000-2,-5.000 9.000-4,-7.000 10.000-2,-5.000 10.000-2,-11.000 7.000-4,-11.000 6.000-2,-14.000 7.000-4,-11.000 6.000-2,-17.000 10.000-2,-18.000 17.000 1,-19.000 15.000-1,-18.000 16.000 1,-10.000 5.000-1,0.000-2.000 2,0.000-3.000-1,0.000-3.000 1,1.000-4.000 1,4.000-3.000 2,3.000-3.000 1,3.000-2.000 1,1.000-5.000 3,1.000-2.000 3,-1.000-3.000 2,1.000-3.000 4,2.000-6.000 1,7.000-5.000 1,6.000-7.000 1,7.000-5.000 0,16.000-15.000 3,29.000-22.000 2,28.000-22.000 2,28.000-21.000 4,14.000-10.000-2,0.000 3.000-5,0.000 3.000-6,0.000 4.000-5,-5.000 1.000-4,-9.000 0.000-5,-10.000 0.000-3,-8.000 0.000-4,-9.000 1.000-2,-6.000 4.000 1,-6.000 3.000 1,-6.000 3.000 0,-6.000 1.000 0,-2.000 1.000-1,-3.000-1.000-1,-3.000 1.000-1,-4.000 2.000 2,-3.000 7.000 4,-3.000 6.000 4,-2.000 7.000 5,-5.000 4.000 4,-2.000 3.000 4,-3.000 3.000 4,-3.000 4.000 4,-2.000 10.000 5,0.000 19.000 5,0.000 19.000 5,0.000 19.000 5,3.000 10.000 1,6.000 4.000-5,7.000 3.000-3,6.000 3.000-5,1.000 4.000-4,-3.000 7.000-3,-3.000 6.000-3,-2.000 7.000-4,-1.000-1.000-2,3.000-6.000 2,3.000-6.000 0,4.000-6.000 1,1.000-10.000-2,0.000-12.000-5,0.000-13.000-6,0.000-12.000-5,7.000-19.000-5,17.000-25.000-5,15.000-25.000-6,16.000-25.000-6,9.000-21.000-1,3.000-15.000 3,3.000-15.000 3,4.000-16.000 3,-1.000-4.000 1,-3.000 10.000 3,-3.000 10.000 1,-2.000 9.000 3,-8.000 7.000 1,-8.000 7.000 1,-10.000 6.000 2,-9.000 7.000 3,-7.000 7.000 0,-3.000 9.000 1,-3.000 10.000 2,-2.000 10.000 0,-1.000 4.000 2,3.000 0.000 1,3.000 0.000 1,4.000 0.000 1,1.000-2.000 1,0.000-3.000-1,0.000-3.000 0,0.000-2.000 0,-2.000-1.000 1,-3.000 3.000 4,-3.000 3.000 3,-2.000 4.000 3,0.000 1.000 3,7.000 0.000-1,6.000 0.000 0,7.000 0.000 1,4.000 6.000 5,3.000 13.000 14,3.000 12.000 13,4.000 13.000 12,-4.000 7.000 1,-9.000 4.000-12,-10.000 3.000-11,-8.000 3.000-13,-6.000 7.000-7,1.000 14.000-4,-1.000 11.000-3,1.000 14.000-4,-7.000 8.000-4,-12.000 7.000-3,-13.000 6.000-6,-12.000 7.000-4,-15.000 4.000-2,-15.000 3.000-3,-15.000 3.000 0,-16.000 4.000-3,-5.000-4.000-1,6.000-9.000-1,7.000-10.000-1,6.000-8.000-1,4.000-12.000 0,4.000-12.000-1,3.000-13.000 0,3.000-12.000 0,4.000-13.000 0,7.000-12.000 1,6.000-13.000 0,7.000-12.000 0,2.000-15.000 1,1.000-15.000 2,-1.000-15.000 2,1.000-16.000 0,4.000-12.000 3,9.000-5.000 2,10.000-7.000 1,10.000-5.000 3,4.000 2.000 3,0.000 13.000 8,0.000 12.000 7,0.000 13.000 6,0.000 9.000 5,0.000 6.000 3,0.000 7.000 3,0.000 6.000 3,4.000 6.000 2,10.000 6.000 0,10.000 7.000 0,9.000 6.000 0,7.000 7.000 0,7.000 10.000-2,6.000 10.000-2,7.000 9.000-1,8.000 9.000-1,14.000 9.000-1,11.000 10.000-2,14.000 10.000 0,8.000 7.000-3,7.000 6.000-3,6.000 7.000-2,7.000 6.000-4,-10.000-5.000-2,-25.000-16.000-1,-25.000-15.000 0,-25.000-15.000-1,-8.000-7.000-4,9.000 3.000-4,10.000 3.000-5,10.000 4.000-6,2.000-1.000-3,-3.000-3.000-4,-3.000-3.000-2,-2.000-2.000-3,-1.000-5.000-2,3.000-2.000 2,3.000-3.000 1,4.000-3.000 1,-1.000-4.000 0,-3.000-3.000-2,-3.000-3.000-1,-2.000-2.000-2,-3.000-5.000 0,1.000-2.000 1,-1.000-3.000 2,1.000-3.000 0,-6.000-1.000 3,-8.000 4.000 2,-10.000 3.000 2,-9.000 3.000 2</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8"/>
    </inkml:context>
    <inkml:brush xml:id="br0">
      <inkml:brushProperty name="width" value="0.04059" units="cm"/>
      <inkml:brushProperty name="height" value="0.04059" units="cm"/>
      <inkml:brushProperty name="color" value="#fed406"/>
    </inkml:brush>
  </inkml:definitions>
  <inkml:trace contextRef="#ctx0" brushRef="#br0">78150.000 52200.000 542,'1.000'-49.000'2,"4.000"4.000"5,3.000 3.000 6,3.000 3.000 4,6.000-2.000 3,9.000-6.000 2,10.000-6.000 2,10.000-6.000 1,5.000-2.000 1,4.000 3.000-1,3.000 3.000 0,3.000 4.000 0,-4.000 5.000-3,-8.000 10.000-5,-10.000 10.000-6,-9.000 9.000-4,-4.000 7.000-4,4.000 7.000-6,3.000 6.000-3,3.000 7.000-5,-8.000 13.000-5,-19.000 22.000-6,-18.000 22.000-6,-19.000 23.000-6,-13.000 11.000-3,-6.000 4.000 3,-6.000 3.000 2,-6.000 3.000 2,-4.000-4.000 5,1.000-8.000 4,-1.000-10.000 6,1.000-9.000 5,1.000-12.000 5,3.000-11.000 2,3.000-14.000 4,4.000-11.000 4,8.000-14.000 3,17.000-11.000 4,15.000-14.000 6,16.000-11.000 5,12.000-9.000 0,9.000-3.000-1,10.000-3.000-2,10.000-2.000-1,7.000-3.000-3,6.000 1.000-1,7.000-1.000-1,6.000 1.000-2,-2.000 4.000-2,-9.000 9.000-2,-10.000 10.000-2,-8.000 10.000-3,-11.000 8.000-3,-8.000 10.000-4,-10.000 10.000-4,-9.000 9.000-4,-15.000 9.000-2,-18.000 9.000 0,-19.000 10.000 0,-18.000 10.000 0,-10.000 4.000 0,0.000 0.000 0,0.000 0.000 1,0.000 0.000-1,1.000-2.000 1,4.000-3.000 4,3.000-3.000 2,3.000-2.000 3,-1.000-5.000 2,-2.000-2.000 0,-3.000-3.000-1,-3.000-3.000 1,4.000-7.000 0,13.000-9.000 0,12.000-10.000 0,13.000-8.000 0,6.000-6.000 1,0.000 1.000 2,0.000-1.000 2,0.000 1.000 1,0.000-1.000 5,0.000 1.000 6,0.000-1.000 6,0.000 1.000 6,15.000-6.000 5,32.000-8.000 0,31.000-10.000 1,32.000-9.000 2,16.000-10.000-3,4.000-9.000-5,3.000-10.000-6,3.000-8.000-6,-8.000-1.000-3,-19.000 9.000-2,-18.000 10.000-2,-19.000 10.000-1,-5.000 0.000-4,9.000-5.000-5,10.000-7.000-5,10.000-5.000-5,-1.000-3.000-3,-9.000 4.000-3,-10.000 3.000-2,-8.000 3.000-3,-9.000 3.000-1,-6.000 3.000-1,-6.000 3.000-1,-6.000 4.000-2,-10.000 1.000-1,-12.000 0.000-2,-13.000 0.000-3,-12.000 0.000-1,-5.000-5.000 2,3.000-9.000 8,3.000-10.000 7,4.000-8.000 7,1.000-11.000 4,0.000-8.000 3,0.000-10.000 2,0.000-9.000 3,0.000-7.000 0,0.000-3.000-1,0.000-3.000 0,0.000-2.000 0,-2.000 0.000 0,-3.000 7.000 2,-3.000 6.000 1,-2.000 7.000 1,0.000 10.000 3,7.000 16.000 4,6.000 15.000 3,7.000 17.000 5,5.000 28.000 8,7.000 45.000 16,6.000 43.000 14,7.000 45.000 15,0.000 36.000 0,-2.000 32.000-12,-3.000 31.000-13,-3.000 32.000-13,-2.000 8.000-10,0.000-11.000-6,0.000-14.000-7,0.000-11.000-6,0.000-11.000-6,0.000-5.000-4,0.000-7.000-3,0.000-5.000-4,0.000-15.000-3,0.000-22.000 0,0.000-22.000 0,0.000-21.000-1,0.000-21.000-2,0.000-19.000-1,0.000-18.000-2,0.000-19.000-1,-2.000-18.000-4,-3.000-15.000-6,-3.000-15.000-4,-2.000-16.000-7,-8.000-13.000 2,-8.000-9.000 5,-10.000-10.000 6,-9.000-8.000 7,-7.000-4.000 5,-3.000 3.000 5,-3.000 3.000 3,-2.000 4.000 5,-1.000 1.000 4,3.000 0.000 3,3.000 0.000 4,4.000 0.000 3,8.000-4.000 7,17.000-5.000 7,15.000-7.000 9,16.000-5.000 7,15.000-3.000 3,16.000 4.000-6,15.000 3.000-4,17.000 3.000-5,5.000 6.000-4,-3.000 9.000-5,-3.000 10.000-2,-2.000 10.000-5,-15.000 18.000-6,-25.000 28.000-11,-25.000 28.000-9,-25.000 29.000-10,-18.000 13.000-4,-8.000 1.000 3,-10.000-1.000 3,-9.000 1.000 2,1.000-9.000 5,13.000-15.000 4,12.000-15.000 5,13.000-16.000 5,12.000-13.000 5,13.000-9.000 4,12.000-10.000 4,13.000-8.000 4,15.000-12.000 1,19.000-12.000-1,19.000-13.000-2,19.000-12.000-2,10.000-7.000-3,4.000 1.000-4,3.000-1.000-6,3.000 1.000-5,-2.000 1.000-2,-6.000 3.000-1,-6.000 3.000-1,-6.000 4.000 0,-10.000 5.000-1,-12.000 10.000 3,-13.000 10.000 1,-12.000 9.000 1,-9.000 4.000 1,-2.000 1.000 1,-3.000-1.000 1,-3.000 1.000 0,-2.000-1.000 1,0.000 1.000-1,0.000-1.000 0,0.000 1.000 0,1.000-3.000 0,4.000-2.000 0,3.000-3.000 2,3.000-3.000 0,4.000-2.000-2,7.000 0.000-6,6.000 0.000-5,7.000 0.000-5,-3.000 1.000-2,-8.000 4.000 1,-10.000 3.000 2,-9.000 3.000 1,-4.000-1.000 1,4.000-2.000 1,3.000-3.000 0,3.000-3.000 2</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9"/>
    </inkml:context>
    <inkml:brush xml:id="br0">
      <inkml:brushProperty name="width" value="0.04459" units="cm"/>
      <inkml:brushProperty name="height" value="0.04459" units="cm"/>
      <inkml:brushProperty name="color" value="#fed406"/>
    </inkml:brush>
  </inkml:definitions>
  <inkml:trace contextRef="#ctx0" brushRef="#br0">80600.000 52200.000 493,'25.000'-24.000'0,"0.000"4.000"2,0.000 3.000 0,0.000 3.000 1,0.000 4.000 8,0.000 7.000 18,0.000 6.000 16,0.000 7.000 18,-4.000 5.000 2,-5.000 7.000-11,-7.000 6.000-10,-5.000 7.000-11,-11.000 7.000-9,-11.000 9.000-6,-14.000 10.000-6,-11.000 10.000-6,-9.000 5.000-2,-3.000 4.000 1,-3.000 3.000 2,-2.000 3.000 0,-9.000 6.000-4,-12.000 9.000-10,-13.000 10.000-10,-12.000 10.000-11,4.000-9.000-3,22.000-24.000 7,22.000-26.000 5,23.000-24.000 6,8.000-12.000 3,-3.000 4.000 1,-3.000 3.000 0,-2.000 3.000 0,-1.000-1.000 1,3.000-2.000 1,3.000-3.000 1,4.000-3.000 1,1.000-4.000 0,0.000-3.000 2,0.000-3.000 0,0.000-2.000 1,0.000-3.000 0,0.000 1.000-1,0.000-1.000-2,0.000 1.000-1,12.000-9.000 2,26.000-15.000 7,24.000-15.000 6,26.000-16.000 6,16.000-10.000 2,10.000-3.000 0,10.000-3.000-2,9.000-2.000 0,2.000-1.000-2,-2.000 3.000 0,-3.000 3.000 0,-3.000 4.000 0,-12.000 4.000-2,-18.000 6.000-2,-19.000 7.000-2,-18.000 6.000-2,-9.000 3.000 0,4.000 0.000-1,3.000 0.000 1,3.000 0.000 0,1.000 1.000 0,1.000 4.000 0,-1.000 3.000 0,1.000 3.000 0,-1.000-1.000 0,1.000-2.000-1,-1.000-3.000 0,1.000-3.000 0,-3.000-2.000-2,-2.000 0.000 0,-3.000 0.000-2,-3.000 0.000-1,-1.000 1.000 0,4.000 4.000 1,3.000 3.000-1,3.000 3.000 1,1.000-1.000 0,1.000-2.000 0,-1.000-3.000 0,1.000-3.000-1,1.000-7.000-1,3.000-9.000-4,3.000-10.000-5,4.000-8.000-4,-3.000-1.000-1,-5.000 9.000 0,-7.000 10.000-1,-5.000 10.000 1,-14.000 5.000-4,-18.000 4.000-12,-19.000 3.000-9,-18.000 3.000-10,-14.000 6.000-2,-5.000 9.000 7,-7.000 10.000 6,-5.000 10.000 8,0.000 0.000 6,10.000-5.000 5,10.000-7.000 7,9.000-5.000 6,-1.000-4.000 3,-8.000 0.000 0,-10.000 0.000 0,-9.000 0.000 0,-7.000 0.000 1,-3.000 0.000 1,-3.000 0.000 2,-2.000 0.000 0,0.000-7.000 2,7.000-11.000 2,6.000-14.000 2,7.000-11.000 2,7.000-7.000 2,9.000 0.000 3,10.000 0.000 2,10.000 0.000 2,5.000 1.000 4,4.000 4.000 4,3.000 3.000 5,3.000 3.000 5,-1.000 7.000 3,-2.000 14.000 0,-3.000 11.000 2,-3.000 14.000 1,-1.000 13.000-2,4.000 16.000-6,3.000 15.000-5,3.000 17.000-5,1.000 10.000-4,1.000 6.000-1,-1.000 7.000-1,1.000 6.000-2,2.000 4.000-1,7.000 4.000-2,6.000 3.000-1,7.000 3.000-1,2.000 3.000-1,1.000 3.000-1,-1.000 3.000-2,1.000 4.000 0,-1.000 1.000-2,1.000 0.000-1,-1.000 0.000 0,1.000 0.000-3,-3.000-4.000 0,-2.000-5.000 0,-3.000-7.000-2,-3.000-5.000 0,-2.000-11.000-1,0.000-11.000 1,0.000-14.000 0,0.000-11.000 0,4.000-23.000-4,10.000-31.000-6,10.000-31.000-7,9.000-31.000-6,6.000-18.000-3,3.000-3.000 2,3.000-3.000 2,4.000-2.000 1,4.000-5.000-1,6.000-2.000-5,7.000-3.000-6,6.000-3.000-4,-4.000 5.000-1,-11.000 17.000 3,-14.000 15.000 3,-11.000 16.000 3,-9.000 10.000 4,-3.000 7.000 4,-3.000 6.000 4,-2.000 7.000 4</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49"/>
    </inkml:context>
    <inkml:brush xml:id="br0">
      <inkml:brushProperty name="width" value="0.04497" units="cm"/>
      <inkml:brushProperty name="height" value="0.04497" units="cm"/>
      <inkml:brushProperty name="color" value="#fed406"/>
    </inkml:brush>
  </inkml:definitions>
  <inkml:trace contextRef="#ctx0" brushRef="#br0">80850.000 53350.000 489,'28.000'26.000'130,"6.000"4.000"-28,7.000 3.000-28,6.000 3.000-28,4.000 4.000-15,4.000 7.000-4,3.000 6.000-3,3.000 7.000-3,-1.000 2.000-4,-2.000 1.000-3,-3.000-1.000-3,-3.000 1.000-3,-2.000-4.000-4,0.000-6.000-3,0.000-6.000-3,0.000-6.000-3,-4.000-4.000-2,-5.000 1.000 1,-7.000-1.000 1,-5.000 1.000 2</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55"/>
    </inkml:context>
    <inkml:brush xml:id="br0">
      <inkml:brushProperty name="width" value="0.03654" units="cm"/>
      <inkml:brushProperty name="height" value="0.03654" units="cm"/>
      <inkml:brushProperty name="color" value="#fed406"/>
    </inkml:brush>
  </inkml:definitions>
  <inkml:trace contextRef="#ctx0" brushRef="#br0">83950.000 51600.000 602,'21.000'54.000'93,"-5.000"10.000"-21,-7.000 10.000-20,-5.000 9.000-22,-6.000 10.000-10,-3.000 14.000-2,-3.000 11.000-1,-2.000 14.000-1,-1.000 7.000-2,3.000 3.000-1,3.000 3.000-2,4.000 4.000-1,-1.000 2.000-2,-3.000 4.000-1,-3.000 3.000-1,-2.000 3.000-2,-6.000 9.000 0,-6.000 16.000-2,-6.000 15.000-1,-6.000 17.000-2,-2.000-3.000-1,3.000-18.000 0,3.000-19.000 0,4.000-18.000-1,4.000-25.000 0,6.000-27.000 0,7.000-28.000 0,6.000-28.000 0,1.000-15.000 1,-3.000 1.000-1,-3.000-1.000 1,-2.000 1.000-1,-3.000 2.000 0,1.000 7.000-1,-1.000 6.000-1,1.000 7.000-1,-1.000 0.000-1,1.000-2.000 0,-1.000-3.000-1,1.000-3.000 0,-1.000-6.000 1,1.000-5.000 1,-1.000-7.000 1,1.000-5.000 1,-1.000-4.000 1,1.000 0.000 0,-1.000 0.000 1,1.000 0.000-1,-3.000 0.000-3,-2.000 0.000-7,-3.000 0.000-7,-3.000 0.000-7,-2.000-4.000-3,0.000-5.000 3,0.000-7.000 1,0.000-5.000 3,1.000-11.000 1,4.000-11.000 2,3.000-14.000 1,3.000-11.000 2,4.000-20.000 0,7.000-24.000-4,6.000-26.000-2,7.000-24.000-4,2.000-3.000 2,1.000 23.000 5,-1.000 22.000 5,1.000 22.000 5</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55"/>
    </inkml:context>
    <inkml:brush xml:id="br0">
      <inkml:brushProperty name="width" value="0.02954" units="cm"/>
      <inkml:brushProperty name="height" value="0.02954" units="cm"/>
      <inkml:brushProperty name="color" value="#fed406"/>
    </inkml:brush>
  </inkml:definitions>
  <inkml:trace contextRef="#ctx0" brushRef="#br0">83800.000 52200.000 744,'-44.000'-115.000'0,"13.000"23.000"1,12.000 22.000 1,13.000 22.000 0,6.000 10.000 3,0.000 1.000 8,0.000-1.000 7,0.000 1.000 7,-2.000 10.000 4,-3.000 22.000-1,-3.000 22.000 1,-2.000 23.000-1,-6.000 19.000-3,-6.000 19.000-8,-6.000 19.000-7,-6.000 19.000-7,-7.000 10.000-4,-6.000 4.000-2,-6.000 3.000-2,-6.000 3.000 0,-1.000-4.000-4,7.000-8.000-3,6.000-10.000-4,7.000-9.000-3,4.000-13.000-5,3.000-16.000-2,3.000-15.000-3,4.000-15.000-4,5.000-17.000 0,10.000-15.000 3,10.000-15.000 2,9.000-16.000 2,4.000-7.000 1,1.000 4.000 0,-1.000 3.000-1,1.000 3.000 0</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56"/>
    </inkml:context>
    <inkml:brush xml:id="br0">
      <inkml:brushProperty name="width" value="0.04108" units="cm"/>
      <inkml:brushProperty name="height" value="0.04108" units="cm"/>
      <inkml:brushProperty name="color" value="#fed406"/>
    </inkml:brush>
  </inkml:definitions>
  <inkml:trace contextRef="#ctx0" brushRef="#br0">83750.000 51950.000 535,'46.000'21.000'49,"-5.000"-5.000"-6,-7.000-7.000-7,-5.000-5.000-7,-3.000-1.000-3,4.000 6.000-1,3.000 7.000 0,3.000 6.000-1,3.000 7.000-1,3.000 10.000 0,3.000 10.000-2,4.000 9.000 0,1.000 7.000-2,0.000 7.000-2,0.000 6.000-1,0.000 7.000-2,-2.000-3.000-1,-3.000-8.000-2,-3.000-10.000-2,-2.000-9.000-2,-5.000-9.000-1,-2.000-5.000-1,-3.000-7.000-3,-3.000-5.000-2,-12.000-9.000-12,-18.000-9.000-25,-19.000-10.000-25,-18.000-8.000-24</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58"/>
    </inkml:context>
    <inkml:brush xml:id="br0">
      <inkml:brushProperty name="width" value="0.03776" units="cm"/>
      <inkml:brushProperty name="height" value="0.03776" units="cm"/>
      <inkml:brushProperty name="color" value="#fed406"/>
    </inkml:brush>
  </inkml:definitions>
  <inkml:trace contextRef="#ctx0" brushRef="#br0">90450.000 50850.000 582,'-47.000'96.000'81,"6.000"-5.000"-20,7.000-7.000-19,6.000-5.000-18,4.000-8.000-13,4.000-5.000-3,3.000-7.000-3,3.000-5.000-4,3.000-6.000-3,3.000-3.000-2,3.000-3.000-1,4.000-2.000-2,7.000-8.000 0,13.000-8.000 1,12.000-10.000 2,13.000-9.000 0,9.000-9.000 1,6.000-5.000 1,7.000-7.000 0,6.000-5.000 0,-1.000-4.000-1,-5.000 0.000 1,-7.000 0.000-1,-5.000 0.000-1,-17.000 6.000-1,-24.000 13.000-3,-26.000 12.000-3,-24.000 13.000-2,-18.000 12.000-1,-9.000 13.000 2,-10.000 12.000 1,-8.000 13.000 2,-4.000 4.000 1,3.000-3.000 1,3.000-3.000 0,4.000-2.000 0,5.000-6.000 2,10.000-6.000 1,10.000-6.000 3,9.000-6.000 2,13.000-7.000 2,20.000-6.000 5,18.000-6.000 5,20.000-6.000 3,6.000-2.000 0,-2.000 3.000-7,-3.000 3.000-5,-3.000 4.000-6,-7.000 2.000-5,-9.000 4.000-1,-10.000 3.000-1,-8.000 3.000-2,-11.000 4.000-2,-8.000 7.000 1,-10.000 6.000-1,-9.000 7.000-1,-9.000 5.000 2,-5.000 7.000 0,-7.000 6.000 3,-5.000 7.000 1,-1.000 0.000 2,6.000-2.000 3,7.000-3.000 2,6.000-3.000 3,6.000-9.000 2,6.000-11.000 3,7.000-14.000 3,6.000-11.000 2,9.000-9.000 2,13.000-3.000 0,12.000-3.000-1,13.000-2.000 0,9.000-9.000-2,6.000-12.000-1,7.000-13.000-3,6.000-12.000-2,4.000-9.000-3,4.000-2.000-2,3.000-3.000-2,3.000-3.000-3,-2.000-1.000-3,-6.000 4.000-2,-6.000 3.000-3,-6.000 3.000-2,-7.000 3.000 0,-6.000 3.000 0,-6.000 3.000 2,-6.000 4.000 1,-6.000 1.000-1,-2.000 0.000-3,-3.000 0.000-2,-3.000 0.000-2,-4.000 0.000 1,-3.000 0.000 6,-3.000 0.000 6,-2.000 0.000 6,-6.000 14.000 9,-6.000 28.000 12,-6.000 28.000 10,-6.000 29.000 12,-1.000 15.000 3,7.000 3.000-8,6.000 3.000-7,7.000 4.000-7,2.000-4.000-6,1.000-9.000-2,-1.000-10.000-4,1.000-8.000-3,1.000-9.000-3,3.000-6.000 1,3.000-6.000-2,4.000-6.000 0,5.000-7.000-2,10.000-6.000-5,10.000-6.000-4,9.000-6.000-5,2.000-9.000-2,-2.000-8.000 1,-3.000-10.000 1,-3.000-9.000-1,-1.000-9.000 0,4.000-5.000-5,3.000-7.000-4,3.000-5.000-3,-2.000-3.000-1,-6.000 4.000 4,-6.000 3.000 4,-6.000 3.000 4,2.000-5.000 2,14.000-12.000 1,11.000-13.000 0,14.000-12.000 0,8.000-7.000 2,7.000 1.000-1,6.000-1.000 2,7.000 1.000-1,0.000 2.000 2,-2.000 7.000 3,-3.000 6.000 3,-3.000 7.000 3,-6.000 7.000 4,-5.000 9.000 4,-7.000 10.000 5,-5.000 10.000 4,-6.000 7.000 4,-3.000 6.000 2,-3.000 7.000 4,-2.000 6.000 2,-5.000 4.000 0,-2.000 4.000-1,-3.000 3.000-2,-3.000 3.000-1,-4.000 3.000-3,-3.000 3.000-4,-3.000 3.000-3,-2.000 4.000-3,-5.000 1.000-4,-2.000 0.000-1,-3.000 0.000-3,-3.000 0.000-2,-2.000 3.000-2,0.000 6.000-1,0.000 7.000-1,0.000 6.000-1,-4.000 6.000-1,-5.000 6.000 0,-7.000 7.000-1,-5.000 6.000-1,-8.000 4.000 1,-5.000 4.000 0,-7.000 3.000 2,-5.000 3.000 1,-8.000 1.000 0,-5.000 1.000-2,-7.000-1.000-1,-5.000 1.000-1,-3.000-6.000-3,4.000-8.000-1,3.000-10.000-4,3.000-9.000-1,3.000-9.000-2,3.000-5.000 0,3.000-7.000 0,4.000-5.000 0,4.000-9.000-2,6.000-9.000-3,7.000-10.000-4,6.000-8.000-3,4.000-12.000 0,4.000-12.000 1,3.000-13.000 1,3.000-12.000 3,1.000-10.000 3,1.000-6.000 3,-1.000-6.000 5,1.000-6.000 3,-1.000-2.000 4,1.000 3.000 3,-1.000 3.000 2,1.000 4.000 3,1.000 7.000 2,3.000 13.000 1,3.000 12.000 2,4.000 13.000 1,2.000 7.000 4,4.000 4.000 9,3.000 3.000 8,3.000 3.000 8,9.000 7.000 4,16.000 14.000-2,15.000 11.000-2,17.000 14.000-1,8.000 8.000-3,4.000 7.000-4,3.000 6.000-3,3.000 7.000-4,-7.000-3.000-4,-15.000-8.000-3,-15.000-10.000-4,-16.000-9.000-3,-2.000-1.000-1,13.000 10.000 0,12.000 10.000 1,13.000 9.000 1,13.000 7.000-1,17.000 7.000-5,15.000 6.000-4,16.000 7.000-5,7.000 2.000-5,1.000 1.000-7,-1.000-1.000-6,1.000 1.000-7,-3.000-9.000-4,-2.000-15.000 2,-3.000-15.000 1,-3.000-16.000 1,-13.000-12.000 2,-22.000-5.000 5,-22.000-7.000 5,-21.000-5.000 4,-6.000-4.000 0,14.000 0.000-4,11.000 0.000-4,14.000 0.000-5,-3.000 0.000-1,-15.000 0.000 5,-15.000 0.000 4,-16.000 0.000 4,-8.000-2.000 1,0.000-3.000-2,0.000-3.000-1,0.000-2.000-2</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8"/>
    </inkml:context>
    <inkml:brush xml:id="br0">
      <inkml:brushProperty name="width" value="0.04068" units="cm"/>
      <inkml:brushProperty name="height" value="0.04068" units="cm"/>
      <inkml:brushProperty name="color" value="#fdd405"/>
    </inkml:brush>
  </inkml:definitions>
  <inkml:trace contextRef="#ctx0" brushRef="#br0">67850.000 7095.000 540,'8.000'-24.000'2,"0.000"3.000"2,0.000 0.000 3,-1.000 1.000 3,2.000 0.000 3,0.000 2.000 4,1.000 1.000 3,2.000 1.000 5,-1.000 1.000 2,-1.000 2.000 0,-1.000 3.000 1,0.000 1.000 0,-1.000 4.000 0,1.000 6.000-1,2.000 6.000-2,0.000 6.000 0,-1.000 2.000-3,-2.000 1.000-5,-4.000 0.000-4,-2.000-1.000-5,-2.000 0.000-3,0.000-1.000-3,0.000 0.000-2,0.000-2.000-4,1.000-1.000-4,3.000-2.000-8,4.000-2.000-7,2.000-2.000-8,3.000-5.000-2,3.000-5.000 2,3.000-5.000 1,4.000-7.000 2,0.000-3.000 2,-1.000 1.000 2,-1.000-1.000 2,-1.000 1.000 3,-1.000 1.000 2,-3.000 2.000 0,-1.000 4.000 1,-2.000 3.000 1,-3.000 3.000 12,-3.000 6.000 24,-2.000 4.000 23,-4.000 6.000 24,-1.000 2.000 6,0.000 3.000-12,0.000 2.000-11,0.000 2.000-11,1.000-1.000-10,0.000-1.000-7,2.000-3.000-6,0.000-1.000-8,1.000-1.000-6,0.000 0.000-4,0.000-1.000-5,0.000 1.000-5,1.000-2.000-3,1.000-2.000 1,3.000-4.000 0,2.000-2.000 1,1.000-3.000-2,2.000-1.000-2,0.000 0.000-3,1.000-1.000-3,0.000-3.000-1,-1.000-4.000 0,0.000-4.000 0,-2.000-3.000 0,0.000-4.000 2,0.000 0.000 3,-1.000 0.000 4,1.000-2.000 2,-2.000-1.000 4,-2.000 1.000 3,-4.000-1.000 2,-2.000 1.000 3,-3.000 0.000 2,-1.000 4.000 0,0.000 3.000 2,-1.000 3.000 1,-2.000 2.000 1,-2.000 2.000 2,-2.000 3.000 2,-2.000 1.000 2,-1.000 1.000-2,-1.000 2.000-6,-1.000 0.000-6,-1.000 2.000-5,-2.000 2.000-5,0.000 6.000-2,-1.000 4.000-3,-1.000 5.000-2,1.000 1.000-1,5.000-3.000 4,3.000-2.000 2,4.000-4.000 2,2.000-1.000-1,0.000 0.000-8,0.000 0.000-6,0.000-1.000-6</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3:59"/>
    </inkml:context>
    <inkml:brush xml:id="br0">
      <inkml:brushProperty name="width" value="0.03383" units="cm"/>
      <inkml:brushProperty name="height" value="0.03383" units="cm"/>
      <inkml:brushProperty name="color" value="#fed406"/>
    </inkml:brush>
  </inkml:definitions>
  <inkml:trace contextRef="#ctx0" brushRef="#br0">92100.000 51700.000 650,'-21.000'-27.000'-2,"10.000"-3.000"-4,10.000-3.000-4,9.000-2.000-4,10.000-3.000 0,14.000 1.000 2,11.000-1.000 3,14.000 1.000 2,7.000-1.000 4,3.000 1.000 5,3.000-1.000 4,4.000 1.000 5,1.000 2.000 1,0.000 7.000-1,0.000 6.000 0,0.000 7.000-2,-7.000 8.000-1,-11.000 14.000 1,-14.000 11.000-1,-11.000 14.000 0,-12.000 8.000-4,-9.000 7.000-8,-10.000 6.000-9,-8.000 7.000-7,-12.000 5.000-4,-12.000 7.000 1,-13.000 6.000 2,-12.000 7.000 2,-7.000-1.000 2,1.000-6.000 4,-1.000-6.000 4,1.000-6.000 3,-1.000-7.000 3,1.000-6.000 0,-1.000-6.000 2,1.000-6.000-1,4.000-9.000 2,9.000-8.000 2,10.000-10.000 0,10.000-9.000 2,7.000-9.000 2,6.000-5.000 1,7.000-7.000 3,6.000-5.000 1,10.000-9.000 1,17.000-9.000-2,15.000-10.000-1,16.000-8.000-2,10.000-4.000 0,7.000 3.000-1,6.000 3.000 0,7.000 4.000 0,-3.000 5.000 1,-8.000 10.000 0,-10.000 10.000 0,-9.000 9.000 2,-10.000 7.000-2,-9.000 7.000-3,-10.000 6.000-3,-8.000 7.000-4,-15.000 11.000-2,-19.000 20.000-3,-18.000 18.000-1,-19.000 20.000-3,-12.000 10.000-1,-2.000 3.000 3,-3.000 3.000 2,-3.000 4.000 2,-2.000-3.000 0,0.000-5.000-1,0.000-7.000-2,0.000-5.000-1,0.000-9.000 1,0.000-9.000 4,0.000-10.000 3,0.000-8.000 4,4.000-8.000 4,10.000-2.000 3,10.000-3.000 3,9.000-3.000 3,15.000-13.000 4,22.000-22.000 4,22.000-22.000 3,23.000-21.000 5,16.000-10.000-2,13.000 3.000-4,12.000 3.000-6,13.000 4.000-5,9.000-3.000-2,6.000-5.000-2,7.000-7.000 0,6.000-5.000-1,1.000-3.000-2,-3.000 4.000-1,-3.000 3.000-1,-2.000 3.000-3,-9.000 1.000-5,-12.000 1.000-7,-13.000-1.000-10,-12.000 1.000-7,-13.000 4.000-4,-12.000 9.000 0,-13.000 10.000 0,-12.000 10.000 0,-9.000 4.000 2,-2.000 0.000 5,-3.000 0.000 3,-3.000 0.000 5,-7.000-2.000 3,-9.000-3.000 2,-10.000-3.000 4,-8.000-2.000 3,-6.000-5.000 1,1.000-2.000 1,-1.000-3.000 1,1.000-3.000 0,-3.000-4.000 0,-2.000-3.000 1,-3.000-3.000 0,-3.000-2.000 0,-2.000-5.000-1,0.000-2.000 1,0.000-3.000 0,0.000-3.000 0,1.000-1.000 0,4.000 4.000 0,3.000 3.000 0,3.000 3.000 0,4.000 4.000 2,7.000 7.000 3,6.000 6.000 2,7.000 7.000 5,2.000 10.000 6,1.000 16.000 12,-1.000 15.000 11,1.000 17.000 11,1.000 13.000 3,3.000 13.000-9,3.000 12.000-9,4.000 13.000-7,1.000-1.000-7,0.000-11.000-4,0.000-14.000-5,0.000-11.000-4,0.000 3.000-3,0.000 23.000 1,0.000 22.000 1,0.000 22.000 0,0.000 2.000-1,0.000-15.000 0,0.000-15.000-1,0.000-16.000-1,-2.000-8.000-1,-3.000 0.000 0,-3.000 0.000-1,-2.000 0.000-1,-1.000 0.000 0,3.000 0.000 1,3.000 0.000 0,4.000 0.000 0,1.000 1.000 0,0.000 4.000-1,0.000 3.000 0,0.000 3.000-1,-2.000 21.000-1,-3.000 42.000-2,-3.000 40.000-1,-2.000 41.000-1,-3.000 16.000-1,1.000-5.000-1,-1.000-7.000 0,1.000-5.000 1,-1.000-11.000-2,1.000-11.000-2,-1.000-14.000-1,1.000-11.000-3,-1.000-14.000-1,1.000-11.000-2,-1.000-14.000-3,1.000-11.000-2,-3.000-14.000-1,-2.000-11.000-1,-3.000-14.000 1,-3.000-11.000 0,-2.000-12.000-1,0.000-9.000-1,0.000-10.000-2,0.000-8.000-2,0.000-9.000 1,0.000-6.000 2,0.000-6.000 1,0.000-6.000 1,0.000-6.000 3,0.000-2.000 3,0.000-3.000 1,0.000-3.000 4,1.000-6.000 1,4.000-5.000 2,3.000-7.000 1,3.000-5.000 1,1.000-4.000 2,1.000 0.000 1,-1.000 0.000 0,1.000 0.000 2,-1.000-2.000 0,1.000-3.000 1,-1.000-3.000-1,1.000-2.000 1,-3.000-3.000 0,-2.000 1.000-1,-3.000-1.000 1,-3.000 1.000 0,-1.000-1.000 0,4.000 1.000 0,3.000-1.000 0,3.000 1.000 0,3.000 1.000 0,3.000 3.000 1,3.000 3.000 0,4.000 4.000 0,2.000 4.000 0,4.000 6.000-1,3.000 7.000 0,3.000 6.000-1,1.000 4.000 0,1.000 4.000 1,-1.000 3.000-1,1.000 3.000 1,2.000-1.000 4,7.000-2.000 8,6.000-3.000 8,7.000-3.000 9,-1.000-1.000 1,-6.000 4.000-5,-6.000 3.000-5,-6.000 3.000-6,-2.000 3.000-3,3.000 3.000-1,3.000 3.000-2,4.000 4.000-1,1.000 4.000-3,0.000 6.000-4,0.000 7.000-4,0.000 6.000-5,-5.000 7.000-2,-9.000 10.000 0,-10.000 10.000 1,-8.000 9.000-1,-8.000 4.000 1,-2.000 1.000 1,-3.000-1.000 1,-3.000 1.000 1,-1.000-4.000 1,4.000-6.000 1,3.000-6.000 1,3.000-6.000 1,15.000-16.000 0,29.000-25.000 0,28.000-25.000-1,28.000-25.000-1,15.000-19.000 0,4.000-12.000-3,3.000-13.000-1,3.000-12.000-3,-5.000 1.000 1,-12.000 16.000 2,-13.000 15.000 3,-12.000 17.000 2,-10.000 10.000 1,-6.000 6.000 2,-6.000 7.000-1,-6.000 6.000 2</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01"/>
    </inkml:context>
    <inkml:brush xml:id="br0">
      <inkml:brushProperty name="width" value="0.04087" units="cm"/>
      <inkml:brushProperty name="height" value="0.04087" units="cm"/>
      <inkml:brushProperty name="color" value="#fed406"/>
    </inkml:brush>
  </inkml:definitions>
  <inkml:trace contextRef="#ctx0" brushRef="#br0">94100.000 51000.000 538,'-72.000'75.000'75,"6.000"0.000"-20,7.000 0.000-19,6.000 0.000-19,-1.000 4.000-11,-5.000 10.000-3,-7.000 10.000-2,-5.000 9.000-2,-1.000 2.000-3,6.000-2.000-2,7.000-3.000-3,6.000-3.000-1,7.000-10.000-1,10.000-16.000 2,10.000-15.000 1,9.000-15.000 3,18.000-21.000 0,29.000-25.000 0,28.000-25.000 0,28.000-25.000-2,14.000-16.000 1,0.000-6.000-1,0.000-6.000 1,0.000-6.000-1,-4.000-2.000 1,-5.000 3.000 0,-7.000 3.000 1,-5.000 4.000 2,-9.000 7.000-1,-9.000 13.000 0,-10.000 12.000-1,-8.000 13.000 0,-9.000 12.000 4,-6.000 13.000 9,-6.000 12.000 8,-6.000 13.000 10,-6.000 6.000-3,-2.000 0.000-11,-3.000 0.000-12,-3.000 0.000-12,-4.000 1.000-7,-3.000 4.000 0,-3.000 3.000-1,-2.000 3.000-1,-9.000 7.000-1,-12.000 14.000 0,-13.000 11.000 0,-12.000 14.000-1,-7.000 3.000 1,1.000-2.000 5,-1.000-3.000 5,1.000-3.000 3,1.000-4.000 4,3.000-3.000 2,3.000-3.000 2,4.000-2.000 1,2.000-6.000 2,4.000-6.000-2,3.000-6.000-1,3.000-6.000-1,4.000-6.000 3,7.000-2.000 9,6.000-3.000 8,7.000-3.000 8,7.000-2.000 7,9.000 0.000 5,10.000 0.000 4,10.000 0.000 5,4.000 0.000-1,0.000 0.000-9,0.000 0.000-7,0.000 0.000-9,-2.000 1.000-4,-3.000 4.000-2,-3.000 3.000-2,-2.000 3.000-2,-5.000 4.000-3,-2.000 7.000-3,-3.000 6.000-3,-3.000 7.000-3,-4.000-1.000-2,-3.000-6.000 0,-3.000-6.000-1,-2.000-6.000 0,-3.000-6.000-1,1.000-2.000 0,-1.000-3.000 0,1.000-3.000-1,7.000-13.000-3,16.000-22.000-8,15.000-22.000-7,17.000-21.000-7,3.000-10.000-1,-5.000 3.000 3,-7.000 3.000 4,-5.000 4.000 4,-1.000 1.000 3,6.000 0.000 2,7.000 0.000 3,6.000 0.000 2,-2.000 4.000 2,-9.000 10.000 0,-10.000 10.000 1,-8.000 9.000 0,-9.000 9.000 5,-6.000 9.000 8,-6.000 10.000 7,-6.000 10.000 9,-2.000 4.000 1,3.000 0.000-4,3.000 0.000-4,4.000 0.000-5,10.000-10.000-3,19.000-18.000-2,19.000-19.000-2,19.000-18.000-2,12.000-17.000-3,6.000-11.000 0,7.000-14.000-1,6.000-11.000-1,1.000-7.000 0,-3.000 0.000 2,-3.000 0.000 2,-2.000 0.000 2,-5.000 4.000 1,-2.000 10.000 2,-3.000 10.000 1,-3.000 9.000 1,-7.000 9.000 2,-9.000 9.000 1,-10.000 10.000 2,-8.000 10.000 0,-6.000 4.000 2,1.000 0.000 1,-1.000 0.000 1,1.000 0.000 0,-3.000 3.000 1,-2.000 6.000-2,-3.000 7.000 0,-3.000 6.000-1,-13.000 17.000-4,-22.000 28.000-3,-22.000 28.000-6,-21.000 29.000-3,-18.000 16.000-5,-12.000 7.000-1,-13.000 6.000-2,-12.000 7.000-3,-5.000-3.000 0,3.000-8.000 0,3.000-10.000 0,4.000-9.000 1,10.000-15.000 1,19.000-18.000 1,19.000-19.000 2,19.000-18.000 2,5.000-9.000 2,-5.000 4.000 4,-7.000 3.000 3,-5.000 3.000 4,-6.000 7.000 3,-3.000 14.000 0,-3.000 11.000 1,-2.000 14.000 0,2.000-4.000 1,9.000-19.000 2,10.000-18.000 0,10.000-19.000 2,11.000-13.000 0,17.000-6.000-1,15.000-6.000-1,16.000-6.000 0,10.000-9.000-2,7.000-8.000-2,6.000-10.000-1,7.000-9.000-2,-1.000-4.000-1,-6.000 4.000-1,-6.000 3.000-2,-6.000 3.000-1,1.000-1.000-1,9.000-2.000-2,10.000-3.000 0,10.000-3.000-1,2.000-4.000-2,-3.000-3.000-3,-3.000-3.000-3,-2.000-2.000-2,-6.000-1.000-3,-6.000 3.000-1,-6.000 3.000-2,-6.000 4.000-2,-9.000 2.000 1,-8.000 4.000 1,-10.000 3.000 1,-9.000 3.000 2,-7.000-1.000-1,-3.000-2.000-3,-3.000-3.000-1,-2.000-3.000-4,-3.000-2.000 2,1.000 0.000 4,-1.000 0.000 5,1.000 0.000 4,-4.000-4.000 3,-6.000-5.000 3,-6.000-7.000 2,-6.000-5.000 1,-2.000 2.000 3,3.000 13.000 1,3.000 12.000 2,4.000 13.000 3,2.000 6.000 0,4.000 0.000 0,3.000 0.000 0,3.000 0.000 0,1.000 0.000-1,1.000 0.000 0,-1.000 0.000-2,1.000 0.000 0,-3.000 1.000 2,-2.000 4.000 8,-3.000 3.000 6,-3.000 3.000 6,1.000 6.000 5,6.000 9.000 2,7.000 10.000 1,6.000 10.000 2,3.000 14.000-2,0.000 23.000-5,0.000 22.000-4,0.000 22.000-6,0.000 12.000-2,0.000 3.000-1,0.000 3.000 0,0.000 4.000 0,4.000-3.000-2,10.000-5.000-4,10.000-7.000-3,9.000-5.000-3,4.000-4.000-2,1.000 0.000-1,-1.000 0.000-1,1.000 0.000-2,-1.000-4.000 1,1.000-5.000-2,-1.000-7.000 0,1.000-5.000 0,-3.000-8.000-1,-2.000-5.000 1,-3.000-7.000 0,-3.000-5.000 1,-6.000-4.000-2,-5.000 0.000-3,-7.000 0.000-3,-5.000 0.000-4,-12.000 1.000-3,-16.000 4.000-4,-15.000 3.000-4,-15.000 3.000-3,-11.000 3.000-3,-2.000 3.000 2,-3.000 3.000 1,-3.000 4.000 1,-2.000-1.000-1,0.000-3.000 0,0.000-3.000-2,0.000-2.000-1,4.000-8.000 2,10.000-8.000 3,10.000-10.000 4,9.000-9.000 4,6.000-7.000 0,3.000-3.000-2,3.000-3.000-1,4.000-2.000-1</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02"/>
    </inkml:context>
    <inkml:brush xml:id="br0">
      <inkml:brushProperty name="width" value="0.03562" units="cm"/>
      <inkml:brushProperty name="height" value="0.03562" units="cm"/>
      <inkml:brushProperty name="color" value="#fed406"/>
    </inkml:brush>
  </inkml:definitions>
  <inkml:trace contextRef="#ctx0" brushRef="#br0">97400.000 50050.000 617,'-46.000'3.000'4,"10.000"6.000"7,10.000 7.000 7,9.000 6.000 7,4.000 4.000 4,1.000 4.000-2,-1.000 3.000-1,1.000 3.000-1,-1.000-1.000-1,1.000-2.000-4,-1.000-3.000-2,1.000-3.000-2,-1.000 5.000-2,1.000 17.000-1,-1.000 15.000 0,1.000 16.000-1,1.000 9.000-1,3.000 3.000 1,3.000 3.000 0,4.000 4.000 0,2.000 2.000-2,4.000 4.000-2,3.000 3.000-2,3.000 3.000-3,-1.000 6.000-1,-2.000 9.000 0,-3.000 10.000 2,-3.000 10.000-1,-2.000 5.000 0,0.000 4.000-4,0.000 3.000-3,0.000 3.000-3,-4.000-5.000-4,-5.000-12.000-7,-7.000-13.000-6,-5.000-12.000-5,-4.000-10.000-4,0.000-6.000-1,0.000-6.000 0,0.000-6.000 0,0.000-10.000-1,0.000-12.000 1,0.000-13.000 0,0.000-12.000 0,0.000-10.000 2,0.000-6.000 4,0.000-6.000 3,0.000-6.000 3</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02"/>
    </inkml:context>
    <inkml:brush xml:id="br0">
      <inkml:brushProperty name="width" value="0.03746" units="cm"/>
      <inkml:brushProperty name="height" value="0.03746" units="cm"/>
      <inkml:brushProperty name="color" value="#fed406"/>
    </inkml:brush>
  </inkml:definitions>
  <inkml:trace contextRef="#ctx0" brushRef="#br0">96100.000 53150.000 587,'-46.000'-24.000'-2,"10.000"4.000"-3,10.000 3.000-4,9.000 3.000-2,12.000 6.000 7,16.000 9.000 19,15.000 10.000 20,17.000 10.000 19,5.000 11.000 5,-3.000 17.000-11,-3.000 15.000-11,-2.000 16.000-11,-8.000 7.000-6,-8.000 1.000-4,-10.000-1.000-4,-9.000 1.000-2,-4.000-3.000-4,4.000-2.000-1,3.000-3.000-3,3.000-3.000-1,1.000-7.000-1,1.000-9.000 2,-1.000-10.000 1,1.000-8.000 1,5.000-14.000 3,14.000-15.000 2,11.000-15.000 3,14.000-16.000 2,8.000-18.000 1,7.000-18.000-3,6.000-19.000-3,7.000-18.000-2,8.000-21.000-3,14.000-22.000-7,11.000-22.000-4,14.000-21.000-7,7.000-23.000-7,3.000-21.000-11,3.000-22.000-11,4.000-22.000-11,-15.000 12.000-4,-31.000 47.000 1,-31.000 47.000 2,-31.000 48.000 1</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4"/>
    </inkml:context>
    <inkml:brush xml:id="br0">
      <inkml:brushProperty name="width" value="0.02766" units="cm"/>
      <inkml:brushProperty name="height" value="0.02766" units="cm"/>
      <inkml:brushProperty name="color" value="#00bff3"/>
    </inkml:brush>
  </inkml:definitions>
  <inkml:trace contextRef="#ctx0" brushRef="#br0">22550.000 42250.000 795,'-44.000'10.000'16,"13.000"23.000"0,12.000 22.000 1,13.000 22.000 0,6.000 8.000 1,0.000-2.000-2,0.000-3.000 0,0.000-3.000-1,-2.000-4.000-1,-3.000-3.000-1,-3.000-3.000-1,-2.000-2.000-2,-1.000 0.000-1,3.000 7.000-3,3.000 6.000-1,4.000 7.000-2,-1.000 0.000-2,-3.000-2.000 0,-3.000-3.000-2,-2.000-3.000-1,-1.000-2.000-1,3.000 0.000-4,3.000 0.000-4,4.000 0.000-2,1.000-7.000-2,0.000-11.000 0,0.000-14.000 2,0.000-11.000 0,1.000-22.000-5,4.000-27.000-9,3.000-28.000-11,3.000-28.000-9,1.000-10.000-1,1.000 9.000 10,-1.000 10.000 10,1.000 10.000 9</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4"/>
    </inkml:context>
    <inkml:brush xml:id="br0">
      <inkml:brushProperty name="width" value="0.0283" units="cm"/>
      <inkml:brushProperty name="height" value="0.0283" units="cm"/>
      <inkml:brushProperty name="color" value="#00bff3"/>
    </inkml:brush>
  </inkml:definitions>
  <inkml:trace contextRef="#ctx0" brushRef="#br0">22450.000 42150.000 777,'68.000'1.000'1,"-11.000"4.000"2,-14.000 3.000 3,-11.000 3.000 2,-7.000-1.000 3,0.000-2.000 0,0.000-3.000 1,0.000-3.000 1,0.000-2.000 1,0.000 0.000-1,0.000 0.000 1,0.000 0.000-2,0.000 1.000-1,0.000 4.000-2,0.000 3.000-4,0.000 3.000-2,0.000 3.000-2,0.000 3.000-1,0.000 3.000-1,0.000 4.000-1,-4.000 2.000 0,-5.000 4.000 0,-7.000 3.000 0,-5.000 3.000 1,-4.000 4.000-1,0.000 7.000 0,0.000 6.000-2,0.000 7.000-1,-5.000 4.000 0,-9.000 3.000-3,-10.000 3.000 0,-8.000 4.000-3,-8.000 2.000 1,-2.000 4.000-1,-3.000 3.000 2,-3.000 3.000-1,-2.000-4.000 2,0.000-8.000 1,0.000-10.000 2,0.000-9.000 2,3.000-9.000 0,6.000-5.000 2,7.000-7.000 0,6.000-5.000 1,4.000-11.000 3,4.000-11.000 2,3.000-14.000 3,3.000-11.000 4,7.000-9.000 0,14.000-3.000-1,11.000-3.000-2,14.000-2.000-1,7.000 0.000-1,3.000 7.000 1,3.000 6.000-1,4.000 7.000 1,2.000 4.000-1,4.000 3.000-1,3.000 3.000 0,3.000 4.000-1,-1.000 1.000 0,-2.000 0.000-1,-3.000 0.000 0,-3.000 0.000 0,-4.000 3.000 0,-3.000 6.000-1,-3.000 7.000 1,-2.000 6.000 0,-6.000 3.000-1,-6.000 0.000 0,-6.000 0.000-1,-6.000 0.000-1,-4.000 3.000 1,1.000 6.000 0,-1.000 7.000 1,1.000 6.000 1,-6.000 3.000 0,-8.000 0.000 0,-10.000 0.000 0,-9.000 0.000 0,-7.000 1.000-1,-3.000 4.000-1,-3.000 3.000 0,-2.000 3.000-1,-5.000-1.000-1,-2.000-2.000 1,-3.000-3.000-2,-3.000-3.000 1,-4.000-4.000-1,-3.000-3.000-2,-3.000-3.000-1,-2.000-2.000-1,-1.000-5.000-3,3.000-2.000-2,3.000-3.000-3,4.000-3.000-4,5.000-10.000-5,10.000-16.000-10,10.000-15.000-9,9.000-15.000-10,7.000-9.000 1,7.000 1.000 8,6.000-1.000 10,7.000 1.000 9</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5"/>
    </inkml:context>
    <inkml:brush xml:id="br0">
      <inkml:brushProperty name="width" value="0.02732" units="cm"/>
      <inkml:brushProperty name="height" value="0.02732" units="cm"/>
      <inkml:brushProperty name="color" value="#00bff3"/>
    </inkml:brush>
  </inkml:definitions>
  <inkml:trace contextRef="#ctx0" brushRef="#br0">24050.000 41650.000 805,'-41.000'0.000'6,"19.000"0.000"14,19.000 0.000 12,19.000 0.000 14,15.000 0.000-2,13.000 0.000-14,12.000 0.000-14,13.000 0.000-16,2.000 0.000-5,-5.000 0.000 0,-7.000 0.000 2,-5.000 0.000 2,-6.000 0.000-5,-3.000 0.000-7,-3.000 0.000-10,-2.000 0.000-8,-6.000 6.000-4,-6.000 13.000 1,-6.000 12.000 1,-6.000 13.000 0,-9.000 6.000 2,-8.000 0.000 3,-10.000 0.000 3,-9.000 0.000 3,-4.000-4.000 4,4.000-5.000 3,3.000-7.000 5,3.000-5.000 4</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5"/>
    </inkml:context>
    <inkml:brush xml:id="br0">
      <inkml:brushProperty name="width" value="0.03037" units="cm"/>
      <inkml:brushProperty name="height" value="0.03037" units="cm"/>
      <inkml:brushProperty name="color" value="#00bff3"/>
    </inkml:brush>
  </inkml:definitions>
  <inkml:trace contextRef="#ctx0" brushRef="#br0">24050.000 42350.000 724,'-49.000'1.000'-2,"4.000"4.000"-3,3.000 3.000-5,3.000 3.000-3,4.000 1.000 5,7.000 1.000 14,6.000-1.000 13,7.000 1.000 15,4.000 4.000 4,3.000 9.000-5,3.000 10.000-4,4.000 10.000-4,2.000 5.000-4,4.000 4.000-3,3.000 3.000-3,3.000 3.000-4,1.000 7.000-1,1.000 14.000-2,-1.000 11.000 0,1.000 14.000-2,1.000 13.000 0,3.000 16.000-1,3.000 15.000-1,4.000 17.000-1,2.000 5.000 0,4.000-3.000 0,3.000-3.000 1,3.000-2.000 0,1.000-6.000-4,1.000-6.000-6,-1.000-6.000-8,1.000-6.000-7,-1.000-7.000-4,1.000-6.000-4,-1.000-6.000-3,1.000-6.000-2,-3.000-10.000 0,-2.000-12.000 2,-3.000-13.000 2,-3.000-12.000 3,-6.000-10.000 1,-5.000-6.000 1,-7.000-6.000 1,-5.000-6.000 1</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5"/>
    </inkml:context>
    <inkml:brush xml:id="br0">
      <inkml:brushProperty name="width" value="0.0252" units="cm"/>
      <inkml:brushProperty name="height" value="0.0252" units="cm"/>
      <inkml:brushProperty name="color" value="#00bff3"/>
    </inkml:brush>
  </inkml:definitions>
  <inkml:trace contextRef="#ctx0" brushRef="#br0">23850.000 43500.000 873,'26.000'-71.000'-7,"4.000"10.000"5,3.000 10.000 7,3.000 9.000 5,4.000 6.000 5,7.000 3.000 2,6.000 3.000 4,7.000 4.000 4,4.000 1.000-3,3.000 0.000-8,3.000 0.000-8,4.000 0.000-7,2.000 1.000-5,4.000 4.000-1,3.000 3.000-3,3.000 3.000-2,-5.000 3.000-2,-12.000 3.000-3,-13.000 3.000-4,-12.000 4.000-3,-10.000-1.000-2,-6.000-3.000-3,-6.000-3.000-3,-6.000-2.000-2</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6"/>
    </inkml:context>
    <inkml:brush xml:id="br0">
      <inkml:brushProperty name="width" value="0.02806" units="cm"/>
      <inkml:brushProperty name="height" value="0.02806" units="cm"/>
      <inkml:brushProperty name="color" value="#00bff3"/>
    </inkml:brush>
  </inkml:definitions>
  <inkml:trace contextRef="#ctx0" brushRef="#br0">25100.000 43300.000 784,'46.000'21.000'26,"-5.000"-5.000"-4,-7.000-7.000-6,-5.000-5.000-4,-3.000-4.000-3,4.000 0.000 0,3.000 0.000 1,3.000 0.000 0,-1.000 0.000-2,-2.000 0.000-1,-3.000 0.000-3,-3.000 0.000-3,-6.000 4.000-1,-5.000 10.000-3,-7.000 10.000-2,-5.000 9.000-1,-6.000 7.000-1,-3.000 7.000 1,-3.000 6.000 1,-2.000 7.000 2,-6.000 4.000-2,-6.000 3.000-4,-6.000 3.000-5,-6.000 4.000-5,-4.000-3.000 0,1.000-5.000 3,-1.000-7.000 2,1.000-5.000 3,2.000-9.000 2,7.000-9.000 0,6.000-10.000 1,7.000-8.000 0,2.000-6.000 2,1.000 1.000 4,-1.000-1.000 3,1.000 1.000 5,4.000-4.000 3,9.000-6.000 5,10.000-6.000 5,10.000-6.000 5,4.000-4.000 0,0.000 1.000-3,0.000-1.000-3,0.000 1.000-3,4.000 1.000-3,10.000 3.000-4,10.000 3.000-3,9.000 4.000-3,1.000 1.000 1,-6.000 0.000 3,-6.000 0.000 4,-6.000 0.000 4,-6.000 1.000 0,-2.000 4.000-2,-3.000 3.000-2,-3.000 3.000-2,-4.000 3.000-3,-3.000 3.000-1,-3.000 3.000-3,-2.000 4.000-1,-5.000 2.000-2,-2.000 4.000 2,-3.000 3.000 0,-3.000 3.000 2,-7.000 4.000-1,-9.000 7.000-3,-10.000 6.000 0,-8.000 7.000-3,-8.000 2.000-2,-2.000 1.000-4,-3.000-1.000-3,-3.000 1.000-4,-2.000-4.000-3,0.000-6.000 0,0.000-6.000-1,0.000-6.000-2,1.000-7.000 1,4.000-6.000-1,3.000-6.000 2,3.000-6.000 0,3.000-6.000 0,3.000-2.000-1,3.000-3.000-1,4.000-3.000-1</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9"/>
    </inkml:context>
    <inkml:brush xml:id="br0">
      <inkml:brushProperty name="width" value="0.03725" units="cm"/>
      <inkml:brushProperty name="height" value="0.03725" units="cm"/>
      <inkml:brushProperty name="color" value="#fdd405"/>
    </inkml:brush>
  </inkml:definitions>
  <inkml:trace contextRef="#ctx0" brushRef="#br0">71180.000 6660.000 590,'-27.000'-1.000'7,"9.000"-1.000"15,8.000 0.000 15,10.000-1.000 13,7.000-1.000 4,7.000 0.000-8,7.000 0.000-9,8.000 0.000-8,3.000-1.000-6,2.000 0.000-3,2.000-1.000-2,3.000-1.000-3,1.000-1.000-2,2.000 0.000-1,2.000 0.000-2,2.000 0.000-1,0.000 1.000-3,-2.000 1.000-4,-2.000 0.000-6,-1.000 2.000-4,-4.000 0.000-2,0.000 2.000 0,-3.000 0.000 2,-1.000 2.000 1,-4.000 0.000-8,-4.000 0.000-17,-3.000 0.000-16,-4.000 0.000-16</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6"/>
    </inkml:context>
    <inkml:brush xml:id="br0">
      <inkml:brushProperty name="width" value="0.03073" units="cm"/>
      <inkml:brushProperty name="height" value="0.03073" units="cm"/>
      <inkml:brushProperty name="color" value="#00bff3"/>
    </inkml:brush>
  </inkml:definitions>
  <inkml:trace contextRef="#ctx0" brushRef="#br0">27100.000 42600.000 715,'117.000'45.000'81,"-16.000"-9.000"-18,-15.000-10.000-19,-15.000-8.000-18,-7.000-6.000-10,3.000 1.000-3,3.000-1.000-2,4.000 1.000-3,-3.000 1.000-1,-5.000 3.000-2,-7.000 3.000-1,-5.000 4.000-2,-4.000-1.000 0,0.000-3.000-1,0.000-3.000 0,0.000-2.000-1,-4.000-1.000 0,-5.000 3.000 0,-7.000 3.000 0,-5.000 4.000 0,-8.000 1.000 0,-5.000 0.000-4,-7.000 0.000-2,-5.000 0.000-3,-4.000 1.000 0,0.000 4.000 1,0.000 3.000 2,0.000 3.000 2,-5.000 1.000 1,-9.000 1.000 3,-10.000-1.000 2,-8.000 1.000 2,-8.000 2.000 1,-2.000 7.000 0,-3.000 6.000-1,-3.000 7.000 0,-2.000 0.000-2,0.000-2.000-1,0.000-3.000 0,0.000-3.000-3,-5.000 7.000-2,-9.000 19.000-6,-10.000 19.000-6,-8.000 19.000-6,-3.000 4.000-3,7.000-9.000 0,6.000-10.000 0,7.000-8.000-1,5.000-11.000 0,7.000-8.000-3,6.000-10.000-1,7.000-9.000-2</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7"/>
    </inkml:context>
    <inkml:brush xml:id="br0">
      <inkml:brushProperty name="width" value="0.03085" units="cm"/>
      <inkml:brushProperty name="height" value="0.03085" units="cm"/>
      <inkml:brushProperty name="color" value="#00bff3"/>
    </inkml:brush>
  </inkml:definitions>
  <inkml:trace contextRef="#ctx0" brushRef="#br0">30800.000 42050.000 713,'-46.000'-2.000'0,"10.000"-3.000"0,10.000-3.000 0,9.000-2.000 0,4.000-3.000 5,1.000 1.000 10,-1.000-1.000 11,1.000 1.000 10,-1.000 10.000 4,1.000 22.000-5,-1.000 22.000-4,1.000 23.000-5,1.000 8.000-3,3.000-3.000-6,3.000-3.000-4,4.000-2.000-6,2.000-1.000-2,4.000 3.000-1,3.000 3.000-2,3.000 4.000-1,1.000 2.000 0,1.000 4.000-2,-1.000 3.000 0,1.000 3.000-1,-3.000 1.000-4,-2.000 1.000-7,-3.000-1.000-6,-3.000 1.000-8,-1.000-7.000-4,4.000-12.000-1,3.000-13.000-3,3.000-12.000-2,3.000-12.000 0,3.000-8.000 0,3.000-10.000 0,4.000-9.000 1</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7"/>
    </inkml:context>
    <inkml:brush xml:id="br0">
      <inkml:brushProperty name="width" value="0.02839" units="cm"/>
      <inkml:brushProperty name="height" value="0.02839" units="cm"/>
      <inkml:brushProperty name="color" value="#00bff3"/>
    </inkml:brush>
  </inkml:definitions>
  <inkml:trace contextRef="#ctx0" brushRef="#br0">30800.000 41600.000 774,'114.000'-22.000'4,"-22.000"6.000"9,-22.000 7.000 7,-21.000 6.000 9,-12.000 4.000 3,1.000 4.000-4,-1.000 3.000-3,1.000 3.000-2,-4.000 7.000-5,-6.000 14.000-7,-6.000 11.000-6,-6.000 14.000-7,-7.000 5.000-4,-6.000 1.000-5,-6.000-1.000-5,-6.000 1.000-3,-9.000-1.000-2,-8.000 1.000 0,-10.000-1.000 0,-9.000 1.000 0,-4.000-4.000 3,4.000-6.000 2,3.000-6.000 4,3.000-6.000 4,4.000-6.000 1,7.000-2.000-1,6.000-3.000 1,7.000-3.000 0,4.000-2.000 1,3.000 0.000 2,3.000 0.000 3,4.000 0.000 3,4.000-4.000 2,6.000-5.000 1,7.000-7.000 3,6.000-5.000 1,6.000-4.000 3,6.000 0.000 1,7.000 0.000 2,6.000 0.000 2,3.000 0.000 1,0.000 0.000 0,0.000 0.000 1,0.000 0.000-1,-4.000 1.000-1,-5.000 4.000-2,-7.000 3.000-2,-5.000 3.000-2,-4.000 3.000-2,0.000 3.000-2,0.000 3.000 0,0.000 4.000-3,-4.000 1.000 0,-5.000 0.000-2,-7.000 0.000 0,-5.000 0.000-2,-6.000 3.000 0,-3.000 6.000 0,-3.000 7.000-1,-2.000 6.000 1,-6.000 3.000-1,-6.000 0.000 1,-6.000 0.000 0,-6.000 0.000 1,-7.000 3.000-2,-6.000 6.000-4,-6.000 7.000-4,-6.000 6.000-3,-4.000 1.000-5,1.000-3.000-4,-1.000-3.000-4,1.000-2.000-4,2.000-6.000-4,7.000-6.000-2,6.000-6.000-2,7.000-6.000-4,5.000-7.000 3,7.000-6.000 8,6.000-6.000 6,7.000-6.000 8</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8"/>
    </inkml:context>
    <inkml:brush xml:id="br0">
      <inkml:brushProperty name="width" value="0.03533" units="cm"/>
      <inkml:brushProperty name="height" value="0.03533" units="cm"/>
      <inkml:brushProperty name="color" value="#00bff3"/>
    </inkml:brush>
  </inkml:definitions>
  <inkml:trace contextRef="#ctx0" brushRef="#br0">32900.000 42950.000 622,'-24.000'-25.000'0,"4.000"0.000"0,3.000 0.000 0,3.000 0.000 0,-1.000 0.000 3,-2.000 0.000 4,-3.000 0.000 4,-3.000 0.000 6,-2.000 1.000 1,0.000 4.000-2,0.000 3.000-1,0.000 3.000-1,0.000 1.000-1,0.000 1.000 1,0.000-1.000 0,0.000 1.000 1,0.000 1.000-2,0.000 3.000-5,0.000 3.000-5,0.000 4.000-5,-2.000 7.000-1,-3.000 13.000-1,-3.000 12.000 2,-2.000 13.000-1,-1.000 6.000 2,3.000 0.000 0,3.000 0.000 2,4.000 0.000 1,2.000 4.000 0,4.000 10.000 2,3.000 10.000 0,3.000 9.000 2,3.000 2.000-1,3.000-2.000 0,3.000-3.000 0,4.000-3.000-2,1.000-6.000 1,0.000-5.000-1,0.000-7.000 1,0.000-5.000 0,4.000-8.000-1,10.000-5.000-1,10.000-7.000-1,9.000-5.000 0,4.000-8.000-1,1.000-5.000-1,-1.000-7.000 0,1.000-5.000 0,1.000-9.000-1,3.000-9.000-1,3.000-10.000-1,4.000-8.000-1,2.000-14.000 0,4.000-15.000 1,3.000-15.000 1,3.000-16.000 1,-1.000-10.000-3,-2.000-3.000-5,-3.000-3.000-5,-3.000-2.000-6,-4.000-1.000-2,-3.000 3.000 1,-3.000 3.000 0,-2.000 4.000 0,-5.000-1.000 1,-2.000-3.000 3,-3.000-3.000 1,-3.000-2.000 2,-6.000 0.000 3,-5.000 7.000 2,-7.000 6.000 2,-5.000 7.000 4,-4.000 10.000 3,0.000 16.000 6,0.000 15.000 6,0.000 17.000 5,-4.000 17.000 9,-5.000 23.000 9,-7.000 22.000 10,-5.000 22.000 11,-1.000 10.000 0,6.000 1.000-8,7.000-1.000-9,6.000 1.000-9,4.000 1.000-6,4.000 3.000-5,3.000 3.000-4,3.000 4.000-5,1.000 2.000-4,1.000 4.000-3,-1.000 3.000-2,1.000 3.000-3,-1.000 3.000-4,1.000 3.000-4,-1.000 3.000-5,1.000 4.000-4,-1.000 2.000-3,1.000 4.000-2,-1.000 3.000-2,1.000 3.000-3,1.000-5.000-2,3.000-12.000-6,3.000-13.000-5,4.000-12.000-6,-1.000-12.000 2,-3.000-8.000 8,-3.000-10.000 7,-2.000-9.000 7</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8"/>
    </inkml:context>
    <inkml:brush xml:id="br0">
      <inkml:brushProperty name="width" value="0.0283" units="cm"/>
      <inkml:brushProperty name="height" value="0.0283" units="cm"/>
      <inkml:brushProperty name="color" value="#00bff3"/>
    </inkml:brush>
  </inkml:definitions>
  <inkml:trace contextRef="#ctx0" brushRef="#br0">33950.000 42800.000 777,'46.000'-19.000'3,"-5.000"13.000"6,-7.000 12.000 6,-5.000 13.000 5,-9.000 9.000 0,-9.000 6.000-8,-10.000 7.000-7,-8.000 6.000-8,-8.000 1.000-5,-2.000-3.000-1,-3.000-3.000-1,-3.000-2.000-1,1.000-5.000 0,6.000-2.000-1,7.000-3.000 0,6.000-3.000 0,4.000-2.000 3,4.000 0.000 7,3.000 0.000 7,3.000 0.000 8,4.000-2.000 2,7.000-3.000-2,6.000-3.000-1,7.000-2.000-2,2.000-5.000-1,1.000-2.000 0,-1.000-3.000 0,1.000-3.000 0,-3.000-1.000 0,-2.000 4.000 1,-3.000 3.000-1,-3.000 3.000 2,-2.000 3.000-1,0.000 3.000 0,0.000 3.000 0,0.000 4.000 0,-2.000 5.000-1,-3.000 10.000 0,-3.000 10.000 0,-2.000 9.000 0,-6.000 6.000-1,-6.000 3.000-2,-6.000 3.000-3,-6.000 4.000-1,-7.000 4.000-4,-6.000 6.000-5,-6.000 7.000-4,-6.000 6.000-5,-6.000 3.000-2,-2.000 0.000 3,-3.000 0.000 2,-3.000 0.000 1,-6.000 0.000-2,-5.000 0.000-9,-7.000 0.000-8,-5.000 0.000-8,0.000-10.000-3,10.000-18.000 6,10.000-19.000 4,9.000-18.000 5</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9"/>
    </inkml:context>
    <inkml:brush xml:id="br0">
      <inkml:brushProperty name="width" value="0.03148" units="cm"/>
      <inkml:brushProperty name="height" value="0.03148" units="cm"/>
      <inkml:brushProperty name="color" value="#00bff3"/>
    </inkml:brush>
  </inkml:definitions>
  <inkml:trace contextRef="#ctx0" brushRef="#br0">36600.000 42050.000 698,'-47.000'-2.000'0,"6.000"-3.000"0,7.000-3.000 0,6.000-2.000 0,12.000 2.000 7,19.000 9.000 14,19.000 10.000 12,19.000 10.000 15,12.000 4.000 2,6.000 0.000-10,7.000 0.000-8,6.000 0.000-10,3.000 0.000-6,0.000 0.000-3,0.000 0.000-3,0.000 0.000-4,0.000-2.000-3,0.000-3.000-3,0.000-3.000-2,0.000-2.000-4,-4.000-3.000 0,-5.000 1.000 1,-7.000-1.000 3,-5.000 1.000 1,-8.000 1.000-1,-5.000 3.000-5,-7.000 3.000-5,-5.000 4.000-6,-6.000 4.000-1,-3.000 6.000 2,-3.000 7.000 1,-2.000 6.000 3,-8.000 3.000 1,-8.000 0.000 3,-10.000 0.000 3,-9.000 0.000 1,-9.000 1.000 3,-5.000 4.000 0,-7.000 3.000 2,-5.000 3.000 0,-8.000 3.000 2,-5.000 3.000 0,-7.000 3.000 1,-5.000 4.000 0,-4.000 1.000 0,0.000 0.000-3,0.000 0.000-3,0.000 0.000-2,1.000 0.000-1,4.000 0.000 1,3.000 0.000 1,3.000 0.000 1,4.000-2.000-4,7.000-3.000-9,6.000-3.000-8,7.000-2.000-8,5.000-6.000-4,7.000-6.000 3,6.000-6.000 2,7.000-6.000 2</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19"/>
    </inkml:context>
    <inkml:brush xml:id="br0">
      <inkml:brushProperty name="width" value="0.03219" units="cm"/>
      <inkml:brushProperty name="height" value="0.03219" units="cm"/>
      <inkml:brushProperty name="color" value="#00bff3"/>
    </inkml:brush>
  </inkml:definitions>
  <inkml:trace contextRef="#ctx0" brushRef="#br0">39800.000 41950.000 683,'-46.000'-2.000'0,"10.000"-3.000"0,10.000-3.000 0,9.000-2.000 0,2.000 2.000 6,-2.000 9.000 11,-3.000 10.000 12,-3.000 10.000 11,1.000 7.000 3,6.000 6.000-7,7.000 7.000-7,6.000 6.000-6,3.000 6.000-5,0.000 6.000-1,0.000 7.000-1,0.000 6.000-2,0.000 3.000-2,0.000 0.000-3,0.000 0.000-4,0.000 0.000-3,1.000 1.000-2,4.000 4.000-4,3.000 3.000-2,3.000 3.000-3,-1.000-1.000-2,-2.000-2.000-1,-3.000-3.000-1,-3.000-3.000-2,-1.000-7.000-5,4.000-9.000-7,3.000-10.000-8,3.000-8.000-8,1.000-15.000-3,1.000-19.000 2,-1.000-18.000 2,1.000-19.000 3</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20"/>
    </inkml:context>
    <inkml:brush xml:id="br0">
      <inkml:brushProperty name="width" value="0.02651" units="cm"/>
      <inkml:brushProperty name="height" value="0.02651" units="cm"/>
      <inkml:brushProperty name="color" value="#00bff3"/>
    </inkml:brush>
  </inkml:definitions>
  <inkml:trace contextRef="#ctx0" brushRef="#br0">39700.000 42050.000 829,'1.000'-69.000'0,"4.000"13.000"0,3.000 12.000 0,3.000 13.000 0,6.000 6.000 4,9.000 0.000 6,10.000 0.000 8,10.000 0.000 6,0.000 3.000 3,-5.000 6.000-2,-7.000 7.000-4,-5.000 6.000-1,-8.000 9.000-6,-5.000 13.000-7,-7.000 12.000-6,-5.000 13.000-8,-6.000 9.000-5,-3.000 6.000 0,-3.000 7.000-2,-2.000 6.000-2,-5.000-2.000 0,-2.000-9.000 2,-3.000-10.000 1,-3.000-8.000 1,-1.000-8.000 1,4.000-2.000 0,3.000-3.000 0,3.000-3.000 1,6.000-6.000 2,9.000-5.000 5,10.000-7.000 4,10.000-5.000 5,5.000-3.000 3,4.000 4.000 1,3.000 3.000-1,3.000 3.000 1,3.000-1.000 1,3.000-2.000-1,3.000-3.000 0,4.000-3.000 0,-3.000 1.000 0,-5.000 6.000 0,-7.000 7.000-2,-5.000 6.000 1,-6.000 3.000-2,-3.000 0.000-2,-3.000 0.000-2,-2.000 0.000-1,-5.000 1.000-1,-2.000 4.000 0,-3.000 3.000 0,-3.000 3.000-1,-7.000 4.000 1,-9.000 7.000-1,-10.000 6.000 1,-8.000 7.000-1,-9.000 2.000-1,-6.000 1.000-4,-6.000-1.000-3,-6.000 1.000-4,-2.000-3.000-2,3.000-2.000 0,3.000-3.000-1,4.000-3.000 0,2.000-6.000 0,4.000-5.000-1,3.000-7.000 0,3.000-5.000 0,6.000-12.000-2,9.000-16.000-5,10.000-15.000-4,10.000-15.000-4</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20"/>
    </inkml:context>
    <inkml:brush xml:id="br0">
      <inkml:brushProperty name="width" value="0.0368" units="cm"/>
      <inkml:brushProperty name="height" value="0.0368" units="cm"/>
      <inkml:brushProperty name="color" value="#00bff3"/>
    </inkml:brush>
  </inkml:definitions>
  <inkml:trace contextRef="#ctx0" brushRef="#br0">41250.000 41700.000 597,'45.000'-24.000'0,"-9.000"4.000"0,-10.000 3.000 0,-8.000 3.000 0,-6.000 1.000 2,1.000 1.000 4,-1.000-1.000 3,1.000 1.000 3,-3.000 4.000 8,-2.000 9.000 11,-3.000 10.000 11,-3.000 10.000 11,-2.000 8.000 0,0.000 10.000-10,0.000 10.000-10,0.000 9.000-11,-2.000 6.000-5,-3.000 3.000-4,-3.000 3.000-3,-2.000 4.000-2,-1.000 1.000-1,3.000 0.000-1,3.000 0.000 0,4.000 0.000 0,1.000 0.000-2,0.000 0.000-6,0.000 0.000-5,0.000 0.000-4,0.000-2.000-2,0.000-3.000 1,0.000-3.000 3,0.000-2.000 1,0.000-5.000-3,0.000-2.000-7,0.000-3.000-8,0.000-3.000-8,0.000-13.000-5,0.000-22.000-5,0.000-22.000-3,0.000-21.000-3,-2.000-10.000 1,-3.000 3.000 8,-3.000 3.000 7,-2.000 4.000 8</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21"/>
    </inkml:context>
    <inkml:brush xml:id="br0">
      <inkml:brushProperty name="width" value="0.03144" units="cm"/>
      <inkml:brushProperty name="height" value="0.03144" units="cm"/>
      <inkml:brushProperty name="color" value="#00bff3"/>
    </inkml:brush>
  </inkml:definitions>
  <inkml:trace contextRef="#ctx0" brushRef="#br0">41400.000 41550.000 699,'45.000'-157.000'16,"-9.000"39.000"-1,-10.000 36.000-1,-8.000 39.000-1,-3.000 18.000 1,7.000 0.000 5,6.000 0.000 5,7.000 0.000 5,4.000 1.000 1,3.000 4.000-4,3.000 3.000-3,4.000 3.000-4,-3.000 6.000-2,-5.000 9.000-3,-7.000 10.000-2,-5.000 10.000-3,-6.000 8.000-3,-3.000 10.000-6,-3.000 10.000-4,-2.000 9.000-6,-8.000 7.000-3,-8.000 7.000-2,-10.000 6.000-1,-9.000 7.000-2,-7.000 0.000 0,-3.000-2.000 0,-3.000-3.000 1,-2.000-3.000 0,-1.000-6.000 2,3.000-5.000 0,3.000-7.000 2,4.000-5.000 0,1.000-8.000 3,0.000-5.000 2,0.000-7.000 3,0.000-5.000 2,7.000-8.000 3,17.000-5.000 4,15.000-7.000 4,16.000-5.000 4,7.000-4.000 1,1.000 0.000 0,-1.000 0.000-1,1.000 0.000-1,-1.000 0.000 0,1.000 0.000-2,-1.000 0.000 0,1.000 0.000-1,-3.000 4.000 0,-2.000 10.000-1,-3.000 10.000 0,-3.000 9.000 0,-4.000 4.000 0,-3.000 1.000-1,-3.000-1.000 1,-2.000 1.000-2,-5.000-1.000 1,-2.000 1.000-1,-3.000-1.000 0,-3.000 1.000 1,-6.000 1.000-2,-5.000 3.000-2,-7.000 3.000-2,-5.000 4.000-2,-8.000 2.000-1,-5.000 4.000-1,-7.000 3.000 0,-5.000 3.000 0,-4.000 1.000-3,0.000 1.000-3,0.000-1.000-4,0.000 1.000-3,1.000-4.000-3,4.000-6.000-4,3.000-6.000-3,3.000-6.000-4,6.000-12.000 0,9.000-15.000 0,10.000-15.000 1,10.000-16.000 2,2.000-8.000 1,-3.000 0.000 3,-3.000 0.000 2,-2.000 0.000 3</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9"/>
    </inkml:context>
    <inkml:brush xml:id="br0">
      <inkml:brushProperty name="width" value="0.03945" units="cm"/>
      <inkml:brushProperty name="height" value="0.03945" units="cm"/>
      <inkml:brushProperty name="color" value="#fdd405"/>
    </inkml:brush>
  </inkml:definitions>
  <inkml:trace contextRef="#ctx0" brushRef="#br0">73083.000 5643.000 557,'-6.000'-8.000'31,"4.000"2.000"7,4.000 1.000 10,4.000 1.000 8,3.000 1.000-1,3.000 3.000-8,4.000 4.000-10,2.000 2.000-9,2.000 2.000-6,1.000 2.000-1,1.000 0.000-3,1.000 1.000-3,1.000 1.000-2,1.000 0.000-4,1.000-1.000-5,1.000 1.000-4,0.000 0.000-4,1.000 0.000-6,-1.000-1.000-5,1.000 1.000-6,-3.000-1.000-5,-2.000 0.000-5,-3.000-2.000-4,-2.000-1.000-4,-4.000 1.000-4,-3.000 0.000-1,-3.000 1.000-2,-2.000 2.000-1,-3.000-1.000 2,-2.000-1.000 5,-2.000-1.000 7,-2.000 0.000 7</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21"/>
    </inkml:context>
    <inkml:brush xml:id="br0">
      <inkml:brushProperty name="width" value="0.03117" units="cm"/>
      <inkml:brushProperty name="height" value="0.03117" units="cm"/>
      <inkml:brushProperty name="color" value="#00bff3"/>
    </inkml:brush>
  </inkml:definitions>
  <inkml:trace contextRef="#ctx0" brushRef="#br0">42350.000 42150.000 705,'71.000'26.000'40,"-5.000"4.000"0,-7.000 3.000 1,-5.000 3.000 1,-9.000 4.000-5,-9.000 7.000-8,-10.000 6.000-8,-8.000 7.000-9,-8.000 5.000-5,-2.000 7.000-2,-3.000 6.000-2,-3.000 7.000-3,-2.000-3.000-1,0.000-8.000-2,0.000-10.000-2,0.000-9.000-1,0.000-9.000-1,0.000-5.000 0,0.000-7.000 0,0.000-5.000 0,0.000-14.000 2,0.000-18.000 4,0.000-19.000 6,0.000-18.000 4,1.000-15.000 1,4.000-9.000-1,3.000-10.000-1,3.000-8.000-1,4.000-4.000-2,7.000 3.000 0,6.000 3.000-1,7.000 4.000-1,0.000 5.000-1,-2.000 10.000-5,-3.000 10.000-4,-3.000 9.000-4,-2.000 6.000-10,0.000 3.000-16,0.000 3.000-17,0.000 4.000-16</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21"/>
    </inkml:context>
    <inkml:brush xml:id="br0">
      <inkml:brushProperty name="width" value="0.03394" units="cm"/>
      <inkml:brushProperty name="height" value="0.03394" units="cm"/>
      <inkml:brushProperty name="color" value="#00bff3"/>
    </inkml:brush>
  </inkml:definitions>
  <inkml:trace contextRef="#ctx0" brushRef="#br0">43150.000 42950.000 648,'48.000'-2.000'7,"-3.000"-3.000"8,-3.000-3.000 7,-2.000-2.000 8,-5.000-1.000 1,-2.000 3.000-4,-3.000 3.000-4,-3.000 4.000-4,-6.000 5.000-4,-5.000 10.000-4,-7.000 10.000-5,-5.000 9.000-4,-4.000 6.000-5,0.000 3.000-3,0.000 3.000-5,0.000 4.000-4,-2.000-1.000-1,-3.000-3.000 1,-3.000-3.000 2,-2.000-2.000 1,-1.000-5.000 2,3.000-2.000 2,3.000-3.000 1,4.000-3.000 1,1.000-2.000 5,0.000 0.000 6,0.000 0.000 6,0.000 0.000 7,3.000-4.000 3,6.000-5.000-3,7.000-7.000-1,6.000-5.000-3,3.000-3.000 0,0.000 4.000-1,0.000 3.000-1,0.000 3.000-1,0.000 1.000 0,0.000 1.000-1,0.000-1.000 0,0.000 1.000-1,0.000 1.000 0,0.000 3.000-1,0.000 3.000 0,0.000 4.000 0,-2.000 1.000-1,-3.000 0.000 0,-3.000 0.000-1,-2.000 0.000 0,-5.000 12.000 0,-2.000 26.000-2,-3.000 24.000-2,-3.000 26.000 0,-7.000 8.000-3,-9.000-5.000-2,-10.000-7.000-2,-8.000-5.000-3,-9.000 2.000-3,-6.000 13.000-5,-6.000 12.000-3,-6.000 13.000-5,-10.000 10.000-4,-12.000 10.000-3,-13.000 10.000-4,-12.000 9.000-5,-1.000-4.000 2,14.000-15.000 4,11.000-15.000 5,14.000-16.000 6,7.000-13.000 1,3.000-9.000 0,3.000-10.000-2,4.000-8.000 0</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21255.000 15439.000 1022</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26"/>
    </inkml:context>
    <inkml:brush xml:id="br0">
      <inkml:brushProperty name="width" value="0.04325" units="cm"/>
      <inkml:brushProperty name="height" value="0.04325" units="cm"/>
      <inkml:brushProperty name="color" value="#00bff3"/>
    </inkml:brush>
  </inkml:definitions>
  <inkml:trace contextRef="#ctx0" brushRef="#br0">54850.000 15850.000 508,'73.000'103.000'119,"-3.000"6.000"-28,-3.000 7.000-28,-2.000 6.000-29,0.000 7.000-15,7.000 10.000-4,6.000 10.000-2,7.000 9.000-4,0.000 1.000-2,-2.000-6.000-2,-3.000-6.000-1,-3.000-6.000-1,-4.000-7.000-3,-3.000-6.000 1,-3.000-6.000-2,-2.000-6.000-1,-3.000-6.000 0,1.000-2.000 1,-1.000-3.000 0,1.000-3.000 1,-3.000-9.000 0,-2.000-11.000 1,-3.000-14.000 0,-3.000-11.000 0,-1.000-11.000 1,4.000-5.000 1,3.000-7.000 1,3.000-5.000 1,3.000-9.000 2,3.000-9.000 0,3.000-10.000 1,4.000-8.000 1,11.000-22.000 0,23.000-30.000 1,22.000-32.000 1,22.000-30.000 0,29.000-44.000-1,38.000-52.000-2,37.000-53.000-2,38.000-53.000-4,23.000-35.000-3,9.000-16.000-7,10.000-15.000-7,10.000-15.000-6,-1.000-1.000-7,-9.000 16.000-10,-10.000 15.000-8,-8.000 17.000-9,-26.000 30.000-2,-41.000 47.000 5,-40.000 47.000 4,-40.000 48.000 6,-34.000 38.000 4,-24.000 31.000 3,-26.000 32.000 5,-24.000 31.000 3</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0"/>
    </inkml:context>
    <inkml:brush xml:id="br0">
      <inkml:brushProperty name="width" value="0.03556" units="cm"/>
      <inkml:brushProperty name="height" value="0.03556" units="cm"/>
      <inkml:brushProperty name="color" value="#00bff3"/>
    </inkml:brush>
  </inkml:definitions>
  <inkml:trace contextRef="#ctx0" brushRef="#br0">66600.000 7350.000 618,'-179.000'-46.000'2,"45.000"10.000"5,43.000 10.000 4,45.000 9.000 4,27.000 6.000 4,13.000 3.000 2,12.000 3.000 4,13.000 4.000 2,21.000-1.000 0,32.000-3.000-4,31.000-3.000-3,32.000-2.000-5,15.000-5.000-3,0.000-2.000-5,0.000-3.000-4,0.000-3.000-3,-2.000-2.000-5,-3.000 0.000-2,-3.000 0.000-2,-2.000 0.000-4,-9.000 3.000 0,-12.000 6.000 2,-13.000 7.000 1,-12.000 6.000 1,-15.000 3.000-1,-15.000 0.000-2,-15.000 0.000-3,-16.000 0.000-3,-18.000 0.000-4,-18.000 0.000-4,-19.000 0.000-5,-18.000 0.000-3,-14.000 0.000 0,-5.000 0.000 6,-7.000 0.000 6,-5.000 0.000 6,-3.000-5.000 5,4.000-9.000 2,3.000-10.000 3,3.000-8.000 3,-1.000-14.000 3,-2.000-15.000 0,-3.000-15.000 2,-3.000-16.000 1,4.000-4.000 3,13.000 10.000 2,12.000 10.000 3,13.000 9.000 3,7.000 9.000 1,4.000 9.000 0,3.000 10.000-2,3.000 10.000 0,3.000 14.000 5,3.000 23.000 8,3.000 22.000 10,4.000 22.000 10,1.000 16.000 0,0.000 14.000-7,0.000 11.000-7,0.000 14.000-8,-7.000 10.000-6,-11.000 9.000-4,-14.000 10.000-3,-11.000 10.000-5,-11.000 8.000-2,-5.000 10.000-2,-7.000 10.000-2,-5.000 9.000-2,-1.000-1.000-1,6.000-8.000-1,7.000-10.000-1,6.000-9.000-2,7.000-16.000-1,10.000-22.000-3,10.000-22.000-3,9.000-21.000-2,12.000-23.000-3,16.000-21.000-2,15.000-22.000-2,17.000-22.000-3,7.000-19.000 1,0.000-16.000 4,0.000-15.000 5,0.000-15.000 5,-2.000-3.000 3,-3.000 14.000 4,-3.000 11.000 3,-2.000 14.000 4,-6.000 21.000 5,-6.000 31.000 5,-6.000 32.000 6,-6.000 31.000 6,-10.000 17.000 0,-12.000 3.000-4,-13.000 3.000-4,-12.000 4.000-4,-5.000-1.000-4,3.000-3.000-1,3.000-3.000-3,4.000-2.000-2,4.000-9.000-3,6.000-12.000-1,7.000-13.000-1,6.000-12.000-3,9.000-16.000-1,13.000-19.000-3,12.000-18.000-1,13.000-19.000-1,6.000-18.000-1,0.000-15.000 1,0.000-15.000 2,0.000-16.000 2,0.000-13.000 0,0.000-9.000 2,0.000-10.000 1,0.000-8.000 1,-2.000 2.000 2,-3.000 16.000 0,-3.000 15.000 0,-2.000 17.000 2,-5.000 14.000 2,-2.000 17.000 4,-3.000 15.000 5,-3.000 16.000 4,-2.000 9.000 1,0.000 3.000-1,0.000 3.000 0,0.000 4.000-1,-4.000 11.000-3,-5.000 23.000-4,-7.000 22.000-5,-5.000 22.000-5,-11.000 18.000-1,-11.000 16.000-1,-14.000 15.000 1,-11.000 17.000 1,-6.000-1.000-1,4.000-16.000 0,3.000-15.000-2,3.000-15.000 0,1.000-14.000-1,1.000-8.000 0,-1.000-10.000 0,1.000-9.000 0,2.000-15.000-1,7.000-18.000-4,6.000-19.000-4,7.000-18.000-3,10.000-18.000 0,16.000-16.000 0,15.000-15.000 2,17.000-15.000 2,5.000-6.000 1,-3.000 7.000 3,-3.000 6.000 2,-2.000 7.000 2,-3.000 7.000 3,1.000 9.000 2,-1.000 10.000 3,1.000 10.000 2,-9.000 16.000 2,-15.000 26.000-2,-15.000 24.000 1,-16.000 26.000-2,-16.000 13.000 0,-16.000 4.000 0,-15.000 3.000 0,-15.000 3.000-1,-9.000 1.000-2,1.000 1.000-4,-1.000-1.000-3,1.000 1.000-5,-3.000-4.000-1,-2.000-6.000 1,-3.000-6.000 1,-3.000-6.000 0,-4.000-6.000 3,-3.000-2.000 3,-3.000-3.000 3,-2.000-3.000 3,2.000-6.000 3,9.000-5.000 2,10.000-7.000 3,10.000-5.000 2,8.000-8.000 1,10.000-5.000 1,10.000-7.000 0,9.000-5.000 1,18.000-9.000 2,29.000-9.000 7,28.000-10.000 7,28.000-8.000 6,23.000-3.000 0,19.000 7.000-4,19.000 6.000-5,19.000 7.000-4,12.000 4.000-5,6.000 3.000-1,7.000 3.000-3,6.000 4.000-2,3.000 2.000 0,0.000 4.000-1,0.000 3.000 0,0.000 3.000 1,-2.000 1.000-9,-3.000 1.000-16,-3.000-1.000-19,-2.000 1.000-16,-5.000-3.000-9,-2.000-2.000 1,-3.000-3.000 0,-3.000-3.000 1,-17.000-6.000 4,-27.000-5.000 9,-28.000-7.000 8,-28.000-5.000 9</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1"/>
    </inkml:context>
    <inkml:brush xml:id="br0">
      <inkml:brushProperty name="width" value="0.0327" units="cm"/>
      <inkml:brushProperty name="height" value="0.0327" units="cm"/>
      <inkml:brushProperty name="color" value="#00bff3"/>
    </inkml:brush>
  </inkml:definitions>
  <inkml:trace contextRef="#ctx0" brushRef="#br0">69900.000 6550.000 672,'96.000'-133.000'6,"-5.000"34.000"10,-7.000 35.000 12,-5.000 35.000 11,-9.000 22.000 0,-9.000 14.000-8,-10.000 11.000-10,-8.000 14.000-9,-6.000 10.000-6,1.000 9.000-4,-1.000 10.000-3,1.000 10.000-3,-6.000 4.000-2,-8.000 0.000 3,-10.000 0.000 1,-9.000 0.000 2,-10.000 3.000-5,-9.000 6.000-9,-10.000 7.000-11,-8.000 6.000-10,-11.000 6.000-4,-8.000 6.000 2,-10.000 7.000 2,-9.000 6.000 1,-13.000 3.000 4,-16.000 0.000 5,-15.000 0.000 6,-15.000 0.000 5,-11.000 0.000 3,-2.000 0.000 3,-3.000 0.000 3,-3.000 0.000 1,-2.000-2.000 3,0.000-3.000 4,0.000-3.000 3,0.000-2.000 3,9.000-11.000 4,19.000-15.000 2,19.000-15.000 4,19.000-16.000 3,16.000-13.000 3,17.000-9.000 1,15.000-10.000 1,16.000-8.000 2,15.000-8.000 1,16.000-2.000-1,15.000-3.000 0,17.000-3.000 0,19.000-10.000 0,26.000-16.000-3,24.000-15.000-1,26.000-15.000-1,13.000-12.000-4,4.000-6.000-2,3.000-6.000-5,3.000-6.000-3,-2.000-2.000-4,-6.000 3.000-4,-6.000 3.000-3,-6.000 4.000-5,-12.000 4.000-5,-15.000 6.000-4,-15.000 7.000-5,-16.000 6.000-4,-23.000 7.000-7,-27.000 10.000-8,-28.000 10.000-7,-28.000 9.000-7,-18.000 9.000 0,-6.000 9.000 7,-6.000 10.000 9,-6.000 10.000 7,-6.000 0.000 6,-2.000-5.000 6,-3.000-7.000 5,-3.000-5.000 6,-2.000-6.000 2,0.000-3.000 1,0.000-3.000 2,0.000-2.000 0,6.000-5.000 1,13.000-2.000 1,12.000-3.000-1,13.000-3.000 1,7.000 5.000 7,4.000 17.000 16,3.000 15.000 14,3.000 16.000 16,3.000 13.000 3,3.000 14.000-7,3.000 11.000-8,4.000 14.000-7,1.000 5.000-9,0.000 1.000-6,0.000-1.000-8,0.000 1.000-7,0.000-4.000-4,0.000-6.000-1,0.000-6.000 1,0.000-6.000-1,1.000-9.000-2,4.000-8.000-4,3.000-10.000-3,3.000-9.000-5,4.000-10.000-4,7.000-9.000-6,6.000-10.000-5,7.000-8.000-5,2.000-12.000-2,1.000-12.000 3,-1.000-13.000 2,1.000-12.000 3,-3.000-5.000 5,-2.000 3.000 5,-3.000 3.000 5,-3.000 4.000 6,-2.000 1.000 3,0.000 0.000 1,0.000 0.000 1,0.000 0.000 1</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1"/>
    </inkml:context>
    <inkml:brush xml:id="br0">
      <inkml:brushProperty name="width" value="0.03355" units="cm"/>
      <inkml:brushProperty name="height" value="0.03355" units="cm"/>
      <inkml:brushProperty name="color" value="#00bff3"/>
    </inkml:brush>
  </inkml:definitions>
  <inkml:trace contextRef="#ctx0" brushRef="#br0">69950.000 7950.000 655,'-2.000'-113.000'2,"-3.000"26.000"3,-3.000 24.000 3,-2.000 26.000 4,-1.000 18.000 7,3.000 13.000 10,3.000 12.000 12,4.000 13.000 10,1.000 7.000 1,0.000 4.000-10,0.000 3.000-11,0.000 3.000-9,0.000 1.000-8,0.000 1.000-4,0.000-1.000-5,0.000 1.000-4,0.000-10.000-8,0.000-19.000-12,0.000-18.000-14,0.000-19.000-11,-2.000-8.000-8,-3.000 3.000-2,-3.000 3.000-2,-2.000 4.000-3</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2"/>
    </inkml:context>
    <inkml:brush xml:id="br0">
      <inkml:brushProperty name="width" value="0.0333" units="cm"/>
      <inkml:brushProperty name="height" value="0.0333" units="cm"/>
      <inkml:brushProperty name="color" value="#00bff3"/>
    </inkml:brush>
  </inkml:definitions>
  <inkml:trace contextRef="#ctx0" brushRef="#br0">69850.000 6550.000 660,'23.000'-60.000'4,"-3.000"32.000"7,-3.000 31.000 9,-2.000 32.000 6,-12.000 24.000 1,-19.000 19.000-6,-18.000 19.000-8,-19.000 19.000-7,-12.000 10.000-5,-2.000 4.000-4,-3.000 3.000-4,-3.000 3.000-4,-4.000 3.000-2,-3.000 3.000 1,-3.000 3.000 1,-2.000 4.000 0,2.000-7.000 1,9.000-16.000 1,10.000-15.000 1,10.000-15.000 1,7.000-14.000 2,6.000-8.000 1,7.000-10.000 3,6.000-9.000 1,9.000-12.000 6,13.000-11.000 6,12.000-14.000 6,13.000-11.000 7,7.000-6.000 3,4.000 4.000-2,3.000 3.000-1,3.000 3.000-3,-1.000 6.000-1,-2.000 9.000-2,-3.000 10.000-1,-3.000 10.000-3,-4.000 10.000 0,-3.000 13.000-2,-3.000 12.000 1,-2.000 13.000-2,-5.000 6.000 0,-2.000 0.000-4,-3.000 0.000-1,-3.000 0.000-3,-6.000 1.000-2,-5.000 4.000-2,-7.000 3.000-1,-5.000 3.000-2,-4.000-1.000-1,0.000-2.000-2,0.000-3.000 0,0.000-3.000-3,1.000-7.000 0,4.000-9.000-1,3.000-10.000-1,3.000-8.000 0,3.000-17.000-6,3.000-21.000-8,3.000-22.000-9,4.000-22.000-10,7.000-24.000-2,13.000-24.000 2,12.000-26.000 2,13.000-24.000 3,7.000-18.000 4,4.000-9.000 7,3.000-10.000 6,3.000-8.000 7,-2.000-3.000 3,-6.000 7.000 4,-6.000 6.000 1,-6.000 7.000 4,-4.000 8.000 1,1.000 14.000 1,-1.000 11.000 2,1.000 14.000 1,-1.000 8.000 4,1.000 7.000 9,-1.000 6.000 7,1.000 7.000 9,2.000 4.000 5,7.000 3.000 1,6.000 3.000 3,7.000 4.000 2,5.000-1.000-1,7.000-3.000-5,6.000-3.000-4,7.000-2.000-3,4.000-5.000-5,3.000-2.000-2,3.000-3.000-3,4.000-3.000-3,-4.000 2.000-6,-9.000 10.000-8,-10.000 10.000-9,-8.000 9.000-7,-17.000 12.000-9,-21.000 16.000-6,-22.000 15.000-8,-22.000 17.000-8,-19.000 16.000 1,-16.000 19.000 4,-15.000 19.000 7,-15.000 19.000 6,-14.000 10.000 5,-8.000 4.000 6,-10.000 3.000 5,-9.000 3.000 5,-7.000 4.000 3,-3.000 7.000 3,-3.000 6.000 2,-2.000 7.000 1,2.000-3.000 4,9.000-8.000 3,10.000-10.000 3,10.000-9.000 5,11.000-12.000 1,17.000-11.000 1,15.000-14.000 2,16.000-11.000 0,18.000-12.000 2,22.000-9.000 3,22.000-10.000 2,23.000-8.000 4,17.000-12.000-3,17.000-12.000-4,15.000-13.000-7,16.000-12.000-6,13.000-18.000-4,14.000-21.000-5,11.000-22.000-4,14.000-22.000-5,2.000-13.000-3,-6.000-3.000-4,-6.000-3.000-4,-6.000-2.000-3,-12.000 2.000-1,-15.000 9.000-2,-15.000 10.000 1,-16.000 10.000 0,-16.000 13.000-2,-16.000 19.000-3,-15.000 19.000-3,-15.000 19.000-4,-15.000 10.000 0,-12.000 4.000 2,-13.000 3.000 1,-12.000 3.000 1,-5.000 4.000 4,3.000 7.000 6,3.000 6.000 5,4.000 7.000 6</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2"/>
    </inkml:context>
    <inkml:brush xml:id="br0">
      <inkml:brushProperty name="width" value="0.03473" units="cm"/>
      <inkml:brushProperty name="height" value="0.03473" units="cm"/>
      <inkml:brushProperty name="color" value="#00bff3"/>
    </inkml:brush>
  </inkml:definitions>
  <inkml:trace contextRef="#ctx0" brushRef="#br0">70000.000 7250.000 633,'-25.000'-27.000'0,"0.000"-3.000"0,0.000-3.000 0,0.000-2.000 0,1.000 0.000 1,4.000 7.000 1,3.000 6.000 2,3.000 7.000 2,12.000 7.000 7,22.000 9.000 16,22.000 10.000 15,23.000 10.000 15,10.000 14.000 2,0.000 23.000-13,0.000 22.000-12,0.000 22.000-12,-2.000 24.000-9,-3.000 29.000-3,-3.000 28.000-4,-2.000 28.000-4,-3.000 24.000-3,1.000 23.000-5,-1.000 22.000-4,1.000 22.000-5,-1.000 2.000 0,1.000-15.000 1,-1.000-15.000 2,1.000-16.000 1,-1.000-13.000-5,1.000-9.000-8,-1.000-10.000-11,1.000-8.000-9,-3.000-14.000-5,-2.000-15.000 1,-3.000-15.000 1,-3.000-16.000 1,-7.000-23.000 3,-9.000-27.000 8,-10.000-28.000 8,-8.000-28.000 7</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2"/>
    </inkml:context>
    <inkml:brush xml:id="br0">
      <inkml:brushProperty name="width" value="0.03159" units="cm"/>
      <inkml:brushProperty name="height" value="0.03159" units="cm"/>
      <inkml:brushProperty name="color" value="#00bff3"/>
    </inkml:brush>
  </inkml:definitions>
  <inkml:trace contextRef="#ctx0" brushRef="#br0">71600.000 9650.000 696,'-49.000'-41.000'18,"4.000"19.000"11,3.000 19.000 10,3.000 19.000 11,-1.000 16.000 1,-2.000 17.000-12,-3.000 15.000-9,-3.000 16.000-11,-4.000 7.000-7,-3.000 1.000-3,-3.000-1.000-4,-2.000 1.000-2,-8.000 12.000-8,-8.000 25.000-8,-10.000 25.000-10,-9.000 25.000-9,-1.000 4.000-4,10.000-15.000 2,10.000-15.000 2,9.000-16.000 1,9.000-19.000 1,9.000-22.000 1,10.000-22.000 0,10.000-21.000-1,5.000-20.000 3,4.000-15.000 2,3.000-15.000 2,3.000-16.000 4,1.000-10.000 2,1.000-3.000 5,-1.000-3.000 2,1.000-2.000 5</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9"/>
    </inkml:context>
    <inkml:brush xml:id="br0">
      <inkml:brushProperty name="width" value="0.03695" units="cm"/>
      <inkml:brushProperty name="height" value="0.03695" units="cm"/>
      <inkml:brushProperty name="color" value="#fdd405"/>
    </inkml:brush>
  </inkml:definitions>
  <inkml:trace contextRef="#ctx0" brushRef="#br0">71368.000 7148.000 595,'-33.000'0.000'75,"13.000"0.000"-9,12.000 0.000-8,14.000 0.000-9,9.000 0.000-8,9.000 1.000-7,7.000 2.000-7,8.000 0.000-6,7.000 0.000-6,4.000-4.000-5,6.000-2.000-3,4.000-3.000-5,2.000-2.000-6,-1.000 0.000-7,-1.000 0.000-6,0.000 0.000-8,-3.000 1.000-3,-4.000 2.000 1,-4.000 2.000-1,-4.000 2.000 1,-5.000 1.000 0,-4.000 2.000 1,-5.000 0.000 2,-5.000 2.000 2,-4.000 0.000-3,-3.000 0.000-7,-3.000 0.000-6,-2.000 0.000-7</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3"/>
    </inkml:context>
    <inkml:brush xml:id="br0">
      <inkml:brushProperty name="width" value="0.02971" units="cm"/>
      <inkml:brushProperty name="height" value="0.02971" units="cm"/>
      <inkml:brushProperty name="color" value="#00bff3"/>
    </inkml:brush>
  </inkml:definitions>
  <inkml:trace contextRef="#ctx0" brushRef="#br0">70800.000 7100.000 740,'185.000'-243.000'46,"-27.000"67.000"-5,-28.000 65.000-5,-28.000 66.000-7,-18.000 38.000-2,-6.000 14.000-3,-6.000 11.000-1,-6.000 14.000-3,-7.000 10.000-6,-6.000 9.000-15,-6.000 10.000-13,-6.000 10.000-14,-7.000 0.000-7,-6.000-5.000-3,-6.000-7.000-3,-6.000-5.000-2,-4.000-6.000 0,1.000-3.000 4,-1.000-3.000 3,1.000-2.000 4</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3"/>
    </inkml:context>
    <inkml:brush xml:id="br0">
      <inkml:brushProperty name="width" value="0.03362" units="cm"/>
      <inkml:brushProperty name="height" value="0.03362" units="cm"/>
      <inkml:brushProperty name="color" value="#00bff3"/>
    </inkml:brush>
  </inkml:definitions>
  <inkml:trace contextRef="#ctx0" brushRef="#br0">73150.000 6850.000 654,'70.000'-19.000'83,"-9.000"13.000"-17,-10.000 12.000-18,-8.000 13.000-18,-9.000 9.000-13,-6.000 6.000-11,-6.000 7.000-11,-6.000 6.000-9,-9.000 7.000-7,-8.000 10.000-1,-10.000 10.000-3,-9.000 9.000-2,-13.000 9.000-2,-16.000 9.000-4,-15.000 10.000-5,-15.000 10.000-3,-9.000 4.000 2,1.000 0.000 7,-1.000 0.000 8,1.000 0.000 6,-3.000 0.000 6,-2.000 0.000 3,-3.000 0.000 3,-3.000 0.000 3,-2.000-4.000 2,0.000-5.000-1,0.000-7.000 1,0.000-5.000-1,6.000-11.000 5,13.000-11.000 9,12.000-14.000 9,13.000-11.000 10,21.000-15.000 6,32.000-16.000 2,31.000-15.000 5,32.000-15.000 2,19.000-15.000-1,10.000-12.000-6,10.000-13.000-6,9.000-12.000-6,6.000-9.000-6,3.000-2.000-6,3.000-3.000-6,4.000-3.000-5,1.000-2.000-5,0.000 0.000-3,0.000 0.000-4,0.000 0.000-3,-11.000 4.000-4,-22.000 10.000-3,-22.000 10.000-4,-21.000 9.000-4,-23.000 7.000-4,-21.000 7.000-7,-22.000 6.000-5,-22.000 7.000-6,-15.000 4.000 2,-5.000 3.000 9,-7.000 3.000 9,-5.000 4.000 10,-6.000-1.000 6,-3.000-3.000 3,-3.000-3.000 2,-2.000-2.000 3,2.000-1.000 2,9.000 3.000 2,10.000 3.000 1,10.000 4.000 2,8.000 7.000 6,10.000 13.000 13,10.000 12.000 12,9.000 13.000 12,6.000 10.000 4,3.000 10.000-4,3.000 10.000-5,4.000 9.000-5,1.000 4.000-5,0.000 1.000-5,0.000-1.000-6,0.000 1.000-6,0.000-3.000-6,0.000-2.000-5,0.000-3.000-5,0.000-3.000-7,0.000-7.000-1,0.000-9.000 0,0.000-10.000 2,0.000-8.000 1,4.000-11.000-4,10.000-8.000-8,10.000-10.000-9,9.000-9.000-8,4.000-13.000-4,1.000-16.000 1,-1.000-15.000 2,1.000-15.000 2,-3.000-15.000 3,-2.000-12.000 8,-3.000-13.000 7,-3.000-12.000 6,-4.000-10.000 5,-3.000-6.000 2,-3.000-6.000 2,-2.000-6.000 2,-5.000 1.000 1,-2.000 9.000 3,-3.000 10.000 1,-3.000 10.000 2,-1.000 11.000 4,4.000 17.000 6,3.000 15.000 6,3.000 16.000 6,3.000 13.000 5,3.000 14.000 7,3.000 11.000 5,4.000 14.000 6,1.000 14.000-1,0.000 20.000-9,0.000 18.000-9,0.000 20.000-8,0.000 21.000-5,0.000 25.000-3,0.000 25.000-3,0.000 25.000-2,-2.000 25.000-4,-3.000 25.000-5,-3.000 25.000-4,-2.000 25.000-5,-3.000 28.000-1,1.000 31.000 2,-1.000 32.000 2,1.000 31.000 3,-1.000-4.000-6,1.000-36.000-13,-1.000-39.000-14,1.000-36.000-13,-1.000-45.000-7,1.000-49.000-1,-1.000-51.000 1,1.000-49.000-2</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4"/>
    </inkml:context>
    <inkml:brush xml:id="br0">
      <inkml:brushProperty name="width" value="0.03682" units="cm"/>
      <inkml:brushProperty name="height" value="0.03682" units="cm"/>
      <inkml:brushProperty name="color" value="#00bff3"/>
    </inkml:brush>
  </inkml:definitions>
  <inkml:trace contextRef="#ctx0" brushRef="#br0">74550.000 7200.000 597,'45.000'-177.000'0,"-9.000"47.000"0,-10.000 47.000 0,-8.000 48.000 0,-6.000 20.000 7,1.000-2.000 13,-1.000-3.000 14,1.000-3.000 14,-3.000 7.000 1,-2.000 19.000-11,-3.000 19.000-11,-3.000 19.000-11,-4.000 5.000-8,-3.000-5.000-3,-3.000-7.000-5,-2.000-5.000-3,-6.000 3.000-2,-6.000 17.000-1,-6.000 15.000 1,-6.000 16.000 0,-7.000 15.000-1,-6.000 16.000-3,-6.000 15.000-1,-6.000 17.000-3,-1.000-1.000 0,7.000-16.000 1,6.000-15.000 2,7.000-15.000 0,7.000-15.000 2,9.000-12.000 0,10.000-13.000 0,10.000-12.000 0,7.000-10.000 2,6.000-6.000 0,7.000-6.000 2,6.000-6.000 1,3.000-6.000 1,0.000-2.000 0,0.000-3.000 1,0.000-3.000 0,0.000-2.000 0,0.000 0.000-1,0.000 0.000 0,0.000 0.000 0,-7.000 6.000-1,-11.000 13.000 2,-14.000 12.000 0,-11.000 13.000 2,-12.000 10.000-1,-9.000 10.000 1,-10.000 10.000-2,-8.000 9.000 1,-6.000 4.000 0,1.000 1.000 1,-1.000-1.000 1,1.000 1.000 1,2.000-3.000 2,7.000-2.000 0,6.000-3.000 2,7.000-3.000 0,5.000-9.000 2,7.000-11.000 1,6.000-14.000 0,7.000-11.000 2,8.000-9.000 0,14.000-3.000-1,11.000-3.000-2,14.000-2.000-1,8.000-6.000-1,7.000-6.000-1,6.000-6.000 0,7.000-6.000-2,5.000-6.000 0,7.000-2.000-4,6.000-3.000-1,7.000-3.000-3,0.000-2.000-2,-2.000 0.000 1,-3.000 0.000-1,-3.000 0.000 1,-7.000 1.000 1,-9.000 4.000 2,-10.000 3.000 2,-8.000 3.000 2,-8.000 3.000 1,-2.000 3.000-1,-3.000 3.000-1,-3.000 4.000-1,-7.000 4.000 4,-9.000 6.000 11,-10.000 7.000 10,-8.000 6.000 10,-9.000 6.000 2,-6.000 6.000-7,-6.000 7.000-6,-6.000 6.000-8,-7.000 7.000-4,-6.000 10.000-4,-6.000 10.000-3,-6.000 9.000-4,-12.000 10.000-3,-15.000 14.000-5,-15.000 11.000-5,-16.000 14.000-4,-4.000 8.000-4,10.000 7.000-4,10.000 6.000-5,9.000 7.000-3,6.000 4.000-4,3.000 3.000-4,3.000 3.000-3,4.000 4.000-4,7.000-17.000 1,13.000-33.000 5,12.000-35.000 5,13.000-34.000 5</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7"/>
    </inkml:context>
    <inkml:brush xml:id="br0">
      <inkml:brushProperty name="width" value="0.03734" units="cm"/>
      <inkml:brushProperty name="height" value="0.03734" units="cm"/>
      <inkml:brushProperty name="color" value="#00bff3"/>
    </inkml:brush>
  </inkml:definitions>
  <inkml:trace contextRef="#ctx0" brushRef="#br0">48550.000 3850.000 589,'-69.000'-66.000'-9,"13.000"19.000"11,12.000 19.000 10,13.000 19.000 11,2.000 13.000 2,-5.000 10.000-4,-7.000 10.000-6,-5.000 9.000-4,-6.000 10.000-4,-3.000 14.000-2,-3.000 11.000-1,-2.000 14.000-2,-5.000 5.000 0,-2.000 1.000 0,-3.000-1.000 2,-3.000 1.000 1,1.000 2.000 1,6.000 7.000 1,7.000 6.000 1,6.000 7.000 1,4.000 2.000 1,4.000 1.000 0,3.000-1.000 1,3.000 1.000-1,6.000-1.000 1,9.000 1.000-1,10.000-1.000-1,10.000 1.000 1,8.000-4.000-2,10.000-6.000-1,10.000-6.000-2,9.000-6.000-2,9.000-12.000-2,9.000-15.000 0,10.000-15.000-2,10.000-16.000-2,7.000-18.000 0,6.000-18.000-2,7.000-19.000-1,6.000-18.000-2,13.000-26.000 0,23.000-31.000-3,22.000-31.000-1,22.000-31.000-1,-2.000-7.000-1,-25.000 19.000 2,-25.000 19.000 1,-25.000 19.000 1,-8.000 5.000 2,9.000-5.000-1,10.000-7.000 0,10.000-5.000 1,-7.000 6.000 0,-22.000 23.000 0,-22.000 22.000 2,-21.000 22.000 0,-15.000 12.000 3,-6.000 3.000 3,-6.000 3.000 4,-6.000 4.000 4,-10.000 7.000 5,-12.000 13.000 6,-13.000 12.000 6,-12.000 13.000 6,-7.000 7.000 2,1.000 4.000-5,-1.000 3.000-5,1.000 3.000-4,1.000 4.000-2,3.000 7.000-3,3.000 6.000-1,4.000 7.000-2,2.000 4.000-1,4.000 3.000-1,3.000 3.000-2,3.000 4.000 0,3.000 2.000-2,3.000 4.000 1,3.000 3.000-1,4.000 3.000-1,4.000-2.000 0,6.000-6.000-1,7.000-6.000-1,6.000-6.000-1,6.000-7.000 0,6.000-6.000 0,7.000-6.000 0,6.000-6.000 0,7.000-10.000 0,10.000-12.000-2,10.000-13.000-1,9.000-12.000-2,4.000-15.000 0,1.000-15.000-2,-1.000-15.000-1,1.000-16.000-2,-1.000-13.000 0,1.000-9.000 0,-1.000-10.000-1,1.000-8.000 0,-4.000-4.000 0,-6.000 3.000 0,-6.000 3.000 2,-6.000 4.000 1,-9.000 1.000 1,-8.000 0.000 0,-10.000 0.000 1,-9.000 0.000 0,-9.000 1.000 2,-5.000 4.000 1,-7.000 3.000 2,-5.000 3.000 1,-11.000 7.000 1,-11.000 14.000 1,-14.000 11.000-1,-11.000 14.000 1,-12.000 8.000 0,-9.000 7.000-1,-10.000 6.000 0,-8.000 7.000-1,-9.000 10.000-1,-6.000 16.000-3,-6.000 15.000-2,-6.000 17.000-2,-4.000 10.000-4,1.000 6.000-2,-1.000 7.000-4,1.000 6.000-4,5.000 4.000-3,14.000 4.000-4,11.000 3.000-3,14.000 3.000-4,11.000-4.000-1,14.000-8.000 2,11.000-10.000 2,14.000-9.000 3</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7"/>
    </inkml:context>
    <inkml:brush xml:id="br0">
      <inkml:brushProperty name="width" value="0.03289" units="cm"/>
      <inkml:brushProperty name="height" value="0.03289" units="cm"/>
      <inkml:brushProperty name="color" value="#00bff3"/>
    </inkml:brush>
  </inkml:definitions>
  <inkml:trace contextRef="#ctx0" brushRef="#br0">52100.000 4500.000 668,'50.000'0.000'46,"0.000"0.000"-7,0.000 0.000-7,0.000 0.000-6,0.000 1.000-5,0.000 4.000-2,0.000 3.000-2,0.000 3.000-3,-2.000 1.000-2,-3.000 1.000-6,-3.000-1.000-5,-2.000 1.000-4,-6.000 10.000-5,-6.000 22.000-4,-6.000 22.000-4,-6.000 23.000-3,-13.000 13.000 0,-19.000 6.000 6,-18.000 7.000 5,-19.000 6.000 6,-12.000 1.000 3,-2.000-3.000 1,-3.000-3.000 2,-3.000-2.000 2,-1.000-5.000 0,4.000-2.000 2,3.000-3.000 1,3.000-3.000 0,4.000-7.000 2,7.000-9.000 0,6.000-10.000 0,7.000-8.000 1,16.000-14.000 1,29.000-15.000 0,28.000-15.000 1,28.000-16.000 0,20.000-15.000-1,13.000-11.000-1,12.000-14.000-3,13.000-11.000-2,7.000-9.000-2,4.000-3.000-1,3.000-3.000-1,3.000-2.000-2,-4.000-1.000-1,-8.000 3.000 0,-10.000 3.000-1,-9.000 4.000-1,-7.000 4.000-1,-3.000 6.000-4,-3.000 7.000-2,-2.000 6.000-4,-8.000 6.000-2,-8.000 6.000-4,-10.000 7.000-4,-9.000 6.000-2,-10.000 7.000-4,-9.000 10.000-2,-10.000 10.000-2,-8.000 9.000-3,-11.000 7.000-1,-8.000 7.000 2,-10.000 6.000 0,-9.000 7.000 2,-4.000-4.000 3,4.000-12.000 6,3.000-13.000 7,3.000-12.000 6,1.000-7.000 3,1.000 1.000 3,-1.000-1.000 1,1.000 1.000 1</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39"/>
    </inkml:context>
    <inkml:brush xml:id="br0">
      <inkml:brushProperty name="width" value="0.02884" units="cm"/>
      <inkml:brushProperty name="height" value="0.02884" units="cm"/>
      <inkml:brushProperty name="color" value="#00bff3"/>
    </inkml:brush>
  </inkml:definitions>
  <inkml:trace contextRef="#ctx0" brushRef="#br0">44800.000 10000.000 762,'-54.000'-30.000'-10,"-5.000"-9.000"-3,-7.000-10.000-4,-5.000-8.000-3,8.000 0.000 8,26.000 14.000 17,24.000 11.000 19,26.000 14.000 17,18.000 14.000 5,13.000 20.000-8,12.000 18.000-8,13.000 20.000-8,6.000 14.000-5,0.000 14.000-3,0.000 11.000-2,0.000 14.000-2,3.000 5.000-4,6.000 1.000-2,7.000-1.000-4,6.000 1.000-4,9.000-1.000 0,13.000 1.000 1,12.000-1.000 1,13.000 1.000 3,7.000-6.000 0,4.000-8.000-1,3.000-10.000 1,3.000-9.000 0,6.000-12.000 1,9.000-11.000 1,10.000-14.000 2,10.000-11.000 2,10.000-15.000 0,13.000-16.000-2,12.000-15.000 0,13.000-15.000-3,6.000-20.000-1,0.000-21.000-2,0.000-22.000-3,0.000-22.000-2,1.000-15.000-1,4.000-5.000 1,3.000-7.000 1,3.000-5.000 0,-1.000-8.000 2,-2.000-5.000 1,-3.000-7.000 1,-3.000-5.000 0,-10.000-4.000 1,-16.000 0.000-1,-15.000 0.000 0,-15.000 0.000-1,-12.000 0.000 1,-6.000 0.000 4,-6.000 0.000 4,-6.000 0.000 3,-12.000 1.000 0,-15.000 4.000 0,-15.000 3.000-3,-16.000 3.000-1,-12.000 1.000-2,-5.000 1.000-2,-7.000-1.000-3,-5.000 1.000-1,-9.000-1.000-1,-9.000 1.000 0,-10.000-1.000-1,-8.000 1.000-1,-8.000-3.000 1,-2.000-2.000-2,-3.000-3.000 0,-3.000-3.000-1,-4.000 1.000-1,-3.000 6.000 2,-3.000 7.000 1,-2.000 6.000 1,-5.000 6.000 1,-2.000 6.000 2,-3.000 7.000 3,-3.000 6.000 1,-2.000-1.000 2,0.000-5.000-2,0.000-7.000-1,0.000-5.000-1,-7.000-6.000-1,-11.000-3.000 1,-14.000-3.000-1,-11.000-2.000 1,-14.000 2.000-1,-11.000 9.000-3,-14.000 10.000-2,-11.000 10.000-2,-14.000 5.000-1,-11.000 4.000 1,-14.000 3.000 1,-11.000 3.000 1,-14.000 9.000 2,-11.000 16.000-1,-14.000 15.000 1,-11.000 17.000 1,-9.000 11.000 0,-3.000 10.000 1,-3.000 10.000-1,-2.000 9.000 1,-11.000 7.000 1,-15.000 7.000 0,-15.000 6.000 1,-16.000 7.000 2,-8.000 4.000-1,0.000 3.000 2,0.000 3.000 0,0.000 4.000 0,9.000 2.000 1,19.000 4.000-2,19.000 3.000 0,19.000 3.000-2,16.000 1.000 0,17.000 1.000 0,15.000-1.000-1,16.000 1.000 1,7.000 1.000-1,1.000 3.000 0,-1.000 3.000 0,1.000 4.000 1,1.000 1.000-1,3.000 0.000 0,3.000 0.000 0,4.000 0.000 0,1.000 3.000 0,0.000 6.000 0,0.000 7.000-1,0.000 6.000 1,1.000 4.000 0,4.000 4.000 0,3.000 3.000 0,3.000 3.000 0,-1.000 1.000 0,-2.000 1.000 0,-3.000-1.000-1,-3.000 1.000 1,-1.000 1.000 1,4.000 3.000 0,3.000 3.000 0,3.000 4.000 1,3.000 2.000 1,3.000 4.000 0,3.000 3.000 0,4.000 3.000 0,1.000 4.000 0,0.000 7.000 0,0.000 6.000 0,0.000 7.000-1,1.000 5.000 1,4.000 7.000-1,3.000 6.000-1,3.000 7.000 1,1.000 4.000-1,1.000 3.000 0,-1.000 3.000 1,1.000 4.000-1,-4.000 5.000 0,-6.000 10.000 0,-6.000 10.000 0,-6.000 9.000 1,-6.000 20.000-1,-2.000 31.000 0,-3.000 32.000-1,-3.000 31.000 1,12.000 9.000 0,28.000-12.000 0,28.000-13.000 0,29.000-12.000 1,32.000-15.000-1,38.000-15.000-2,37.000-15.000-3,38.000-16.000-2,34.000-8.000-1,31.000 0.000-2,32.000 0.000 0,31.000 0.000-2,31.000-15.000 0,31.000-27.000 0,32.000-28.000 1,31.000-28.000 1,-19.000-29.000-7,-69.000-28.000-11,-68.000-28.000-14,-69.000-27.000-11</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2"/>
    </inkml:context>
    <inkml:brush xml:id="br0">
      <inkml:brushProperty name="width" value="0.03269" units="cm"/>
      <inkml:brushProperty name="height" value="0.03269" units="cm"/>
      <inkml:brushProperty name="color" value="#00bff3"/>
    </inkml:brush>
  </inkml:definitions>
  <inkml:trace contextRef="#ctx0" brushRef="#br0">92800.000 24950.000 672,'-47.000'192.000'114,"6.000"-16.000"-28,7.000-15.000-28,6.000-15.000-27,1.000-9.000-16,-3.000 1.000-3,-3.000-1.000-5,-2.000 1.000-3,-5.000 4.000-3,-2.000 9.000-4,-3.000 10.000-3,-3.000 10.000-4,1.000 4.000-1,6.000 0.000 0,7.000 0.000-1,6.000 0.000 0,4.000-11.000-2,4.000-22.000-3,3.000-22.000-2,3.000-21.000-2,6.000-26.000-5,9.000-28.000-3,10.000-28.000-4,10.000-27.000-5,2.000-17.000 0,-3.000-3.000 2,-3.000-3.000 3,-2.000-2.000 1</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2"/>
    </inkml:context>
    <inkml:brush xml:id="br0">
      <inkml:brushProperty name="width" value="0.0308" units="cm"/>
      <inkml:brushProperty name="height" value="0.0308" units="cm"/>
      <inkml:brushProperty name="color" value="#00bff3"/>
    </inkml:brush>
  </inkml:definitions>
  <inkml:trace contextRef="#ctx0" brushRef="#br0">93050.000 25800.000 714,'70.000'46.000'66,"-9.000"-5.000"-12,-10.000-7.000-12,-8.000-5.000-13,-4.000-4.000-6,3.000 0.000-3,3.000 0.000-2,4.000 0.000-2,2.000 0.000-4,4.000 0.000-6,3.000 0.000-7,3.000 0.000-5,-4.000 0.000-5,-8.000 0.000-4,-10.000 0.000-5,-9.000 0.000-3,-9.000 0.000-2,-5.000 0.000 1,-7.000 0.000 2,-5.000 0.000 0,-8.000 1.000-2,-5.000 4.000-4,-7.000 3.000-6,-5.000 3.000-5,-3.000-2.000 0,4.000-6.000 7,3.000-6.000 6,3.000-6.000 7</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2"/>
    </inkml:context>
    <inkml:brush xml:id="br0">
      <inkml:brushProperty name="width" value="0.03058" units="cm"/>
      <inkml:brushProperty name="height" value="0.03058" units="cm"/>
      <inkml:brushProperty name="color" value="#00bff3"/>
    </inkml:brush>
  </inkml:definitions>
  <inkml:trace contextRef="#ctx0" brushRef="#br0">92750.000 27050.000 719,'-25.000'25.000'0,"0.000"0.000"0,0.000 0.000 1,0.000 0.000 0,7.000-4.000 6,17.000-5.000 13,15.000-7.000 13,16.000-5.000 13,9.000-3.000 2,3.000 4.000-8,3.000 3.000-9,4.000 3.000-9,1.000-1.000-6,0.000-2.000-6,0.000-3.000-5,0.000-3.000-5,-2.000 1.000-3,-3.000 6.000-1,-3.000 7.000-1,-2.000 6.000-1,-6.000 4.000-5,-6.000 4.000-8,-6.000 3.000-9,-6.000 3.000-9,-4.000 1.000-3,1.000 1.000 1,-1.000-1.000 1,1.000 1.000 1,1.000-4.000 2,3.000-6.000 3,3.000-6.000 4,4.000-6.000 4,-1.000-9.000 3,-3.000-8.000 5,-3.000-10.000 5,-2.000-9.000 4</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2"/>
    </inkml:context>
    <inkml:brush xml:id="br0">
      <inkml:brushProperty name="width" value="0.03697" units="cm"/>
      <inkml:brushProperty name="height" value="0.03697" units="cm"/>
      <inkml:brushProperty name="color" value="#00bff3"/>
    </inkml:brush>
  </inkml:definitions>
  <inkml:trace contextRef="#ctx0" brushRef="#br0">94400.000 24750.000 595,'21.000'-200.000'11,"-5.000"50.000"3,-7.000 50.000 1,-5.000 50.000 3,-4.000 32.000 5,0.000 17.000 9,0.000 15.000 8,0.000 16.000 9,1.000 21.000 0,4.000 29.000-10,3.000 28.000-9,3.000 28.000-10,-1.000 21.000-4,-2.000 17.000-3,-3.000 15.000 0,-3.000 16.000-3,-2.000 15.000-1,0.000 16.000-6,0.000 15.000-3,0.000 17.000-4,-2.000 28.000-6,-3.000 45.000-6,-3.000 43.000-7,-2.000 45.000-6,-5.000 13.000-7,-2.000-16.000-7,-3.000-15.000-8,-3.000-15.000-6,1.000-45.000 0,6.000-71.000 11,7.000-72.000 10,6.000-72.000 10,1.000-38.000 6,-3.000-3.000 2,-3.000-3.000 1,-2.000-2.000 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3"/>
    </inkml:context>
    <inkml:brush xml:id="br0">
      <inkml:brushProperty name="width" value="0.07302" units="cm"/>
      <inkml:brushProperty name="height" value="0.07302" units="cm"/>
      <inkml:brushProperty name="color" value="#00bff3"/>
    </inkml:brush>
  </inkml:definitions>
  <inkml:trace contextRef="#ctx0" brushRef="#br0">99816.000 9131.000,'-16.000'0.000,"79.000"-8.000,0.000 1.000,7.000-1.000,1.000 0.000,-40.000 16.000,1.000 0.000,-40.000 23.000,0.000 0.000,-8.000-15.000</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49"/>
    </inkml:context>
    <inkml:brush xml:id="br0">
      <inkml:brushProperty name="width" value="0.03477" units="cm"/>
      <inkml:brushProperty name="height" value="0.03477" units="cm"/>
      <inkml:brushProperty name="color" value="#fdd405"/>
    </inkml:brush>
  </inkml:definitions>
  <inkml:trace contextRef="#ctx0" brushRef="#br0">71397.000 7550.000 632,'-31.000'1.000'80,"15.000"2.000"-9,16.000 2.000-9,16.000 2.000-7,9.000 0.000-11,7.000 1.000-13,3.000 0.000-13,6.000 0.000-12,2.000 0.000-12,0.000 0.000-14,0.000-1.000-13,1.000 1.000-13,-5.000-1.000-2,-8.000-2.000 8,-7.000-2.000 9,-8.000-2.000 7,-5.000-1.000 2,1.000 2.000-8,0.000 0.000-6,0.000 2.000-8</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4"/>
    </inkml:context>
    <inkml:brush xml:id="br0">
      <inkml:brushProperty name="width" value="0.03313" units="cm"/>
      <inkml:brushProperty name="height" value="0.03313" units="cm"/>
      <inkml:brushProperty name="color" value="#00bff3"/>
    </inkml:brush>
  </inkml:definitions>
  <inkml:trace contextRef="#ctx0" brushRef="#br0">83550.000 31650.000 664,'-136.000'21.000'3,"28.000"-5.000"7,28.000-7.000 6,29.000-5.000 8,24.000-4.000 5,22.000 0.000 7,22.000 0.000 6,23.000 0.000 5,25.000 0.000-1,32.000 0.000-11,31.000 0.000-11,32.000 0.000-11,18.000-2.000-7,6.000-3.000-2,7.000-3.000-4,6.000-2.000-2,1.000-5.000-2,-3.000-2.000 0,-3.000-3.000 0,-2.000-3.000-1,-6.000-1.000 0,-6.000 4.000-1,-6.000 3.000-2,-6.000 3.000-1,-9.000 1.000-1,-8.000 1.000-1,-10.000-1.000-1,-9.000 1.000-1,-13.000 1.000-1,-16.000 3.000-1,-15.000 3.000-3,-15.000 4.000-1,-12.000 1.000-3,-6.000 0.000-3,-6.000 0.000-4,-6.000 0.000-4,-9.000 3.000-1,-8.000 6.000 0,-10.000 7.000 1,-9.000 6.000 1,-9.000 1.000 4,-5.000-3.000 5,-7.000-3.000 7,-5.000-2.000 7</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5"/>
    </inkml:context>
    <inkml:brush xml:id="br0">
      <inkml:brushProperty name="width" value="0.03248" units="cm"/>
      <inkml:brushProperty name="height" value="0.03248" units="cm"/>
      <inkml:brushProperty name="color" value="#00bff3"/>
    </inkml:brush>
  </inkml:definitions>
  <inkml:trace contextRef="#ctx0" brushRef="#br0">84400.000 32250.000 677,'-25.000'23.000'0,"0.000"-3.000"1,0.000-3.000 1,0.000-2.000 1,6.000-5.000 2,13.000-2.000 3,12.000-3.000 4,13.000-3.000 2,12.000-6.000 4,13.000-5.000 2,12.000-7.000 3,13.000-5.000 1,10.000-4.000 1,10.000 0.000-4,10.000 0.000-2,9.000 0.000-4,-1.000 3.000-3,-8.000 6.000-2,-10.000 7.000-3,-9.000 6.000-3,-12.000 4.000 0,-11.000 4.000 1,-14.000 3.000 3,-11.000 3.000 2,-14.000 7.000-5,-11.000 14.000-12,-14.000 11.000-12,-11.000 14.000-12,-14.000 11.000-3,-11.000 14.000 3,-14.000 11.000 5,-11.000 14.000 4,-6.000 0.000 4,4.000-8.000 4,3.000-10.000 4,3.000-9.000 4,-1.000-5.000 3,-2.000 0.000 3,-3.000 0.000 3,-3.000 0.000 2,5.000-7.000 1,17.000-11.000 0,15.000-14.000-2,16.000-11.000-1,18.000-9.000 4,22.000-3.000 7,22.000-3.000 8,23.000-2.000 7,10.000-5.000 3,0.000-2.000-5,0.000-3.000-4,0.000-3.000-5,0.000-2.000-2,0.000 0.000-2,0.000 0.000-2,0.000 0.000-1,-5.000 3.000-2,-9.000 6.000-4,-10.000 7.000-3,-8.000 6.000-2,-9.000 3.000-3,-6.000 0.000-1,-6.000 0.000-1,-6.000 0.000-1,-10.000 4.000-2,-12.000 10.000-1,-13.000 10.000-2,-12.000 9.000-1,-13.000 4.000-2,-12.000 1.000 0,-13.000-1.000-2,-12.000 1.000 1,-7.000-3.000-2,1.000-2.000-2,-1.000-3.000-2,1.000-3.000-2,-4.000-2.000-2,-6.000 0.000-3,-6.000 0.000-1,-6.000 0.000-3,-2.000-5.000 1,3.000-9.000 2,3.000-10.000 3,4.000-8.000 3,10.000-8.000 3,19.000-2.000 5,19.000-3.000 4,19.000-3.000 4,9.000-2.000 3,0.000 0.000 1,0.000 0.000 1,0.000 0.000 0</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5"/>
    </inkml:context>
    <inkml:brush xml:id="br0">
      <inkml:brushProperty name="width" value="0.022" units="cm"/>
      <inkml:brushProperty name="height" value="0.022" units="cm"/>
      <inkml:brushProperty name="color" value="#00bff3"/>
    </inkml:brush>
  </inkml:definitions>
  <inkml:trace contextRef="#ctx0" brushRef="#br0">83800.000 28750.000 999,'21.000'-50.000'0,"-5.000"0.000"0,-7.000 0.000 0,-5.000 0.000 0,-8.000 9.000 0,-5.000 19.000-1,-7.000 19.000 0,-5.000 19.000-1,-9.000 18.000 0,-9.000 19.000-3,-10.000 19.000-1,-8.000 19.000-1,-6.000 12.000 0,1.000 6.000 4,-1.000 7.000 4,1.000 6.000 3,2.000-1.000-1,7.000-5.000-4,6.000-7.000-6,7.000-5.000-4,5.000-9.000-1,7.000-9.000 4,6.000-10.000 2,7.000-8.000 3,5.000-9.000 2,7.000-6.000 1,6.000-6.000-1,7.000-6.000 1,8.000-7.000-1,14.000-6.000-1,11.000-6.000-3,14.000-6.000 0,8.000-7.000-2,7.000-6.000-1,6.000-6.000 0,7.000-6.000-1,2.000-7.000-1,1.000-6.000-2,-1.000-6.000-2,1.000-6.000-2,-4.000-2.000 0,-6.000 3.000 3,-6.000 3.000 2,-6.000 4.000 3,-9.000 1.000 2,-8.000 0.000 1,-10.000 0.000 1,-9.000 0.000 2</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5"/>
    </inkml:context>
    <inkml:brush xml:id="br0">
      <inkml:brushProperty name="width" value="0.02506" units="cm"/>
      <inkml:brushProperty name="height" value="0.02506" units="cm"/>
      <inkml:brushProperty name="color" value="#00bff3"/>
    </inkml:brush>
  </inkml:definitions>
  <inkml:trace contextRef="#ctx0" brushRef="#br0">84050.000 29050.000 878,'-68.000'-46.000'-40,"17.000"10.000"20,15.000 10.000 18,16.000 9.000 19,7.000 12.000 9,1.000 16.000 1,-1.000 15.000 1,1.000 17.000 1,-4.000 19.000-4,-6.000 26.000-7,-6.000 24.000-8,-6.000 26.000-7,-6.000 22.000-5,-2.000 23.000-7,-3.000 22.000-4,-3.000 22.000-5,-1.000 8.000-5,4.000-2.000-2,3.000-3.000-2,3.000-3.000-4,6.000-26.000 2,9.000-46.000 3,10.000-47.000 3,10.000-47.000 5,2.000-26.000 1,-3.000-2.000 2,-3.000-3.000 2,-2.000-3.000 1</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6"/>
    </inkml:context>
    <inkml:brush xml:id="br0">
      <inkml:brushProperty name="width" value="0.03266" units="cm"/>
      <inkml:brushProperty name="height" value="0.03266" units="cm"/>
      <inkml:brushProperty name="color" value="#00bff3"/>
    </inkml:brush>
  </inkml:definitions>
  <inkml:trace contextRef="#ctx0" brushRef="#br0">84350.000 31150.000 673,'-21.000'-30.000'44,"10.000"-9.000"-9,10.000-10.000-8,9.000-8.000-8,4.000-3.000-6,1.000 7.000-5,-1.000 6.000-4,1.000 7.000-4,1.000-1.000-3,3.000-6.000 2,3.000-6.000-1,4.000-6.000 2,-1.000-1.000-2,-3.000 7.000-2,-3.000 6.000-4,-2.000 7.000-2,0.000 16.000 3,7.000 29.000 10,6.000 28.000 9,7.000 28.000 10,0.000 12.000 2,-2.000-3.000-5,-3.000-3.000-4,-3.000-2.000-6,-2.000-5.000-2,0.000-2.000-3,0.000-3.000-2,0.000-3.000-2,0.000-6.000-1,0.000-5.000 0,0.000-7.000 0,0.000-5.000-1,-2.000-12.000-2,-3.000-16.000-7,-3.000-15.000-4,-2.000-15.000-6,-5.000-17.000-1,-2.000-15.000 4,-3.000-15.000 4,-3.000-16.000 3,-4.000-12.000 0,-3.000-5.000-3,-3.000-7.000-2,-2.000-5.000-3,-5.000-1.000 0,-2.000 6.000 3,-3.000 7.000 4,-3.000 6.000 3,1.000 10.000 3,6.000 17.000 0,7.000 15.000 1,6.000 16.000 1,1.000 1.000 1,-3.000-12.000 1,-3.000-13.000 2,-2.000-12.000 0,-1.000-4.000 2,3.000 7.000 0,3.000 6.000 1,4.000 7.000 1,1.000 7.000 1,0.000 9.000 2,0.000 10.000 1,0.000 10.000 1,4.000 4.000 6,10.000 0.000 9,10.000 0.000 10,9.000 0.000 9,6.000 1.000 1,3.000 4.000-8,3.000 3.000-8,4.000 3.000-8,4.000 3.000-5,6.000 3.000 0,7.000 3.000-2,6.000 4.000 0,-1.000 1.000-3,-5.000 0.000-4,-7.000 0.000-3,-5.000 0.000-3,-6.000 0.000-2,-3.000 0.000-1,-3.000 0.000-1,-2.000 0.000 0,2.000 0.000 0,9.000 0.000 1,10.000 0.000 1,10.000 0.000 1,7.000 0.000-1,6.000 0.000-4,7.000 0.000-4,6.000 0.000-4,-5.000 0.000-1,-16.000 0.000-2,-15.000 0.000 0,-15.000 0.000 0,-11.000 0.000 0,-2.000 0.000 2,-3.000 0.000 1,-3.000 0.000 2,-7.000 4.000-5,-9.000 10.000-11,-10.000 10.000-11,-8.000 9.000-11,-6.000 2.000-1,1.000-2.000 11,-1.000-3.000 11,1.000-3.000 11</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7"/>
    </inkml:context>
    <inkml:brush xml:id="br0">
      <inkml:brushProperty name="width" value="0.03155" units="cm"/>
      <inkml:brushProperty name="height" value="0.03155" units="cm"/>
      <inkml:brushProperty name="color" value="#00bff3"/>
    </inkml:brush>
  </inkml:definitions>
  <inkml:trace contextRef="#ctx0" brushRef="#br0">85400.000 29400.000 697,'48.000'-46.000'53,"-3.000"10.000"-7,-3.000 10.000-8,-2.000 9.000-7,-3.000 6.000-5,1.000 3.000-2,-1.000 3.000-3,1.000 4.000-1,-9.000 8.000-8,-15.000 17.000-12,-15.000 15.000-11,-16.000 16.000-13,-12.000 7.000-6,-5.000 1.000-2,-7.000-1.000-1,-5.000 1.000-1,-1.000-4.000 2,6.000-6.000 6,7.000-6.000 6,6.000-6.000 5,10.000-7.000 9,17.000-6.000 10,15.000-6.000 11,16.000-6.000 11,9.000-6.000 5,3.000-2.000-3,3.000-3.000-1,4.000-3.000-3,1.000-2.000-1,0.000 0.000-3,0.000 0.000-3,0.000 0.000-1,-4.000 0.000-3,-5.000 0.000-1,-7.000 0.000-1,-5.000 0.000-1,-6.000 3.000-2,-3.000 6.000-2,-3.000 7.000-3,-2.000 6.000-2,-15.000 17.000-4,-25.000 28.000-4,-25.000 28.000-5,-25.000 29.000-4,-4.000-1.000 0,20.000-28.000 3,18.000-28.000 3,20.000-27.000 4,3.000-11.000 1,-8.000 10.000 0,-10.000 10.000-1,-9.000 9.000-1,-10.000 6.000-3,-9.000 3.000-6,-10.000 3.000-7,-8.000 4.000-6,0.000-6.000-3,14.000-11.000 0,11.000-14.000 1,14.000-11.000 0,8.000-9.000 3,7.000-3.000 3,6.000-3.000 5,7.000-2.000 4,2.000-3.000 3,1.000 1.000 1,-1.000-1.000 1,1.000 1.000 1</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48"/>
    </inkml:context>
    <inkml:brush xml:id="br0">
      <inkml:brushProperty name="width" value="0.03411" units="cm"/>
      <inkml:brushProperty name="height" value="0.03411" units="cm"/>
      <inkml:brushProperty name="color" value="#00bff3"/>
    </inkml:brush>
  </inkml:definitions>
  <inkml:trace contextRef="#ctx0" brushRef="#br0">87950.000 30300.000 644,'0.000'-71.000'63,"0.000"10.000"-17,0.000 10.000-17,0.000 9.000-17,-4.000 4.000-8,-5.000 1.000-3,-7.000-1.000-1,-5.000 1.000-2,-6.000 2.000-1,-3.000 7.000 1,-3.000 6.000 0,-2.000 7.000 1,-5.000 5.000-1,-2.000 7.000 0,-3.000 6.000-2,-3.000 7.000 0,1.000 0.000 1,6.000-2.000-1,7.000-3.000 2,6.000-3.000 0,-2.000 7.000 2,-9.000 19.000 0,-10.000 19.000 2,-8.000 19.000 1,-1.000 2.000 0,9.000-11.000 0,10.000-14.000-1,10.000-11.000-1,-6.000 13.000 2,-18.000 41.000 4,-19.000 40.000 3,-18.000 42.000 5,0.000-1.000 0,23.000-41.000-2,22.000-40.000-3,22.000-40.000-3,10.000-18.000-1,1.000 6.000 0,-1.000 7.000-1,1.000 6.000 0,1.000-1.000-1,3.000-5.000 1,3.000-7.000 0,4.000-5.000 1,4.000-6.000-2,6.000-3.000 0,7.000-3.000-3,6.000-2.000-1,15.000-14.000-2,26.000-21.000-3,24.000-22.000-1,26.000-22.000-3,-1.000-5.000 0,-24.000 13.000 2,-26.000 12.000 0,-24.000 13.000 2,-15.000 6.000 1,-3.000 0.000 0,-3.000 0.000 2,-2.000 0.000 1,5.000-13.000-1,16.000-24.000-2,15.000-26.000-1,17.000-24.000-3,-1.000-7.000 2,-16.000 13.000 1,-15.000 12.000 4,-15.000 13.000 1,-11.000 12.000 3,-2.000 13.000 1,-3.000 12.000 1,-3.000 13.000 1,-1.000 16.000 4,4.000 23.000 9,3.000 22.000 7,3.000 22.000 8,4.000 13.000 0,7.000 7.000-11,6.000 6.000-10,7.000 7.000-10,4.000 4.000-4,3.000 3.000-1,3.000 3.000-1,4.000 4.000 0,-4.000-9.000-1,-9.000-18.000 0,-10.000-19.000-2,-8.000-18.000-1,-3.000-7.000-2,7.000 6.000-3,6.000 7.000-2,7.000 6.000-4,0.000 1.000-3,-2.000-3.000-4,-3.000-3.000-5,-3.000-2.000-3,-4.000-5.000-3,-3.000-2.000 3,-3.000-3.000 0,-2.000-3.000 3,-3.000-2.000 0,1.000 0.000 2,-1.000 0.000 1,1.000 0.000 1</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51"/>
    </inkml:context>
    <inkml:brush xml:id="br0">
      <inkml:brushProperty name="width" value="0.0339" units="cm"/>
      <inkml:brushProperty name="height" value="0.0339" units="cm"/>
      <inkml:brushProperty name="color" value="#00bff3"/>
    </inkml:brush>
  </inkml:definitions>
  <inkml:trace contextRef="#ctx0" brushRef="#br0">9700.000 41250.000 649,'-50.000'29.000'-2,"0.000"10.000"-2,0.000 10.000-2,0.000 9.000-3,1.000 1.000 1,4.000-6.000 5,3.000-6.000 6,3.000-6.000 4,3.000-9.000 5,3.000-8.000 4,3.000-10.000 2,4.000-9.000 4,2.000-13.000 2,4.000-16.000-1,3.000-15.000 0,3.000-15.000-1,4.000-9.000-1,7.000 1.000-3,6.000-1.000-3,7.000 1.000-3,4.000-1.000-1,3.000 1.000 1,3.000-1.000 1,4.000 1.000 2,2.000 4.000-1,4.000 9.000-2,3.000 10.000-2,3.000 10.000-1,7.000 0.000-3,14.000-5.000 0,11.000-7.000-1,14.000-5.000-1,14.000-12.000-1,20.000-16.000 1,18.000-15.000-1,20.000-15.000 1,10.000-11.000 0,3.000-2.000-1,3.000-3.000 1,4.000-3.000-1,-9.000 7.000-2,-18.000 19.000-4,-19.000 19.000-4,-18.000 19.000-5,-17.000 12.000-3,-11.000 6.000-1,-14.000 7.000-1,-11.000 6.000-3,0.000-2.000 2,17.000-9.000 1,15.000-10.000 2,16.000-8.000 3,4.000-6.000 2,-6.000 1.000 3,-6.000-1.000 4,-6.000 1.000 3,-10.000 4.000 2,-12.000 9.000 0,-13.000 10.000 0,-12.000 10.000 0,-15.000 8.000-4,-15.000 10.000-9,-15.000 10.000-8,-16.000 9.000-8,-21.000 13.000-2,-24.000 20.000 5,-26.000 18.000 5,-24.000 20.000 4,-12.000 5.000 4,4.000-6.000 1,3.000-6.000 3,3.000-6.000 1,-2.000 1.000 2,-6.000 9.000 2,-6.000 10.000 2,-6.000 10.000 1,-1.000 4.000 0,7.000 0.000 1,6.000 0.000 0,7.000 0.000-1,8.000-7.000 1,14.000-11.000 1,11.000-14.000 1,14.000-11.000 1,8.000-11.000 0,7.000-5.000 0,6.000-7.000-1,7.000-5.000-1,4.000-6.000 0,3.000-3.000 3,3.000-3.000 0,4.000-2.000 2,7.000-6.000-1,13.000-6.000-5,12.000-6.000-5,13.000-6.000-5,10.000-9.000-2,10.000-8.000 3,10.000-10.000 1,9.000-9.000 2,12.000-13.000 0,16.000-16.000 0,15.000-15.000-1,17.000-15.000 0,5.000-6.000-1,-3.000 7.000 2,-3.000 6.000 0,-2.000 7.000 0,-8.000 5.000 1,-8.000 7.000 0,-10.000 6.000-1,-9.000 7.000-1,4.000-9.000-1,19.000-21.000-3,19.000-22.000-3,19.000-22.000-2,1.000-5.000-2,-16.000 13.000 3,-15.000 12.000 2,-15.000 13.000 2,-15.000 13.000 2,-12.000 17.000 2,-13.000 15.000 2,-12.000 16.000 1,-15.000 12.000 2,-15.000 9.000 4,-15.000 10.000 3,-16.000 10.000 4,-7.000 5.000-1,4.000 4.000-3,3.000 3.000-3,3.000 3.000-4,-4.000 6.000-2,-8.000 9.000-2,-10.000 10.000-3,-9.000 10.000-1,-4.000 2.000-1,4.000-3.000 1,3.000-3.000 2,3.000-2.000 1,3.000-5.000 0,3.000-2.000 1,3.000-3.000 1,4.000-3.000-1,2.000-4.000 1,4.000-3.000 1,3.000-3.000 0,3.000-2.000 1</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52"/>
    </inkml:context>
    <inkml:brush xml:id="br0">
      <inkml:brushProperty name="width" value="0.03306" units="cm"/>
      <inkml:brushProperty name="height" value="0.03306" units="cm"/>
      <inkml:brushProperty name="color" value="#00bff3"/>
    </inkml:brush>
  </inkml:definitions>
  <inkml:trace contextRef="#ctx0" brushRef="#br0">16750.000 46850.000 665,'-55.000'21.000'8,"41.000"-5.000"17,40.000-7.000 16,42.000-5.000 17,27.000-9.000 2,16.000-9.000-11,15.000-10.000-13,17.000-8.000-11,10.000-8.000-9,6.000-2.000-5,7.000-3.000-6,6.000-3.000-5,1.000 1.000-3,-3.000 6.000 0,-3.000 7.000-1,-2.000 6.000 0,-6.000 3.000-1,-6.000 0.000-4,-6.000 0.000-2,-6.000 0.000-3,-10.000 1.000-2,-12.000 4.000 2,-13.000 3.000-1,-12.000 3.000 1,-13.000 3.000-3,-12.000 3.000-7,-13.000 3.000-7,-12.000 4.000-8,-10.000 4.000-1,-6.000 6.000 4,-6.000 7.000 3,-6.000 6.000 3,-7.000 3.000 4,-6.000 0.000 3,-6.000 0.000 3,-6.000 0.000 3</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52"/>
    </inkml:context>
    <inkml:brush xml:id="br0">
      <inkml:brushProperty name="width" value="0.03281" units="cm"/>
      <inkml:brushProperty name="height" value="0.03281" units="cm"/>
      <inkml:brushProperty name="color" value="#00bff3"/>
    </inkml:brush>
  </inkml:definitions>
  <inkml:trace contextRef="#ctx0" brushRef="#br0">19000.000 46750.000 670,'-49.000'10.000'19,"4.000"23.000"9,3.000 22.000 8,3.000 22.000 10,-1.000 10.000-2,-2.000 1.000-11,-3.000-1.000-12,-3.000 1.000-12,-4.000-1.000-6,-3.000 1.000-2,-3.000-1.000-2,-2.000 1.000-1,-3.000-3.000-1,1.000-2.000 1,-1.000-3.000 0,1.000-3.000 1,1.000-6.000 2,3.000-5.000 1,3.000-7.000 2,4.000-5.000 1,4.000-8.000 2,6.000-5.000 0,7.000-7.000 1,6.000-5.000 1,15.000-6.000 0,26.000-3.000-1,24.000-3.000-1,26.000-2.000 0,15.000-9.000-1,6.000-12.000 0,7.000-13.000-1,6.000-12.000-1,6.000-7.000-1,6.000 1.000-1,7.000-1.000-1,6.000 1.000-3,1.000-3.000 0,-3.000-2.000-2,-3.000-3.000-1,-2.000-3.000-2,-6.000-1.000-3,-6.000 4.000-4,-6.000 3.000-5,-6.000 3.000-5,-7.000 3.000-2,-6.000 3.000-3,-6.000 3.000-1,-6.000 4.000-2</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1"/>
    </inkml:context>
    <inkml:brush xml:id="br0">
      <inkml:brushProperty name="width" value="0.03509" units="cm"/>
      <inkml:brushProperty name="height" value="0.03509" units="cm"/>
      <inkml:brushProperty name="color" value="#fdd405"/>
    </inkml:brush>
  </inkml:definitions>
  <inkml:trace contextRef="#ctx0" brushRef="#br0">76740.000 6093.000 626,'-22.000'-3.000'27,"4.000"10.000"4,5.000 9.000 4,3.000 11.000 4,3.000 5.000 1,2.000 1.000-5,2.000 0.000-5,2.000 2.000-5,1.000-1.000-2,0.000-1.000-3,0.000-3.000-2,0.000-1.000-2,0.000-3.000-2,0.000 0.000-4,0.000-1.000-3,0.000-1.000-3,0.000 1.000-5,0.000 3.000-4,0.000 3.000-4,0.000 3.000-5,0.000-1.000-3,-2.000-2.000-1,0.000-3.000-1,-2.000-3.000-2,0.000-3.000-2,1.000-5.000-5,-1.000-3.000-4,0.000-4.000-4,0.000-5.000-3,0.000-2.000 1,0.000-6.000 0,0.000-2.000-1,-1.000-5.000 4,0.000-6.000 6,-1.000-4.000 6,-1.000-5.000 5,0.000 0.000 5,2.000 3.000 3,2.000 5.000 3,2.000 3.000 2,0.000 3.000 3,0.000 0.000 0,-2.000 2.000 0,0.000 1.000 1</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4:52"/>
    </inkml:context>
    <inkml:brush xml:id="br0">
      <inkml:brushProperty name="width" value="0.03695" units="cm"/>
      <inkml:brushProperty name="height" value="0.03695" units="cm"/>
      <inkml:brushProperty name="color" value="#00bff3"/>
    </inkml:brush>
  </inkml:definitions>
  <inkml:trace contextRef="#ctx0" brushRef="#br0">19400.000 46900.000 595,'-68.000'-55.000'41,"17.000"41.000"5,15.000 40.000 6,16.000 42.000 5,9.000 27.000-2,3.000 16.000-8,3.000 15.000-10,4.000 17.000-8,4.000 16.000-8,6.000 19.000-8,7.000 19.000-7,6.000 19.000-6,3.000 27.000-9,0.000 39.000-8,0.000 36.000-8,0.000 39.000-9,1.000 3.000-4,4.000-27.000-1,3.000-28.000-1,3.000-28.000-2,1.000-26.000 1,1.000-21.000 1,-1.000-22.000 1,1.000-22.000 1,-4.000-30.000 4,-6.000-37.000 6,-6.000-38.000 5,-6.000-37.000 7,-4.000-19.000 4,1.000 0.000 2,-1.000 0.000 3,1.000 0.000 2</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1"/>
    </inkml:context>
    <inkml:brush xml:id="br0">
      <inkml:brushProperty name="width" value="0.02813" units="cm"/>
      <inkml:brushProperty name="height" value="0.02813" units="cm"/>
      <inkml:brushProperty name="color" value="#00bff3"/>
    </inkml:brush>
  </inkml:definitions>
  <inkml:trace contextRef="#ctx0" brushRef="#br0">17900.000 43550.000 782,'-24.000'68.000'20,"4.000"-11.000"-2,3.000-14.000 0,3.000-11.000-1,3.000-6.000-1,3.000 4.000 0,3.000 3.000-1,4.000 3.000 1,-1.000 6.000-1,-3.000 9.000 0,-3.000 10.000 0,-2.000 10.000-1,0.000 10.000-2,7.000 13.000-5,6.000 12.000-3,7.000 13.000-5,4.000 1.000-3,3.000-9.000-2,3.000-10.000-2,4.000-8.000-2,2.000 2.000 0,4.000 16.000 1,3.000 15.000 3,3.000 17.000 0,3.000 16.000-3,3.000 19.000-9,3.000 19.000-10,4.000 19.000-9,-4.000-10.000-4,-9.000-37.000 2,-10.000-38.000 2,-8.000-37.000 1</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3"/>
    </inkml:context>
    <inkml:brush xml:id="br0">
      <inkml:brushProperty name="width" value="0.03444" units="cm"/>
      <inkml:brushProperty name="height" value="0.03444" units="cm"/>
      <inkml:brushProperty name="color" value="#00bff3"/>
    </inkml:brush>
  </inkml:definitions>
  <inkml:trace contextRef="#ctx0" brushRef="#br0">17050.000 46150.000 638,'-24.000'23.000'1,"4.000"-3.000"2,3.000-3.000 2,3.000-2.000 1,7.000-12.000 2,14.000-19.000 1,11.000-18.000 1,14.000-19.000 2,2.000-7.000-2,-6.000 7.000-1,-6.000 6.000-3,-6.000 7.000-3,-4.000 4.000 0,1.000 3.000 1,-1.000 3.000 0,1.000 4.000 1,1.000 4.000 0,3.000 6.000 0,3.000 7.000 0,4.000 6.000 0,5.000 7.000 0,10.000 10.000-1,10.000 10.000 0,9.000 9.000-1,4.000 4.000 0,1.000 1.000-1,-1.000-1.000 0,1.000 1.000 0,-3.000-1.000-2,-2.000 1.000-1,-3.000-1.000-2,-3.000 1.000-2,-2.000 1.000-1,0.000 3.000 1,0.000 3.000 0,0.000 4.000 1,-2.000-3.000 0,-3.000-5.000 1,-3.000-7.000 0,-2.000-5.000 1,-8.000-14.000 2,-8.000-18.000 3,-10.000-19.000 3,-9.000-18.000 2,-9.000-14.000 0,-5.000-5.000-3,-7.000-7.000-3,-5.000-5.000-4,-6.000-4.000-1,-3.000 0.000-1,-3.000 0.000 1,-2.000 0.000 0,-3.000-13.000-1,1.000-24.000-2,-1.000-26.000-1,1.000-24.000-3,-1.000-20.000-1,1.000-11.000 0,-1.000-14.000 0,1.000-11.000 0,1.000 3.000 1,3.000 23.000 2,3.000 22.000 4,4.000 22.000 2,2.000 19.000 1,4.000 20.000 1,3.000 18.000 1,3.000 20.000 0,3.000 10.000 0,3.000 3.000-2,3.000 3.000 0,4.000 4.000-1,1.000 4.000 2,0.000 6.000 4,0.000 7.000 5,0.000 6.000 4,3.000 4.000 3,6.000 4.000 0,7.000 3.000 2,6.000 3.000-1,6.000 4.000 2,6.000 7.000 1,7.000 6.000 2,6.000 7.000 2,4.000-1.000-2,4.000-6.000-2,3.000-6.000-3,3.000-6.000-2,3.000-4.000-3,3.000 1.000 0,3.000-1.000-1,4.000 1.000-1,1.000 1.000-1,0.000 3.000-2,0.000 3.000-2,0.000 4.000-3,1.000 2.000 1,4.000 4.000 0,3.000 3.000 2,3.000 3.000 0,-2.000-1.000-1,-6.000-2.000-8,-6.000-3.000-7,-6.000-3.000-6,-6.000-2.000-4,-2.000 0.000-4,-3.000 0.000-1,-3.000 0.000-4,-4.000-2.000 0,-3.000-3.000 1,-3.000-3.000 1,-2.000-2.000 0</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3"/>
    </inkml:context>
    <inkml:brush xml:id="br0">
      <inkml:brushProperty name="width" value="0.03309" units="cm"/>
      <inkml:brushProperty name="height" value="0.03309" units="cm"/>
      <inkml:brushProperty name="color" value="#00bff3"/>
    </inkml:brush>
  </inkml:definitions>
  <inkml:trace contextRef="#ctx0" brushRef="#br0">18450.000 43800.000 664,'-19.000'20.000'4,"13.000"-9.000"6,12.000-10.000 8,13.000-8.000 6,9.000-6.000 2,6.000 1.000-6,7.000-1.000-4,6.000 1.000-4,-1.000-1.000-3,-5.000 1.000 1,-7.000-1.000 1,-5.000 1.000 0,-4.000 4.000-2,0.000 9.000-4,0.000 10.000-5,0.000 10.000-4,-4.000 11.000-2,-5.000 17.000-3,-7.000 15.000 0,-5.000 16.000-3,-6.000 7.000 0,-3.000 1.000 0,-3.000-1.000 0,-2.000 1.000-1,-5.000-4.000 2,-2.000-6.000 1,-3.000-6.000 2,-3.000-6.000 2,-1.000-9.000 1,4.000-8.000 0,3.000-10.000 1,3.000-9.000-1,3.000-5.000 4,3.000 0.000 9,3.000 0.000 8,4.000 0.000 8,5.000-4.000 2,10.000-5.000-3,10.000-7.000-4,9.000-5.000-3,6.000-6.000-3,3.000-3.000-1,3.000-3.000-1,4.000-2.000 0,1.000-3.000-1,0.000 1.000-1,0.000-1.000 0,0.000 1.000 0,-2.000 1.000 0,-3.000 3.000-1,-3.000 3.000 1,-2.000 4.000-1,-6.000 5.000-1,-6.000 10.000 1,-6.000 10.000-1,-6.000 9.000 0,-7.000 7.000 0,-6.000 7.000-3,-6.000 6.000-1,-6.000 7.000-1,-9.000 4.000-4,-8.000 3.000-1,-10.000 3.000-4,-9.000 4.000-2,-5.000 2.000-2,0.000 4.000-1,0.000 3.000 0,0.000 3.000-1,-2.000 3.000 0,-3.000 3.000-1,-3.000 3.000-1,-2.000 4.000 0,2.000-4.000-3,9.000-9.000-3,10.000-10.000-3,10.000-8.000-5,5.000-11.000-1,4.000-8.000-1,3.000-10.000-2,3.000-9.000 0</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4"/>
    </inkml:context>
    <inkml:brush xml:id="br0">
      <inkml:brushProperty name="width" value="0.03649" units="cm"/>
      <inkml:brushProperty name="height" value="0.03649" units="cm"/>
      <inkml:brushProperty name="color" value="#00bff3"/>
    </inkml:brush>
  </inkml:definitions>
  <inkml:trace contextRef="#ctx0" brushRef="#br0">21050.000 46350.000 602,'-27.000'21.000'0,"-3.000"-5.000"-2,-3.000-7.000-1,-2.000-5.000-1,-1.000-6.000 6,3.000-3.000 13,3.000-3.000 12,4.000-2.000 13,4.000-9.000 3,6.000-12.000-8,7.000-13.000-8,6.000-12.000-7,4.000-10.000-6,4.000-6.000-4,3.000-6.000-3,3.000-6.000-2,3.000-1.000-3,3.000 7.000 2,3.000 6.000 2,4.000 7.000 0,4.000 5.000 0,6.000 7.000-2,7.000 6.000-1,6.000 7.000-1,4.000 5.000-1,4.000 7.000 1,3.000 6.000 0,3.000 7.000 1,-1.000 8.000 1,-2.000 14.000 1,-3.000 11.000 0,-3.000 14.000 1,-2.000 7.000 0,0.000 3.000 1,0.000 3.000 1,0.000 4.000 0,1.000 5.000 1,4.000 10.000-1,3.000 10.000-1,3.000 9.000 0,-1.000 6.000 1,-2.000 3.000-1,-3.000 3.000 0,-3.000 4.000 0,-1.000 4.000-1,4.000 6.000-2,3.000 7.000-3,3.000 6.000-1,-1.000-1.000-3,-2.000-5.000-1,-3.000-7.000-1,-3.000-5.000-2,-6.000-11.000-2,-5.000-11.000-3,-7.000-14.000-3,-5.000-11.000-2,-6.000-20.000-10,-3.000-24.000-18,-3.000-26.000-16,-2.000-24.000-17</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4"/>
    </inkml:context>
    <inkml:brush xml:id="br0">
      <inkml:brushProperty name="width" value="0.03548" units="cm"/>
      <inkml:brushProperty name="height" value="0.03548" units="cm"/>
      <inkml:brushProperty name="color" value="#00bff3"/>
    </inkml:brush>
  </inkml:definitions>
  <inkml:trace contextRef="#ctx0" brushRef="#br0">22350.000 44250.000 620,'-4.000'101.000'129,"-5.000"4.000"-30,-7.000 3.000-31,-5.000 3.000-31,-8.000 7.000-18,-5.000 14.000-5,-7.000 11.000-5,-5.000 14.000-4,-9.000 14.000-7,-9.000 20.000-5,-10.000 18.000-7,-8.000 20.000-6,-9.000 17.000-5,-6.000 20.000-5,-6.000 18.000-4,-6.000 20.000-5,1.000 0.000-1,9.000-15.000 1,10.000-15.000 1,10.000-16.000 2,11.000-32.000 0,17.000-46.000 4,15.000-47.000 1,16.000-47.000 3</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4"/>
    </inkml:context>
    <inkml:brush xml:id="br0">
      <inkml:brushProperty name="width" value="0.03198" units="cm"/>
      <inkml:brushProperty name="height" value="0.03198" units="cm"/>
      <inkml:brushProperty name="color" value="#00bff3"/>
    </inkml:brush>
  </inkml:definitions>
  <inkml:trace contextRef="#ctx0" brushRef="#br0">23550.000 45100.000 687,'-57.000'-2.000'47,"39.000"-3.000"0,36.000-3.000-1,39.000-2.000-1,18.000-3.000-4,0.000 1.000-8,0.000-1.000-9,0.000 1.000-8,1.000-1.000-6,4.000 1.000-6,3.000-1.000-6,3.000 1.000-5,3.000-3.000-3,3.000-2.000 0,3.000-3.000 0,4.000-3.000 0,-6.000-1.000-3,-11.000 4.000-7,-14.000 3.000-5,-11.000 3.000-6,-7.000 1.000-4,0.000 1.000-2,0.000-1.000-2,0.000 1.000-2</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5"/>
    </inkml:context>
    <inkml:brush xml:id="br0">
      <inkml:brushProperty name="width" value="0.03078" units="cm"/>
      <inkml:brushProperty name="height" value="0.03078" units="cm"/>
      <inkml:brushProperty name="color" value="#00bff3"/>
    </inkml:brush>
  </inkml:definitions>
  <inkml:trace contextRef="#ctx0" brushRef="#br0">23900.000 45850.000 714,'-58.000'21.000'-22,"34.000"-5.000"26,35.000-7.000 27,35.000-5.000 26,19.000-8.000 8,7.000-5.000-11,6.000-7.000-13,7.000-5.000-11,7.000-6.000-12,9.000-3.000-10,10.000-3.000-12,10.000-2.000-11,7.000-5.000-9,6.000-2.000-9,7.000-3.000-10,6.000-3.000-8,-2.000 1.000-1,-9.000 6.000 5,-10.000 7.000 7,-8.000 6.000 5,-15.000 6.000 7,-19.000 6.000 4,-18.000 7.000 6,-19.000 6.000 4</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05"/>
    </inkml:context>
    <inkml:brush xml:id="br0">
      <inkml:brushProperty name="width" value="0.03694" units="cm"/>
      <inkml:brushProperty name="height" value="0.03694" units="cm"/>
      <inkml:brushProperty name="color" value="#00bff3"/>
    </inkml:brush>
  </inkml:definitions>
  <inkml:trace contextRef="#ctx0" brushRef="#br0">27350.000 44450.000 595,'-4.000'-50.000'1,"-5.000"0.000"2,-7.000 0.000 3,-5.000 0.000 1,-3.000-4.000 2,4.000-5.000 3,3.000-7.000 2,3.000-5.000 2,1.000-3.000 1,1.000 4.000-1,-1.000 3.000 0,1.000 3.000-1,-1.000 4.000-2,1.000 7.000-4,-1.000 6.000-5,1.000 7.000-4,-3.000 4.000-2,-2.000 3.000 1,-3.000 3.000 1,-3.000 4.000 1,-4.000 5.000 1,-3.000 10.000 0,-3.000 10.000 0,-2.000 9.000 1,-1.000 10.000-1,3.000 14.000 0,3.000 11.000-1,4.000 14.000-2,2.000 13.000 1,4.000 16.000 1,3.000 15.000 0,3.000 17.000 1,3.000 5.000 1,3.000-3.000 0,3.000-3.000 0,4.000-2.000 1,1.000-6.000 0,0.000-6.000 0,0.000-6.000 0,0.000-6.000 0,1.000-9.000 0,4.000-8.000 0,3.000-10.000 0,3.000-9.000-1,3.000-9.000 1,3.000-5.000-1,3.000-7.000 1,4.000-5.000 0,1.000-9.000-1,0.000-9.000-3,0.000-10.000-2,0.000-8.000-3,1.000-11.000-1,4.000-8.000-1,3.000-10.000-1,3.000-9.000-1,1.000-9.000 0,1.000-5.000-1,-1.000-7.000-1,1.000-5.000 0,-4.000-4.000-1,-6.000 0.000 3,-6.000 0.000 0,-6.000 0.000 2,-4.000 3.000 1,1.000 6.000 3,-1.000 7.000 2,1.000 6.000 3,-3.000 12.000 7,-2.000 19.000 11,-3.000 19.000 11,-3.000 19.000 13,-1.000 15.000 1,4.000 13.000-8,3.000 12.000-6,3.000 13.000-8,7.000 10.000-6,14.000 10.000-3,11.000 10.000-3,14.000 9.000-4,8.000 7.000-4,7.000 7.000-3,6.000 6.000-2,7.000 7.000-4,7.000-3.000-6,9.000-8.000-9,10.000-10.000-9,10.000-9.000-8,-6.000-16.000-1,-18.000-22.000 7,-19.000-22.000 8,-18.000-21.000 8,-12.000-10.000-3,-3.000 3.000-12,-3.000 3.000-11,-2.000 4.000-13</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5:12"/>
    </inkml:context>
    <inkml:brush xml:id="br0">
      <inkml:brushProperty name="width" value="0.03178" units="cm"/>
      <inkml:brushProperty name="height" value="0.03178" units="cm"/>
      <inkml:brushProperty name="color" value="#00bff3"/>
    </inkml:brush>
  </inkml:definitions>
  <inkml:trace contextRef="#ctx0" brushRef="#br0">11000.000 58700.000 692,'-74.000'21.000'-29,"4.000"-5.000"7,3.000-7.000 6,3.000-5.000 6,4.000-4.000 5,7.000 0.000 3,6.000 0.000 3,7.000 0.000 3,4.000 1.000 2,3.000 4.000 0,3.000 3.000 1,4.000 3.000 0,2.000 6.000 1,4.000 9.000 1,3.000 10.000 1,3.000 10.000 0,3.000 7.000 1,3.000 6.000-2,3.000 7.000-1,4.000 6.000-1,4.000 4.000-1,6.000 4.000 0,7.000 3.000 0,6.000 3.000 1,6.000-4.000-1,6.000-8.000-1,7.000-10.000 0,6.000-9.000-1,6.000-5.000 0,6.000 0.000 1,7.000 0.000 0,6.000 0.000 1,4.000-4.000 0,4.000-5.000 0,3.000-7.000 0,3.000-5.000-1,3.000-8.000 1,3.000-5.000-1,3.000-7.000 1,4.000-5.000 0,2.000-9.000 1,4.000-9.000-1,3.000-10.000-1,3.000-8.000 1,1.000-6.000 0,1.000 1.000-1,-1.000-1.000-1,1.000 1.000 1,-4.000 1.000-2,-6.000 3.000 1,-6.000 3.000 0,-6.000 4.000 0,-4.000 2.000-1,1.000 4.000-1,-1.000 3.000-1,1.000 3.000 0,-1.000 3.000-1,1.000 3.000 0,-1.000 3.000-1,1.000 4.000 0,-1.000 1.000 0,1.000 0.000 0,-1.000 0.000 0,1.000 0.000 1,1.000 1.000-1,3.000 4.000 1,3.000 3.000-1,4.000 3.000 1,4.000-1.000-1,6.000-2.000 1,7.000-3.000 0,6.000-3.000 0,4.000-4.000 1,4.000-3.000 1,3.000-3.000 0,3.000-2.000 1,3.000-3.000 0,3.000 1.000-1,3.000-1.000-1,4.000 1.000-1,2.000-4.000-1,4.000-6.000-1,3.000-6.000-1,3.000-6.000-1,1.000-1.000 0,1.000 7.000 1,-1.000 6.000 2,1.000 7.000 0,1.000 2.000 2,3.000 1.000-1,3.000-1.000 0,4.000 1.000 0,4.000-1.000 0,6.000 1.000 1,7.000-1.000 0,6.000 1.000 0,3.000-3.000 1,0.000-2.000-1,0.000-3.000 1,0.000-3.000-1,3.000-1.000-1,6.000 4.000 1,7.000 3.000 0,6.000 3.000-1,1.000 1.000 1,-3.000 1.000 0,-3.000-1.000 1,-2.000 1.000 0,-5.000 1.000 1,-2.000 3.000 1,-3.000 3.000 1,-3.000 4.000 1,-2.000 2.000-1,0.000 4.000 0,0.000 3.000 0,0.000 3.000-2,-2.000 1.000-1,-3.000 1.000-2,-3.000-1.000-2,-2.000 1.000-3,-3.000-1.000-1,1.000 1.000-1,-1.000-1.000 1,1.000 1.000-1,1.000-3.000 1,3.000-2.000 1,3.000-3.000 1,4.000-3.000 1,-3.000-2.000 2,-5.000 0.000-1,-7.000 0.000 1,-5.000 0.000 1,-6.000 0.000 0,-3.000 0.000 0,-3.000 0.000 2,-2.000 0.000-1,-1.000 0.000 1,3.000 0.000 0,3.000 0.000-1,4.000 0.000 0,1.000-4.000 1,0.000-5.000 1,0.000-7.000 3,0.000-5.000 1,0.000-3.000 0,0.000 4.000-1,0.000 3.000-2,0.000 3.000-1,-2.000 3.000-2,-3.000 3.000 1,-3.000 3.000-1,-2.000 4.000-1,-3.000 1.000 0,1.000 0.000 0,-1.000 0.000 0,1.000 0.000 0,-1.000 1.000-1,1.000 4.000 0,-1.000 3.000-1,1.000 3.000-2,-1.000 3.000 0,1.000 3.000 1,-1.000 3.000 0,1.000 4.000 0,1.000-1.000 0,3.000-3.000 1,3.000-3.000 0,4.000-2.000 0,1.000-1.000 1,0.000 3.000 3,0.000 3.000 1,0.000 4.000 2,-2.000-1.000 1,-3.000-3.000-1,-3.000-3.000-2,-2.000-2.000-1,-1.000-3.000-1,3.000 1.000-1,3.000-1.000-2,4.000 1.000 0,2.000-3.000 0,4.000-2.000 1,3.000-3.000 1,3.000-3.000 2,1.000-4.000 0,1.000-3.000-1,-1.000-3.000-2,1.000-2.000-1,-1.000-5.000-1,1.000-2.000 1,-1.000-3.000 1,1.000-3.000 0,2.000-2.000 1,7.000 0.000 1,6.000 0.000 0,7.000 0.000 2,-1.000 0.000-1,-6.000 0.000-1,-6.000 0.000 1,-6.000 0.000-2,-4.000 0.000 1,1.000 0.000 0,-1.000 0.000 0,1.000 0.000 1,1.000-2.000 0,3.000-3.000 0,3.000-3.000 0,4.000-2.000-1,1.000-3.000 1,0.000 1.000 1,0.000-1.000-1,0.000 1.000 0,-4.000 1.000 1,-5.000 3.000-1,-7.000 3.000 0,-5.000 4.000 0,-6.000 2.000 0,-3.000 4.000 0,-3.000 3.000 0,-2.000 3.000 0,-3.000 1.000 1,1.000 1.000-1,-1.000-1.000-1,1.000 1.000 1,-3.000 1.000-1,-2.000 3.000-1,-3.000 3.000 1,-3.000 4.000-1,-4.000 1.000-1,-3.000 0.000-1,-3.000 0.000 0,-2.000 0.000-2,-5.000-2.000 0,-2.000-3.000 1,-3.000-3.000 1,-3.000-2.000 0,-1.000-1.000 1,4.000 3.000 1,3.000 3.000 2,3.000 4.000 0,-1.000 1.000 1,-2.000 0.000 0,-3.000 0.000-2,-3.000 0.000 1,-2.000 0.000-1,0.000 0.000 0,0.000 0.000 0,0.000 0.000 1,-2.000-2.000-1,-3.000-3.000 1,-3.000-3.000 0,-2.000-2.000 0,-3.000-5.000 1,1.000-2.000 0,-1.000-3.000-1,1.000-3.000 1,-3.000-1.000 0,-2.000 4.000 0,-3.000 3.000-1,-3.000 3.000 0,-4.000-1.000 0,-3.000-2.000-1,-3.000-3.000 1,-2.000-3.000-2,-5.000-1.000 1,-2.000 4.000-2,-3.000 3.000 0,-3.000 3.000 0,-4.000 1.000-1,-3.000 1.000 1,-3.000-1.000-1,-2.000 1.000 1,-5.000-1.000-1,-2.000 1.000-2,-3.000-1.000-1,-3.000 1.000-1,-4.000-1.000-3,-3.000 1.000 0,-3.000-1.000-2,-2.000 1.000-2,-5.000-1.000 0,-2.000 1.000-2,-3.000-1.000 0,-3.000 1.000-1,-2.000-1.000-1,0.000 1.000 1,0.000-1.000 1,0.000 1.000 0,1.000 1.000 2,4.000 3.000 2,3.000 3.000 1,3.000 4.000 2,3.000 1.000 1,3.000 0.000 0,3.000 0.000 0,4.000 0.000 1,1.000-2.000-1,0.000-3.000 2,0.000-3.000 1,0.000-2.000 1,3.000-3.000 2,6.000 1.000 1,7.000-1.000 3,6.000 1.000 1,3.000-1.000 2,0.000 1.000 0,0.000-1.000 2,0.000 1.000 0,-4.000 1.000 0,-5.000 3.000 1,-7.000 3.000-1,-5.000 4.000 1,-4.000 1.000-1,0.000 0.000 1,0.000 0.000-1,0.000 0.000-1,0.000-2.000 0,0.000-3.000-3,0.000-3.000-3,0.000-2.000-2,0.000-1.000-3,0.000 3.000-3,0.000 3.000-3,0.000 4.000-4,0.000 1.000-1,0.000 0.000 2,0.000 0.000 1,0.000 0.000 1,-2.000 3.000 0,-3.000 6.000 0,-3.000 7.000-1,-2.000 6.000-1,-1.000 3.000 2,3.000 0.000 1,3.000 0.000 3,4.000 0.000 1,-1.000 0.000 3,-3.000 0.000 1,-3.000 0.000 3,-2.000 0.000 1,-5.000 1.000 2,-2.000 4.000-1,-3.000 3.000 0,-3.000 3.000-1,-2.000 1.000-1,0.000 1.000-2,0.000-1.000-1,0.000 1.000-2,1.000-1.000-1,4.000 1.000 0,3.000-1.000 1,3.000 1.000-1,4.000-1.000 1,7.000 1.000-1,6.000-1.000 1,7.000 1.000 0,2.000-3.000 0,1.000-2.000 1,-1.000-3.000-1,1.000-3.000 1,1.000-6.000-1,3.000-5.000 0,3.000-7.000-2,4.000-5.000 0,-6.000-4.000-1,-11.000 0.000 0,-14.000 0.000 0,-11.000 0.000 0,-7.000 0.000 0,0.000 0.000-1,0.000 0.000 2,0.000 0.000-1</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1"/>
    </inkml:context>
    <inkml:brush xml:id="br0">
      <inkml:brushProperty name="width" value="0.0373" units="cm"/>
      <inkml:brushProperty name="height" value="0.0373" units="cm"/>
      <inkml:brushProperty name="color" value="#fdd405"/>
    </inkml:brush>
  </inkml:definitions>
  <inkml:trace contextRef="#ctx0" brushRef="#br0">76550.000 6637.000 589,'14.000'-43.000'-12,"-1.000"9.000"5,-2.000 9.000 6,-2.000 9.000 5,-1.000 6.000 4,0.000 3.000 4,0.000 2.000 2,-1.000 4.000 3,2.000 1.000 1,0.000 0.000-1,1.000 0.000-1,2.000 0.000 0,0.000 0.000-1,3.000 0.000-1,2.000 0.000 1,2.000 0.000-1,0.000 0.000 1,1.000 0.000 4,-1.000 0.000 3,1.000 0.000 3,-1.000 0.000 1,-1.000 0.000-3,-1.000 0.000-2,0.000 0.000-2,-2.000 0.000-6,-1.000 0.000-8,-1.000 0.000-9,0.000 0.000-7,-2.000-1.000-14,-1.000-2.000-19,-1.000-2.000-17,0.000-2.000-19,-4.000-4.000 1,-2.000-5.000 16,-6.000-7.000 19,-2.000-5.000 17,-3.000-2.000 12,2.000 5.000 4,1.000 3.000 4,0.000 5.000 4,2.000 2.000 5,0.000 0.000 4,2.000 2.000 5,0.000 1.000 4,1.000 4.000 9,-2.000 6.000 13,0.000 7.000 13,-1.000 8.000 13,-1.000 3.000 1,3.000 1.000-11,2.000 1.000-12,3.000 1.000-12,-1.000 2.000-5,-1.000 1.000-2,0.000 3.000-2,-2.000 1.000 0,0.000 2.000-3,0.000 1.000-2,0.000 1.000-4,0.000 1.000-2,0.000-1.000-6,0.000-1.000-6,0.000-3.000-6,0.000-1.000-8,1.000-3.000-5,2.000-3.000-5,2.000-3.000-5,2.000-3.000-5,2.000-2.000 0,2.000-2.000 2,1.000-3.000 2,3.000-1.000 3,0.000-2.000 3,-2.000-4.000 5,-3.000-2.000 4,-1.000-3.000 5,-1.000-2.000 0,0.000 0.000-7,0.000 0.000-5,0.000 0.000-6</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2646" units="cm"/>
      <inkml:brushProperty name="height" value="0.02646" units="cm"/>
      <inkml:brushProperty name="color" value="#ff0000"/>
      <inkml:brushProperty name="fitToCurve" value="1"/>
    </inkml:brush>
  </inkml:definitions>
  <inkml:trace contextRef="#ctx0" brushRef="#br0">21255.000 15439.000 1022</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5818.000 1992.000 194,'-126.000'-1.000'384,"26.000"7.000"-344,18.000 3.000-30,3.000 15.000 18,12.000 19.000-21,-5.000 20.000-1,16.000 8.000 0,7.000 9.000-1,12.000 3.000 3,11.000 1.000 4,12.000 1.000 2,11.000 0.000-2,10.000-4.000-1,14.000 0.000 3,23.000 2.000 2,13.000-19.000-9,22.000-20.000-1,13.000-22.000 0,-5.000-10.000-3,9.000-7.000-1,0.000-6.000-1,2.000-2.000 0,-6.000-1.000 0,-1.000-2.000-1,5.000-7.000 0,-11.000-10.000 0,5.000-7.000-2,-13.000-21.000-1,-10.000-30.000 0,-14.000-1.000 3,-13.000-11.000 1,-29.000-10.000 1,-22.000 4.000-1,-28.000 7.000 0,-15.000 14.000 0,-24.000-8.000-1,10.000 26.000 1,-17.000-5.000-1,-11.000 13.000 1,7.000 30.000-1,-21.000 14.000-2,10.000 15.000-3,2.000 3.000-8,8.000 19.000-245,42.000-29.000 82</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6933.000 1757.000 315,'-94.000'112.000'142,"9.000"-8.000"-125,-11.000 14.000-6,58.000-66.000-4,-8.000 11.000 0,9.000-10.000-1,1.000 1.000 1,-7.000 10.000-1,13.000-14.000 0,-8.000 12.000-1,8.000-5.000-1,3.000 3.000 0,0.000 10.000-1,-3.000 12.000 0,3.000-22.000 0,-2.000 3.000-1,0.000-1.000 2,-5.000 7.000-2,1.000-11.000 1,-6.000-5.000-1,10.000 4.000 4,92.000-42.000-3,7.000-14.000-2,2.000 0.000 0,29.000 6.000 0,-1.000-2.000 0,-21.000-3.000 0,22.000 0.000 0,-9.000 4.000 1,4.000-4.000-1,11.000-3.000 1,-29.000 0.000-1,14.000 2.000 1,-15.000 0.000-1,-5.000-1.000 0,2.000-2.000 1,0.000-4.000 0,7.000 2.000-1,-7.000-2.000 5,-14.000-29.000 9,-63.000-38.000 8,-29.000-3.000-14,-11.000-1.000-4,6.000 8.000-2,1.000 2.000-1,-4.000-13.000-1,-14.000-22.000-1,10.000 23.000 0,-15.000-26.000 0,6.000 8.000 0,-3.000 1.000 0,2.000 3.000 0,-3.000 0.000-1,9.000 21.000 1,3.000 12.000-2,-16.000 22.000-40,18.000-9.000-267</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5275.000 4447.000 217,'66.000'-12.000'18,"13.000"3.000"11,-14.000 9.000-6,38.000 2.000 20,-10.000 2.000-4,0.000 0.000-20</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5346.000 4446.000 142,'-4.000'55.000'62,"-3.000"31.000"-28,3.000-14.000-4,4.000-21.000-16,0.000-1.000 1,-1.000 3.000-3,0.000 25.000 15,0.000-32.000-16,-2.000 2.000 0,0.000 1.000 0,3.000 22.000 8,0.000 7.000 1,0.000-14.000-4,0.000-10.000-1,0.000-5.000-3,2.000 7.000 6,34.000-106.000-108,-14.000-21.000 10,-3.000-20.000-31</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5371.000 4908.000 315,'99.000'-15.000'150,"-41.000"3.000"-123,-4.000-1.000-4,16.000-4.000 4,-10.000-3.000-2,3.000-5.000-3,-21.000-29.000-6,-66.000-11.000-14,-34.000 22.000-3,-13.000 75.000 4,32.000 47.000 3,28.000-1.000 1,11.000-9.000 5,23.000 5.000 5,23.000-17.000 1,16.000-10.000-9,14.000-35.000-164,-26.000 15.000-111</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5774.000 4870.000 232,'80.000'-1.000'196,"-77.000"60.000"-175,-19.000-5.000-14,-4.000 1.000-3,-2.000 3.000 3,4.000-5.000 11,70.000-23.000 47,16.000-68.000-52,-7.000-15.000-11,-8.000-14.000-3,-20.000-4.000-1,-21.000-5.000 2,-4.000 147.000 20,24.000 1.000-4,29.000-33.000 3,10.000-94.000-7,-37.000-22.000-8,-16.000-22.000 1,-25.000 10.000 0,-25.000 18.000 3,-45.000 51.000 21,17.000 75.000-21,13.000 12.000-11,31.000 15.000-32,68.000-18.000-332</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6191.000 4828.000 170,'63.000'8.000'253,"-19.000"80.000"-133,-69.000-25.000-87,-24.000-8.000-8,-8.000-16.000-9,118.000-74.000 2,13.000 24.000-13,-4.000 27.000 2,-28.000 47.000 4,-54.000 19.000 7,-31.000-6.000 0,-25.000-5.000 1,-11.000-22.000-5,0.000-28.000-24,-3.000-46.000-408</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4188.000 11773.000 533</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12734.000 10433.000 533</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2"/>
    </inkml:context>
    <inkml:brush xml:id="br0">
      <inkml:brushProperty name="width" value="0.04234" units="cm"/>
      <inkml:brushProperty name="height" value="0.04234" units="cm"/>
      <inkml:brushProperty name="color" value="#fdd405"/>
    </inkml:brush>
  </inkml:definitions>
  <inkml:trace contextRef="#ctx0" brushRef="#br0">78851.000 5822.000 519,'-2.000'-27.000'7,"-4.000"9.000"10,-4.000 8.000 11,-3.000 10.000 9,-3.000 6.000 2,0.000 6.000-6,1.000 4.000-5,-1.000 5.000-6,1.000 2.000-4,0.000 1.000-1,2.000-1.000-2,1.000 1.000-2,1.000-2.000-1,0.000-1.000-2,2.000-3.000-2,1.000-1.000-2,-1.000 2.000-1,0.000 5.000-2,-1.000 6.000 0,-1.000 7.000-2,0.000 0.000 0,4.000-4.000 1,2.000-4.000 1,4.000-3.000 1,2.000-5.000-1,4.000-5.000-3,2.000-5.000-4,4.000-4.000-4,2.000-5.000-3,5.000-4.000-2,3.000-4.000-4,5.000-4.000-3,3.000-4.000-2,3.000-5.000-2,2.000-5.000-2,4.000-5.000-2,0.000-2.000 0,-3.000-1.000 0,-3.000 1.000 1,-3.000 0.000 0,-4.000-2.000 3,-1.000-1.000 4,-4.000-2.000 5,-3.000-2.000 3,-3.000-1.000 4,-1.000 1.000 2,-2.000 2.000 3,-2.000 0.000 2,-2.000 2.000 3,-2.000 3.000 3,-3.000 3.000 4,0.000 4.000 4,-2.000 2.000 7,0.000 4.000 10,0.000 5.000 10,0.000 3.000 11,-1.000 4.000 1,0.000 6.000-9,-2.000 4.000-8,0.000 6.000-8,-2.000 3.000-6,0.000 5.000-3,-1.000 3.000-4,-2.000 5.000-4,1.000 3.000-1,-1.000 5.000 0,0.000 3.000 0,0.000 4.000 1,0.000 1.000-1,2.000 0.000-1,1.000-1.000-2,0.000-2.000-1,1.000-1.000-1,1.000-3.000 0,-1.000-4.000 0,0.000-1.000-1,0.000-5.000-2,2.000-2.000-6,0.000-3.000-5,2.000-2.000-5,1.000-5.000-2,4.000-3.000 1,2.000-4.000 3,3.000-4.000 1,4.000-3.000-2,2.000-2.000-6,3.000-2.000-5,3.000-2.000-6,2.000-3.000-2,-1.000-3.000 1,1.000-5.000 2,-1.000-3.000 1,0.000-2.000 3,-1.000 1.000 4,-1.000 1.000 4,-1.000 1.000 5,-1.000 0.000 3,-2.000 2.000 3,-3.000 1.000 3,-1.000 1.000 2,-4.000 5.000 12,-4.000 8.000 20,-6.000 10.000 22,-4.000 8.000 19,-2.000 4.000 4,0.000 1.000-14,2.000 0.000-15,1.000-1.000-14,0.000 0.000-9,2.000-1.000-4,0.000-1.000-5,2.000 0.000-3,1.000-2.000-5,3.000 1.000-5,4.000 0.000-6,2.000-1.000-5,2.000-1.000-2,0.000-4.000 0,-1.000-5.000 0,1.000-2.000 0,1.000-5.000-1,0.000-2.000-2,1.000-4.000-1,1.000-2.000-2,1.000-2.000-2,0.000-2.000 0,-1.000 0.000 0,1.000-1.000-1,-2.000-2.000 0,-1.000-1.000 2,-2.000-3.000 1,-2.000-1.000 2,-2.000-1.000 1,-2.000 1.000 1,-3.000 1.000-1,0.000 1.000 2,-4.000 1.000 4,-2.000 3.000 9,-4.000 1.000 9,-2.000 2.000 9,-3.000 3.000 4,-1.000 2.000-3,-3.000 4.000-4,-2.000 3.000-2,0.000 1.000-5,-1.000 2.000-8,0.000 0.000-8,1.000 2.000-7,0.000 1.000-6,1.000 3.000 0,0.000 3.000-2,2.000 4.000-2,2.000-1.000-2,3.000-1.000-4,2.000-2.000-3,4.000-2.000-5</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7015.000 10263.000 284,'100.000'-4.000'72,"-52.000"0.000"-58,20.000-2.000-4,-3.000 1.000 3,6.000 1.000-4,8.000-2.000 0,-27.000 2.000-2,1.000-4.000 0,10.000-2.000 2,-14.000 4.000-4,4.000 2.000 0,1.000-2.000 0,-2.000 4.000 0,2.000-1.000 2,1.000 3.000 1,1.000 1.000 0,9.000-1.000 0,-7.000 0.000-3,0.000 3.000 1,2.000-3.000-2,11.000-1.000 1,4.000-3.000 1,-5.000 3.000-2,1.000-2.000 0,2.000-5.000 0,-16.000 1.000 0,9.000 3.000 0,6.000 2.000 1,9.000-1.000-1,-12.000-2.000-1,15.000-3.000-1,-22.000 5.000 0,15.000 0.000 0,-13.000 1.000-1,23.000 0.000 2,-15.000 2.000-2,0.000 0.000 0,4.000-1.000 1,10.000 0.000-1,12.000 0.000 1,-17.000 1.000-1,12.000 2.000 0,-14.000 2.000 0,17.000 1.000 0,-17.000-2.000 0,13.000 1.000 0,-18.000-3.000 0,16.000-1.000 0,-13.000-2.000 0,15.000-1.000 0,-13.000 0.000-1,11.000 2.000 1,-23.000 1.000-1,9.000 1.000 1,9.000 2.000 0,6.000-3.000 1,-6.000 0.000 0,-15.000-1.000-1,20.000 2.000-1,5.000 2.000 1,-19.000 1.000-1,-12.000 1.000 1,14.000-2.000-1,-8.000-3.000 1,15.000 1.000-1,-14.000-1.000 1,13.000 1.000 0,-16.000-2.000 0,13.000-3.000 0,-9.000 1.000-1,16.000-1.000 2,-8.000 3.000-1,16.000 0.000 0,-20.000-3.000-1,11.000 1.000 1,-17.000-2.000-1,16.000-2.000 0,-10.000 5.000 0,17.000 2.000 1,-16.000 0.000 0,14.000-3.000 0,-18.000 3.000-1,9.000 4.000 1,-16.000-1.000-1,20.000-3.000 1,-13.000 2.000 0,11.000 1.000 0,-1.000-1.000-1,6.000 0.000 1,-5.000-6.000-2,13.000 1.000 2,-15.000 2.000 0,-9.000 3.000 0,10.000 4.000-1,-2.000-8.000 0,2.000-2.000 1,1.000-3.000-1,10.000 4.000 1,-15.000-4.000-1,7.000 1.000 1,-6.000 8.000 0,-4.000 0.000 0,2.000-2.000-1,8.000-4.000 1,1.000 1.000-1,-12.000 4.000 0,11.000 2.000 2,-18.000 2.000-1,22.000 3.000-1,-14.000-2.000 0,-6.000-5.000 2,10.000-1.000-2,-4.000-3.000 1,-1.000 3.000 0,-2.000 2.000 0,-1.000 0.000 1,-18.000 18.000-212</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8037.000 2041.000 257,'-126.000'-20.000'435,"47.000"19.000"-412,-11.000 6.000-5,7.000 16.000 17,1.000 31.000-25,19.000 11.000-4,6.000 26.000 0,15.000 11.000-1,12.000-10.000 0,2.000 0.000-1,12.000 8.000 1,13.000-5.000 0,23.000-1.000 0,21.000 8.000-1,9.000-13.000 1,25.000-13.000-1,17.000-22.000 1,1.000-17.000-2,4.000-18.000 0,27.000-26.000 0,-11.000-18.000 0,-27.000-16.000-1,-7.000-15.000-1,2.000-15.000 0,-10.000-11.000-1,-17.000-8.000 1,-17.000 4.000-1,-20.000-24.000 1,-26.000 14.000-1,-22.000-8.000 1,-7.000 19.000-1,-29.000 4.000 1,-13.000 23.000-1,-5.000 12.000 0,-7.000 19.000 0,-20.000 18.000 0,4.000 25.000-2,12.000 32.000-50,42.000 27.000-329</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7612.000 4050.000 201,'136.000'-8.000'486,"-51.000"4.000"-442,3.000-3.000-28,3.000 2.000-5,9.000 1.000 1,10.000-3.000-6,-2.000 0.000-2,-8.000 3.000 0,8.000 2.000 0,-1.000 4.000 0,-8.000 6.000 0,-2.000 0.000 2,-4.000-4.000 1,-185.000-30.000-268,30.000 23.000 63</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7753.000 4039.000 309,'128.000'-29.000'422,"-45.000"21.000"-388,21.000 4.000-20,6.000 7.000-6,-8.000 0.000-2,11.000-2.000-1,2.000 3.000 0,-17.000 0.000-2,-3.000 4.000 1,-1.000-5.000 1,-194.000-21.000-1,-9.000 17.000-9,-7.000 5.000 2,20.000 0.000 1,-2.000 0.000 2,4.000 2.000-1,-8.000 2.000 1,-2.000-2.000 1,-1.000 4.000 0,9.000 3.000 1,210.000 12.000 5,-15.000-25.000-6,26.000 0.000 2,-17.000 1.000-2,9.000 3.000 1,-14.000 2.000 0,9.000-2.000-1,-14.000-4.000 1,-196.000-25.000 9,-1.000 14.000-11,-1.000 9.000 0,-28.000-1.000-2,31.000 11.000 2,-6.000 4.000-1,9.000-9.000 2,212.000 2.000-1,-18.000-1.000 1,34.000 3.000 0,-24.000-4.000 0,6.000-2.000 1,-1.000 3.000-1,-15.000 0.000-1,9.000 4.000 1,-10.000-5.000 0,-193.000-53.000 4,-19.000 46.000-5,16.000 4.000 0,-12.000 8.000 0,-10.000-1.000-1,2.000 7.000 1,-23.000 3.000-1,29.000-5.000 0,2.000 2.000 1,13.000-1.000 1,-16.000-5.000-1,203.000 29.000-2,10.000-39.000 3,21.000 4.000 0,5.000-5.000 0,-16.000 2.000 0,7.000-1.000-1,-10.000 5.000 1,-12.000-2.000-1,4.000 3.000 0,-5.000-2.000 1,-42.000 17.000-107,2.000 0.000-635</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8912.000 1780.000 143,'-58.000'63.000'408,"13.000"-4.000"-383,-2.000 9.000-4,4.000-9.000-8,2.000-2.000-2,-2.000 2.000 0,-10.000 11.000-1,-12.000 20.000 2,10.000-5.000-6,15.000-21.000 0,-6.000 9.000-2,-12.000 17.000 2,2.000 4.000 0,15.000-16.000 1,9.000 7.000-1,9.000-6.000-3,22.000 0.000 2,78.000-60.000 3,9.000-26.000-3,11.000-3.000 1,-8.000 0.000-2,-2.000 3.000 0,3.000 1.000-1,22.000-6.000 1,-27.000 2.000 0,35.000-2.000-2,-10.000-1.000 1,-13.000 2.000-1,-5.000 4.000 2,-6.000 2.000 1,4.000 4.000 1,-14.000-40.000 15,-107.000-50.000-16,-13.000-6.000-1,-4.000-17.000-2,7.000 7.000-1,5.000 7.000 0,1.000 8.000 0,-5.000-10.000-1,-4.000-4.000 0,-2.000 20.000-1,-10.000 4.000 1,-6.000 19.000-3,-7.000 4.000-65,40.000 9.000-88</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15458.000 4817.000 142,'-99.000'31.000'701,"2.000"0.000"-691,1.000-3.000-8,-8.000 2.000-1,-7.000-6.000 0,3.000 0.000 0,8.000-3.000 0,-20.000-4.000-1,21.000-6.000 1,-2.000 5.000-1,-3.000 5.000 1,3.000 0.000-1,-2.000-4.000 0,-12.000 2.000 0,-3.000-8.000 0,-2.000 5.000 1,0.000-7.000-1,0.000-2.000 0,-4.000-2.000 0,12.000 1.000 0,-9.000-6.000 1,19.000-4.000-1,-4.000 4.000 0,-10.000 2.000 0,16.000 0.000 0,-14.000 5.000 0,-3.000 1.000 0,6.000 2.000 0,15.000-4.000 0,-18.000-12.000 0,-5.000 2.000 0,-1.000 2.000 0,12.000 0.000 0,-16.000 0.000 0,7.000-5.000 0,2.000-4.000 0,4.000 3.000-1,5.000 3.000 1,-13.000 2.000 0,15.000-2.000 0,-12.000-16.000 0,9.000-3.000 0,6.000 8.000 0,3.000 0.000 0,-10.000-7.000 0,12.000 0.000 0,-4.000-6.000 0,1.000-10.000 0,8.000 0.000 0,-1.000 5.000 0,-8.000-1.000 0,7.000 1.000 0,-2.000-10.000 0,1.000-13.000 0,4.000 17.000 0,-8.000-6.000 0,10.000 6.000 0,-7.000-10.000-1,11.000 2.000 1,-4.000-6.000 0,4.000-4.000 0,101.000 160.000-2,22.000-12.000 2,9.000 18.000 0,-1.000-15.000 0,6.000-7.000 0,7.000 1.000 0,-56.000-187.000-769</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9017.000 4429.000 143,'68.000'-22.000'354,"-5.000"5.000"-324,15.000-1.000-2,-3.000 3.000-10,-3.000 7.000-2,7.000 0.000 0,-3.000 6.000-6,0.000-3.000-4,-28.000 19.000-140</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19034.000 2525.000 253,'-105.000'-64.000'504,"13.000"40.000"-482,5.000 17.000-11,-12.000 34.000 1,8.000 9.000-5,0.000 14.000 0,1.000 11.000 0,14.000 12.000-2,11.000 7.000-1,14.000-2.000 0,18.000 10.000-2,11.000 12.000 0,4.000-1.000 0,13.000 7.000 0,13.000 4.000 0,29.000-4.000 1,14.000-15.000-1,28.000-17.000-1,16.000-22.000 0,18.000-16.000-1,-11.000-13.000 1,-7.000-15.000-1,19.000-16.000 0,-10.000-23.000 0,-7.000-11.000 0,-11.000-15.000 0,-9.000-33.000 0,-17.000-2.000 0,-16.000-9.000 0,-18.000-13.000 0,-10.000 14.000 0,-13.000-14.000 0,-6.000 14.000 1,-15.000-11.000-1,-35.000 10.000 0,-31.000 20.000 0,-3.000 14.000 0,-18.000 29.000-1,3.000 30.000-4,-2.000 16.000-164,53.000-21.000 23</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20136.000 4509.000 283,'3.000'132.000'445,"-9.000"-42.000"-406,2.000 14.000-29,3.000-13.000-3,2.000-3.000 0,83.000-134.000 7,-33.000-52.000-12,-12.000 6.000-2,-8.000 8.000 1,1.000-1.000-1,3.000-15.000 0,-10.000 12.000 0,11.000 35.000-173</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20334.000 4592.000 318,'86.000'73.000'367,"-74.000"4.000"-327,-34.000 0.000-8,-60.000-33.000-19,1.000-14.000-4,172.000-37.000 0,9.000-14.000-6,-13.000 3.000-2,-1.000-4.000-223,-34.000 26.000 28</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2"/>
    </inkml:context>
    <inkml:brush xml:id="br0">
      <inkml:brushProperty name="width" value="0.03626" units="cm"/>
      <inkml:brushProperty name="height" value="0.03626" units="cm"/>
      <inkml:brushProperty name="color" value="#fdd405"/>
    </inkml:brush>
  </inkml:definitions>
  <inkml:trace contextRef="#ctx0" brushRef="#br0">82213.000 6863.000 606,'-15.000'-1.000'6,"4.000"-1.000"12,3.000 0.000 12,3.000-1.000 12,4.000-1.000 3,7.000 0.000-5,7.000 0.000-4,8.000 0.000-6,4.000-1.000-4,3.000 0.000-4,3.000-1.000-4,3.000-1.000-4,1.000 0.000-2,0.000 2.000 1,0.000 2.000 0,1.000 2.000 1,-2.000 1.000-3,-2.000 0.000-8,-1.000 0.000-5,-3.000 0.000-8,-2.000 0.000-7,-3.000 2.000-7,-3.000 0.000-7,-2.000 2.000-7,-4.000 0.000 0,-1.000 0.000 4,-2.000-1.000 5,-2.000 2.000 6</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20694.000 4508.000 348,'-22.000'50.000'239,"0.000"16.000"-183,2.000 12.000-23,9.000-1.000-3,39.000 2.000 4,60.000-86.000-9,-9.000-58.000-19,-32.000-31.000-5,-32.000-11.000 1,-22.000 10.000 1,-56.000 33.000 6,-34.000 75.000-5,18.000 43.000-9,75.000 47.000-475,78.000-59.000 328</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21013.000 4617.000 485,'-9.000'59.000'268,"5.000"36.000"-246,17.000-8.000-18,14.000-4.000 0,11.000-4.000 6,-118.000-20.000 5,-18.000-22.000-11,4.000-24.000-5,10.000-53.000-239,77.000-24.000-6,23.000 18.000 156,4.000-1.000-97</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20918.000 4677.000 474,'58.000'-17.000'216,"23.000"-8.000"-144,-1.000-5.000-51,-28.000 28.000-118,0.000-1.000-582</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6041" units="1/cm"/>
          <inkml:channelProperty channel="Y" name="resolution" value="28.36041" units="1/cm"/>
        </inkml:channelProperties>
      </inkml:inkSource>
      <inkml:timestamp xml:id="ts0" timeString="2024-12-20T20:41:59"/>
    </inkml:context>
    <inkml:brush xml:id="br0">
      <inkml:brushProperty name="width" value="0.15875" units="cm"/>
      <inkml:brushProperty name="height" value="0.3175" units="cm"/>
      <inkml:brushProperty name="color" value="#ef5959"/>
      <inkml:brushProperty name="transparency" value="127"/>
      <inkml:brushProperty name="tip" value="rectangle"/>
      <inkml:brushProperty name="rasterOp" value="maskPen"/>
      <inkml:brushProperty name="fitToCurve" value="1"/>
    </inkml:brush>
  </inkml:definitions>
  <inkml:trace contextRef="#ctx0" brushRef="#br0">15284.000 10270.000,'88.000'7.000,"-37.000"-10.000,5.000-2.000,10.000-2.000,-19.000 5.000,6.000 2.000,-6.000 2.000,17.000 2.000,-11.000-3.000,14.000 2.000,-6.000-3.000,23.000-1.000,8.000 5.000,-32.000-2.000,-13.000 0.000,22.000-2.000,-6.000-2.000,-2.000 1.000,10.000-3.000,-22.000 1.000,13.000 2.000,-5.000 4.000,-1.000-2.000,12.000 0.000,-17.000 2.000,15.000 2.000,-4.000 1.000,-2.000-2.000,9.000 1.000,-17.000-2.000,15.000 0.000,-14.000-1.000,0.000 1.000,22.000 0.000,-19.000 1.000,12.000 4.000,-7.000-4.000,2.000 0.000,6.000-1.000,-17.000 0.000,19.000-1.000,-4.000 0.000,1.000-2.000,16.000-2.000,-24.000 2.000,17.000 2.000,27.000-1.000,-23.000-1.000,29.000-4.000,-24.000 1.000,-38.000 2.000,18.000 1.000,15.000-3.000,26.000-4.000,-27.000 2.000,28.000 0.000,-24.000 2.000,24.000-4.000,-36.000 3.000,-8.000 1.000,0.000 2.000,8.000-2.000,-19.000 1.000,16.000 0.000,-6.000-1.000,2.000 1.000,11.000-2.000,-20.000 0.000,18.000-3.000,-12.000 1.000,-2.000 2.000,10.000-1.000,-17.000 0.000,19.000-2.000,-7.000 1.000,-2.000 1.000,9.000 2.000,-20.000 2.000,13.000-2.000,-5.000 0.000,0.000-1.000,12.000-2.000,-18.000 2.000,14.000-2.000,-11.000 5.000,-4.000-2.000,3.000-1.000,43.000 0.000,-47.000 3.000,5.000 3.000,13.000-2.000,-17.000-1.000,15.000 2.000,-9.000-1.000,-3.000 2.000,8.000 2.000,45.000-2.000,-53.000 0.000,1.000-1.000,17.000 1.000,-20.000-1.000,10.000 0.000,-4.000 1.000,0.000 0.000,4.000 1.000,-14.000-3.000,16.000 0.000,-6.000 1.000,2.000 2.000,14.000 0.000,-19.000-2.000,14.000-1.000,-7.000 0.000,1.000-1.000,7.000 1.000,-20.000 2.000,20.000 3.000,-7.000-1.000,-1.000 2.000,11.000 1.000,-20.000-1.000,14.000-1.000,-5.000-1.000,4.000-1.000,15.000-2.000,-21.000-1.000,21.000 1.000,21.000 2.000,-27.000 3.000,26.000 0.000,-23.000-2.000,32.000-1.000,-21.000-2.000,-42.000-2.000,20.000 1.000,18.000-3.000,-40.000-1.000,21.000 2.000,18.000-5.000,28.000 3.000,-32.000 4.000,25.000 1.000,-28.000-1.000,26.000 3.000,-29.000 0.000,28.000-2.000,-25.000-4.000,23.000 1.000,-32.000 0.000,-13.000 2.000,2.000 2.000,7.000-2.000,-16.000 0.000,15.000-2.000,-9.000 2.000,0.000-1.000,8.000-1.000,29.000-4.000,-5.000-1.000,-33.000 2.000,6.000 0.000,45.000 1.000,-57.000 2.000,6.000-2.000,46.000-3.000,-53.000 3.000,7.000 6.000</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6041" units="1/cm"/>
          <inkml:channelProperty channel="Y" name="resolution" value="28.36041" units="1/cm"/>
        </inkml:channelProperties>
      </inkml:inkSource>
      <inkml:timestamp xml:id="ts0" timeString="2024-12-20T20:41:59"/>
    </inkml:context>
    <inkml:brush xml:id="br0">
      <inkml:brushProperty name="width" value="0.15875" units="cm"/>
      <inkml:brushProperty name="height" value="0.3175" units="cm"/>
      <inkml:brushProperty name="color" value="#ef5959"/>
      <inkml:brushProperty name="transparency" value="127"/>
      <inkml:brushProperty name="tip" value="rectangle"/>
      <inkml:brushProperty name="rasterOp" value="maskPen"/>
      <inkml:brushProperty name="fitToCurve" value="1"/>
    </inkml:brush>
  </inkml:definitions>
  <inkml:trace contextRef="#ctx0" brushRef="#br0">14755.000 5048.000,'53.000'-24.000,"-1.000"5.000,2.000 6.000,2.000-2.000,-6.000-2.000,14.000-5.000,-12.000 6.000,3.000 2.000,2.000 3.000,0.000 2.000,9.000 5.000,-6.000 4.000,12.000 8.000,-12.000 5.000,14.000 4.000,-3.000-4.000,-9.000-6.000,5.000-1.000,10.000 3.000,1.000-2.000,-6.000 3.000,9.000-2.000,-20.000 0.000,15.000 4.000,2.000 0.000,3.000-2.000,-16.000-4.000,15.000-6.000,-19.000 4.000,3.000 3.000,7.000 0.000,2.000-4.000,-10.000-3.000,5.000-3.000,-1.000 2.000,0.000-9.000,4.000-6.000,-11.000-1.000,7.000-3.000,-7.000 8.000,-12.000 18.000</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18790.000 10981.000 174,'84.000'7.000'164,"-7.000"-3.000"-149,29.000-4.000 10,-29.000-7.000-16,-21.000-8.000-1,41.000-28.000 7,-46.000 16.000-5,-3.000 5.000 8,4.000 31.000-1,-2.000 30.000-3,-10.000 8.000-2,7.000 1.000-1,65.000 14.000 11,-25.000-55.000-8,-26.000-15.000-5,3.000-11.000-1,14.000-15.000-1,-23.000 5.000-1,8.000-15.000 0,3.000-8.000-1,-15.000 9.000 1,22.000 37.000 13,-11.000 47.000-7,-1.000 3.000 0,14.000-11.000 0,2.000-21.000-3,-2.000-18.000-1,4.000-12.000-2,-5.000-4.000-1,7.000-1.000-2,-1.000 11.000-14,-1.000 15.000-283</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17965.000 8439.000 206,'93.000'-13.000'349,"-21.000"10.000"-307,-5.000 1.000-25,5.000 0.000-16,-17.000 16.000-210</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18059.000 8305.000 271,'-7.000'84.000'101,"3.000"15.000"-41,3.000-38.000-35,-1.000 4.000 4,1.000-9.000-11,-6.000 0.000-4,-2.000 1.000-14,-15.000-7.000-263</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18211.000 8277.000 342,'47.000'-1.000'132,"18.000"13.000"-104,-5.000 11.000 2,-15.000 21.000 9,-35.000 26.000 12,-44.000-8.000-6,-31.000-13.000-14,148.000-44.000-15,-8.000 29.000-9,-64.000 61.000 10,-50.000-8.000 4,-33.000-33.000-10,-6.000-17.000-17,-9.000-27.000-150,40.000-18.000 25</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18427.000 8492.000 138,'-81.000'-2.000'440,"16.000"1.000"-434,-2.000-1.000-61,14.000-18.000-214</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2"/>
    </inkml:context>
    <inkml:brush xml:id="br0">
      <inkml:brushProperty name="width" value="0.0376" units="cm"/>
      <inkml:brushProperty name="height" value="0.0376" units="cm"/>
      <inkml:brushProperty name="color" value="#fdd405"/>
    </inkml:brush>
  </inkml:definitions>
  <inkml:trace contextRef="#ctx0" brushRef="#br0">83163.000 5942.000 585,'-22.000'-3.000'72,"6.000"8.000"-4,5.000 9.000-3,5.000 10.000-3,2.000 4.000-8,2.000 2.000-13,0.000 2.000-11,2.000 3.000-13,0.000 1.000-12,0.000 2.000-8,0.000 2.000-11,0.000 2.000-10,0.000 2.000-6,0.000 2.000-4,0.000 2.000-3,0.000 2.000-5,0.000-4.000-3,0.000-10.000-3,0.000-9.000-4,0.000-10.000-4</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18016.000 9334.000 315,'128.000'9.000'315,"-37.000"-4.000"-276,-2.000-3.000-15,11.000-2.000 3,-19.000 1.000-3,7.000 6.000-1,2.000 6.000-10,-185.000 7.000-2,7.000-20.000-12,-31.000-8.000 1,6.000-3.000 0,17.000 2.000 1,-1.000 4.000 0,207.000 26.000 9,-6.000-25.000-7,-13.000-1.000 0,13.000 2.000 1,-12.000 6.000 0,-41.000 16.000-105,-1.000 0.000-606</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19691.000 9661.000 289,'46.000'-7.000'94,"14.000"-5.000"-69,16.000-5.000-6,-16.000 1.000-1,2.000-7.000 2,4.000-8.000 10,11.000-7.000 5,-20.000 4.000-1,-1.000-4.000 0,0.000-2.000-1,2.000-7.000-5,-4.000-7.000-3,4.000-9.000 4,-1.000 0.000-1,-4.000-11.000-3,-10.000 2.000-12,3.000-10.000-4,-3.000-2.000-1,-13.000-3.000-1,-15.000-9.000-1,-7.000 4.000-2,-8.000-18.000-1,-10.000 10.000 0,-10.000 0.000-1,-6.000 3.000-1,-2.000-1.000 0,-9.000 0.000 0,-3.000-3.000-1,-2.000-2.000 0,-9.000 6.000 0,10.000 4.000 0,-3.000-10.000 0,11.000 13.000 0,-7.000-9.000 0,-1.000 6.000 0,-4.000-15.000-1,-2.000 4.000 1,5.000 17.000-1,-9.000-6.000 1,0.000-4.000-1,2.000 21.000 0,-6.000-1.000 1,2.000-3.000-2,-1.000 1.000 2,3.000-1.000-1,50.000 180.000-6,9.000-5.000 7,-6.000 4.000 1,5.000-5.000-1,-3.000 3.000 0,-33.000-10.000-8,20.000-181.000-481,22.000 42.000 265</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19756.000 6407.000 241,'52.000'23.000'98,"29.000"12.000"-61,-19.000-7.000-6,5.000 7.000-4,-17.000-11.000-1,10.000 1.000-8,-3.000 2.000-7,-6.000 18.000-28</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20364.000 6146.000 209,'25.000'96.000'236,"-14.000"-44.000"-211,4.000 20.000-5,-4.000-11.000 5,0.000-4.000-10,0.000 2.000-2,2.000 6.000 3,4.000 5.000 6,47.000-82.000 44,-31.000-66.000-45,-7.000 1.000-9,0.000-19.000 1,-5.000 19.000-7,6.000-3.000 1,4.000-4.000-1,2.000 4.000-4,11.000 29.000-245</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20220.000 5908.000 263,'116.000'-12.000'216,"-48.000"5.000"-192,-6.000 2.000-18,-4.000-1.000-7,1.000-6.000-42,-75.000-53.000-227,-7.000 4.000 175</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20396.000 5655.000 193,'-7.000'117.000'186,"2.000"-62.000"-163,2.000 10.000-6,0.000-10.000 0,0.000 15.000-10,3.000-16.000-6,0.000-2.000-26,41.000-82.000-231</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20581.000 5655.000 211,'88.000'7.000'166,"2.000"22.000"-112,-88.000 24.000-28,-78.000 31.000 7,21.000-66.000-1,121.000-22.000 15,13.000 22.000-40,-20.000 26.000 0,-35.000 23.000 4,-52.000 0.000 1,-25.000-19.000 3,-16.000-18.000-3,-11.000-30.000-18,32.000-16.000-129</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24077.000 8460.000 533,'92.000'-18.000'318,"26.000"15.000"-302,77.000 24.000-32,-15.000 3.000-28,-88.000-12.000-45,-40.000 15.000-65</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4020.000 12585.000 533</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4461.000 10618.000 533</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3"/>
    </inkml:context>
    <inkml:brush xml:id="br0">
      <inkml:brushProperty name="width" value="0.04086" units="cm"/>
      <inkml:brushProperty name="height" value="0.04086" units="cm"/>
      <inkml:brushProperty name="color" value="#fdd405"/>
    </inkml:brush>
  </inkml:definitions>
  <inkml:trace contextRef="#ctx0" brushRef="#br0">85182.000 6150.000 538,'-23.000'31.000'153,"1.000"-2.000"-35,1.000 0.000-37,1.000 0.000-35,-1.000-1.000-22,0.000 2.000-5,-1.000 2.000-6,-1.000 3.000-7,-1.000-1.000-5,-3.000-2.000-5,-1.000-1.000-6,-2.000-3.000-6,-1.000-1.000-1,3.000-1.000 1,1.000-1.000 1,3.000-1.000 2,2.000-3.000-4,5.000-3.000-8,3.000-4.000-10,4.000-4.000-9,4.000-5.000-5,2.000-2.000-2,4.000-6.000-2,3.000-2.000-3</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20176.000 2568.000 221,'-90.000'-41.000'285,"16.000"24.000"-243,6.000 9.000-23,-3.000 11.000-2,-5.000 14.000 2,2.000 14.000-5,3.000 10.000-3,-8.000 12.000-2,15.000-5.000-1,0.000 12.000 0,11.000-6.000 1,0.000 6.000 2,-2.000 12.000 2,10.000 5.000 1,4.000 11.000 4,17.000-3.000-5,16.000 7.000 0,14.000-7.000-2,16.000 6.000-1,24.000-17.000-5,30.000-25.000-1,28.000-12.000-2,16.000-22.000 0,-28.000-13.000 0,17.000-12.000-1,-18.000-8.000 0,9.000-6.000 0,-2.000-9.000 0,-11.000-9.000 0,-8.000-19.000 1,-6.000-13.000 0,-12.000-29.000 0,-20.000 14.000-1,-10.000 2.000 0,-14.000-22.000 0,-18.000 3.000 0,-28.000 13.000 0,-38.000 18.000-2,-32.000 27.000-3,-6.000 24.000-3,17.000 16.000-6,-5.000 18.000-125,24.000 11.000-147,21.000-8.000-14</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19980.000 12789.000 163,'-20.000'92.000'374,"5.000"-14.000"-337,8.000 0.000-19,-1.000-6.000-2,2.000 7.000-1,4.000 1.000 4,-2.000-2.000-3,1.000-4.000 0,3.000 7.000 1,-17.000-27.000-166</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19763.000 13145.000 215,'35.000'100.000'399,"-9.000"-24.000"-379,9.000-1.000-3,0.000-4.000-3,14.000-7.000 6,27.000-76.000 22,-12.000-59.000-20,-11.000-12.000-11,-9.000-5.000-2,-5.000 1.000-6,2.000 9.000-35,9.000 31.000-220</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20596.000 12261.000 149,'0.000'-71.000'128,"-16.000"-20.000"-88,-1.000 42.000-20,-43.000-52.000 10,-31.000 38.000-8,41.000 45.000-12,-9.000-1.000-2,-10.000 0.000 1,17.000 5.000-1,-20.000 2.000-1,5.000 4.000-2,0.000 1.000 1,-14.000-1.000-1,20.000 3.000 0,-18.000 6.000 0,10.000 3.000-1,2.000 1.000 0,-7.000 3.000 1,20.000 2.000-2,-14.000 6.000 1,7.000 1.000-1,-3.000 8.000 1,-11.000 11.000-1,22.000-8.000 1,-10.000 15.000 0,11.000-2.000 0,3.000 4.000 0,-10.000 15.000 0,-42.000 48.000 3,50.000-48.000-4,3.000-1.000 0,-4.000 6.000 0,15.000-14.000-1,-6.000 21.000 0,9.000-7.000 1,3.000-2.000-1,0.000 5.000 0,1.000 9.000 2,7.000-13.000 0,0.000 16.000 0,6.000-12.000-2,4.000 20.000 2,6.000-14.000-2,2.000 9.000 1,2.000-19.000-2,3.000 8.000 2,4.000 2.000-1,7.000-4.000 2,9.000 3.000 0,13.000 15.000 1,-4.000-20.000-2,2.000-11.000 0,12.000 8.000-1,2.000-15.000 0,19.000 8.000 1,-4.000-8.000-1,19.000 7.000 1,-9.000-12.000 1,16.000 10.000 2,-13.000-12.000-1,14.000 3.000 2,-9.000-10.000-3,17.000 0.000 2,-16.000-11.000-1,19.000 5.000 0,-12.000-9.000 0,11.000 0.000 1,-14.000-7.000-3,14.000 0.000 3,-20.000-7.000-3,15.000-6.000 1,-12.000-5.000-1,16.000-1.000 1,-13.000-3.000-2,15.000-5.000 2,-20.000-1.000-2,8.000 0.000 1,-3.000-4.000 0,8.000-10.000-1,-19.000-2.000 0,-3.000-8.000-1,4.000-14.000 0,-17.000-7.000 0,4.000-16.000 2,-1.000-12.000 1,-15.000 13.000 0,-4.000-5.000-1,3.000-7.000 2,-10.000-8.000-1,-13.000 6.000 0,-5.000-24.000 1,-11.000 26.000-1,-7.000-30.000 2,-10.000 15.000 0,-2.000 14.000-1,-4.000-8.000-1,-5.000 6.000 0,-1.000 8.000-1,-7.000-11.000 1,1.000 4.000 0,-6.000-3.000-2,-6.000-2.000 0,-11.000 11.000-2,-2.000 12.000 0,-20.000-19.000 1,4.000 9.000 0,0.000 1.000-1,13.000 14.000 0,-9.000-16.000 1,1.000 12.000-2,-3.000 13.000-3,-16.000 21.000-19,-4.000 24.000-18,-14.000 22.000-116,36.000-7.000-7,20.000-16.000-213</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18640.000 4630.000 138,'73.000'19.000'529,"5.000"-6.000"-461,7.000-6.000-34,3.000-10.000-19,7.000-1.000 0,-5.000 0.000-2,8.000-7.000-3,-4.000 11.000-3,6.000-5.000-1,-4.000 12.000-2,-3.000 1.000-2,2.000-3.000 0,0.000 0.000-1,-43.000 16.000-106,0.000-1.000-626</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18912.000 4694.000 313,'-91.000'116.000'450,"23.000"-39.000"-423,2.000-8.000-16,0.000-5.000-2,146.000-8.000 3,14.000-55.000-9,1.000 12.000 1,-8.000-39.000 18,-118.000-70.000-19,-7.000-4.000-2,16.000 4.000-1,-48.000 162.000 0,30.000 33.000 0,4.000-10.000 0,121.000-138.000-1,-2.000-4.000 1,-130.000 142.000 0,103.000-167.000 0,-66.000 173.000 0,-15.000-44.000-106,1.000 1.000-634</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14693.000 4265.000 150,'67.000'-37.000'55,"14.000"-5.000"-37,3.000 3.000-8,-17.000 7.000 1,11.000 2.000-4,17.000 5.000 2,-28.000 15.000-4,21.000-4.000 2,-18.000 1.000-3,25.000-3.000 1,-26.000 5.000-1,26.000 1.000 0,-22.000 3.000 0,25.000-3.000 0,-18.000-2.000-2,30.000-5.000 1,-28.000 4.000-1,19.000-5.000 1,-30.000 7.000-1,26.000 0.000 2,-16.000 3.000-1,27.000 1.000 2,-28.000 2.000-2,28.000-2.000 1,-26.000 6.000-3,24.000-2.000 2,-20.000 1.000-1,24.000-1.000 0,-32.000 2.000 0,18.000 2.000 1,-29.000 3.000-1,-9.000-1.000 0,2.000 1.000 0,15.000 2.000-1,-19.000 1.000 0,17.000 2.000 1,-13.000-3.000 0,-6.000 2.000-1,7.000 3.000 1,42.000 11.000 1,-18.000-4.000 0,24.000-1.000 0,-55.000-9.000-1,4.000 1.000 0,38.000 12.000 3,2.000 7.000-2,-1.000-3.000 0,-42.000-12.000-1,1.000 0.000-1,-4.000-2.000 1,5.000 1.000 0,-4.000 1.000 0,-2.000 2.000 0,40.000 7.000 2,-31.000-10.000-2,-12.000-3.000-1,53.000 14.000 2,0.000 13.000-1,-45.000-18.000-1,0.000-1.000 1,-5.000-3.000-2,37.000 20.000 2,8.000-6.000 1,-5.000-3.000-6,-134.000-74.000-187</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18252.000 4071.000 191,'58.000'33.000'75,"12.000"10.000"-45,0.000 1.000-11,-2.000-2.000-5,0.000-3.000-1,13.000 2.000 2,-2.000 6.000 0,-152.000-13.000 47,14.000-26.000-59,-18.000 3.000-2,18.000-4.000-3,-11.000-1.000-3,10.000 2.000-1,2.000 3.000-2,-9.000 10.000-7,-18.000 9.000-90</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18003.000 4350.000 137,'-24.000'-68.000'332,"11.000"18.000"-325,2.000-3.000-3,4.000 0.000-2,5.000-3.000 0,7.000-3.000 0,6.000-2.000 0,5.000 0.000 0,4.000 8.000-1,-3.000-11.000 0,6.000 3.000 1,3.000 9.000 0,10.000-2.000 2,-5.000 6.000-2,6.000 2.000 2,51.000-41.000-1,-36.000 55.000-2,2.000 19.000-260</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2939.000 9116.000 291</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3"/>
    </inkml:context>
    <inkml:brush xml:id="br0">
      <inkml:brushProperty name="width" value="0.04022" units="cm"/>
      <inkml:brushProperty name="height" value="0.04022" units="cm"/>
      <inkml:brushProperty name="color" value="#fdd405"/>
    </inkml:brush>
  </inkml:definitions>
  <inkml:trace contextRef="#ctx0" brushRef="#br0">86000.000 5784.000 547,'0.000'-12.000'5,"0.000"5.000"12,0.000 6.000 12,0.000 6.000 11,0.000 4.000 6,2.000 3.000-3,0.000 3.000 0,2.000 4.000-2,0.000 0.000-2,0.000 1.000-7,-1.000-1.000-4,2.000 1.000-6,-2.000-1.000-4,1.000 1.000-3,0.000 0.000-3,0.000-1.000-3,1.000 0.000-2,0.000-3.000-3,1.000-1.000-2,2.000-2.000-2,0.000-5.000-1,3.000-6.000 0,2.000-8.000 0,2.000-6.000-1,2.000-6.000-1,3.000-5.000 0,3.000-5.000-1,3.000-5.000 0,1.000-4.000-2,1.000-4.000-1,-1.000-4.000-2,1.000-4.000-3,-3.000-1.000 2,-1.000 4.000 1,-4.000 2.000 2,-3.000 4.000 2,-3.000 3.000 0,-1.000 5.000-2,-2.000 5.000-3,-2.000 5.000-3,-4.000 6.000-7,-2.000 7.000-12,-6.000 6.000-12,-2.000 8.000-12,-3.000 3.000-3,0.000 1.000 5,0.000 2.000 7,1.000 0.000 7</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5082.000 5753.000 210,'-61.000'-6.000'322,"8.000"8.000"-284,-13.000 5.000-18,4.000 4.000-5,3.000 12.000-7,7.000 5.000-1,-29.000 33.000 5,10.000 18.000 1,5.000 15.000 0,38.000-42.000-7,8.000 3.000 0,-1.000 12.000-1,6.000-15.000 0,8.000 2.000 0,7.000 0.000-1,11.000 10.000 0,5.000-15.000-1,13.000 1.000 2,21.000 2.000-2,9.000-16.000 0,-1.000-16.000-2,-2.000-5.000 0,16.000-3.000 1,-2.000-2.000-1,-15.000-4.000-1,2.000 1.000-1,-1.000-6.000-1,12.000-3.000 0,-15.000-8.000 2,3.000-3.000 0,3.000-5.000 0,2.000-6.000 1,4.000-10.000-1,31.000-35.000-2,-46.000 28.000 1,28.000-57.000 2,-58.000 31.000 1,-10.000 0.000 1,-8.000 11.000 1,-4.000 0.000 0,-10.000-10.000 3,-5.000 15.000 0,-20.000-13.000 2,1.000 16.000 1,-12.000 1.000 0,-23.000 1.000-1,-5.000 14.000-3,20.000 12.000-2,-14.000 0.000 1,-13.000 4.000-2,15.000 5.000-1,-1.000 8.000-2,4.000 13.000 0,4.000 3.000-2,-18.000 13.000-2,25.000-2.000-1,-5.000 17.000-25,-6.000 40.000-266</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4441.000 9211.000 303,'-93.000'42.000'198,"6.000"7.000"-153,-8.000 29.000-14,37.000 2.000-14,36.000-29.000-11,18.000-2.000-2,30.000 0.000 2,64.000 16.000 8,-9.000 1.000 1,-84.000-16.000 2,-30.000 5.000-2,-2.000-6.000-2,-47.000 32.000 23,-25.000-28.000-1,181.000-125.000-443,-18.000 29.000 161</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4434.000 9547.000 256,'-2.000'61.000'226,"1.000"-4.000"-200,-6.000-2.000-12,-3.000 28.000 12,2.000-34.000-8,-8.000 42.000 15</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4435.000 9383.000 477,'97.000'16.000'281,"-40.000"-2.000"-278,-6.000 19.000-553</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9152.000 6609.000 235,'2.000'79.000'275,"-3.000"-2.000"-239,-3.000-17.000-1,-1.000 20.000-12,-1.000-8.000-4,-3.000-22.000-6,-8.000 2.000 0,-31.000 36.000 0,97.000-56.000-7,3.000-37.000-4,16.000-9.000 2,-11.000 2.000 2,-3.000 8.000 2,-2.000 15.000-7,-4.000 16.000-499</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9378.000 6828.000 203,'1.000'68.000'237,"-1.000"27.000"-148,1.000-44.000-36,-2.000 49.000-10,-6.000-43.000-47</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9368.000 6702.000 281,'40.000'38.000'217</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9518.000 6561.000 292,'65.000'-21.000'292,"-18.000"10.000"-268,16.000-4.000 6,-5.000 5.000-10,-1.000 0.000 3,-5.000 5.000-2,-1.000-1.000-20,-1.000 19.000-358</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3969" units="cm"/>
      <inkml:brushProperty name="height" value="0.03969" units="cm"/>
      <inkml:brushProperty name="color" value="#ffc000"/>
      <inkml:brushProperty name="fitToCurve" value="1"/>
    </inkml:brush>
  </inkml:definitions>
  <inkml:trace contextRef="#ctx0" brushRef="#br0">9679.000 6352.000 239,'-9.000'91.000'254,"4.000"-22.000"-203,1.000-12.000-16,1.000-9.000-21,3.000 4.000-14,0.000 2.000-16,-1.000 30.000-171</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27"/>
    </inkml:context>
    <inkml:brush xml:id="br0">
      <inkml:brushProperty name="width" value="0.07302" units="cm"/>
      <inkml:brushProperty name="height" value="0.07302" units="cm"/>
      <inkml:brushProperty name="color" value="#00bff3"/>
    </inkml:brush>
  </inkml:definitions>
  <inkml:trace contextRef="#ctx0" brushRef="#br0">51925.000 7700.000,'73.000'73.000,"1.000"0.000</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4"/>
    </inkml:context>
    <inkml:brush xml:id="br0">
      <inkml:brushProperty name="width" value="0.04752" units="cm"/>
      <inkml:brushProperty name="height" value="0.04752" units="cm"/>
      <inkml:brushProperty name="color" value="#fdd405"/>
    </inkml:brush>
  </inkml:definitions>
  <inkml:trace contextRef="#ctx0" brushRef="#br0">87649.000 6181.000 462,'8.000'-15.000'16,"-2.000"2.000"-1,-1.000 2.000-1,0.000 3.000 0,-2.000-1.000 1,0.000 0.000 3,-2.000-2.000 3,0.000 1.000 4,-1.000-2.000 0,0.000 2.000 0,0.000 1.000-2,0.000 0.000-1,-3.000 3.000 0,-6.000 2.000-2,-6.000 4.000 0,-5.000 3.000-2,-4.000 3.000-1,1.000 7.000-3,-1.000 5.000-2,1.000 7.000-4,0.000 2.000-1,2.000-1.000 0,3.000-1.000-2,1.000-1.000 0,2.000-1.000-2,1.000 1.000 1,1.000-1.000-2,0.000 1.000 0,2.000-2.000 0,3.000-3.000 1,1.000-3.000 0,2.000-3.000 0,5.000-3.000-5,8.000-4.000-14,8.000-4.000-12,7.000-4.000-14,3.000-4.000-2,-1.000-2.000 6,-3.000-3.000 7,-1.000-3.000 5,-1.000-2.000 5,1.000-2.000 1,1.000 0.000 0,1.000-1.000 2,-1.000 1.000 3,-3.000 3.000 5,-3.000 3.000 6,-2.000 3.000 5,-3.000 3.000 10,-3.000 4.000 17,-1.000 4.000 14,-2.000 4.000 16,-2.000 2.000 3,0.000 3.000-10,-2.000 2.000-11,0.000 2.000-11,-1.000 0.000-7,0.000-1.000-4,0.000-1.000-4,0.000-1.000-5,3.000-1.000-8,6.000-2.000-11,5.000-2.000-12,7.000-2.000-10,3.000-3.000-7,-1.000-4.000 1,1.000-4.000 0,-1.000-4.000 1,0.000-3.000 1,-1.000-1.000 3,-1.000-3.000 2,-1.000-2.000 3,-1.000 1.000 3,-3.000 1.000 5,-1.000 2.000 3,-2.000 3.000 5,-2.000 1.000 3,-2.000 0.000 5,-3.000 2.000 4,-1.000 1.000 4,-2.000 2.000 11,-4.000 4.000 19,-2.000 4.000 18,-3.000 4.000 19,-2.000 3.000 3,2.000 3.000-14,0.000 3.000-12,2.000 3.000-13,-1.000 2.000-8,0.000 0.000-5,-1.000-1.000-4,-1.000 1.000-5,0.000-1.000-2,2.000-1.000-2,2.000-1.000-2,2.000-1.000-1,2.000-1.000-4,4.000-1.000-6,2.000 0.000-6,3.000-2.000-6,3.000-2.000-5,2.000-4.000-2,1.000-4.000-2,3.000-4.000-3,0.000-4.000-1,-1.000-4.000 1,-1.000-4.000 0,0.000-3.000 1,-2.000-4.000 1,-1.000 0.000 3,-1.000-1.000 2,0.000 0.000 4,-3.000-2.000 2,-1.000 3.000 1,-2.000 0.000 2,-2.000 0.000 1,-2.000 2.000 3,0.000 1.000 4,-2.000 1.000 5,0.000 1.000 4,-1.000 1.000 6,0.000 1.000 7,0.000 0.000 7,0.000 2.000 7,1.000 1.000 3,3.000 2.000-6,4.000 3.000-3,2.000 1.000-5,2.000 1.000-3,0.000 2.000-3,-1.000 0.000-2,1.000 2.000-3,0.000 0.000-2,0.000 2.000-2,-1.000 0.000 0,1.000 2.000-1,-1.000 1.000-1,0.000 3.000 0,-2.000 4.000 1,0.000 2.000-1,-3.000 2.000 0,-1.000 1.000-2,-2.000 1.000-1,-2.000 1.000-2,-2.000 2.000-2,-4.000 0.000-3,-2.000 0.000-3,-3.000 3.000-3,-2.000-2.000-2,2.000-1.000-2,1.000-3.000-1,0.000-1.000-2,5.000-3.000-1,6.000-3.000-4,8.000-3.000-4,6.000-2.000-2,3.000-3.000 0,1.000-2.000 4,0.000-2.000 5,-1.000-2.000 4,0.000-2.000 1,-1.000 0.000 0,0.000-1.000-2,-2.000-1.000-1,-2.000-1.000-1,-1.000 0.000-2,-2.000 0.000-2,-2.000 0.000-2,-2.000 0.000 1,-1.000-2.000 4,0.000 0.000 3,-2.000-1.000 5,1.000-2.000 2,0.000-1.000 3,1.000-3.000 2,2.000-2.000 2,-1.000 0.000 2,-1.000-1.000 0,0.000 1.000 1,-2.000-1.000 1,0.000 1.000 1,0.000 1.000 2,0.000 1.000 4,0.000 1.000 2,0.000 1.000 5,0.000 2.000 6,0.000 2.000 5,0.000 3.000 7,-1.000 3.000 8,-1.000 8.000 13,0.000 6.000 12,-1.000 7.000 12,-1.000 5.000-1,0.000 5.000-15,0.000 3.000-14,0.000 5.000-16,0.000 2.000-10,0.000 2.000-5,0.000 2.000-5,0.000 2.000-5,0.000 5.000-6,0.000 6.000-8,0.000 7.000-8,0.000 8.000-8,-2.000 4.000-8,0.000 4.000-5,-3.000 5.000-8,-2.000 3.000-6,0.000-5.000-2,2.000-12.000 1,2.000-12.000 2,2.000-13.000 1,1.000-11.000 5,-2.000-6.000 6,0.000-7.000 7,-2.000-6.000 7</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7"/>
    </inkml:context>
    <inkml:brush xml:id="br0">
      <inkml:brushProperty name="width" value="0.07302" units="cm"/>
      <inkml:brushProperty name="height" value="0.07302" units="cm"/>
      <inkml:brushProperty name="color" value="#00bff3"/>
    </inkml:brush>
  </inkml:definitions>
  <inkml:trace contextRef="#ctx0" brushRef="#br0">38950.000 6563.000,'0.000'-42.000,"0.000"31.000,0.000 1.000,0.000 20.000,0.000 1.000,0.000 41.000,0.000 0.000,0.000 0.000,0.000 1.000,0.000 30.000,0.000 1.000,0.000-22.000,0.000 1.000,10.000-32.000,1.000 1.000,-11.000-11.000</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7"/>
    </inkml:context>
    <inkml:brush xml:id="br0">
      <inkml:brushProperty name="width" value="0.07302" units="cm"/>
      <inkml:brushProperty name="height" value="0.07302" units="cm"/>
      <inkml:brushProperty name="color" value="#00bff3"/>
    </inkml:brush>
  </inkml:definitions>
  <inkml:trace contextRef="#ctx0" brushRef="#br0">39071.000 7178.000,'-21.000'0.000,"42.000"0.000,0.000 0.000,21.000-11.000,-1.000 1.000,-9.000 10.000,-1.000 0.000,11.000 0.000,0.000 0.000,-21.000 0.000,0.000 0.000,-11.000 0.000,1.000 0.000,-11.000-11.000,0.000 1.000,0.000-1.000</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8"/>
    </inkml:context>
    <inkml:brush xml:id="br0">
      <inkml:brushProperty name="width" value="0.07302" units="cm"/>
      <inkml:brushProperty name="height" value="0.07302" units="cm"/>
      <inkml:brushProperty name="color" value="#00bff3"/>
    </inkml:brush>
  </inkml:definitions>
  <inkml:trace contextRef="#ctx0" brushRef="#br0">39813.000 5884.000,'-42.000'-63.000,"42.000"52.000,0.000 1.000,0.000 52.000,0.000 0.000,0.000 20.000,0.000 1.000,0.000 62.000,0.000 1.000,-11.000-11.000,1.000 0.000,10.000-1.000,0.000 1.000,10.000 0.000,1.000 0.000,-11.000 0.000,0.000 0.000,10.000-84.000,1.000 1.000,-11.000-11.000</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9"/>
    </inkml:context>
    <inkml:brush xml:id="br0">
      <inkml:brushProperty name="width" value="0.07302" units="cm"/>
      <inkml:brushProperty name="height" value="0.07302" units="cm"/>
      <inkml:brushProperty name="color" value="#00bff3"/>
    </inkml:brush>
  </inkml:definitions>
  <inkml:trace contextRef="#ctx0" brushRef="#br0">39921.000 6697.000,'0.000'-21.000,"10.000"11.000,1.000-1.000,20.000 1.000,1.000-1.000,-1.000 11.000,0.000 0.000,-20.000 32.000,-1.000-1.000,-20.000 11.000,-1.000 0.000,-20.000 10.000,0.000 0.000,-1.000-10.000,1.000 0.000,10.000-21.000,0.000 0.000,52.000-21.000,1.000 0.000,-11.000 0.000,0.000 0.000,20.000-21.000,1.000 0.000,0.000 0.000,0.000 0.000,-11.000-10.000,0.000-1.000,11.000-30.000,0.000-1.000,-11.000-21.000,1.000 1.000,-11.000 20.000,0.000 0.000,-21.000 32.000,0.000 0.000,10.000-1.000,0.000 1.000,-10.000 20.000,0.000 1.000,0.000 41.000,0.000 1.000,-10.000 9.000,0.000 1.000,-11.000 11.000,0.000-1.000,21.000-42.000,0.000 1.000,0.000 10.000,0.000-1.000,21.000-9.000,0.000-1.000,20.000-10.000,1.000 0.000,-21.000 11.000,0.000-1.000,-21.000 11.000,0.000 0.000,0.000 10.000,0.000 1.000,-21.000-1.000,0.000 0.000,0.000 11.000,0.000 0.000,0.000-21.000,1.000 0.000,-1.000-21.000,0.000 0.000,52.000-11.000,0.000 1.000,1.000-11.000,-1.000 0.000,11.000-10.000,0.000-1.000,0.000 1.000,-1.000 0.000,-9.000 10.000,-1.000 0.000,-20.000 11.000,-1.000-1.000,-10.000 22.000,0.000-1.000,10.000 21.000,1.000 1.000,-1.000-1.000,1.000 0.000,-1.000-10.000,1.000 0.000,-11.000 0.000,0.000 0.000,10.000-11.000,1.000 1.000,-11.000-22.000,0.000 1.000,0.000-11.000</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9"/>
    </inkml:context>
    <inkml:brush xml:id="br0">
      <inkml:brushProperty name="width" value="0.07302" units="cm"/>
      <inkml:brushProperty name="height" value="0.07302" units="cm"/>
      <inkml:brushProperty name="color" value="#00bff3"/>
    </inkml:brush>
  </inkml:definitions>
  <inkml:trace contextRef="#ctx0" brushRef="#br0">41971.000 6292.000,'0.000'-21.000,"-11.000"21.000,1.000 0.000,10.000-11.000,0.000 1.000,21.000 31.000,0.000 0.000,10.000 21.000,0.000-1.000,-20.000-9.000,-1.000-1.000,1.000-31.000,-1.000 0.000,1.000 11.000</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9"/>
    </inkml:context>
    <inkml:brush xml:id="br0">
      <inkml:brushProperty name="width" value="0.07302" units="cm"/>
      <inkml:brushProperty name="height" value="0.07302" units="cm"/>
      <inkml:brushProperty name="color" value="#00bff3"/>
    </inkml:brush>
  </inkml:definitions>
  <inkml:trace contextRef="#ctx0" brushRef="#br0">42705.000 6321.000,'-21.000'21.000,"10.000"10.000,1.000 0.000,-1.000 22.000,1.000-1.000,10.000 0.000,0.000 0.000,-11.000 11.000,1.000-1.000,-1.000-9.000,1.000-1.000,20.000-31.000,1.000 0.000,10.000-21.000,0.000 0.000,10.000-53.000,1.000 1.000,-1.000-21.000,1.000 0.000,-22.000-10.000,1.000-1.000,-11.000 21.000,0.000 1.000,-21.000 41.000,0.000 0.000,0.000 21.000,0.000 0.000,0.000 21.000,0.000 0.000,21.000 0.000,0.000 0.000,-11.000-11.000</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6:49"/>
    </inkml:context>
    <inkml:brush xml:id="br0">
      <inkml:brushProperty name="width" value="0.07302" units="cm"/>
      <inkml:brushProperty name="height" value="0.07302" units="cm"/>
      <inkml:brushProperty name="color" value="#00bff3"/>
    </inkml:brush>
  </inkml:definitions>
  <inkml:trace contextRef="#ctx0" brushRef="#br0">43285.000 6500.000,'42.000'0.000,"-31.000"21.000,-1.000 0.000,-10.000 31.000,0.000 0.000,0.000 11.000,0.000-1.000,-10.000-20.000,-1.000 0.000,11.000-21.000,0.000 0.000,21.000-11.000,0.000 1.000,21.000-11.000,0.000 0.000,-11.000 10.000,1.000 0.000,-22.000 22.000,1.000-1.000,-32.000 53.000,0.000-1.000,-32.000 1.000,1.000-1.000,10.000-10.000,0.000 0.000,32.000-52.000,-1.000 0.000,1.000-10.000</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0"/>
    </inkml:context>
    <inkml:brush xml:id="br0">
      <inkml:brushProperty name="width" value="0.07302" units="cm"/>
      <inkml:brushProperty name="height" value="0.07302" units="cm"/>
      <inkml:brushProperty name="color" value="#00bff3"/>
    </inkml:brush>
  </inkml:definitions>
  <inkml:trace contextRef="#ctx0" brushRef="#br0">24332.000 14550.000,'-21.000'0.000,"0.000"21.000,0.000 0.000,21.000 0.000,0.000 0.000,-21.000 52.000,0.000 0.000,21.000-10.000,0.000-1.000,-10.000-9.000,-1.000-1.000,1.000-21.000,-1.000 1.000,11.000-43.000,0.000 1.000,-10.000-1.000</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1"/>
    </inkml:context>
    <inkml:brush xml:id="br0">
      <inkml:brushProperty name="width" value="0.07302" units="cm"/>
      <inkml:brushProperty name="height" value="0.07302" units="cm"/>
      <inkml:brushProperty name="color" value="#00bff3"/>
    </inkml:brush>
  </inkml:definitions>
  <inkml:trace contextRef="#ctx0" brushRef="#br0">24350.000 14580.000,'21.000'-42.000,"-21.000"32.000,0.000-1.000,10.000 11.000,1.000 0.000,10.000 21.000,0.000 0.000,0.000 21.000,0.000-1.000,-11.000 22.000,1.000 0.000,-1.000-11.000,0.000 0.000,-10.000-20.000,0.000-1.000,11.000-10.000,-1.000 0.000,-10.000-11.000,0.000 1.000,11.000-22.000,-1.000 1.000,11.000-43.000,0.000 1.000,0.000-21.000,0.000 0.000,0.000-11.000,0.000 1.000,0.000 20.000,0.000 1.000,-11.000 30.000,1.000 1.000,-11.000 20.000,0.000 1.000,10.000 20.000,1.000 1.000,-11.000-1.000,0.000 1.000,0.000-1.000</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1"/>
    </inkml:context>
    <inkml:brush xml:id="br0">
      <inkml:brushProperty name="width" value="0.07302" units="cm"/>
      <inkml:brushProperty name="height" value="0.07302" units="cm"/>
      <inkml:brushProperty name="color" value="#00bff3"/>
    </inkml:brush>
  </inkml:definitions>
  <inkml:trace contextRef="#ctx0" brushRef="#br0">25509.000 14943.000,'21.000'-42.000,"-10.000"21.000,-1.000 0.000,1.000 11.000,-1.000-1.000,-10.000-20.000,0.000-1.000,0.000 1.000,0.000 0.000,0.000 10.000,0.000 0.000,-10.000 10.000,-1.000 1.000,-10.000 10.000,0.000 0.000,0.000 31.000,0.000 1.000,-10.000 20.000,0.000 0.000,-1.000 0.000,1.000 1.000,10.000-11.000,0.000-1.000,21.000-20.000,0.000 0.000,31.000-21.000,1.000 0.000,-1.000-21.000,1.000 0.000,-11.000 11.000,-1.000-1.000,-9.000 11.000,-1.000 0.000,1.000 11.000,-1.000-1.000,1.000 22.000,-1.000-1.000,-10.000-10.000,0.000 0.000,0.000 0.000,0.000 0.000,0.000-11.000,0.000 1.000,11.000-11.000,-1.000 0.000,1.000-11.000,-1.000 1.000,1.000-11.000</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5"/>
    </inkml:context>
    <inkml:brush xml:id="br0">
      <inkml:brushProperty name="width" value="0.03233" units="cm"/>
      <inkml:brushProperty name="height" value="0.03233" units="cm"/>
      <inkml:brushProperty name="color" value="#fdd405"/>
    </inkml:brush>
  </inkml:definitions>
  <inkml:trace contextRef="#ctx0" brushRef="#br0">82663.000 1087.000 680,'-7.000'-6.000'79,"2.000"6.000"-17,2.000 4.000-18,2.000 6.000-16,1.000 1.000-10,0.000 1.000-2,0.000 0.000-1,0.000 0.000-3,0.000 3.000-1,0.000 7.000-1,0.000 7.000-1,0.000 7.000-1,-1.000 3.000-2,0.000 0.000-5,-2.000 0.000-3,0.000 1.000-5,-1.000-1.000-6,0.000 0.000-4,0.000 0.000-6,1.000 1.000-5,-2.000-4.000-3,2.000-6.000 0,-1.000-6.000-1,0.000-5.000 1,0.000-6.000-2,2.000-6.000-2,0.000-6.000-3,2.000-6.000-2</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1"/>
    </inkml:context>
    <inkml:brush xml:id="br0">
      <inkml:brushProperty name="width" value="0.07302" units="cm"/>
      <inkml:brushProperty name="height" value="0.07302" units="cm"/>
      <inkml:brushProperty name="color" value="#00bff3"/>
    </inkml:brush>
  </inkml:definitions>
  <inkml:trace contextRef="#ctx0" brushRef="#br0">26150.000 15413.000,'21.000'-42.000,"-11.000"31.000,1.000 1.000,-1.000 10.000,1.000 0.000,-1.000 10.000,1.000 1.000,-11.000 20.000,0.000 0.000,0.000-10.000,0.000 0.000,0.000 0.000,0.000 0.000,0.000-11.000,0.000 1.000,20.000-11.000,1.000 0.000,-10.000-11.000,-1.000 1.000,1.000-1.000</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2"/>
    </inkml:context>
    <inkml:brush xml:id="br0">
      <inkml:brushProperty name="width" value="0.07302" units="cm"/>
      <inkml:brushProperty name="height" value="0.07302" units="cm"/>
      <inkml:brushProperty name="color" value="#00bff3"/>
    </inkml:brush>
  </inkml:definitions>
  <inkml:trace contextRef="#ctx0" brushRef="#br0">27117.000 14092.000,'0.000'-21.000,"11.000"10.000,-1.000 1.000,-20.000 10.000,-1.000 0.000,-20.000 42.000,0.000 0.000,10.000 10.000,0.000 0.000,0.000-10.000,0.000 0.000,21.000-11.000,0.000 0.000,0.000-10.000,0.000 0.000,21.000-21.000,0.000 0.000,0.000 11.000,0.000-1.000,-11.000 1.000,1.000-1.000,-11.000 21.000,0.000 1.000,0.000 10.000,0.000-1.000,-32.000 1.000,1.000 0.000,10.000-21.000,0.000 0.000,10.000-21.000,1.000 0.000,20.000-11.000,1.000 1.000,31.000-21.000,0.000-1.000,10.000 11.000,0.000 0.000,-31.000 11.000,0.000-1.000,-11.000 11.000,1.000 0.000,-1.000 21.000,1.000 0.000,-11.000 11.000,0.000-1.000,10.000-10.000,1.000 0.000,-11.000 0.000,0.000 0.000,10.000-21.000,1.000 0.000,-1.000 0.000,1.000 0.000,-11.000-21.000</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2"/>
    </inkml:context>
    <inkml:brush xml:id="br0">
      <inkml:brushProperty name="width" value="0.07302" units="cm"/>
      <inkml:brushProperty name="height" value="0.07302" units="cm"/>
      <inkml:brushProperty name="color" value="#00bff3"/>
    </inkml:brush>
  </inkml:definitions>
  <inkml:trace contextRef="#ctx0" brushRef="#br0">27800.000 14300.000,'21.000'0.000,"-11.000"31.000,1.000 1.000,-1.000 20.000,1.000 0.000,-11.000-21.000,0.000 1.000,0.000-11.000</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3"/>
    </inkml:context>
    <inkml:brush xml:id="br0">
      <inkml:brushProperty name="width" value="0.07302" units="cm"/>
      <inkml:brushProperty name="height" value="0.07302" units="cm"/>
      <inkml:brushProperty name="color" value="#00bff3"/>
    </inkml:brush>
  </inkml:definitions>
  <inkml:trace contextRef="#ctx0" brushRef="#br0">28354.000 14634.000,'-21.000'-21.000,"21.000"10.000,0.000 1.000,-10.000 20.000,0.000 1.000,-1.000 30.000,1.000 1.000,-1.000 10.000,1.000 1.000,-1.000-1.000,1.000 0.000,10.000-10.000,0.000 0.000,10.000-32.000,1.000 1.000,20.000-22.000,0.000 1.000,1.000-43.000,-1.000 1.000,-10.000 0.000,0.000 0.000,0.000-32.000,0.000 1.000,-21.000 51.000,0.000 1.000,-21.000 31.000,0.000 0.000,0.000 10.000,0.000 1.000,11.000 20.000,-1.000 1.000,1.000-1.000,-1.000 0.000,1.000-20.000</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3"/>
    </inkml:context>
    <inkml:brush xml:id="br0">
      <inkml:brushProperty name="width" value="0.07302" units="cm"/>
      <inkml:brushProperty name="height" value="0.07302" units="cm"/>
      <inkml:brushProperty name="color" value="#00bff3"/>
    </inkml:brush>
  </inkml:definitions>
  <inkml:trace contextRef="#ctx0" brushRef="#br0">28700.000 15021.000,'21.000'0.000,"10.000"-11.000,1.000 1.000,-12.000 10.000,1.000 0.000,-10.000 31.000,-1.000 1.000,-10.000 20.000,0.000 0.000,-10.000 0.000,-1.000 1.000,1.000-22.000,-1.000 0.000,11.000-20.000,0.000-1.000,21.000 1.000,0.000-1.000,0.000 1.000,0.000-1.000,0.000-10.000,0.000 0.000,-11.000 21.000,1.000 0.000,-11.000 31.000,0.000 0.000,-53.000 32.000,1.000 0.000,31.000-63.000</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5"/>
    </inkml:context>
    <inkml:brush xml:id="br0">
      <inkml:brushProperty name="width" value="0.07302" units="cm"/>
      <inkml:brushProperty name="height" value="0.07302" units="cm"/>
      <inkml:brushProperty name="color" value="#00bff3"/>
    </inkml:brush>
  </inkml:definitions>
  <inkml:trace contextRef="#ctx0" brushRef="#br0">24893.000 16800.000,'-21.000'42.000,"0.000"10.000,0.000 0.000,-10.000 21.000,-1.000 0.000,1.000 11.000,-1.000-1.000,12.000 1.000,-1.000-1.000,0.000-30.000,0.000-1.000,10.000-42.000,1.000 1.000,20.000-32.000,1.000 0.000,-1.000-10.000,1.000-1.000,10.000 1.000</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5"/>
    </inkml:context>
    <inkml:brush xml:id="br0">
      <inkml:brushProperty name="width" value="0.07302" units="cm"/>
      <inkml:brushProperty name="height" value="0.07302" units="cm"/>
      <inkml:brushProperty name="color" value="#00bff3"/>
    </inkml:brush>
  </inkml:definitions>
  <inkml:trace contextRef="#ctx0" brushRef="#br0">25150.000 16951.000,'0.000'-21.000,"0.000"10.000,0.000 1.000,10.000-11.000,1.000 0.000,10.000 21.000,0.000 0.000,-11.000 11.000,1.000-1.000,-1.000 53.000,1.000-1.000,-11.000-9.000,0.000-1.000,0.000 21.000,0.000 0.000,10.000-42.000,0.000 1.000,-10.000-22.000,0.000 1.000,11.000-11.000,-1.000 0.000,11.000-32.000,0.000 1.000,11.000-32.000,-1.000 1.000,0.000-43.000,1.000 1.000,-1.000 10.000,0.000 0.000,-20.000 73.000,-1.000 0.000,1.000 10.000,-1.000 1.000,-10.000 41.000,0.000 1.000,11.000-22.000</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7"/>
    </inkml:context>
    <inkml:brush xml:id="br0">
      <inkml:brushProperty name="width" value="0.07302" units="cm"/>
      <inkml:brushProperty name="height" value="0.07302" units="cm"/>
      <inkml:brushProperty name="color" value="#00bff3"/>
    </inkml:brush>
  </inkml:definitions>
  <inkml:trace contextRef="#ctx0" brushRef="#br0">26259.000 16989.000,'21.000'-63.000,"-11.000"42.000,1.000 0.000,-1.000 0.000,1.000 1.000,-11.000-1.000,0.000 0.000,-21.000 21.000,0.000 0.000,0.000 21.000,0.000 0.000,-10.000 10.000,-1.000 0.000,1.000 32.000,0.000 0.000,10.000-11.000,0.000 0.000,10.000-20.000,1.000-1.000,10.000-21.000,0.000 1.000,10.000-11.000,1.000 0.000,20.000-32.000,1.000 1.000,-1.000 0.000,0.000-1.000,-10.000 22.000,0.000-1.000,-21.000 22.000,0.000-1.000,0.000 22.000,0.000-1.000,11.000-10.000,-1.000 0.000,11.000 0.000,0.000 0.000,0.000-11.000,0.000 1.000,10.000-11.000,1.000 0.000,-1.000-11.000,0.000 1.000,11.000-43.000,0.000 1.000,0.000-21.000,0.000 0.000,-11.000-32.000,0.000 1.000,1.000 41.000,-1.000 0.000,-21.000 22.000,1.000-1.000,-1.000 31.000,1.000 1.000,-11.000 31.000,0.000 0.000,-32.000 41.000,1.000 1.000,10.000 0.000,0.000 0.000,-10.000 20.000,0.000 1.000,10.000-22.000,0.000 1.000,10.000-31.000,1.000-1.000,31.000-52.000,0.000 0.000,0.000-42.000,-1.000 1.000,1.000-11.000,0.000-1.000,0.000 12.000,0.000-1.000,0.000 21.000,0.000 0.000,-11.000 11.000,1.000 0.000,-1.000 20.000,1.000 1.000,10.000 10.000,0.000 0.000,-21.000 42.000,0.000-1.000,10.000 22.000,0.000 0.000,-10.000 10.000,0.000 0.000,0.000-10.000,0.000-1.000,0.000-30.000,0.000-1.000,-10.000-10.000,0.000 0.000,-1.000-21.000,1.000 0.000,-22.000-10.000,1.000-1.000,0.000-20.000,-1.000-1.000,11.000 11.000,0.000 1.000,11.000 9.000,-1.000 1.000,11.000-11.000,0.000 0.000,11.000 10.000,-1.000 1.000,22.000 0.000,-1.000-1.000,11.000 1.000,0.000-1.000,-11.000 1.000,0.000-1.000,11.000 11.000,0.000 0.000,-21.000-21.000,0.000 0.000,10.000-10.000,1.000 0.000,-11.000-21.000,0.000-1.000,-11.000 11.000,0.000 1.000,-10.000 30.000,0.000 1.000,-10.000 31.000,0.000 0.000,-11.000 83.000,0.000 1.000,10.000-11.000,1.000 0.000,10.000-63.000,0.000 0.000,10.000-20.000,1.000-1.000,31.000-41.000,-1.000 0.000,12.000-22.000,-1.000 1.000,-21.000 10.000,1.000 0.000,-22.000 32.000,1.000 0.000,-11.000 20.000,0.000 0.000,0.000 22.000,0.000-1.000,-11.000 11.000,1.000 0.000,10.000 0.000,0.000-1.000,0.000-20.000,0.000 0.000,21.000-10.000,-1.000-1.000,1.000-20.000,0.000-1.000,21.000-41.000,0.000 0.000,-11.000-21.000,1.000-1.000,-22.000 12.000,1.000-1.000,-11.000 32.000,0.000-1.000,-11.000 22.000,1.000-1.000,-22.000 11.000,1.000 0.000,0.000 32.000,-1.000-1.000,1.000 0.000,-1.000 1.000,32.000-11.000,0.000 0.000,-10.000-11.000</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07"/>
    </inkml:context>
    <inkml:brush xml:id="br0">
      <inkml:brushProperty name="width" value="0.07302" units="cm"/>
      <inkml:brushProperty name="height" value="0.07302" units="cm"/>
      <inkml:brushProperty name="color" value="#00bff3"/>
    </inkml:brush>
  </inkml:definitions>
  <inkml:trace contextRef="#ctx0" brushRef="#br0">29900.000 17100.000,'42.000'0.000,"-21.000"0.000,0.000 0.000,-1.000 31.000,1.000 1.000,-10.000 9.000,-1.000 1.000,-10.000 10.000,0.000 1.000,-31.000-1.000,0.000 0.000,20.000-31.000,1.000 0.000,10.000 0.000,0.000 0.000,31.000-21.000,0.000 0.000,22.000-21.000,-1.000 0.000,0.000 0.000,0.000 0.000,-31.000 21.000,0.000 0.000,-10.000 0.000</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10"/>
    </inkml:context>
    <inkml:brush xml:id="br0">
      <inkml:brushProperty name="width" value="0.07302" units="cm"/>
      <inkml:brushProperty name="height" value="0.07302" units="cm"/>
      <inkml:brushProperty name="color" value="#00bff3"/>
    </inkml:brush>
  </inkml:definitions>
  <inkml:trace contextRef="#ctx0" brushRef="#br0">26647.000 19000.000,'-21.000'63.000,"0.000"-11.000,0.000 0.000,0.000 21.000,0.000 0.000,0.000-10.000,0.000 0.000,21.000-32.000,0.000 1.000,0.000-53.000,0.000 0.000,21.000 0.000</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3"/>
    </inkml:context>
    <inkml:brush xml:id="br0">
      <inkml:brushProperty name="width" value="0.07302" units="cm"/>
      <inkml:brushProperty name="height" value="0.07302" units="cm"/>
      <inkml:brushProperty name="color" value="#00bff3"/>
    </inkml:brush>
  </inkml:definitions>
  <inkml:trace contextRef="#ctx0" brushRef="#br0">99660.000 9700.000,'-16.000'0.000,"8.000"16.000,0.000-1.000,1.000 17.000,-1.000-1.000,-8.000 8.000,0.000 0.000,1.000 1.000,-1.000-1.000,24.000-23.000,0.000-1.000,39.000-23.000,0.000 1.000,23.000-25.000,1.000 1.000,-24.000 15.000,0.000 0.000,-31.000 16.000,0.000 0.000,-24.000 24.000,0.000 0.000,-31.000 15.000,-1.000 0.000,9.000 0.000,0.000 0.000,23.000-23.000,0.000 0.000,47.000-16.000,0.000 0.000,24.000-24.000,0.000 1.000,39.000-17.000,0.000 1.000,-39.000 24.000,-1.000-1.000,-22.000 8.000,-1.000 0.000,-23.000-7.000,-1.000-1.000,1.000 8.000,0.000 0.000,-16.000 0.000</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6"/>
    </inkml:context>
    <inkml:brush xml:id="br0">
      <inkml:brushProperty name="width" value="0.04632" units="cm"/>
      <inkml:brushProperty name="height" value="0.04632" units="cm"/>
      <inkml:brushProperty name="color" value="#fdd405"/>
    </inkml:brush>
  </inkml:definitions>
  <inkml:trace contextRef="#ctx0" brushRef="#br0">82750.000 1060.000 475,'0.000'-14.000'0,"2.000"1.000"0,0.000 2.000 0,2.000 2.000 0,0.000 1.000 2,2.000 1.000 7,0.000-1.000 5,1.000 0.000 6,2.000 0.000 2,0.000 2.000-1,1.000 1.000-1,2.000 0.000 0,0.000 1.000-3,3.000 1.000-1,1.000-2.000-1,3.000 2.000-2,1.000-1.000-2,-1.000 2.000-2,1.000 0.000-3,0.000 2.000-3,-2.000 0.000-3,-1.000 0.000-6,-2.000 0.000-4,-3.000 0.000-6,-1.000 0.000-6,0.000 0.000-6,-2.000 0.000-7,0.000 0.000-6,-2.000-2.000 0,1.000-4.000 7,0.000-4.000 6,0.000-3.000 8,-1.000-3.000 4,-2.000 2.000 4,-3.000 1.000 3,0.000 1.000 4,-2.000-1.000 3,0.000-2.000 3,0.000-2.000 3,0.000-1.000 3,0.000 0.000 4,2.000 2.000 1,0.000 4.000 4,1.000 3.000 2,1.000 3.000 5,-2.000 4.000 7,0.000 4.000 7,-2.000 4.000 7,0.000 4.000 0,0.000 4.000-8,0.000 3.000-7,0.000 5.000-6,0.000 1.000-6,0.000 1.000-3,0.000-1.000-3,0.000 1.000-3,0.000-1.000-4,0.000 1.000-5,0.000-1.000-5,0.000 1.000-5,1.000-2.000-4,0.000-3.000-4,2.000-3.000-4,0.000-3.000-3,2.000-3.000-2,4.000-2.000-2,2.000-4.000-1,3.000-2.000-1,3.000-4.000 1,1.000-2.000 4,3.000-4.000 3,2.000-2.000 3,0.000-3.000 4,1.000-3.000 3,-1.000-3.000 2,1.000-3.000 4,-1.000-1.000 1,-1.000 1.000 2,-1.000 1.000 2,-1.000 1.000 1,-2.000 1.000 1,-5.000 0.000 1,-3.000 2.000 2,-4.000 1.000 1,-2.000 2.000 2,0.000 2.000 4,0.000 4.000 2,0.000 3.000 5,-2.000 2.000 4,-2.000 0.000 8,-4.000 1.000 7,-2.000 2.000 7,-3.000 0.000 1,0.000 2.000-4,-1.000 1.000-4,-1.000 0.000-6,-1.000 3.000-2,0.000 4.000-4,0.000 3.000-2,1.000 5.000-3,-1.000 1.000-2,2.000 1.000 0,1.000 0.000-2,0.000-1.000-2,2.000 1.000 0,1.000 0.000-2,0.000-1.000-1,2.000 1.000-2,1.000-1.000-1,0.000-1.000-3,1.000-1.000-2,2.000-1.000-2,3.000-1.000-5,6.000-1.000-6,5.000 0.000-5,7.000-2.000-7,4.000-4.000-3,1.000-8.000 0,3.000-8.000-1,1.000-8.000 0,1.000-4.000 1,-2.000-1.000 2,0.000-1.000 2,0.000-1.000 3,-3.000-2.000 2,0.000-3.000 3,-1.000-3.000 3,-1.000-2.000 2,-2.000-3.000 3,-2.000 1.000 0,-4.000 0.000 1,-3.000 0.000 0,-2.000 0.000 3,-1.000 1.000 4,0.000 1.000 5,-2.000 1.000 3,-1.000 3.000 5,-2.000 4.000 2,-2.000 3.000 3,-2.000 4.000 4,-2.000 8.000 5,-2.000 10.000 7,-2.000 12.000 8,-2.000 10.000 8,-1.000 6.000-1,1.000 1.000-8,-1.000 0.000-9,0.000 2.000-8,0.000 1.000-7,2.000-1.000-4,1.000 0.000-6,0.000 1.000-3,1.000-1.000-4,0.000 0.000-1,0.000 1.000 0,1.000-1.000-1,-1.000-1.000-2,0.000-3.000-3,0.000-3.000-3,0.000-3.000-4,1.000-3.000-3,4.000-3.000-4,2.000-2.000-5,4.000-4.000-5,2.000-2.000-2,1.000-2.000-2,3.000-3.000-1,2.000 0.000-1,1.000-5.000 1,3.000-2.000 5,2.000-5.000 3,1.000-4.000 5,2.000-2.000 3,-1.000-1.000 1,1.000-1.000 2,-1.000-1.000 2,-1.000 0.000-1,-4.000 0.000 1,-5.000 2.000-2,-3.000 1.000 0,-3.000 1.000 3,0.000 1.000 7,-2.000 1.000 8,0.000 0.000 7,-2.000 5.000 14,-1.000 6.000 20,0.000 8.000 19,-2.000 6.000 21,0.000 4.000 2,0.000 1.000-17,0.000 2.000-16,0.000 0.000-16,1.000 1.000-11,0.000 1.000-4,2.000 1.000-5,0.000 1.000-4,2.000 0.000-4,0.000 1.000-3,1.000-1.000-2,2.000 1.000-3,0.000-2.000-1,-1.000-1.000-3,1.000-3.000-1,0.000-1.000-3,1.000-3.000-1,2.000-2.000-1,1.000-4.000-2,3.000-3.000-2,2.000-2.000 0,1.000-4.000-2,3.000-2.000 0,2.000-3.000-1,0.000-5.000-1,1.000-4.000 0,-1.000-5.000-1,1.000-5.000-1,-2.000-2.000 2,-3.000 1.000 3,-3.000 1.000 2,-3.000 1.000 3,-3.000 1.000 2,-2.000-1.000 1,-4.000 1.000-1,-2.000-1.000 2,-4.000 2.000 2,0.000 1.000 5,-3.000 2.000 6,-2.000 3.000 5,-1.000 1.000 3,-2.000 2.000 0,0.000 3.000 1,-1.000 1.000 0,-2.000 2.000-3,-2.000 2.000-4,-1.000 2.000-5,-3.000 2.000-4,-1.000 2.000-7,1.000 4.000-7,-1.000 2.000-8,1.000 4.000-8,0.000 1.000-5,2.000 3.000-1,3.000 2.000-1,1.000 1.000-2</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11"/>
    </inkml:context>
    <inkml:brush xml:id="br0">
      <inkml:brushProperty name="width" value="0.07302" units="cm"/>
      <inkml:brushProperty name="height" value="0.07302" units="cm"/>
      <inkml:brushProperty name="color" value="#00bff3"/>
    </inkml:brush>
  </inkml:definitions>
  <inkml:trace contextRef="#ctx0" brushRef="#br0">26900.000 18934.000,'0.000'20.000,"0.000"-9.000,0.000-1.000,0.000 11.000,0.000 0.000,10.000 21.000,1.000 0.000,-1.000 0.000,1.000-1.000,-1.000 1.000,1.000 0.000,-11.000-11.000,0.000 1.000,10.000-22.000,1.000 1.000,-1.000-11.000,0.000 0.000,1.000-42.000,-1.000 0.000,11.000-10.000,0.000-1.000,-10.000-9.000,-1.000-1.000,11.000 11.000,0.000 0.000,-11.000 20.000,1.000 1.000,-11.000 20.000,0.000 1.000,10.000 10.000,1.000 0.000,-11.000 10.000</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11"/>
    </inkml:context>
    <inkml:brush xml:id="br0">
      <inkml:brushProperty name="width" value="0.07302" units="cm"/>
      <inkml:brushProperty name="height" value="0.07302" units="cm"/>
      <inkml:brushProperty name="color" value="#00bff3"/>
    </inkml:brush>
  </inkml:definitions>
  <inkml:trace contextRef="#ctx0" brushRef="#br0">27730.000 19104.000,'21.000'-41.000,"-21.000"30.000,0.000 1.000,0.000-11.000,0.000 0.000,-21.000 21.000,0.000 0.000,-10.000 31.000,-1.000 1.000,1.000 9.000,0.000 1.000,-1.000 21.000,1.000-1.000,20.000-20.000,1.000 0.000,10.000-32.000,0.000 1.000,42.000-53.000,0.000 0.000,-11.000 11.000,0.000 0.000,-10.000 10.000,0.000 0.000,-21.000 10.000,0.000 1.000,11.000 10.000,-1.000 0.000,-10.000 21.000,0.000 0.000,11.000 10.000,-1.000 0.000,0.000 1.000,1.000-1.000,-1.000-21.000,1.000 1.000,20.000-11.000,1.000 0.000,-1.000-42.000,0.000 0.000,-20.000 32.000,-1.000-1.000,1.000-9.000</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12"/>
    </inkml:context>
    <inkml:brush xml:id="br0">
      <inkml:brushProperty name="width" value="0.07302" units="cm"/>
      <inkml:brushProperty name="height" value="0.07302" units="cm"/>
      <inkml:brushProperty name="color" value="#00bff3"/>
    </inkml:brush>
  </inkml:definitions>
  <inkml:trace contextRef="#ctx0" brushRef="#br0">28821.000 18821.000,'-21.000'0.000,"31.000"10.000,1.000 1.000,-11.000 10.000,0.000 0.000,10.000 31.000,1.000 0.000,-11.000 21.000,0.000 0.000,0.000-20.000,0.000-1.000,10.000-31.000,1.000 0.000,-1.000-11.000,1.000 1.000,-1.000-32.000,1.000 0.000,9.000-42.000,1.000 0.000,11.000-10.000,-1.000 0.000,0.000 10.000,1.000 1.000,-22.000 41.000,1.000 0.000,-1.000 10.000,1.000 1.000,-1.000 20.000,1.000 1.000,-11.000-1.000,0.000 1.000,0.000-1.000</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12"/>
    </inkml:context>
    <inkml:brush xml:id="br0">
      <inkml:brushProperty name="width" value="0.07302" units="cm"/>
      <inkml:brushProperty name="height" value="0.07302" units="cm"/>
      <inkml:brushProperty name="color" value="#00bff3"/>
    </inkml:brush>
  </inkml:definitions>
  <inkml:trace contextRef="#ctx0" brushRef="#br0">29684.000 18842.000,'-21.000'21.000,"10.000"10.000,1.000 0.000,-1.000 21.000,1.000 1.000,-1.000-12.000,1.000 1.000,10.000 0.000,0.000 0.000,10.000-32.000,1.000 1.000,10.000-22.000,0.000 1.000,10.000-32.000,1.000 0.000,-11.000-10.000,0.000 0.000,0.000 10.000,0.000 0.000,-21.000 11.000,0.000 0.000,-11.000 10.000,1.000 0.000,-11.000 10.000,0.000 1.000,0.000 10.000,0.000 0.000,0.000 21.000,0.000 0.000,10.000-11.000</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13"/>
    </inkml:context>
    <inkml:brush xml:id="br0">
      <inkml:brushProperty name="width" value="0.07302" units="cm"/>
      <inkml:brushProperty name="height" value="0.07302" units="cm"/>
      <inkml:brushProperty name="color" value="#00bff3"/>
    </inkml:brush>
  </inkml:definitions>
  <inkml:trace contextRef="#ctx0" brushRef="#br0">30242.000 19050.000,'21.000'0.000,"10.000"10.000,1.000 1.000,-32.000-1.000,0.000 1.000,0.000 10.000,0.000 0.000,-11.000-1.000,1.000 1.000,-1.000 0.000,1.000 0.000,-1.000 10.000,1.000 1.000,10.000-22.000,0.000 1.000,0.000-1.000,0.000 1.000,31.000-11.000,1.000 0.000,-11.000 10.000,0.000 0.000,0.000-10.000,0.000 0.000,-21.000 21.000,0.000 0.000,0.000 21.000,0.000 0.000,-21.000 20.000,0.000 1.000,-21.000 31.000,0.000 0.000,10.000-52.000,1.000 0.000,10.000-21.000</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32"/>
    </inkml:context>
    <inkml:brush xml:id="br0">
      <inkml:brushProperty name="width" value="0.07302" units="cm"/>
      <inkml:brushProperty name="height" value="0.07302" units="cm"/>
      <inkml:brushProperty name="color" value="#00bff3"/>
    </inkml:brush>
  </inkml:definitions>
  <inkml:trace contextRef="#ctx0" brushRef="#br0">33200.000 37404.000,'21.000'-20.000,"10.000"9.000,1.000 1.000,20.000-1.000,0.000 1.000,11.000-1.000,0.000 1.000,10.000-1.000,0.000 1.000,-10.000 10.000,-1.000 0.000,-9.000 10.000,-1.000 1.000,-21.000 20.000,1.000 1.000,9.000-1.000,1.000 0.000,-10.000-20.000,-1.000-1.000,21.000 1.000,0.000-1.000,11.000-31.000,0.000 0.000,10.000 11.000,0.000-1.000,11.000 1.000,0.000-1.000,-22.000 11.000,1.000 0.000,-11.000 0.000,0.000 0.000,11.000 11.000,0.000-1.000,10.000-10.000,0.000 0.000,-10.000 11.000,0.000-1.000,-11.000 1.000,0.000-1.000,0.000 1.000,1.000-1.000,-1.000 11.000,0.000 0.000,11.000-11.000,0.000 1.000,20.000-32.000,1.000 0.000,0.000-10.000,-1.000-1.000,-10.000 22.000,1.000-1.000,-12.000 22.000,1.000-1.000,-11.000 22.000,1.000-1.000,-12.000 11.000,1.000 0.000,0.000-22.000,0.000 1.000,31.000-21.000,0.000 0.000,11.000-10.000,-1.000-1.000,1.000-9.000,0.000-1.000,-11.000 10.000,0.000 1.000,0.000 10.000,0.000 0.000,-20.000-11.000,-1.000 1.000,-10.000 10.000,-1.000 0.000,1.000-11.000,0.000 1.000,-11.000 10.000,1.000 0.000,-11.000 42.000,0.000 0.000,-21.000-11.000,0.000 0.000,0.000 1.000</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37"/>
    </inkml:context>
    <inkml:brush xml:id="br0">
      <inkml:brushProperty name="width" value="0.07302" units="cm"/>
      <inkml:brushProperty name="height" value="0.07302" units="cm"/>
      <inkml:brushProperty name="color" value="#00bff3"/>
    </inkml:brush>
  </inkml:definitions>
  <inkml:trace contextRef="#ctx0" brushRef="#br0">38721.000 35407.000,'-21.000'0.000,"42.000"-11.000,0.000 1.000,10.000 10.000,0.000 0.000,11.000 0.000,0.000 0.000,0.000 0.000,0.000 0.000,-1.000 0.000,1.000 0.000,-31.000-11.000</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37"/>
    </inkml:context>
    <inkml:brush xml:id="br0">
      <inkml:brushProperty name="width" value="0.07302" units="cm"/>
      <inkml:brushProperty name="height" value="0.07302" units="cm"/>
      <inkml:brushProperty name="color" value="#00bff3"/>
    </inkml:brush>
  </inkml:definitions>
  <inkml:trace contextRef="#ctx0" brushRef="#br0">39263.000 35000.000,'-21.000'0.000,"10.000"0.000,1.000 0.000,10.000 21.000,0.000 0.000,-11.000 21.000,1.000-1.000,10.000 1.000,0.000 0.000,0.000 0.000,0.000 0.000,10.000-42.000,1.000 0.000,-1.000 0.000</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37"/>
    </inkml:context>
    <inkml:brush xml:id="br0">
      <inkml:brushProperty name="width" value="0.07302" units="cm"/>
      <inkml:brushProperty name="height" value="0.07302" units="cm"/>
      <inkml:brushProperty name="color" value="#00bff3"/>
    </inkml:brush>
  </inkml:definitions>
  <inkml:trace contextRef="#ctx0" brushRef="#br0">39763.000 35000.000,'0.000'42.000,"10.000"-11.000,1.000 1.000,-1.000-1.000,1.000 0.000,10.000 1.000,0.000-1.000,0.000-10.000,0.000 0.000,-21.000-11.000,0.000 1.000,0.000-1.000,0.000 1.000,-21.000 20.000,0.000 0.000,-21.000-20.000,0.000-1.000,21.000-10.000,0.000 0.000,0.000 11.000</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7:37"/>
    </inkml:context>
    <inkml:brush xml:id="br0">
      <inkml:brushProperty name="width" value="0.07302" units="cm"/>
      <inkml:brushProperty name="height" value="0.07302" units="cm"/>
      <inkml:brushProperty name="color" value="#00bff3"/>
    </inkml:brush>
  </inkml:definitions>
  <inkml:trace contextRef="#ctx0" brushRef="#br0">40150.000 34992.000,'42.000'-21.000,"0.000"10.000,-1.000 1.000,-9.000 10.000,-1.000 0.000,-20.000 10.000</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7"/>
    </inkml:context>
    <inkml:brush xml:id="br0">
      <inkml:brushProperty name="width" value="0.03908" units="cm"/>
      <inkml:brushProperty name="height" value="0.03908" units="cm"/>
      <inkml:brushProperty name="color" value="#fdd405"/>
    </inkml:brush>
  </inkml:definitions>
  <inkml:trace contextRef="#ctx0" brushRef="#br0">88650.000 2250.000 563,'59.000'0.000'111,"-6.000"0.000"-25,-8.000 0.000-23,-6.000 0.000-25,-2.000 0.000-14,4.000 0.000-2,4.000 0.000-2,5.000 0.000-3,0.000 1.000-2,-1.000 2.000-1,0.000 2.000-2,-1.000 2.000-2,-4.000 0.000-5,-2.000-1.000-12,-5.000-1.000-9,-4.000 0.000-11,-2.000-2.000-6,-1.000 0.000-5,-1.000-2.000-3,-1.000 0.000-4,-2.000-1.000-1,-3.000 0.000-2,-3.000 0.000 1,-3.000 0.000-1,-3.000-2.000 3,-4.000 0.000 9,-5.000-3.000 8,-2.000-2.000 7</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22"/>
    </inkml:context>
    <inkml:brush xml:id="br0">
      <inkml:brushProperty name="width" value="0.07302" units="cm"/>
      <inkml:brushProperty name="height" value="0.07302" units="cm"/>
      <inkml:brushProperty name="color" value="#00bff3"/>
    </inkml:brush>
  </inkml:definitions>
  <inkml:trace contextRef="#ctx0" brushRef="#br0">13252.000 29325.000,'-21.000'-21.000,"21.000"11.000,0.000 0.000,0.000-1.000,0.000 1.000,0.000-1.000,0.000 1.000,-11.000-1.000,1.000 1.000,-11.000 10.000,0.000 0.000,0.000-11.000,0.000 1.000,11.000 10.000,-1.000 0.000,-30.000 31.000,-1.000 1.000,21.000-11.000,0.000-1.000,0.000 12.000,0.000-1.000,11.000-10.000,-1.000 0.000,11.000 0.000,0.000 0.000,0.000 0.000,0.000 0.000,11.000-1.000,-1.000 1.000,1.000-10.000,-1.000-1.000,0.000 11.000,1.000 0.000,-1.000 10.000,1.000 1.000,-11.000-11.000,0.000-1.000,0.000 1.000,0.000 0.000,-11.000 31.000,1.000 1.000,-11.000-12.000,0.000 1.000,0.000-21.000,0.000 0.000,-10.000 10.000,0.000 1.000,10.000-11.000,0.000 0.000,10.000-11.000,1.000 0.000,-1.000-10.000,1.000 0.000,41.000-10.000,1.000 0.000,30.000-32.000,1.000 0.000,-11.000-10.000,1.000-1.000,-1.000 1.000,0.000 0.000,-10.000 21.000,0.000-1.000,-11.000 11.000,0.000 1.000,-10.000-1.000,0.000 0.000,-10.000 10.000,-1.000 1.000,-10.000 20.000,0.000 1.000,0.000 20.000,0.000 0.000,-21.000 32.000,0.000 0.000,11.000-21.000,-1.000-1.000,11.000 1.000,0.000 0.000,0.000 10.000,0.000 0.000,0.000-10.000,0.000 0.000,0.000-11.000,0.000 1.000,0.000-22.000,0.000 1.000,11.000-11.000,-1.000 0.000,1.000-42.000,-1.000 0.000,1.000 21.000,-1.000 0.000,1.000-10.000</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22"/>
    </inkml:context>
    <inkml:brush xml:id="br0">
      <inkml:brushProperty name="width" value="0.07302" units="cm"/>
      <inkml:brushProperty name="height" value="0.07302" units="cm"/>
      <inkml:brushProperty name="color" value="#00bff3"/>
    </inkml:brush>
  </inkml:definitions>
  <inkml:trace contextRef="#ctx0" brushRef="#br0">14363.000 29800.000,'-42.000'0.000,"31.000"0.000,1.000 0.000,20.000 10.000,1.000 1.000,20.000 20.000,1.000 1.000,-1.000 20.000,1.000 0.000,-22.000-31.000,1.000 0.000,10.000 0.000</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32"/>
    </inkml:context>
    <inkml:brush xml:id="br0">
      <inkml:brushProperty name="width" value="0.07302" units="cm"/>
      <inkml:brushProperty name="height" value="0.07302" units="cm"/>
      <inkml:brushProperty name="color" value="#00bff3"/>
    </inkml:brush>
  </inkml:definitions>
  <inkml:trace contextRef="#ctx0" brushRef="#br0">27789.000 28538.000,'0.000'-21.000,"-10.000"11.000,-1.000-1.000,11.000 1.000,0.000-1.000,-10.000 1.000,-1.000-1.000,1.000-9.000,-1.000-1.000,-10.000 10.000,1.000 1.000,-1.000-1.000,0.000 1.000,0.000-1.000,0.000 1.000,0.000 20.000,0.000 1.000,0.000 20.000,0.000 1.000,-10.000 20.000,0.000 0.000,10.000 11.000,0.000-1.000,0.000-20.000,0.000 0.000,10.000 0.000,1.000 0.000,10.000-11.000,0.000 0.000,0.000 1.000,0.000-1.000,21.000-10.000,0.000 0.000,10.000-21.000,1.000 0.000,20.000 0.000,0.000 0.000,11.000-21.000,0.000 0.000,-11.000-10.000,0.000-1.000,-31.000 1.000,0.000 0.000,0.000 10.000,0.000 0.000,-21.000 10.000,0.000 1.000,0.000-1.000,0.000 1.000,-11.000 10.000,1.000 0.000,-11.000 0.000,0.000 0.000,-10.000 10.000,-1.000 1.000,1.000 20.000,0.000 1.000,-1.000-1.000,1.000 0.000,20.000-10.000,1.000 0.000,10.000-11.000,0.000 1.000,21.000-1.000,0.000 1.000,10.000-11.000,0.000 0.000,11.000-21.000,0.000 0.000,-21.000 0.000,0.000 0.000,0.000 11.000,0.000-1.000,-21.000 1.000,0.000-1.000,0.000 1.000,0.000 0.000,0.000 30.000,0.000 1.000,0.000 11.000,0.000-1.000,-11.000 0.000,1.000 1.000,20.000-22.000,1.000 1.000,20.000-22.000,0.000 1.000,11.000-32.000,0.000 0.000,0.000 0.000,0.000 1.000,-21.000 9.000,0.000 1.000,-11.000 20.000,0.000 1.000,-10.000-1.000,0.000 1.000,0.000 0.000,0.000-1.000,-10.000 32.000,0.000 0.000,-11.000 0.000,0.000 0.000,10.000 10.000,1.000 0.000,-1.000-10.000,1.000 0.000,10.000-10.000,0.000-1.000,21.000-10.000,0.000 0.000,21.000 0.000,-1.000 0.000,-9.000-21.000,-1.000 0.000,-10.000-10.000,0.000 0.000,-11.000 10.000,1.000 0.000,-11.000 10.000,0.000 1.000,0.000 20.000,0.000 1.000,-11.000 20.000,1.000 1.000,-1.000-1.000,1.000 0.000,10.000-10.000,0.000 0.000,0.000-11.000,0.000 1.000,10.000-22.000,1.000 1.000,20.000-21.000,1.000-1.000,-11.000-9.000,-1.000-1.000,-20.000 0.000,0.000 0.000,0.000 21.000,0.000 0.000,-10.000 21.000,0.000 0.000,20.000 11.000,0.000-1.000,-10.000 11.000,0.000 0.000,11.000 0.000,-1.000 0.000,-10.000 0.000,0.000 0.000,0.000-11.000,0.000 1.000,11.000-1.000,-1.000 0.000,11.000 1.000,0.000-1.000,0.000 11.000,0.000 0.000,0.000 10.000,0.000 1.000,-11.000 10.000,1.000-1.000,-11.000-9.000,0.000-1.000,-11.000 11.000,1.000 0.000,-32.000 20.000,0.000 1.000,-42.000 10.000,1.000 0.000,62.000-62.000</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48"/>
    </inkml:context>
    <inkml:brush xml:id="br0">
      <inkml:brushProperty name="width" value="0.07302" units="cm"/>
      <inkml:brushProperty name="height" value="0.07302" units="cm"/>
      <inkml:brushProperty name="color" value="#00bff3"/>
    </inkml:brush>
  </inkml:definitions>
  <inkml:trace contextRef="#ctx0" brushRef="#br0">24388.000 26825.000,'0.000'-21.000,"-10.000"21.000,-1.000 0.000,1.000 21.000,-1.000 0.000,1.000 0.000,-1.000 0.000,-10.000 0.000,1.000 0.000,-1.000 10.000,0.000 0.000,21.000-20.000,0.000-1.000,0.000 1.000,0.000-1.000,-11.000 1.000,1.000-1.000,10.000 1.000,0.000-1.000,-11.000-10.000,1.000 0.000,20.000-21.000,1.000 0.000,10.000-10.000,0.000 0.000,-11.000-1.000,1.000 1.000,9.000 10.000,1.000 0.000,0.000 0.000,0.000 0.000,-10.000 0.000,-1.000 1.000,1.000 20.000,-1.000 0.000,0.000-11.000,1.000 1.000,-11.000 51.000,0.000 1.000,0.000-10.000,0.000-1.000,0.000-10.000,0.000 0.000,0.000-11.000,0.000 1.000,10.000-22.000,1.000 1.000,10.000-11.000,0.000 0.000,10.000 10.000,0.000 1.000,-20.000 10.000,-1.000 0.000,-10.000 10.000,0.000 1.000,11.000-1.000,-1.000 1.000,-10.000-1.000,0.000 1.000,21.000-11.000,0.000 0.000,10.000 0.000,0.000 0.000,1.000-21.000,-1.000 0.000,1.000 10.000,-1.000 1.000,-21.000-11.000,1.000 0.000,-1.000-10.000,1.000 0.000,-11.000-1.000,0.000 1.000,0.000 20.000,0.000 1.000,-11.000 10.000,1.000 0.000,-1.000 0.000,1.000 0.000,-11.000 31.000,0.000 1.000,11.000-1.000,-1.000 0.000,11.000 22.000,0.000-1.000,0.000 21.000,0.000 0.000,0.000 31.000,0.000 1.000,-10.000 20.000,-1.000 0.000,1.000-62.000,-1.000 0.000,1.000-42.000,-1.000 0.000,-9.000-21.000,-1.000 0.000,-11.000-32.000,1.000 1.000,21.000-53.000,-1.000 1.000,32.000-1.000,0.000 1.000,31.000 10.000,0.000 0.000,1.000 20.000,-1.000 1.000,0.000 21.000,0.000-1.000,-31.000 22.000,0.000 0.000,-10.000-1.000</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48"/>
    </inkml:context>
    <inkml:brush xml:id="br0">
      <inkml:brushProperty name="width" value="0.07302" units="cm"/>
      <inkml:brushProperty name="height" value="0.07302" units="cm"/>
      <inkml:brushProperty name="color" value="#00bff3"/>
    </inkml:brush>
  </inkml:definitions>
  <inkml:trace contextRef="#ctx0" brushRef="#br0">26313.000 26771.000,'0.000'-21.000,"-10.000"21.000,-1.000 0.000,1.000 42.000,-1.000 0.000,1.000-1.000,-1.000 1.000,11.000-10.000,0.000-1.000,11.000 0.000,-1.000 1.000,22.000-32.000,-1.000 0.000,-20.000-11.000</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49"/>
    </inkml:context>
    <inkml:brush xml:id="br0">
      <inkml:brushProperty name="width" value="0.07302" units="cm"/>
      <inkml:brushProperty name="height" value="0.07302" units="cm"/>
      <inkml:brushProperty name="color" value="#00bff3"/>
    </inkml:brush>
  </inkml:definitions>
  <inkml:trace contextRef="#ctx0" brushRef="#br0">26734.000 26855.000,'-21.000'-21.000,"10.000"31.000,1.000 1.000,-1.000 9.000,1.000 1.000,-1.000 0.000,1.000 0.000,10.000 0.000,0.000 0.000,10.000-21.000,1.000 0.000,10.000-10.000,0.000-1.000,-11.000-10.000,1.000 0.000,-1.000 11.000,1.000-1.000,-1.000 1.000,1.000-1.000,-11.000 1.000,0.000 0.000,10.000-1.000,0.000 1.000,1.000-1.000,-1.000 1.000,1.000 10.000,-1.000 0.000,-10.000 21.000,0.000 0.000,0.000-11.000,0.000 0.000,-10.000 1.000,-1.000-1.000,11.000 1.000,0.000-1.000,0.000 1.000,0.000-1.000,11.000 1.000,-1.000-1.000,11.000-10.000,0.000 0.000,0.000-21.000,0.000 0.000,0.000-10.000,0.000 0.000,-11.000-1.000,1.000 1.000,-1.000 10.000,1.000 0.000,-11.000 31.000,0.000 1.000,0.000 31.000,0.000 0.000,0.000-11.000,0.000 0.000,0.000 11.000,0.000 0.000,0.000-11.000,0.000 1.000,0.000-22.000,0.000 1.000,0.000-22.000</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49"/>
    </inkml:context>
    <inkml:brush xml:id="br0">
      <inkml:brushProperty name="width" value="0.07302" units="cm"/>
      <inkml:brushProperty name="height" value="0.07302" units="cm"/>
      <inkml:brushProperty name="color" value="#00bff3"/>
    </inkml:brush>
  </inkml:definitions>
  <inkml:trace contextRef="#ctx0" brushRef="#br0">27798.000 26050.000,'42.000'0.000,"-21.000"21.000,0.000 0.000,0.000 0.000,0.000 0.000,-11.000 20.000,1.000 1.000,-11.000 21.000,0.000 0.000,-42.000 20.000,0.000 1.000,11.000-32.000,-1.000 0.000,1.000-20.000,-1.000-1.000,22.000-20.000</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8:49"/>
    </inkml:context>
    <inkml:brush xml:id="br0">
      <inkml:brushProperty name="width" value="0.07302" units="cm"/>
      <inkml:brushProperty name="height" value="0.07302" units="cm"/>
      <inkml:brushProperty name="color" value="#00bff3"/>
    </inkml:brush>
  </inkml:definitions>
  <inkml:trace contextRef="#ctx0" brushRef="#br0">28350.000 26900.000,'42.000'0.000,"-32.000"10.000,1.000 1.000,10.000-1.000,0.000 1.000,-21.000 10.000,0.000-1.000,0.000 12.000,0.000-1.000,0.000-10.000,0.000 0.000,-11.000-11.000,1.000 1.000,31.000-1.000,-1.000 1.000,33.000-11.000,-1.000 0.000,-21.000-11.000,1.000 1.000,-11.000-1.000</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1"/>
    </inkml:context>
    <inkml:brush xml:id="br0">
      <inkml:brushProperty name="width" value="0.07302" units="cm"/>
      <inkml:brushProperty name="height" value="0.07302" units="cm"/>
      <inkml:brushProperty name="color" value="#00bff3"/>
    </inkml:brush>
  </inkml:definitions>
  <inkml:trace contextRef="#ctx0" brushRef="#br0">22914.000 28684.000,'-21.000'-21.000,"0.000"10.000,0.000 1.000,0.000 41.000,0.000 0.000,-10.000 32.000,-1.000 0.000,12.000 0.000,-1.000-1.000,-11.000-10.000,1.000 1.000,10.000-22.000,0.000 0.000,21.000-20.000,0.000-1.000,0.000-20.000,0.000-1.000,31.000-51.000,1.000-1.000,10.000 0.000,-1.000 1.000,-9.000-1.000,-1.000 0.000,-10.000 11.000,0.000 0.000,-21.000 31.000,0.000 0.000,10.000 21.000,1.000 0.000,-1.000 10.000,1.000 1.000,-1.000 31.000,1.000-1.000,-1.000 12.000,1.000-1.000,-11.000 11.000,0.000-1.000,0.000 22.000,0.000 0.000,0.000-22.000,0.000 1.000,0.000-32.000,0.000 1.000,-21.000-64.000,0.000 1.000,0.000-32.000,0.000 1.000,-10.000 30.000,-1.000 1.000,1.000 20.000,0.000 1.000,20.000 10.000,1.000 0.000,20.000-11.000,1.000 1.000,30.000 10.000,1.000 0.000,10.000-10.000,1.000-1.000,-11.000 11.000,-1.000 0.000,-9.000 0.000,-1.000 0.000,-20.000-10.000,-1.000-1.000,1.000 1.000</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1"/>
    </inkml:context>
    <inkml:brush xml:id="br0">
      <inkml:brushProperty name="width" value="0.07302" units="cm"/>
      <inkml:brushProperty name="height" value="0.07302" units="cm"/>
      <inkml:brushProperty name="color" value="#00bff3"/>
    </inkml:brush>
  </inkml:definitions>
  <inkml:trace contextRef="#ctx0" brushRef="#br0">23876.000 28421.000,'0.000'-21.000,"-21.000"21.000,0.000 0.000,10.000 10.000,1.000 1.000,-1.000 20.000,1.000 1.000,-1.000 30.000,1.000 1.000,-1.000 31.000,1.000 0.000,10.000 0.000,0.000 0.000,0.000-32.000,0.000 1.000,21.000-32.000,0.000 1.000,31.000-32.000,1.000 0.000,-32.000-21.000</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8"/>
    </inkml:context>
    <inkml:brush xml:id="br0">
      <inkml:brushProperty name="width" value="0.03413" units="cm"/>
      <inkml:brushProperty name="height" value="0.03413" units="cm"/>
      <inkml:brushProperty name="color" value="#fdd405"/>
    </inkml:brush>
  </inkml:definitions>
  <inkml:trace contextRef="#ctx0" brushRef="#br0">89812.000 565.000 644,'-8.000'-16.000'3,"0.000"2.000"5,1.000 1.000 5,-1.000 1.000 6,1.000 5.000 6,4.000 10.000 9,2.000 10.000 8,4.000 9.000 8,0.000 6.000 0,0.000-1.000-10,-2.000 0.000-9,0.000 1.000-9,-1.000-2.000-9,0.000-1.000-8,0.000-3.000-6,0.000-1.000-8,-1.000-3.000-7,0.000-3.000-5,-2.000-3.000-4,0.000-2.000-6,-2.000-3.000-3,0.000-1.000 1,-1.000 0.000 0,-2.000-2.000-1,0.000-1.000 0,1.000-2.000-2,-1.000-2.000-3,0.000-2.000-1,0.000-3.000 2,0.000-3.000 9,0.000-5.000 8,1.000-4.000 9,-1.000-2.000 4,0.000-3.000 2,0.000-1.000 2,0.000-3.000 2,1.000 1.000 1,0.000 3.000 2,2.000 3.000 2,1.000 3.000 1,0.000 2.000 10,2.000 3.000 15,0.000 1.000 17,2.000 2.000 17,0.000 3.000 2,0.000 4.000-10,0.000 4.000-11,0.000 4.000-9,0.000 2.000-8,0.000 2.000-3,0.000 0.000-5,0.000 1.000-4,0.000 1.000-4,0.000 0.000-6,0.000-1.000-5,0.000 1.000-6,2.000-1.000-4,4.000-2.000-5,3.000-2.000-3,5.000-2.000-3,4.000-3.000-3,3.000-1.000 0,5.000-2.000 1,3.000-1.000-1,3.000-3.000 0,-1.000-2.000-1,0.000-2.000 1,1.000-2.000-1,-2.000-1.000 3,-3.000 1.000 6,-4.000-1.000 4,-1.000 0.000 7,-8.000 5.000 11,-11.000 8.000 19,-10.000 10.000 18,-11.000 8.000 18,-7.000 4.000 3,-1.000 1.000-13,-3.000-1.000-14,-1.000 1.000-13,-1.000-1.000-9,1.000 1.000-5,1.000-1.000-5,1.000 1.000-5,2.000-2.000-3,1.000-1.000-2,3.000-3.000-1,1.000-1.000-2,3.000-3.000-1,3.000-2.000-2,3.000-4.000 0,2.000-3.000-2,7.000-2.000-3,8.000-4.000-6,9.000-2.000-5,10.000-3.000-6,2.000-2.000 1,0.000 0.000 6,-1.000 0.000 8,0.000 0.000 6,-2.000 0.000 3,-1.000 1.000 1,-1.000-1.000 0,-1.000 0.000 0,-2.000 1.000 5,-3.000 2.000 6,-3.000 2.000 8,-2.000 2.000 7,-4.000 2.000 5,-2.000 2.000 3,-4.000 2.000 2,-2.000 2.000 4,-4.000 2.000-3,-4.000 1.000-6,-4.000 3.000-7,-3.000 2.000-6,-3.000 0.000-7,0.000-1.000-6,1.000-1.000-6,-1.000 0.000-7,2.000-2.000-3,3.000 1.000 0,2.000 0.000-1,4.000 0.000 0,2.000-1.000 1,2.000-1.000 3,3.000 0.000 3,1.000-2.000 3,2.000-1.000 2,3.000-2.000 2,4.000-3.000 1,2.000 0.000 3,3.000-2.000 4,3.000 0.000 7,3.000 0.000 7,4.000 0.000 8,1.000 0.000 1,1.000 0.000-4,1.000 0.000-3,1.000 0.000-4,1.000-2.000-2,0.000 0.000-1,2.000-3.000-1,1.000-2.000 0,1.000-1.000-6,-1.000-2.000-11,0.000 0.000-13,1.000-1.000-11,-2.000 0.000-3,-3.000 2.000 5,-4.000 2.000 5,-1.000 2.000 5,-4.000 1.000 0,-3.000-2.000-8,-3.000 0.000-6,-2.000-1.000-7</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1"/>
    </inkml:context>
    <inkml:brush xml:id="br0">
      <inkml:brushProperty name="width" value="0.07302" units="cm"/>
      <inkml:brushProperty name="height" value="0.07302" units="cm"/>
      <inkml:brushProperty name="color" value="#00bff3"/>
    </inkml:brush>
  </inkml:definitions>
  <inkml:trace contextRef="#ctx0" brushRef="#br0">24413.000 29200.000,'-21.000'0.000,"10.000"10.000,1.000 1.000,-1.000 20.000,1.000 0.000,10.000 1.000,0.000-1.000,0.000 0.000,0.000 1.000,31.000-32.000,1.000 0.000,-1.000-11.000,0.000 1.000,-20.000-1.000</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2"/>
    </inkml:context>
    <inkml:brush xml:id="br0">
      <inkml:brushProperty name="width" value="0.07302" units="cm"/>
      <inkml:brushProperty name="height" value="0.07302" units="cm"/>
      <inkml:brushProperty name="color" value="#00bff3"/>
    </inkml:brush>
  </inkml:definitions>
  <inkml:trace contextRef="#ctx0" brushRef="#br0">24813.000 29221.000,'-21.000'21.000,"10.000"0.000,1.000 0.000,-1.000 0.000,1.000-1.000,10.000 12.000,0.000-1.000,0.000-10.000,0.000 0.000,0.000-10.000,0.000-1.000,21.000-10.000,0.000 0.000,0.000-10.000,0.000-1.000,0.000-31.000,0.000 0.000,-1.000 1.000,1.000-1.000,-21.000 21.000,0.000 0.000,11.000 21.000,-1.000 0.000,-10.000 21.000,0.000 0.000,0.000 0.000,0.000 0.000,-10.000-1.000,-1.000 1.000,11.000-10.000,0.000-1.000,11.000 1.000,-1.000-1.000,11.000-10.000,0.000 0.000,11.000-10.000,-1.000-1.000,-10.000-10.000,0.000 0.000,-11.000 11.000,1.000 0.000,-11.000-1.000,0.000 1.000,10.000-11.000,1.000 0.000,-1.000 10.000,1.000 1.000,-11.000-1.000,0.000 1.000,0.000 31.000,0.000 0.000,-11.000 21.000,1.000-1.000,10.000 1.000,0.000 0.000,0.000 0.000,0.000 0.000,0.000-11.000,0.000 1.000,-11.000-43.000</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2"/>
    </inkml:context>
    <inkml:brush xml:id="br0">
      <inkml:brushProperty name="width" value="0.07302" units="cm"/>
      <inkml:brushProperty name="height" value="0.07302" units="cm"/>
      <inkml:brushProperty name="color" value="#00bff3"/>
    </inkml:brush>
  </inkml:definitions>
  <inkml:trace contextRef="#ctx0" brushRef="#br0">25871.000 28650.000,'21.000'0.000,"-21.000"10.000,0.000 1.000,21.000 10.000,0.000 0.000,-21.000 41.000,0.000 1.000,0.000 0.000,0.000-1.000,-21.000-9.000,0.000-1.000,0.000-31.000,0.000 0.000,21.000-11.000,0.000 1.000,0.000-22.000</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2"/>
    </inkml:context>
    <inkml:brush xml:id="br0">
      <inkml:brushProperty name="width" value="0.07302" units="cm"/>
      <inkml:brushProperty name="height" value="0.07302" units="cm"/>
      <inkml:brushProperty name="color" value="#00bff3"/>
    </inkml:brush>
  </inkml:definitions>
  <inkml:trace contextRef="#ctx0" brushRef="#br0">26021.000 29521.000,'42.000'-21.000,"-32.000"21.000,1.000 0.000,-11.000 31.000,0.000 1.000,0.000 9.000,0.000 1.000,-11.000 0.000,1.000 0.000,-1.000-11.000,1.000 0.000,10.000 1.000,0.000-1.000,21.000 0.000,0.000 1.000,-11.000 9.000,1.000 1.000,-11.000 63.000,0.000-1.000,-42.000 11.000,0.000 0.000,21.000-73.000</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19"/>
    </inkml:context>
    <inkml:brush xml:id="br0">
      <inkml:brushProperty name="width" value="0.07302" units="cm"/>
      <inkml:brushProperty name="height" value="0.07302" units="cm"/>
      <inkml:brushProperty name="color" value="#f2395b"/>
    </inkml:brush>
  </inkml:definitions>
  <inkml:trace contextRef="#ctx0" brushRef="#br0">52300.000 7971.000,'21.000'0.000,"31.000"-11.000,0.000 1.000,-41.000 10.000</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20"/>
    </inkml:context>
    <inkml:brush xml:id="br0">
      <inkml:brushProperty name="width" value="0.07302" units="cm"/>
      <inkml:brushProperty name="height" value="0.07302" units="cm"/>
      <inkml:brushProperty name="color" value="#f2395b"/>
    </inkml:brush>
  </inkml:definitions>
  <inkml:trace contextRef="#ctx0" brushRef="#br0">29155.000 21150.000,'-21.000'0.000,"21.000"10.000,0.000 1.000,0.000 31.000,0.000 0.000,0.000 20.000,0.000 1.000,-11.000 0.000,1.000-1.000,-1.000-20.000,1.000 0.000,-1.000-42.000,1.000 0.000,10.000 21.000,0.000 0.000,-11.000-11.000,1.000 1.000,10.000-1.000,0.000 1.000,21.000-11.000,0.000 0.000,21.000-11.000,0.000 1.000,-11.000-11.000,0.000 0.000,1.000 0.000,-1.000 0.000,-10.000 11.000,0.000-1.000,-21.000 1.000,0.000-1.000,11.000 1.000</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20"/>
    </inkml:context>
    <inkml:brush xml:id="br0">
      <inkml:brushProperty name="width" value="0.07302" units="cm"/>
      <inkml:brushProperty name="height" value="0.07302" units="cm"/>
      <inkml:brushProperty name="color" value="#f2395b"/>
    </inkml:brush>
  </inkml:definitions>
  <inkml:trace contextRef="#ctx0" brushRef="#br0">29900.000 21742.000,'0.000'-21.000,"0.000"10.000,0.000 1.000,11.000 10.000,-1.000 0.000,-10.000 21.000,0.000 0.000,0.000 21.000,0.000-1.000,0.000 1.000,0.000 0.000,0.000 21.000,0.000-1.000,0.000-20.000,0.000 0.000,11.000-11.000,-1.000 1.000,1.000-32.000</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21"/>
    </inkml:context>
    <inkml:brush xml:id="br0">
      <inkml:brushProperty name="width" value="0.07302" units="cm"/>
      <inkml:brushProperty name="height" value="0.07302" units="cm"/>
      <inkml:brushProperty name="color" value="#f2395b"/>
    </inkml:brush>
  </inkml:definitions>
  <inkml:trace contextRef="#ctx0" brushRef="#br0">30242.000 21107.000,'-42.000'0.000,"42.000"-11.000,0.000 1.000,10.000 10.000,1.000 0.000,20.000 0.000,1.000 0.000,10.000 0.000,-1.000 0.000,12.000 0.000,-1.000 0.000,-10.000 0.000,0.000 0.000,-21.000 0.000,0.000 0.000,-11.000 0.000,1.000 0.000,-11.000-11.000</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21"/>
    </inkml:context>
    <inkml:brush xml:id="br0">
      <inkml:brushProperty name="width" value="0.07302" units="cm"/>
      <inkml:brushProperty name="height" value="0.07302" units="cm"/>
      <inkml:brushProperty name="color" value="#f2395b"/>
    </inkml:brush>
  </inkml:definitions>
  <inkml:trace contextRef="#ctx0" brushRef="#br0">30784.000 20392.000,'-42.000'-21.000,"31.000"10.000,1.000 1.000,10.000 52.000,0.000 0.000,-11.000 31.000,1.000 0.000,10.000 10.000,0.000 1.000,0.000-32.000,0.000 0.000,10.000-20.000</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22"/>
    </inkml:context>
    <inkml:brush xml:id="br0">
      <inkml:brushProperty name="width" value="0.07302" units="cm"/>
      <inkml:brushProperty name="height" value="0.07302" units="cm"/>
      <inkml:brushProperty name="color" value="#f2395b"/>
    </inkml:brush>
  </inkml:definitions>
  <inkml:trace contextRef="#ctx0" brushRef="#br0">29900.000 21321.000,'0.000'-21.000,"0.000"31.000,0.000 1.000,11.000-1.000,-1.000 1.000,1.000 9.000,-1.000 1.000,1.000-10.000</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8"/>
    </inkml:context>
    <inkml:brush xml:id="br0">
      <inkml:brushProperty name="width" value="0.04575" units="cm"/>
      <inkml:brushProperty name="height" value="0.04575" units="cm"/>
      <inkml:brushProperty name="color" value="#fdd405"/>
    </inkml:brush>
  </inkml:definitions>
  <inkml:trace contextRef="#ctx0" brushRef="#br0">92760.000 1255.000 480,'-7.000'-13.000'-1,"4.000"6.000"23,2.000 6.000 26,4.000 6.000 23,0.000 4.000 6,-1.000 3.000-14,0.000 4.000-13,-1.000 2.000-14,-1.000 2.000-8,0.000 1.000-3,0.000 1.000-3,0.000 1.000-2,-1.000 2.000-3,-1.000 1.000-2,0.000 3.000-2,-1.000 1.000-3,-2.000 1.000-7,-2.000 1.000-13,-2.000-1.000-14,-1.000 0.000-13,-2.000 0.000-8,2.000-3.000-4,0.000-1.000-3,2.000-3.000-3,1.000-2.000 1,1.000-4.000 5,0.000-5.000 6,2.000-3.000 5,0.000-5.000 5,2.000-4.000 3,0.000-6.000 3,2.000-4.000 3,0.000-2.000 5,0.000 1.000 3,0.000 0.000 5,0.000 2.000 5</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37"/>
    </inkml:context>
    <inkml:brush xml:id="br0">
      <inkml:brushProperty name="width" value="0.07302" units="cm"/>
      <inkml:brushProperty name="height" value="0.07302" units="cm"/>
      <inkml:brushProperty name="color" value="#f2395b"/>
    </inkml:brush>
  </inkml:definitions>
  <inkml:trace contextRef="#ctx0" brushRef="#br0">44000.000 10796.000,'0.000'-21.000,"0.000"-10.000,0.000 0.000,0.000 41.000,0.000 1.000,10.000 30.000,1.000 1.000,-1.000 21.000,1.000-1.000,-1.000 1.000,1.000 0.000,10.000 20.000,0.000 1.000,-11.000-21.000,0.000-1.000,11.000-20.000,0.000 0.000,-21.000-21.000,0.000 0.000,11.000-21.000,-1.000 0.000,11.000-42.000,0.000 0.000,10.000-42.000,1.000 1.000,10.000-32.000,-1.000 0.000,1.000 11.000,0.000-1.000,-11.000 53.000,1.000 0.000,-11.000 31.000,0.000 0.000,-21.000 42.000,0.000 0.000,0.000-11.000</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38"/>
    </inkml:context>
    <inkml:brush xml:id="br0">
      <inkml:brushProperty name="width" value="0.07302" units="cm"/>
      <inkml:brushProperty name="height" value="0.07302" units="cm"/>
      <inkml:brushProperty name="color" value="#f2395b"/>
    </inkml:brush>
  </inkml:definitions>
  <inkml:trace contextRef="#ctx0" brushRef="#br0">45559.000 11000.000,'-21.000'0.000,"11.000"0.000,-1.000 0.000,-10.000 31.000,1.000 1.000,-1.000 9.000,0.000 1.000,-11.000 10.000,1.000 1.000,20.000 20.000,1.000 0.000,10.000-11.000,0.000 1.000,0.000 0.000,0.000-1.000,31.000-30.000,1.000-1.000,-11.000-10.000,0.000 0.000,10.000-21.000,0.000 0.000,1.000-42.000,-1.000 0.000,11.000-41.000,0.000-1.000,-21.000 1.000,0.000-1.000,-11.000 11.000,1.000 0.000,-11.000 31.000,0.000 0.000,-21.000 22.000,0.000-1.000,-21.000 10.000,0.000 1.000,-10.000 31.000,-1.000 0.000,33.000-1.000,-1.000 1.000,10.000-21.000</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38"/>
    </inkml:context>
    <inkml:brush xml:id="br0">
      <inkml:brushProperty name="width" value="0.07302" units="cm"/>
      <inkml:brushProperty name="height" value="0.07302" units="cm"/>
      <inkml:brushProperty name="color" value="#f2395b"/>
    </inkml:brush>
  </inkml:definitions>
  <inkml:trace contextRef="#ctx0" brushRef="#br0">46434.000 10063.000,'-21.000'0.000,"21.000"-21.000,0.000 0.000,0.000 10.000,0.000 1.000,42.000 10.000,-1.000 0.000,-9.000 0.000,-1.000 0.000,-10.000 21.000,0.000 0.000,-10.000 10.000,-1.000 0.000,-20.000 11.000,-1.000 0.000,-20.000 0.000,-1.000 0.000,1.000-11.000,0.000 0.000,-1.000-10.000,1.000 0.000,10.000-11.000,0.000 1.000,10.000-11.000,1.000 0.000,52.000 0.000,0.000 0.000,0.000 0.000,-1.000 0.000,1.000 10.000,0.000 1.000,-11.000-1.000,1.000 1.000,-11.000-11.000,0.000 0.000,0.000-11.000</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39"/>
    </inkml:context>
    <inkml:brush xml:id="br0">
      <inkml:brushProperty name="width" value="0.07302" units="cm"/>
      <inkml:brushProperty name="height" value="0.07302" units="cm"/>
      <inkml:brushProperty name="color" value="#f2395b"/>
    </inkml:brush>
  </inkml:definitions>
  <inkml:trace contextRef="#ctx0" brushRef="#br0">47171.000 10342.000,'-21.000'0.000,"21.000"-11.000,0.000 1.000,42.000 10.000,0.000 0.000,-1.000-11.000,1.000 1.000,0.000 10.000,0.000 0.000,-1.000 0.000,1.000 0.000,-10.000 10.000</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39"/>
    </inkml:context>
    <inkml:brush xml:id="br0">
      <inkml:brushProperty name="width" value="0.07302" units="cm"/>
      <inkml:brushProperty name="height" value="0.07302" units="cm"/>
      <inkml:brushProperty name="color" value="#f2395b"/>
    </inkml:brush>
  </inkml:definitions>
  <inkml:trace contextRef="#ctx0" brushRef="#br0">47749.000 9600.000,'-42.000'0.000,"31.000"0.000,1.000 0.000,10.000 52.000,0.000 0.000,0.000 22.000,0.000-1.000,0.000 21.000,0.000 0.000,0.000 10.000,0.000 1.000,-11.000-63.000</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1"/>
    </inkml:context>
    <inkml:brush xml:id="br0">
      <inkml:brushProperty name="width" value="0.07302" units="cm"/>
      <inkml:brushProperty name="height" value="0.07302" units="cm"/>
      <inkml:brushProperty name="color" value="#fed406"/>
    </inkml:brush>
  </inkml:definitions>
  <inkml:trace contextRef="#ctx0" brushRef="#br0">54950.000 8200.000,'84.000'0.000,"-73.000"0.000</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2"/>
    </inkml:context>
    <inkml:brush xml:id="br0">
      <inkml:brushProperty name="width" value="0.07302" units="cm"/>
      <inkml:brushProperty name="height" value="0.07302" units="cm"/>
      <inkml:brushProperty name="color" value="#fed406"/>
    </inkml:brush>
  </inkml:definitions>
  <inkml:trace contextRef="#ctx0" brushRef="#br0">43713.000 9855.000,'-42.000'-42.000,"31.000"31.000,1.000 1.000,10.000-1.000,0.000 1.000,10.000 10.000,1.000 0.000,31.000 0.000,0.000 0.000,20.000-11.000,1.000 1.000,-11.000 10.000,1.000 0.000,-11.000 10.000,-1.000 1.000,-9.000-11.000,-1.000 0.000,-20.000-11.000</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2"/>
    </inkml:context>
    <inkml:brush xml:id="br0">
      <inkml:brushProperty name="width" value="0.07302" units="cm"/>
      <inkml:brushProperty name="height" value="0.07302" units="cm"/>
      <inkml:brushProperty name="color" value="#fed406"/>
    </inkml:brush>
  </inkml:definitions>
  <inkml:trace contextRef="#ctx0" brushRef="#br0">44292.000 8892.000,'-21.000'-42.000,"10.000"42.000,1.000 0.000,10.000 21.000,0.000 0.000,0.000 41.000,0.000 1.000,0.000 21.000,0.000-1.000,0.000-10.000,0.000 0.000,0.000-21.000,0.000 1.000,0.000-22.000,0.000 0.000,0.000-20.000</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3"/>
    </inkml:context>
    <inkml:brush xml:id="br0">
      <inkml:brushProperty name="width" value="0.07302" units="cm"/>
      <inkml:brushProperty name="height" value="0.07302" units="cm"/>
      <inkml:brushProperty name="color" value="#fed406"/>
    </inkml:brush>
  </inkml:definitions>
  <inkml:trace contextRef="#ctx0" brushRef="#br0">45138.000 8463.000,'21.000'-63.000,"-21.000"73.000,0.000 1.000,-31.000 41.000,0.000 0.000,-1.000 22.000,1.000-1.000,-1.000-21.000,1.000 0.000,20.000-10.000,1.000 0.000,10.000-21.000,0.000 0.000,52.000-11.000,1.000 1.000,20.000-22.000,0.000 1.000,-20.000-1.000,-1.000 1.000,-21.000 10.000,1.000 0.000,-22.000 0.000,1.000 0.000,-11.000-11.000</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3"/>
    </inkml:context>
    <inkml:brush xml:id="br0">
      <inkml:brushProperty name="width" value="0.07302" units="cm"/>
      <inkml:brushProperty name="height" value="0.07302" units="cm"/>
      <inkml:brushProperty name="color" value="#fed406"/>
    </inkml:brush>
  </inkml:definitions>
  <inkml:trace contextRef="#ctx0" brushRef="#br0">45611.000 8521.000,'-21.000'0.000,"0.000"-11.000,0.000 1.000,21.000 41.000,0.000 1.000,0.000 41.000,0.000 0.000,-10.000 52.000,-1.000 0.000,-10.000 1.000,0.000-1.000,11.000-83.000</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8"/>
    </inkml:context>
    <inkml:brush xml:id="br0">
      <inkml:brushProperty name="width" value="0.04101" units="cm"/>
      <inkml:brushProperty name="height" value="0.04101" units="cm"/>
      <inkml:brushProperty name="color" value="#fdd405"/>
    </inkml:brush>
  </inkml:definitions>
  <inkml:trace contextRef="#ctx0" brushRef="#br0">92800.000 1554.000 536,'8.000'-29.000'0,"2.000"7.000"0,0.000 5.000 0,1.000 6.000 0,1.000 4.000 0,0.000 1.000 0,-1.000 0.000 0,1.000 2.000 0,0.000 0.000 5,0.000 2.000 11,-1.000 0.000 11,1.000 2.000 10,1.000 0.000 1,0.000 0.000-7,1.000 0.000-9,1.000 0.000-8,1.000-1.000-7,0.000 0.000-8,-1.000-2.000-7,1.000 0.000-7,0.000-1.000-3,1.000 0.000 2,1.000 0.000 1,1.000 1.000 2,0.000-2.000-2,-1.000-1.000-3,0.000 0.000-5,-2.000-1.000-3,0.000-2.000-2,-1.000-2.000 3,1.000-2.000 1,0.000-1.000 3,-2.000-2.000 3,-3.000 1.000 3,-3.000-1.000 5,-2.000 0.000 4,-3.000 0.000 3,0.000 1.000 1,-2.000-1.000 1,0.000 0.000 1,-1.000 2.000 3,0.000 1.000 5,0.000 2.000 5,0.000 2.000 4,-2.000 3.000 10,-2.000 2.000 15,-4.000 4.000 13,-2.000 3.000 15,-1.000 2.000 2,1.000 3.000-13,0.000 3.000-12,2.000 4.000-12,0.000 2.000-7,0.000 5.000-4,1.000 3.000-3,-1.000 5.000-3,0.000 1.000-3,0.000-2.000-2,0.000 0.000-4,0.000 0.000-2,1.000-3.000-3,1.000 0.000-4,0.000-1.000-3,2.000-1.000-5,0.000-1.000-4,2.000-1.000-8,0.000-1.000-7,2.000 0.000-7,1.000-4.000-5,4.000-3.000-4,2.000-4.000-5,4.000-4.000-3,2.000-4.000 0,5.000-4.000 4,3.000-4.000 4,5.000-4.000 5,-1.000-1.000 4,-5.000 2.000 7,-5.000 2.000 7,-5.000 3.000 5,-1.000-1.000 5,0.000-2.000 3,1.000-2.000 1,2.000-2.000 3</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8"/>
    </inkml:context>
    <inkml:brush xml:id="br0">
      <inkml:brushProperty name="width" value="0.07302" units="cm"/>
      <inkml:brushProperty name="height" value="0.07302" units="cm"/>
      <inkml:brushProperty name="color" value="#fed406"/>
    </inkml:brush>
  </inkml:definitions>
  <inkml:trace contextRef="#ctx0" brushRef="#br0">59814.000 3092.000,'0.000'-42.000,"0.000"73.000,0.000 1.000,0.000-11.000,0.000-1.000,10.000 12.000,1.000-1.000,10.000-31.000,0.000 0.000,41.000-10.000,1.000-1.000,-21.000 1.000,0.000-1.000,-32.000 11.000,1.000 0.000,-22.000 21.000,1.000 0.000,-32.000 10.000,0.000 1.000,0.000 10.000,0.000-1.000,11.000-20.000,0.000 0.000,20.000-10.000,1.000-1.000,31.000 0.000,0.000 1.000,31.000-11.000,0.000 0.000,-10.000 0.000,0.000 0.000,-21.000 0.000,0.000 0.000,-32.000 10.000,1.000 1.000,-32.000-1.000,0.000 1.000,-10.000 20.000,-1.000 0.000,12.000-10.000,-1.000 0.000,-31.000 42.000,-1.000-1.000,22.000-30.000,0.000-1.000,31.000-10.000,0.000 0.000,10.000-21.000,1.000 0.000,62.000-11.000,1.000 1.000,30.000-21.000,1.000-1.000,10.000 11.000,0.000 1.000,-21.000 9.000,1.000 1.000,-33.000-1.000,1.000 1.000,-21.000-11.000,0.000 0.000,-10.000 11.000,-1.000-1.000,-10.000 42.000,0.000 1.000,0.000-1.000,0.000 0.000,0.000 32.000,0.000 0.000,10.000-22.000,1.000 1.000,10.000 0.000,0.000 0.000,-11.000-21.000,1.000 0.000,-1.000-21.000,1.000 0.000,-22.000 0.000</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49"/>
    </inkml:context>
    <inkml:brush xml:id="br0">
      <inkml:brushProperty name="width" value="0.07302" units="cm"/>
      <inkml:brushProperty name="height" value="0.07302" units="cm"/>
      <inkml:brushProperty name="color" value="#fed406"/>
    </inkml:brush>
  </inkml:definitions>
  <inkml:trace contextRef="#ctx0" brushRef="#br0">60243.000 4792.000,'-21.000'0.000,"0.000"-11.000,0.000 1.000,21.000-1.000,0.000 1.000,21.000 10.000,0.000 0.000,-21.000 31.000,0.000 1.000,-10.000-1.000,-1.000 0.000,-20.000 1.000,-1.000-1.000,11.000-21.000,1.000 1.000,72.000-22.000,0.000 1.000,-10.000 0.000,0.000-1.000,-32.000 22.000,1.000-1.000,-43.000 21.000,1.000 1.000,-42.000 9.000,0.000 1.000,20.000-10.000,1.000-1.000,41.000-31.000,1.000 0.000,20.000-11.000,1.000 1.000,41.000-21.000,1.000-1.000,-12.000 11.000,1.000 1.000,-10.000 20.000,-1.000 0.000,-10.000 0.000,0.000 0.000,-21.000 10.000,0.000 0.000,0.000 1.000,0.000-1.000,-11.000 1.000,1.000-1.000,-1.000 1.000,1.000-1.000,-11.000 11.000,0.000 0.000,-21.000 10.000,0.000 1.000,1.000 9.000,-1.000 1.000,10.000-31.000,1.000-1.000,20.000 0.000,1.000 1.000,20.000-11.000,1.000 0.000,31.000 0.000,0.000 0.000,0.000 0.000,-1.000 0.000,12.000-21.000,-1.000 0.000,-21.000 0.000,1.000 0.000,-11.000 11.000,0.000-1.000,-11.000-20.000,1.000 0.000,-32.000-1.000,0.000 1.000,-11.000 0.000,1.000-1.000,20.000 22.000,1.000 0.000,-11.000 10.000,0.000 0.000,21.000 20.000,0.000 1.000,-10.000 32.000,-1.000-1.000,11.000 42.000,0.000 0.000,0.000 21.000,0.000 0.000,0.000-1.000,0.000 1.000,0.000-62.000,0.000-1.000,11.000-31.000,-1.000 0.000,1.000-21.000</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0"/>
    </inkml:context>
    <inkml:brush xml:id="br0">
      <inkml:brushProperty name="width" value="0.07302" units="cm"/>
      <inkml:brushProperty name="height" value="0.07302" units="cm"/>
      <inkml:brushProperty name="color" value="#fed406"/>
    </inkml:brush>
  </inkml:definitions>
  <inkml:trace contextRef="#ctx0" brushRef="#br0">61367.000 4684.000,'0.000'-21.000,"0.000"-11.000,0.000 1.000,0.000 62.000,0.000 1.000,-31.000 30.000,-1.000 1.000,1.000 0.000,0.000-1.000,10.000-41.000,0.000 0.000,21.000-10.000,0.000-1.000,21.000-41.000,0.000-1.000,0.000 22.000,0.000 0.000,-1.000 10.000,1.000 0.000,-21.000 31.000,0.000 0.000,0.000 32.000,0.000 0.000,-10.000-11.000,-1.000 0.000,1.000-21.000,0.000 1.000,10.000-22.000,0.000 1.000,0.000-53.000,0.000 0.000,52.000-21.000,0.000 1.000,21.000 9.000,0.000 1.000,-20.000 31.000,-1.000 0.000,-31.000 11.000,0.000 0.000,-11.000 10.000,1.000 0.000,-43.000 0.000,1.000 0.000,0.000-11.000,-1.000 1.000,22.000-22.000,-1.000 1.000,1.000 10.000,-1.000 0.000,1.000 21.000,-1.000 0.000,11.000 11.000,0.000-1.000,0.000 53.000,0.000-1.000,-20.000 22.000,-1.000 0.000,21.000-32.000,0.000 0.000,0.000-21.000,0.000 1.000,31.000-32.000,0.000 0.000,22.000-53.000,-1.000 1.000,-42.000 31.000,1.000 0.000,-1.000 1.000</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1"/>
    </inkml:context>
    <inkml:brush xml:id="br0">
      <inkml:brushProperty name="width" value="0.07302" units="cm"/>
      <inkml:brushProperty name="height" value="0.07302" units="cm"/>
      <inkml:brushProperty name="color" value="#fed406"/>
    </inkml:brush>
  </inkml:definitions>
  <inkml:trace contextRef="#ctx0" brushRef="#br0">62559.000 3659.000,'63.000'-125.000,"-53.000"114.000,1.000 1.000,10.000 10.000,0.000 0.000,-21.000 73.000,0.000 0.000,-32.000 10.000,1.000 1.000,-1.000-32.000,1.000 0.000,10.000-31.000,0.000 0.000,11.000-10.000,-1.000-1.000,22.000-10.000,-1.000 0.000,22.000-21.000,-1.000 0.000,0.000 11.000,1.000-1.000,-11.000 11.000,0.000 0.000,-21.000 32.000,0.000-1.000,-32.000 11.000,1.000 0.000,-1.000-1.000,1.000 1.000,10.000-10.000,0.000-1.000,0.000-10.000,0.000 0.000,1.000-11.000,-1.000 1.000,0.000-1.000,0.000 0.000,0.000-10.000,0.000 0.000,42.000 0.000,0.000 0.000,-11.000 0.000,1.000 0.000,41.000-20.000,0.000-1.000,1.000 0.000,-1.000 0.000,-21.000 0.000,1.000 0.000,-11.000 11.000,-1.000-1.000,-20.000 22.000,0.000-1.000,-20.000 32.000,-1.000 0.000,-11.000 10.000,1.000 0.000,10.000-10.000,0.000 0.000,11.000-21.000,-1.000-1.000,63.000-72.000,1.000 0.000,-11.000 10.000,-1.000 0.000,-9.000 22.000,-1.000-1.000,-20.000 21.000,-1.000 0.000,-10.000 10.000,0.000 1.000,-10.000 20.000,-1.000 0.000,11.000-10.000,0.000 0.000,0.000-11.000,0.000 1.000,11.000-11.000,-1.000 0.000,11.000-11.000,0.000 1.000,-11.000 0.000,1.000-1.000,-1.000 11.000,1.000 0.000,-11.000 11.000,0.000-1.000,10.000-10.000,1.000 0.000,-1.000-10.000,0.000-1.000,22.000-83.000,-1.000 0.000,-10.000-42.000,0.000 1.000,10.000-1.000,1.000 0.000,-11.000 63.000,0.000 0.000,-21.000 52.000,0.000 0.000,0.000 63.000,0.000 0.000,0.000 72.000,0.000 1.000,0.000 42.000,0.000 0.000,-11.000 83.000,1.000 0.000,-11.000 63.000,0.000 0.000,10.000-240.000</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3"/>
    </inkml:context>
    <inkml:brush xml:id="br0">
      <inkml:brushProperty name="width" value="0.07302" units="cm"/>
      <inkml:brushProperty name="height" value="0.07302" units="cm"/>
      <inkml:brushProperty name="color" value="#fed406"/>
    </inkml:brush>
  </inkml:definitions>
  <inkml:trace contextRef="#ctx0" brushRef="#br0">63971.000 13013.000,'-21.000'0.000,"31.000"0.000,1.000 0.000,41.000 0.000,0.000 0.000,-41.000 0.000,-1.000 0.000,43.000-11.000,-1.000 1.000,10.000-1.000,1.000 1.000,-21.000-1.000,0.000 1.000,-32.000 20.000,1.000 1.000,-11.000-1.000,0.000 1.000,-11.000-1.000</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3"/>
    </inkml:context>
    <inkml:brush xml:id="br0">
      <inkml:brushProperty name="width" value="0.07302" units="cm"/>
      <inkml:brushProperty name="height" value="0.07302" units="cm"/>
      <inkml:brushProperty name="color" value="#fed406"/>
    </inkml:brush>
  </inkml:definitions>
  <inkml:trace contextRef="#ctx0" brushRef="#br0">64671.000 12513.000,'-21.000'-42.000,"21.000"31.000,0.000 1.000,21.000 20.000,0.000 1.000,-21.000 31.000,0.000-1.000,0.000 12.000,0.000-1.000,0.000 0.000,0.000 0.000,0.000-41.000</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3"/>
    </inkml:context>
    <inkml:brush xml:id="br0">
      <inkml:brushProperty name="width" value="0.07302" units="cm"/>
      <inkml:brushProperty name="height" value="0.07302" units="cm"/>
      <inkml:brushProperty name="color" value="#fed406"/>
    </inkml:brush>
  </inkml:definitions>
  <inkml:trace contextRef="#ctx0" brushRef="#br0">65159.000 12200.000,'0.000'42.000,"0.000"-11.000,0.000 1.000,11.000-1.000,-1.000 0.000,11.000 11.000,0.000 0.000,0.000-21.000,0.000 0.000,0.000 0.000,0.000 0.000,-11.000-11.000,1.000 0.000,-11.000 1.000,0.000-1.000,-32.000 22.000,1.000-1.000,-21.000 0.000,-1.000 1.000,-10.000-22.000,1.000 1.000,30.000-1.000,1.000 1.000,10.000-22.000</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3"/>
    </inkml:context>
    <inkml:brush xml:id="br0">
      <inkml:brushProperty name="width" value="0.07302" units="cm"/>
      <inkml:brushProperty name="height" value="0.07302" units="cm"/>
      <inkml:brushProperty name="color" value="#fed406"/>
    </inkml:brush>
  </inkml:definitions>
  <inkml:trace contextRef="#ctx0" brushRef="#br0">65650.000 12234.000,'0.000'-21.000,"10.000"10.000,1.000 1.000,20.000-1.000,1.000 1.000,30.000-1.000,1.000 1.000,-32.000 10.000,1.000 0.000,-11.000 0.000</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7"/>
    </inkml:context>
    <inkml:brush xml:id="br0">
      <inkml:brushProperty name="width" value="0.07302" units="cm"/>
      <inkml:brushProperty name="height" value="0.07302" units="cm"/>
      <inkml:brushProperty name="color" value="#fed406"/>
    </inkml:brush>
  </inkml:definitions>
  <inkml:trace contextRef="#ctx0" brushRef="#br0">53017.000 20019.000,'-62.000'0.000,"41.000"0.000,0.000 0.000,0.000 0.000,0.000 0.000,10.000 0.000,1.000 0.000,10.000 10.000,0.000 1.000,21.000-1.000,0.000 1.000,0.000-11.000,0.000 0.000,10.000 0.000,0.000 0.000,11.000-11.000,0.000 1.000,-11.000-1.000,1.000 1.000,-1.000 10.000,0.000 0.000,1.000 0.000,-1.000 0.000,1.000-11.000,-1.000 1.000,-10.000 10.000,0.000 0.000,0.000 0.000,0.000 0.000,-1.000 0.000,1.000 0.000,0.000 0.000,0.000 0.000,0.000 0.000,0.000 0.000,10.000 0.000,1.000 0.000,-11.000 0.000,0.000 0.000,10.000 0.000,0.000 0.000,-10.000 0.000,0.000 0.000,10.000 0.000,1.000 0.000,-1.000 0.000,1.000 0.000,-1.000-10.000,0.000-1.000,1.000 11.000,-1.000 0.000,-21.000 0.000,1.000 0.000,10.000 0.000,0.000 0.000,-11.000 0.000,1.000 0.000,-1.000 0.000,1.000 0.000,-11.000-10.000,0.000-1.000,-11.000 11.000,1.000 0.000,10.000-10.000,0.000-1.000,-21.000 1.000</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19:58"/>
    </inkml:context>
    <inkml:brush xml:id="br0">
      <inkml:brushProperty name="width" value="0.07302" units="cm"/>
      <inkml:brushProperty name="height" value="0.07302" units="cm"/>
      <inkml:brushProperty name="color" value="#fed406"/>
    </inkml:brush>
  </inkml:definitions>
  <inkml:trace contextRef="#ctx0" brushRef="#br0">53030.000 19992.000,'-21.000'21.000,"-31.000"-21.000,0.000 0.000,31.000 0.000,0.000 0.000,10.000 0.000,1.000 0.000,-1.000-11.000,1.000 1.000,-1.000 10.000,1.000 0.000,20.000 0.000,1.000 0.000,-1.000 0.000,1.000 0.000,31.000 0.000,-1.000 0.000,1.000 10.000,0.000 1.000,10.000-1.000,1.000 1.000,-1.000-11.000,0.000 0.000,21.000 0.000,0.000 0.000,-10.000-11.000,0.000 1.000,-11.000-1.000,0.000 1.000,-20.000 10.000,-1.000 0.000,1.000 0.000,-1.000 0.000,11.000 0.000,0.000 0.000,-11.000 0.000,0.000 0.000,11.000-11.000,0.000 1.000,-21.000 10.000,0.000 0.000,0.000 0.000,0.000 0.000,-1.000 0.000,1.000 0.000,-10.000 0.000,-1.000 0.000,11.000 0.000,0.000 0.000,0.000 0.000,0.000 0.000,-11.000-11.000,1.000 1.000,-1.000 10.000,1.000 0.000,-1.000 0.000,1.000 0.000,-22.000 0.000,1.000 0.000,-11.000 10.000</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9"/>
    </inkml:context>
    <inkml:brush xml:id="br0">
      <inkml:brushProperty name="width" value="0.04832" units="cm"/>
      <inkml:brushProperty name="height" value="0.04832" units="cm"/>
      <inkml:brushProperty name="color" value="#fdd405"/>
    </inkml:brush>
  </inkml:definitions>
  <inkml:trace contextRef="#ctx0" brushRef="#br0">94791.000 1191.000 455,'20.000'-36.000'5,"-5.000"9.000"3,-6.000 7.000 5,-6.000 9.000 4,-4.000 4.000 3,-2.000 2.000 3,-2.000 2.000 4,-2.000 2.000 2,-2.000 3.000 4,-3.000 4.000 3,-4.000 4.000 2,-1.000 3.000 4,-2.000 4.000-2,2.000 2.000-6,2.000 1.000-6,3.000 3.000-6,1.000 0.000-4,0.000 1.000-2,2.000-1.000-3,1.000 1.000-2,1.000-1.000-2,2.000-1.000-1,2.000-1.000 0,2.000-1.000-1,2.000-1.000-3,4.000-3.000-4,2.000-1.000-4,4.000-2.000-5,1.000-3.000-5,3.000-3.000-8,1.000-2.000-6,3.000-4.000-8,2.000-4.000-2,3.000-6.000 1,3.000-5.000 2,3.000-7.000 2,1.000-3.000 1,1.000-1.000 2,-1.000-1.000 3,1.000-1.000 2,-2.000-1.000 2,-2.000-3.000 3,-1.000-1.000 3,-3.000-2.000 3,-2.000-1.000 2,-5.000-1.000 3,-3.000 1.000 2,-4.000 0.000 3,-3.000 1.000 0,-2.000 5.000-1,-3.000 4.000-1,0.000 3.000 0,-2.000 4.000 4,0.000 3.000 13,0.000 2.000 12,0.000 4.000 11,-2.000 3.000 10,0.000 2.000 5,-3.000 4.000 6,-2.000 3.000 7,-1.000 3.000-3,2.000 7.000-10,1.000 5.000-10,0.000 7.000-10,1.000 3.000-7,-2.000 1.000-2,0.000 1.000-4,-1.000 1.000-4,0.000 0.000-4,2.000 0.000-5,2.000 1.000-7,2.000-1.000-5,1.000 1.000-6,0.000 1.000-7,0.000 1.000-6,0.000 0.000-7,1.000 0.000-5,0.000-3.000-3,2.000-3.000-2,0.000-3.000-4,2.000-4.000 0,4.000-3.000 3,2.000-4.000 3,3.000-4.000 3</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0:43"/>
    </inkml:context>
    <inkml:brush xml:id="br0">
      <inkml:brushProperty name="width" value="0.07302" units="cm"/>
      <inkml:brushProperty name="height" value="0.07302" units="cm"/>
      <inkml:brushProperty name="color" value="#fed406"/>
    </inkml:brush>
  </inkml:definitions>
  <inkml:trace contextRef="#ctx0" brushRef="#br0">13080.000 33101.000,'0.000'-21.000,"0.000"0.000,0.000 0.000,0.000-10.000,0.000-1.000,0.000 11.000,0.000 1.000,0.000-1.000,0.000 0.000,-21.000 10.000,0.000 1.000,0.000-1.000,0.000 1.000,-10.000 31.000,0.000 0.000,10.000 10.000,0.000 0.000,0.000 1.000,0.000-1.000,21.000 0.000,0.000 1.000,0.000 10.000,0.000-1.000,10.000-30.000,1.000-1.000,10.000 1.000,0.000-1.000,0.000-10.000,0.000 0.000,0.000 21.000,-1.000 0.000,-20.000 31.000,0.000 0.000,-20.000 21.000,-1.000 1.000,0.000-22.000,0.000 0.000,0.000-21.000,0.000 1.000,10.000-22.000,1.000 1.000,41.000-53.000,1.000 0.000,10.000-10.000,-1.000 0.000,-9.000 31.000,-1.000 0.000,1.000 21.000,-1.000 0.000,-10.000 31.000,0.000 0.000,-11.000 1.000,1.000-1.000,-11.000-10.000,0.000 0.000,10.000-11.000,1.000 1.000,-11.000-22.000,0.000 1.000,0.000-1.000</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0:43"/>
    </inkml:context>
    <inkml:brush xml:id="br0">
      <inkml:brushProperty name="width" value="0.07302" units="cm"/>
      <inkml:brushProperty name="height" value="0.07302" units="cm"/>
      <inkml:brushProperty name="color" value="#fed406"/>
    </inkml:brush>
  </inkml:definitions>
  <inkml:trace contextRef="#ctx0" brushRef="#br0">13800.000 33550.000,'0.000'21.000,"10.000"0.000,1.000 0.000,10.000 10.000,0.000 1.000,-1.000 9.000,1.000 1.000,-10.000-31.000,-1.000-1.000,1.000 1.000</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0:43"/>
    </inkml:context>
    <inkml:brush xml:id="br0">
      <inkml:brushProperty name="width" value="0.07302" units="cm"/>
      <inkml:brushProperty name="height" value="0.07302" units="cm"/>
      <inkml:brushProperty name="color" value="#fed406"/>
    </inkml:brush>
  </inkml:definitions>
  <inkml:trace contextRef="#ctx0" brushRef="#br0">14413.000 33700.000,'0.000'21.000,"-11.000"-21.000,1.000 0.000,-1.000 21.000,1.000 0.000,10.000 41.000,0.000 1.000,-11.000 21.000,1.000-1.000,10.000-41.000,0.000 0.000,10.000-21.000,1.000 0.000,20.000-32.000,1.000 1.000,10.000-32.000,0.000 0.000,-21.000-21.000,0.000 1.000,-21.000 10.000,0.000-1.000,-21.000 11.000,0.000 1.000,-11.000 30.000,1.000 1.000,10.000-1.000,0.000 1.000,10.000 31.000,1.000 0.000,10.000-11.000</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0:43"/>
    </inkml:context>
    <inkml:brush xml:id="br0">
      <inkml:brushProperty name="width" value="0.07302" units="cm"/>
      <inkml:brushProperty name="height" value="0.07302" units="cm"/>
      <inkml:brushProperty name="color" value="#fed406"/>
    </inkml:brush>
  </inkml:definitions>
  <inkml:trace contextRef="#ctx0" brushRef="#br0">15200.000 33900.000,'42.000'0.000,"-21.000"0.000,0.000 0.000,0.000 0.000,-1.000 0.000,1.000 52.000,0.000 0.000,-21.000 32.000,0.000 0.000,-10.000-22.000,-1.000 1.000,1.000-32.000,-1.000 1.000,1.000-12.000,0.000 1.000,20.000-21.000,0.000 0.000,32.000 0.000,0.000 0.000,10.000-10.000,1.000-1.000,-1.000 43.000,0.000-1.000,-41.000-20.000</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0:56"/>
    </inkml:context>
    <inkml:brush xml:id="br0">
      <inkml:brushProperty name="width" value="0.07302" units="cm"/>
      <inkml:brushProperty name="height" value="0.07302" units="cm"/>
      <inkml:brushProperty name="color" value="#fed406"/>
    </inkml:brush>
  </inkml:definitions>
  <inkml:trace contextRef="#ctx0" brushRef="#br0">14621.000 24450.000,'-21.000'0.000,"42.000"0.000,0.000 0.000,10.000 0.000,1.000 0.000,20.000 0.000,0.000 0.000,21.000 0.000,0.000 0.000,1.000 10.000,-1.000 1.000,-11.000 20.000,1.000 1.000,-21.000-22.000,0.000 1.000,10.000-11.000,0.000 0.000,-10.000 0.000,0.000 0.000,0.000-11.000,0.000 1.000,-1.000 10.000,1.000 0.000,0.000 10.000,0.000 1.000,10.000-11.000,0.000 0.000,11.000-11.000,0.000 1.000,-1.000-11.000,1.000 0.000,-11.000 21.000,1.000 0.000,-1.000 0.000,0.000 0.000,-10.000 10.000,0.000 1.000,-32.000-11.000,1.000 0.000,10.000 0.000</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0"/>
    </inkml:context>
    <inkml:brush xml:id="br0">
      <inkml:brushProperty name="width" value="0.07302" units="cm"/>
      <inkml:brushProperty name="height" value="0.07302" units="cm"/>
      <inkml:brushProperty name="color" value="#f2395b"/>
    </inkml:brush>
  </inkml:definitions>
  <inkml:trace contextRef="#ctx0" brushRef="#br0">27734.000 24463.000,'-21.000'0.000,"0.000"0.000,0.000 0.000,10.000 0.000,1.000 0.000,31.000-11.000,0.000 1.000,21.000-1.000,-1.000 1.000,22.000 10.000,0.000 0.000,10.000 0.000,0.000 0.000,11.000 0.000,0.000 0.000,-22.000 10.000,1.000 1.000,10.000-11.000,0.000 0.000,-20.000-11.000,-1.000 1.000,-21.000-1.000,1.000 1.000,-11.000 10.000,0.000 0.000,-21.000 10.000</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0"/>
    </inkml:context>
    <inkml:brush xml:id="br0">
      <inkml:brushProperty name="width" value="0.07302" units="cm"/>
      <inkml:brushProperty name="height" value="0.07302" units="cm"/>
      <inkml:brushProperty name="color" value="#f2395b"/>
    </inkml:brush>
  </inkml:definitions>
  <inkml:trace contextRef="#ctx0" brushRef="#br0">29063.000 17942.000,'-21.000'-42.000,"10.000"84.000,1.000 0.000,10.000-1.000,0.000 1.000,0.000 31.000,0.000 0.000,0.000 0.000,0.000 0.000,0.000 21.000,0.000 0.000,0.000 11.000,0.000-1.000,-11.000 53.000,1.000-1.000,10.000-30.000,0.000-1.000,10.000-83.000,1.000 0.000,-1.000-42.000</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1"/>
    </inkml:context>
    <inkml:brush xml:id="br0">
      <inkml:brushProperty name="width" value="0.07302" units="cm"/>
      <inkml:brushProperty name="height" value="0.07302" units="cm"/>
      <inkml:brushProperty name="color" value="#f2395b"/>
    </inkml:brush>
  </inkml:definitions>
  <inkml:trace contextRef="#ctx0" brushRef="#br0">28471.000 20354.000,'-21.000'-62.000,"21.000"41.000,0.000 0.000,0.000 31.000,0.000 1.000,21.000 62.000,0.000 0.000,-11.000 11.000,1.000-1.000,-1.000-10.000,1.000 0.000,9.000-20.000,1.000-1.000,-10.000-31.000,-1.000 0.000,1.000-21.000,-1.000 0.000,11.000-11.000,0.000 1.000,42.000-53.000,-1.000 0.000,-20.000 1.000,0.000-1.000,31.000-41.000,0.000-1.000,-62.000 84.000</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2"/>
    </inkml:context>
    <inkml:brush xml:id="br0">
      <inkml:brushProperty name="width" value="0.07302" units="cm"/>
      <inkml:brushProperty name="height" value="0.07302" units="cm"/>
      <inkml:brushProperty name="color" value="#f2395b"/>
    </inkml:brush>
  </inkml:definitions>
  <inkml:trace contextRef="#ctx0" brushRef="#br0">30326.000 19021.000,'0.000'-21.000,"0.000"52.000,0.000 1.000,-21.000 20.000,0.000 0.000,-11.000 32.000,1.000-1.000,31.000-41.000,0.000 0.000,-11.000-42.000,1.000 0.000,10.000 42.000,0.000 0.000,10.000-32.000,1.000 1.000,41.000-11.000,1.000 0.000,-12.000 0.000,1.000 0.000,-21.000 0.000,0.000 0.000,32.000 0.000,-1.000 0.000,-42.000 0.000,1.000 0.000,10.000 0.000,0.000 0.000,-11.000-11.000,1.000 1.000,-11.000-1.000,0.000 1.000,0.000-11.000</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2"/>
    </inkml:context>
    <inkml:brush xml:id="br0">
      <inkml:brushProperty name="width" value="0.07302" units="cm"/>
      <inkml:brushProperty name="height" value="0.07302" units="cm"/>
      <inkml:brushProperty name="color" value="#f2395b"/>
    </inkml:brush>
  </inkml:definitions>
  <inkml:trace contextRef="#ctx0" brushRef="#br0">30903.000 18913.000,'0.000'-21.000,"-11.000"0.000,1.000 0.000,10.000 42.000,0.000 0.000,-11.000 52.000,1.000 0.000,-11.000 84.000,0.000-1.000,-10.000 53.000,-1.000 0.000,22.000-94.000,-1.000 0.000,1.000-83.000</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9"/>
    </inkml:context>
    <inkml:brush xml:id="br0">
      <inkml:brushProperty name="width" value="0.03932" units="cm"/>
      <inkml:brushProperty name="height" value="0.03932" units="cm"/>
      <inkml:brushProperty name="color" value="#fdd405"/>
    </inkml:brush>
  </inkml:definitions>
  <inkml:trace contextRef="#ctx0" brushRef="#br0">96783.000 1779.000 559,'-6.000'-15.000'80,"4.000"2.000"-13,4.000 2.000-14,4.000 2.000-13,5.000 3.000-9,5.000 1.000-2,7.000 2.000-2,5.000 2.000-2,4.000 0.000-3,1.000 0.000-3,1.000-2.000-2,1.000 0.000-4,-1.000-1.000-3,0.000 2.000-4,-1.000 0.000-5,-1.000 2.000-3,-3.000 1.000-5,-3.000 2.000-4,-4.000 2.000-3,-5.000 2.000-5,-2.000 1.000-12,-4.000 1.000-18,-3.000 2.000-19,-2.000 0.000-18</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3"/>
    </inkml:context>
    <inkml:brush xml:id="br0">
      <inkml:brushProperty name="width" value="0.07302" units="cm"/>
      <inkml:brushProperty name="height" value="0.07302" units="cm"/>
      <inkml:brushProperty name="color" value="#f2395b"/>
    </inkml:brush>
  </inkml:definitions>
  <inkml:trace contextRef="#ctx0" brushRef="#br0">20513.000 24500.000,'-21.000'0.000,"0.000"0.000,0.000 0.000,52.000 0.000,1.000 0.000,10.000 0.000,-1.000 0.000,12.000 10.000,-1.000 1.000,21.000-1.000,0.000 1.000,21.000-11.000,0.000 0.000,-10.000 0.000,0.000 0.000,20.000 0.000,1.000 0.000,-11.000 21.000,0.000 0.000,-21.000 0.000,0.000 0.000,-10.000-11.000,0.000 1.000,-11.000-11.000,0.000 0.000,-20.000 0.000,-1.000 0.000,-20.000 0.000</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4"/>
    </inkml:context>
    <inkml:brush xml:id="br0">
      <inkml:brushProperty name="width" value="0.07302" units="cm"/>
      <inkml:brushProperty name="height" value="0.07302" units="cm"/>
      <inkml:brushProperty name="color" value="#f2395b"/>
    </inkml:brush>
  </inkml:definitions>
  <inkml:trace contextRef="#ctx0" brushRef="#br0">20921.000 21150.000,'-21.000'0.000,"31.000"0.000,1.000 0.000,31.000 0.000,-1.000 0.000,1.000 0.000,0.000 0.000,10.000 0.000,1.000 0.000,-22.000 0.000,0.000 0.000,-20.000 0.000,-1.000 0.000,1.000 0.000</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4"/>
    </inkml:context>
    <inkml:brush xml:id="br0">
      <inkml:brushProperty name="width" value="0.07302" units="cm"/>
      <inkml:brushProperty name="height" value="0.07302" units="cm"/>
      <inkml:brushProperty name="color" value="#f2395b"/>
    </inkml:brush>
  </inkml:definitions>
  <inkml:trace contextRef="#ctx0" brushRef="#br0">21421.000 20442.000,'0.000'-21.000,"-11.000"10.000,1.000 1.000,10.000 20.000,0.000 1.000,0.000 20.000,0.000 1.000,10.000 51.000,1.000 1.000,-11.000-22.000,0.000 1.000,0.000-11.000,0.000 0.000,0.000-41.000</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5"/>
    </inkml:context>
    <inkml:brush xml:id="br0">
      <inkml:brushProperty name="width" value="0.07302" units="cm"/>
      <inkml:brushProperty name="height" value="0.07302" units="cm"/>
      <inkml:brushProperty name="color" value="#f2395b"/>
    </inkml:brush>
  </inkml:definitions>
  <inkml:trace contextRef="#ctx0" brushRef="#br0">22050.000 20250.000,'21.000'0.000,"0.000"0.000,0.000 0.000,-11.000 0.000,1.000 0.000,10.000 31.000,0.000 1.000,-11.000-1.000,1.000 0.000,-32.000 11.000,0.000 0.000,-11.000 0.000,1.000-1.000,10.000-30.000,0.000-1.000,21.000 1.000,0.000-1.000,21.000-10.000,0.000 0.000,21.000 11.000,0.000-1.000,-21.000 11.000,0.000 0.000,-11.000 0.000,1.000-1.000,-11.000 12.000,0.000-1.000,-21.000 0.000,0.000 1.000,0.000-11.000,0.000 0.000,-11.000 10.000,1.000 0.000,10.000-20.000</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6"/>
    </inkml:context>
    <inkml:brush xml:id="br0">
      <inkml:brushProperty name="width" value="0.07302" units="cm"/>
      <inkml:brushProperty name="height" value="0.07302" units="cm"/>
      <inkml:brushProperty name="color" value="#f2395b"/>
    </inkml:brush>
  </inkml:definitions>
  <inkml:trace contextRef="#ctx0" brushRef="#br0">51542.000 20634.000,'-42.000'0.000,"42.000"-11.000,0.000 1.000,52.000-1.000,1.000 1.000,-12.000-1.000,1.000 1.000,10.000-1.000,1.000 1.000,-11.000 10.000,-1.000 0.000,-20.000 0.000,0.000 0.000,-10.000 0.000</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7"/>
    </inkml:context>
    <inkml:brush xml:id="br0">
      <inkml:brushProperty name="width" value="0.07302" units="cm"/>
      <inkml:brushProperty name="height" value="0.07302" units="cm"/>
      <inkml:brushProperty name="color" value="#f2395b"/>
    </inkml:brush>
  </inkml:definitions>
  <inkml:trace contextRef="#ctx0" brushRef="#br0">52176.000 19721.000,'-42.000'0.000,"31.000"-11.000,1.000 1.000,-1.000 10.000,1.000 0.000,10.000 31.000,0.000 1.000,-11.000 51.000,1.000 1.000,10.000-1.000,0.000 1.000,-11.000-11.000,1.000 0.000,10.000-52.000,0.000 0.000,10.000-32.000</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7"/>
    </inkml:context>
    <inkml:brush xml:id="br0">
      <inkml:brushProperty name="width" value="0.07302" units="cm"/>
      <inkml:brushProperty name="height" value="0.07302" units="cm"/>
      <inkml:brushProperty name="color" value="#f2395b"/>
    </inkml:brush>
  </inkml:definitions>
  <inkml:trace contextRef="#ctx0" brushRef="#br0">52565.000 19800.000,'21.000'0.000,"-21.000"31.000,0.000 1.000,0.000 20.000,0.000 0.000,21.000 0.000,0.000 1.000,0.000-22.000,0.000 0.000,-11.000-10.000,1.000 0.000,-11.000 0.000,0.000 0.000,-32.000 20.000,1.000 1.000,-11.000 0.000,0.000 0.000,-10.000-21.000,0.000 0.000,10.000-21.000,0.000 0.000,32.000 0.000,-1.000 0.000,1.000-21.000</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7"/>
    </inkml:context>
    <inkml:brush xml:id="br0">
      <inkml:brushProperty name="width" value="0.07302" units="cm"/>
      <inkml:brushProperty name="height" value="0.07302" units="cm"/>
      <inkml:brushProperty name="color" value="#f2395b"/>
    </inkml:brush>
  </inkml:definitions>
  <inkml:trace contextRef="#ctx0" brushRef="#br0">52950.000 19742.000,'84.000'-21.000,"-64.000"21.000,1.000 0.000,21.000-11.000,0.000 1.000,0.000 10.000,-1.000 0.000,-20.000 10.000,0.000 1.000,-10.000-1.000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8"/>
    </inkml:context>
    <inkml:brush xml:id="br0">
      <inkml:brushProperty name="width" value="0.07302" units="cm"/>
      <inkml:brushProperty name="height" value="0.07302" units="cm"/>
      <inkml:brushProperty name="color" value="#f2395b"/>
    </inkml:brush>
  </inkml:definitions>
  <inkml:trace contextRef="#ctx0" brushRef="#br0">23082.000 18200.000,'-21.000'21.000,"10.000"0.000,1.000 0.000,-1.000 62.000,1.000 1.000,0.000-32.000,-1.000 0.000,1.000 53.000,-1.000-1.000,1.000 21.000,-1.000 0.000,11.000-10.000,0.000 0.000,0.000-63.000,0.000 1.000,-10.000-53.000,-1.000 0.000,1.000 0.000</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8"/>
    </inkml:context>
    <inkml:brush xml:id="br0">
      <inkml:brushProperty name="width" value="0.07302" units="cm"/>
      <inkml:brushProperty name="height" value="0.07302" units="cm"/>
      <inkml:brushProperty name="color" value="#f2395b"/>
    </inkml:brush>
  </inkml:definitions>
  <inkml:trace contextRef="#ctx0" brushRef="#br0">22780.000 18463.000,'0.000'-42.000,"-11.000"31.000,1.000 1.000,-1.000 20.000,1.000 1.000,-21.000 41.000,-1.000 0.000,-10.000 1.000,1.000-1.000,20.000 0.000,0.000 0.000,21.000-41.000,0.000-1.000,0.000 1.000</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3:59"/>
    </inkml:context>
    <inkml:brush xml:id="br0">
      <inkml:brushProperty name="width" value="0.03905" units="cm"/>
      <inkml:brushProperty name="height" value="0.03905" units="cm"/>
      <inkml:brushProperty name="color" value="#fdd405"/>
    </inkml:brush>
  </inkml:definitions>
  <inkml:trace contextRef="#ctx0" brushRef="#br0">97679.000 1250.000 563,'-15.000'-26.000'43,"4.000"10.000"7,3.000 12.000 8,2.000 11.000 7,2.000 7.000-3,0.000 5.000-10,0.000 5.000-13,1.000 5.000-10,-1.000 2.000-10,0.000 1.000-6,0.000-1.000-7,0.000 0.000-6,0.000 1.000-8,2.000-1.000-13,0.000 0.000-11,2.000 1.000-11,0.000-3.000-3,0.000-4.000 5,0.000-3.000 7,0.000-4.000 6,0.000-4.000-1,0.000-1.000-7,0.000-2.000-7,0.000-2.000-7</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8"/>
    </inkml:context>
    <inkml:brush xml:id="br0">
      <inkml:brushProperty name="width" value="0.07302" units="cm"/>
      <inkml:brushProperty name="height" value="0.07302" units="cm"/>
      <inkml:brushProperty name="color" value="#f2395b"/>
    </inkml:brush>
  </inkml:definitions>
  <inkml:trace contextRef="#ctx0" brushRef="#br0">23271.000 18550.000,'-21.000'0.000,"31.000"0.000,1.000 0.000,10.000 21.000,0.000 0.000,21.000 20.000,-1.000 1.000,-20.000-11.000,0.000 1.000,-10.000-11.000</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9"/>
    </inkml:context>
    <inkml:brush xml:id="br0">
      <inkml:brushProperty name="width" value="0.07302" units="cm"/>
      <inkml:brushProperty name="height" value="0.07302" units="cm"/>
      <inkml:brushProperty name="color" value="#f2395b"/>
    </inkml:brush>
  </inkml:definitions>
  <inkml:trace contextRef="#ctx0" brushRef="#br0">24209.000 18313.000,'0.000'-21.000,"0.000"10.000,0.000 1.000,0.000-1.000,0.000 1.000,0.000 20.000,0.000 1.000,-21.000 41.000,0.000 0.000,-20.000 1.000,-1.000-1.000,21.000 0.000,0.000 0.000,0.000-31.000,0.000 0.000,21.000 0.000,0.000 0.000,10.000-11.000,1.000 1.000,31.000-11.000,0.000 0.000,10.000 0.000,0.000 0.000,-10.000 0.000,0.000 0.000,-21.000 0.000,0.000 0.000,0.000 0.000,0.000 0.000,-11.000-11.000,1.000 1.000,-11.000-11.000</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09"/>
    </inkml:context>
    <inkml:brush xml:id="br0">
      <inkml:brushProperty name="width" value="0.07302" units="cm"/>
      <inkml:brushProperty name="height" value="0.07302" units="cm"/>
      <inkml:brushProperty name="color" value="#f2395b"/>
    </inkml:brush>
  </inkml:definitions>
  <inkml:trace contextRef="#ctx0" brushRef="#br0">24755.000 18463.000,'-42.000'-42.000,"31.000"31.000,1.000 1.000,10.000 20.000,0.000 1.000,-11.000 52.000,1.000-1.000,10.000 63.000,0.000 1.000,-11.000 93.000,1.000 0.000,10.000-166.000</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0"/>
    </inkml:context>
    <inkml:brush xml:id="br0">
      <inkml:brushProperty name="width" value="0.07302" units="cm"/>
      <inkml:brushProperty name="height" value="0.07302" units="cm"/>
      <inkml:brushProperty name="color" value="#f2395b"/>
    </inkml:brush>
  </inkml:definitions>
  <inkml:trace contextRef="#ctx0" brushRef="#br0">16671.000 21263.000,'-21.000'0.000,"52.000"-11.000,1.000 1.000,10.000 10.000,0.000 0.000,10.000-11.000,0.000 1.000,-20.000-1.000,-1.000 1.000,-20.000 10.000</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0"/>
    </inkml:context>
    <inkml:brush xml:id="br0">
      <inkml:brushProperty name="width" value="0.07302" units="cm"/>
      <inkml:brushProperty name="height" value="0.07302" units="cm"/>
      <inkml:brushProperty name="color" value="#f2395b"/>
    </inkml:brush>
  </inkml:definitions>
  <inkml:trace contextRef="#ctx0" brushRef="#br0">17063.000 20850.000,'-21.000'0.000,"10.000"0.000,1.000 0.000,-1.000 10.000,1.000 1.000,10.000 31.000,0.000-1.000,0.000-9.000,0.000-1.000,0.000 11.000,0.000-1.000,10.000-20.000,1.000 0.000,-11.000-10.000</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0"/>
    </inkml:context>
    <inkml:brush xml:id="br0">
      <inkml:brushProperty name="width" value="0.07302" units="cm"/>
      <inkml:brushProperty name="height" value="0.07302" units="cm"/>
      <inkml:brushProperty name="color" value="#f2395b"/>
    </inkml:brush>
  </inkml:definitions>
  <inkml:trace contextRef="#ctx0" brushRef="#br0">17650.000 20771.000,'21.000'0.000,"-21.000"-11.000,0.000 1.000,31.000 20.000,1.000 1.000,-22.000 20.000,1.000 1.000,-11.000 9.000,0.000 1.000,-21.000-11.000,0.000 1.000,10.000-22.000,1.000 1.000,10.000-1.000,0.000 1.000,31.000-11.000,1.000 0.000,30.000-21.000,1.000 0.000,-42.000 21.000,0.000 0.000,11.000-21.000</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1"/>
    </inkml:context>
    <inkml:brush xml:id="br0">
      <inkml:brushProperty name="width" value="0.07302" units="cm"/>
      <inkml:brushProperty name="height" value="0.07302" units="cm"/>
      <inkml:brushProperty name="color" value="#f2395b"/>
    </inkml:brush>
  </inkml:definitions>
  <inkml:trace contextRef="#ctx0" brushRef="#br0">42671.000 20913.000,'-21.000'-21.000,"21.000"10.000,0.000 1.000,73.000-1.000,1.000 1.000,20.000 10.000,0.000 0.000,-63.000 0.000,1.000 0.000,-22.000 10.000,1.000 1.000,-22.000-1.000</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2"/>
    </inkml:context>
    <inkml:brush xml:id="br0">
      <inkml:brushProperty name="width" value="0.07302" units="cm"/>
      <inkml:brushProperty name="height" value="0.07302" units="cm"/>
      <inkml:brushProperty name="color" value="#f2395b"/>
    </inkml:brush>
  </inkml:definitions>
  <inkml:trace contextRef="#ctx0" brushRef="#br0">43190.000 20171.000,'0.000'-21.000,"0.000"31.000,0.000 1.000,-11.000 31.000,1.000-1.000,-1.000 43.000,1.000 0.000,-11.000-1.000,0.000 1.000,11.000-32.000,-1.000 0.000,1.000-41.000</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2"/>
    </inkml:context>
    <inkml:brush xml:id="br0">
      <inkml:brushProperty name="width" value="0.07302" units="cm"/>
      <inkml:brushProperty name="height" value="0.07302" units="cm"/>
      <inkml:brushProperty name="color" value="#f2395b"/>
    </inkml:brush>
  </inkml:definitions>
  <inkml:trace contextRef="#ctx0" brushRef="#br0">43704.000 20400.000,'0.000'21.000,"0.000"21.000,0.000-1.000,0.000-20.000,0.000 0.000,11.000 0.000,-1.000 0.000,11.000-21.000,0.000 0.000,0.000 11.000,0.000-1.000,-11.000 11.000,1.000 0.000,-1.000 21.000,1.000-1.000,-22.000 12.000,1.000-1.000,-32.000-10.000,0.000-1.000,-20.000-9.000,-1.000-1.000,42.000-20.000</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3"/>
    </inkml:context>
    <inkml:brush xml:id="br0">
      <inkml:brushProperty name="width" value="0.07302" units="cm"/>
      <inkml:brushProperty name="height" value="0.07302" units="cm"/>
      <inkml:brushProperty name="color" value="#f2395b"/>
    </inkml:brush>
  </inkml:definitions>
  <inkml:trace contextRef="#ctx0" brushRef="#br0">17921.000 18700.000,'0.000'42.000,"-11.000"20.000,1.000 1.000,10.000 10.000,0.000 0.000,0.000 11.000,0.000-1.000,0.000 11.000,0.000 0.000,0.000-41.000</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4:00"/>
    </inkml:context>
    <inkml:brush xml:id="br0">
      <inkml:brushProperty name="width" value="0.04525" units="cm"/>
      <inkml:brushProperty name="height" value="0.04525" units="cm"/>
      <inkml:brushProperty name="color" value="#fdd405"/>
    </inkml:brush>
  </inkml:definitions>
  <inkml:trace contextRef="#ctx0" brushRef="#br0">99510.000 1352.000 486,'-8.000'-6.000'49,"0.000"4.000"3,0.000 4.000 3,0.000 4.000 2,1.000 4.000-2,-1.000 4.000-9,0.000 3.000-9,0.000 5.000-8,0.000 1.000-6,0.000-1.000-2,1.000-1.000-3,-1.000-1.000-2,1.000-1.000-2,2.000-1.000-1,2.000 0.000 0,2.000-2.000-2,3.000-1.000-7,4.000-1.000-13,4.000-1.000-13,3.000 0.000-14,3.000-5.000-6,2.000-5.000 3,0.000-6.000 1,1.000-5.000 2,0.000-6.000 4,-1.000-2.000 2,-1.000-3.000 5,0.000-3.000 4,-4.000-2.000 2,-3.000-1.000 2,-4.000-1.000 1,-4.000-1.000 2,-2.000 1.000 1,0.000 1.000 3,0.000 3.000 3,0.000 1.000 2,-2.000 2.000 2,-4.000 3.000 3,-4.000 1.000 1,-3.000 2.000 3,-4.000 2.000 1,0.000 3.000-1,-1.000 1.000-1,-1.000 2.000 0,0.000 2.000-1,3.000 2.000 0,1.000 2.000-1,2.000 2.000-1,5.000 1.000-3,6.000 0.000-6,8.000 0.000-7,6.000 0.000-6,6.000-1.000-2,3.000-1.000 3,5.000 0.000 3,3.000-1.000 4,2.000-1.000 1,-1.000 0.000 1,-1.000 0.000 1,-1.000 0.000 0,-2.000 0.000 5,-1.000 1.000 11,-3.000 2.000 11,-1.000 0.000 11,-3.000 2.000 7,-3.000 2.000 4,-2.000 2.000 3,-4.000 2.000 4,-3.000 1.000 0,-2.000 3.000-7,-4.000 2.000-6,-2.000 2.000-5,-3.000 1.000-5,-2.000 1.000-1,-2.000 1.000-3,-1.000 1.000-2,-2.000 0.000-1,0.000 1.000-3,0.000-1.000-1,0.000 1.000-2,1.000-2.000-2,3.000-1.000-2,1.000-3.000-1,2.000-1.000-1,3.000-2.000-4,6.000-1.000-7,4.000 0.000-7,6.000-2.000-6,3.000-3.000-4,5.000-6.000-1,3.000-6.000-1,5.000-6.000-1,1.000-3.000-2,2.000-2.000-3,1.000 0.000-3,1.000-1.000-4,-3.000 1.000 2,-7.000 2.000 7,-7.000 4.000 6,-7.000 3.000 6,-2.000 0.000 4,0.000 0.000-2,1.000-1.000-1,2.000-2.000-2</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3"/>
    </inkml:context>
    <inkml:brush xml:id="br0">
      <inkml:brushProperty name="width" value="0.07302" units="cm"/>
      <inkml:brushProperty name="height" value="0.07302" units="cm"/>
      <inkml:brushProperty name="color" value="#f2395b"/>
    </inkml:brush>
  </inkml:definitions>
  <inkml:trace contextRef="#ctx0" brushRef="#br0">17653.000 18692.000,'0.000'-21.000,"-11.000"10.000,1.000 1.000,-1.000 20.000,1.000 1.000,-1.000 31.000,1.000 0.000,-21.000-1.000,-1.000 1.000,11.000-10.000,0.000-1.000,11.000-20.000</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3"/>
    </inkml:context>
    <inkml:brush xml:id="br0">
      <inkml:brushProperty name="width" value="0.07302" units="cm"/>
      <inkml:brushProperty name="height" value="0.07302" units="cm"/>
      <inkml:brushProperty name="color" value="#f2395b"/>
    </inkml:brush>
  </inkml:definitions>
  <inkml:trace contextRef="#ctx0" brushRef="#br0">18100.000 18850.000,'0.000'21.000,"0.000"-11.000,0.000 1.000,52.000 20.000,0.000 0.000,-20.000-20.000,-1.000-1.000,-20.000 1.000</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3"/>
    </inkml:context>
    <inkml:brush xml:id="br0">
      <inkml:brushProperty name="width" value="0.07302" units="cm"/>
      <inkml:brushProperty name="height" value="0.07302" units="cm"/>
      <inkml:brushProperty name="color" value="#f2395b"/>
    </inkml:brush>
  </inkml:definitions>
  <inkml:trace contextRef="#ctx0" brushRef="#br0">19221.000 18571.000,'-21.000'-21.000,"21.000"52.000,0.000 1.000,0.000 51.000,0.000 1.000,0.000 73.000,0.000-1.000,0.000-93.000,0.000 0.000,0.000 0.000</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6"/>
    </inkml:context>
    <inkml:brush xml:id="br0">
      <inkml:brushProperty name="width" value="0.07302" units="cm"/>
      <inkml:brushProperty name="height" value="0.07302" units="cm"/>
      <inkml:brushProperty name="color" value="#00bff3"/>
    </inkml:brush>
  </inkml:definitions>
  <inkml:trace contextRef="#ctx0" brushRef="#br0">50507.000 699.000,'0.000'-21.000,"-32.000"-32.000</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7"/>
    </inkml:context>
    <inkml:brush xml:id="br0">
      <inkml:brushProperty name="width" value="0.07302" units="cm"/>
      <inkml:brushProperty name="height" value="0.07302" units="cm"/>
      <inkml:brushProperty name="color" value="#00bff3"/>
    </inkml:brush>
  </inkml:definitions>
  <inkml:trace contextRef="#ctx0" brushRef="#br0">17663.000 24250.000,'-42.000'21.000,"31.000"-21.000,1.000 0.000,20.000 10.000,1.000 1.000,20.000 10.000,1.000 0.000,-1.000 10.000,0.000 0.000,11.000-10.000,0.000 0.000,-11.000 0.000,1.000 0.000,30.000-32.000,1.000 1.000,10.000-32.000,0.000 0.000,21.000 11.000,1.000 0.000,-12.000 20.000,1.000 1.000,-21.000 20.000,-1.000 1.000,-10.000 10.000,1.000-1.000,-22.000 1.000,0.000 0.000,-10.000 0.000,0.000 0.000,-10.000-10.000,-1.000-1.000,1.000 0.000,-1.000 1.000,-10.000-1.000,0.000 1.000,0.000-1.000,0.000 1.000,-10.000-11.000,-1.000 0.000,43.000-21.000,-1.000 0.000,21.000 10.000,0.000 1.000,11.000 10.000,0.000 0.000,-11.000 0.000,0.000 0.000,1.000 21.000,-1.000 0.000,11.000-11.000,-1.000 1.000,-9.000-1.000,-1.000 1.000,0.000-11.000,0.000 0.000,1.000-32.000,-1.000 1.000,0.000 0.000,0.000-1.000,-31.000-10.000,0.000 1.000,-10.000 30.000,-1.000 1.000,1.000-11.000</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8"/>
    </inkml:context>
    <inkml:brush xml:id="br0">
      <inkml:brushProperty name="width" value="0.07302" units="cm"/>
      <inkml:brushProperty name="height" value="0.07302" units="cm"/>
      <inkml:brushProperty name="color" value="#00bff3"/>
    </inkml:brush>
  </inkml:definitions>
  <inkml:trace contextRef="#ctx0" brushRef="#br0">20707.000 14263.000,'0.000'-21.000,"0.000"0.000,0.000 0.000,0.000 42.000,0.000 0.000,10.000 62.000,1.000 1.000,-11.000 41.000,0.000 1.000,-11.000 10.000,1.000-1.000,10.000 1.000,0.000 0.000,0.000-31.000,0.000-1.000,0.000-62.000,0.000 0.000,-11.000-95.000,1.000 1.000,-1.000 10.000</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9"/>
    </inkml:context>
    <inkml:brush xml:id="br0">
      <inkml:brushProperty name="width" value="0.07302" units="cm"/>
      <inkml:brushProperty name="height" value="0.07302" units="cm"/>
      <inkml:brushProperty name="color" value="#00bff3"/>
    </inkml:brush>
  </inkml:definitions>
  <inkml:trace contextRef="#ctx0" brushRef="#br0">20393.000 14042.000,'0.000'-21.000,"0.000"10.000,0.000 1.000,-21.000 10.000,0.000 0.000,0.000 52.000,0.000 0.000,-21.000 42.000,0.000 0.000,1.000 21.000,-1.000 0.000,21.000-42.000,0.000 0.000,21.000-52.000,0.000 0.000,0.000-10.000</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9"/>
    </inkml:context>
    <inkml:brush xml:id="br0">
      <inkml:brushProperty name="width" value="0.07302" units="cm"/>
      <inkml:brushProperty name="height" value="0.07302" units="cm"/>
      <inkml:brushProperty name="color" value="#00bff3"/>
    </inkml:brush>
  </inkml:definitions>
  <inkml:trace contextRef="#ctx0" brushRef="#br0">20900.000 14400.000,'0.000'42.000,"21.000"-11.000,0.000 0.000,10.000 32.000,1.000 0.000,20.000-11.000,0.000 0.000,-20.000-21.000,-1.000 1.000,-20.000-11.000</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9"/>
    </inkml:context>
    <inkml:brush xml:id="br0">
      <inkml:brushProperty name="width" value="0.07302" units="cm"/>
      <inkml:brushProperty name="height" value="0.07302" units="cm"/>
      <inkml:brushProperty name="color" value="#00bff3"/>
    </inkml:brush>
  </inkml:definitions>
  <inkml:trace contextRef="#ctx0" brushRef="#br0">22080.000 14500.000,'-21.000'0.000,"11.000"31.000,-1.000 1.000,-20.000 51.000,-1.000 1.000,1.000-1.000,0.000 1.000,10.000-32.000,0.000 0.000,10.000-20.000,1.000-1.000,10.000-10.000,0.000 0.000,42.000-11.000,0.000 1.000,41.000-22.000,1.000 1.000,-11.000-11.000,0.000 0.000,-42.000 10.000,1.000 1.000,-11.000 0.000,0.000-1.000,-32.000 1.000</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19"/>
    </inkml:context>
    <inkml:brush xml:id="br0">
      <inkml:brushProperty name="width" value="0.07302" units="cm"/>
      <inkml:brushProperty name="height" value="0.07302" units="cm"/>
      <inkml:brushProperty name="color" value="#00bff3"/>
    </inkml:brush>
  </inkml:definitions>
  <inkml:trace contextRef="#ctx0" brushRef="#br0">22524.000 14663.000,'-21.000'-42.000,"10.000"31.000,1.000 1.000,-1.000 31.000,1.000 0.000,-11.000 83.000,0.000 1.000,0.000 41.000,0.000 0.000,0.000 42.000,0.000 0.000,11.000-114.000</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4:01"/>
    </inkml:context>
    <inkml:brush xml:id="br0">
      <inkml:brushProperty name="width" value="0.0402" units="cm"/>
      <inkml:brushProperty name="height" value="0.0402" units="cm"/>
      <inkml:brushProperty name="color" value="#fdd405"/>
    </inkml:brush>
  </inkml:definitions>
  <inkml:trace contextRef="#ctx0" brushRef="#br0">80884.000 604.000 547,'-14.000'-19.000'2,"3.000"-4.000"5,2.000-5.000 5,4.000-4.000 4,4.000 0.000 5,8.000 7.000 6,6.000 7.000 5,7.000 7.000 6,3.000 4.000 0,-3.000 2.000-6,-1.000 2.000-5,-2.000 2.000-5,0.000 3.000-4,3.000 6.000-2,3.000 4.000-1,3.000 5.000-1,-1.000 5.000-1,-3.000 5.000 1,-5.000 5.000-1,-3.000 5.000 0,-4.000 2.000 0,-4.000 2.000 1,-4.000 1.000-1,-4.000 0.000 1,-5.000 0.000-6,-4.000-2.000-10,-5.000-2.000-13,-5.000-1.000-10,-3.000-3.000-5,-1.000 0.000 4,-1.000-1.000 2,-1.000-1.000 4,0.000-1.000 2,1.000-2.000 3,1.000 0.000 2,1.000 0.000 3,1.000-4.000 2,1.000-2.000 3,1.000-3.000 4,1.000-2.000 3,2.000-4.000 2,2.000-3.000 2,4.000-3.000 1,3.000-2.000 2,6.000-3.000 2,10.000-1.000 0,10.000 0.000 2,9.000-1.000 1,12.000-4.000-3,12.000-6.000-8,13.000-6.000-5,14.000-5.000-8,11.000-5.000-7,14.000-3.000-8,12.000-3.000-6,13.000-3.000-8,-2.000 1.000-1,-15.000 4.000 7,-16.000 3.000 5,-16.000 5.000 7,-11.000 2.000 1,-6.000 2.000-5,-8.000 2.000-4,-6.000 3.000-5</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0"/>
    </inkml:context>
    <inkml:brush xml:id="br0">
      <inkml:brushProperty name="width" value="0.07302" units="cm"/>
      <inkml:brushProperty name="height" value="0.07302" units="cm"/>
      <inkml:brushProperty name="color" value="#00bff3"/>
    </inkml:brush>
  </inkml:definitions>
  <inkml:trace contextRef="#ctx0" brushRef="#br0">32252.000 18671.000,'-21.000'-21.000,"0.000"42.000,0.000 0.000,-10.000 62.000,-1.000 1.000,-31.000 52.000,1.000-1.000,-11.000 12.000,-1.000-1.000,33.000-63.000,-1.000 1.000,31.000-53.000,1.000 1.000,20.000-43.000</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0"/>
    </inkml:context>
    <inkml:brush xml:id="br0">
      <inkml:brushProperty name="width" value="0.07302" units="cm"/>
      <inkml:brushProperty name="height" value="0.07302" units="cm"/>
      <inkml:brushProperty name="color" value="#00bff3"/>
    </inkml:brush>
  </inkml:definitions>
  <inkml:trace contextRef="#ctx0" brushRef="#br0">32113.000 19150.000,'-21.000'0.000,"0.000"0.000,0.000 0.000,42.000 10.000,0.000 1.000,21.000 52.000,-1.000-1.000,12.000 53.000,-1.000 0.000,11.000 0.000,-1.000 0.000,-51.000-94.000,-1.000 0.000,1.000 0.000</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2"/>
    </inkml:context>
    <inkml:brush xml:id="br0">
      <inkml:brushProperty name="width" value="0.07302" units="cm"/>
      <inkml:brushProperty name="height" value="0.07302" units="cm"/>
      <inkml:brushProperty name="color" value="#00bff3"/>
    </inkml:brush>
  </inkml:definitions>
  <inkml:trace contextRef="#ctx0" brushRef="#br0">34098.000 18450.000,'0.000'42.000,"21.000"0.000,0.000-1.000,-11.000 12.000,1.000-1.000,10.000 11.000,0.000-1.000,-1.000-9.000,1.000-1.000,0.000 0.000,0.000 0.000,-11.000-31.000,1.000 0.000,-1.000 10.000,1.000 1.000,10.000-22.000,0.000 1.000,-21.000 10.000,0.000-1.000,0.000-9.000,0.000-1.000,0.000 11.000,0.000 0.000,0.000 21.000,0.000 0.000,-32.000 0.000,1.000-1.000,-11.000 1.000,0.000 0.000,-10.000-11.000,0.000 1.000,10.000-32.000,0.000 0.000,32.000-21.000</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2"/>
    </inkml:context>
    <inkml:brush xml:id="br0">
      <inkml:brushProperty name="width" value="0.07302" units="cm"/>
      <inkml:brushProperty name="height" value="0.07302" units="cm"/>
      <inkml:brushProperty name="color" value="#00bff3"/>
    </inkml:brush>
  </inkml:definitions>
  <inkml:trace contextRef="#ctx0" brushRef="#br0">34550.000 18418.000,'63.000'-63.000,"10.000"42.000,0.000 0.000,-10.000 0.000,0.000 0.000,0.000 21.000,-1.000 0.000,-41.000-11.000,0.000 1.000,-10.000 10.000</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3"/>
    </inkml:context>
    <inkml:brush xml:id="br0">
      <inkml:brushProperty name="width" value="0.07302" units="cm"/>
      <inkml:brushProperty name="height" value="0.07302" units="cm"/>
      <inkml:brushProperty name="color" value="#00bff3"/>
    </inkml:brush>
  </inkml:definitions>
  <inkml:trace contextRef="#ctx0" brushRef="#br0">24169.000 14200.000,'0.000'21.000,"-11.000"10.000,1.000 1.000,-32.000 114.000,0.000 0.000,-10.000-10.000,-1.000 0.000,-9.000-22.000,-1.000 1.000,21.000-52.000,0.000 0.000,42.000-53.000,0.000 1.000,0.000-32.000,0.000 0.000,0.000 0.000</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3"/>
    </inkml:context>
    <inkml:brush xml:id="br0">
      <inkml:brushProperty name="width" value="0.07302" units="cm"/>
      <inkml:brushProperty name="height" value="0.07302" units="cm"/>
      <inkml:brushProperty name="color" value="#00bff3"/>
    </inkml:brush>
  </inkml:definitions>
  <inkml:trace contextRef="#ctx0" brushRef="#br0">23742.000 15013.000,'-21.000'-42.000,"10.000"31.000,1.000 1.000,41.000 31.000,1.000 0.000,20.000 21.000,0.000-1.000,11.000 22.000,0.000 0.000,0.000 10.000,-1.000 0.000,-9.000-10.000,-1.000 0.000,-41.000-42.000</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8"/>
    </inkml:context>
    <inkml:brush xml:id="br0">
      <inkml:brushProperty name="width" value="0.07302" units="cm"/>
      <inkml:brushProperty name="height" value="0.07302" units="cm"/>
      <inkml:brushProperty name="color" value="#00bff3"/>
    </inkml:brush>
  </inkml:definitions>
  <inkml:trace contextRef="#ctx0" brushRef="#br0">22122.000 14413.000,'-21.000'-42.000,"21.000"31.000,0.000 1.000,10.000 31.000,1.000 0.000,-11.000 31.000,0.000 0.000,-11.000 0.000,1.000 1.000,-1.000-12.000,1.000 1.000,-21.000 42.000,-1.000-1.000,1.000-30.000,0.000-1.000,10.000 11.000,0.000-1.000,10.000-30.000,1.000-1.000,-1.000-31.000,1.000 0.000,20.000 0.000,1.000 0.000,20.000 0.000,1.000 0.000,9.000-21.000,1.000 0.000,10.000 11.000,1.000-1.000,-1.000 11.000,0.000 0.000,-20.000 11.000,-1.000-1.000,0.000 1.000,1.000-1.000,-22.000 0.000,1.000 1.000,-11.000 20.000,0.000 1.000,-21.000 9.000,0.000 1.000,-31.000 10.000,-1.000 1.000,-9.000-1.000,-1.000 0.000,11.000 11.000,-1.000-1.000,11.000-20.000,1.000 0.000,9.000-11.000,1.000 1.000,20.000-32.000,1.000 0.000,10.000-32.000,0.000 1.000,31.000-74.000,1.000 1.000,-11.000 62.000</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8"/>
    </inkml:context>
    <inkml:brush xml:id="br0">
      <inkml:brushProperty name="width" value="0.07302" units="cm"/>
      <inkml:brushProperty name="height" value="0.07302" units="cm"/>
      <inkml:brushProperty name="color" value="#00bff3"/>
    </inkml:brush>
  </inkml:definitions>
  <inkml:trace contextRef="#ctx0" brushRef="#br0">22492.000 14899.000,'-21.000'0.000,"10.000"0.000,1.000 0.000,31.000 0.000,0.000 0.000,21.000 0.000,0.000 0.000,31.000-11.000,0.000 1.000,-42.000-1.000,1.000 1.000,-1.000-1.000,1.000 1.000,-22.000 10.000,1.000 0.000,-22.000 0.000,1.000 0.000,-1.000-11.000</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9"/>
    </inkml:context>
    <inkml:brush xml:id="br0">
      <inkml:brushProperty name="width" value="0.07302" units="cm"/>
      <inkml:brushProperty name="height" value="0.07302" units="cm"/>
      <inkml:brushProperty name="color" value="#00bff3"/>
    </inkml:brush>
  </inkml:definitions>
  <inkml:trace contextRef="#ctx0" brushRef="#br0">22288.000 14692.000,'-21.000'0.000,"0.000"-11.000,0.000 1.000,21.000-1.000,0.000 1.000,0.000 62.000,0.000 0.000,-21.000 22.000,1.000-1.000,9.000 0.000,1.000 0.000,-1.000-21.000,1.000 0.000,-1.000-10.000,1.000 0.000,10.000-21.000,0.000 0.000,0.000-11.000,0.000 1.000,21.000-11.000,0.000 0.000,20.000 0.000,1.000 0.000,11.000 0.000,-1.000 0.000,-10.000 10.000,-1.000 0.000,1.000 1.000,0.000-1.000,-21.000 1.000,0.000-1.000,-11.000-10.000,1.000 0.000,-1.000 21.000,1.000 0.000,-11.000 0.000,0.000 0.000,-11.000 10.000,1.000 0.000,-43.000 22.000,1.000-1.000,0.000-10.000,0.000-1.000,-11.000 12.000,0.000-1.000,32.000-31.000,0.000 0.000,10.000-11.000,0.000 1.000,0.000-11.000,0.000 0.000,21.000-32.000,0.000 1.000,0.000 10.000</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29"/>
    </inkml:context>
    <inkml:brush xml:id="br0">
      <inkml:brushProperty name="width" value="0.07302" units="cm"/>
      <inkml:brushProperty name="height" value="0.07302" units="cm"/>
      <inkml:brushProperty name="color" value="#00bff3"/>
    </inkml:brush>
  </inkml:definitions>
  <inkml:trace contextRef="#ctx0" brushRef="#br0">22300.000 15132.000,'0.000'-21.000,"10.000"0.000,1.000 0.000,52.000 0.000,-1.000 0.000,22.000 11.000,0.000-1.000,-11.000 1.000,0.000-1.000,-41.000 1.000</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4"/>
    </inkml:context>
    <inkml:brush xml:id="br0">
      <inkml:brushProperty name="width" value="0.07302" units="cm"/>
      <inkml:brushProperty name="height" value="0.07302" units="cm"/>
      <inkml:brushProperty name="color" value="#00bff3"/>
    </inkml:brush>
  </inkml:definitions>
  <inkml:trace contextRef="#ctx0" brushRef="#br0">87111.000 11700.000,'-47.000'0.000,"-32.000"16.000,1.000-1.000,46.000 1.000,1.000 0.000,15.000-8.000,1.000-1.000,-9.000 25.000,1.000-1.000,15.000-23.000,0.000 0.000,55.000-8.000,0.000 0.000,94.000 0.000,0.000 0.000,40.000 0.000,-1.000 0.000,32.000 0.000,-1.000 0.000,32.000 8.000,0.000 0.000,16.000-8.000,0.000 0.000,-48.000 0.000,1.000 0.000,-55.000 0.000,0.000 0.000,31.000 0.000,0.000 0.000,16.000 0.000,0.000 0.000,-24.000 0.000,0.000 0.000,-109.000 0.000,-1.000 0.000,-38.000 0.000</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4:01"/>
    </inkml:context>
    <inkml:brush xml:id="br0">
      <inkml:brushProperty name="width" value="0.04056" units="cm"/>
      <inkml:brushProperty name="height" value="0.04056" units="cm"/>
      <inkml:brushProperty name="color" value="#fdd405"/>
    </inkml:brush>
  </inkml:definitions>
  <inkml:trace contextRef="#ctx0" brushRef="#br0">91970.000 1231.000 542,'-11.000'-13.000'96,"8.000"3.000"-18,9.000 4.000-18,10.000 4.000-18,4.000 3.000-10,1.000 2.000-4,1.000 2.000-4,1.000 2.000-4,0.000 1.000-2,-1.000 3.000-3,-1.000 2.000-2,-1.000 2.000-2,-2.000 1.000-3,-3.000 1.000-2,-3.000 1.000-2,-2.000 1.000-2,-4.000 2.000-2,-1.000 1.000-2,-2.000 3.000-2,-1.000 1.000-2,-5.000 2.000-2,-4.000 1.000-1,-6.000 1.000 0,-4.000 1.000 0,-2.000 0.000-2,-1.000 1.000-1,0.000-1.000-1,1.000 1.000-1,0.000-3.000 0,1.000-2.000 4,0.000-3.000 2,2.000-3.000 3,2.000-3.000 3,3.000-2.000 3,3.000-4.000 4,2.000-3.000 3,8.000-1.000 0,10.000-2.000-1,11.000-1.000-3,11.000 0.000-2,7.000-2.000-5,6.000-2.000-7,4.000-2.000-8,6.000-2.000-8,0.000-1.000-6,-3.000 0.000-6,-2.000 0.000-5,-4.000 0.000-6,-5.000 0.000 0,-7.000 0.000 4,-9.000 0.000 5,-7.000 1.000 5</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30"/>
    </inkml:context>
    <inkml:brush xml:id="br0">
      <inkml:brushProperty name="width" value="0.07302" units="cm"/>
      <inkml:brushProperty name="height" value="0.07302" units="cm"/>
      <inkml:brushProperty name="color" value="#00bff3"/>
    </inkml:brush>
  </inkml:definitions>
  <inkml:trace contextRef="#ctx0" brushRef="#br0">24470.000 14300.000,'-21.000'42.000,"21.000"0.000,0.000-1.000,-11.000 12.000,1.000-1.000,-22.000 31.000,1.000 1.000,-11.000-1.000,1.000 1.000,9.000-32.000,1.000 0.000,0.000 11.000,-1.000 0.000,22.000-11.000,-1.000 0.000,11.000-41.000,0.000-1.000,-10.000 1.000</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30"/>
    </inkml:context>
    <inkml:brush xml:id="br0">
      <inkml:brushProperty name="width" value="0.07302" units="cm"/>
      <inkml:brushProperty name="height" value="0.07302" units="cm"/>
      <inkml:brushProperty name="color" value="#00bff3"/>
    </inkml:brush>
  </inkml:definitions>
  <inkml:trace contextRef="#ctx0" brushRef="#br0">24063.000 14850.000,'-42.000'0.000,"31.000"0.000,1.000 0.000,10.000 31.000,0.000 1.000,21.000 9.000,0.000 1.000,21.000 0.000,-1.000 0.000,1.000 10.000,0.000 0.000,10.000 11.000,0.000-1.000,1.000-9.000,-1.000-1.000,-42.000-31.000,1.000 0.000,10.000 0.000</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30"/>
    </inkml:context>
    <inkml:brush xml:id="br0">
      <inkml:brushProperty name="width" value="0.07302" units="cm"/>
      <inkml:brushProperty name="height" value="0.07302" units="cm"/>
      <inkml:brushProperty name="color" value="#00bff3"/>
    </inkml:brush>
  </inkml:definitions>
  <inkml:trace contextRef="#ctx0" brushRef="#br0">26209.000 13942.000,'21.000'-21.000,"-21.000"10.000,0.000 1.000,-11.000 62.000,1.000 0.000,-11.000 1.000,0.000-1.000,-31.000 52.000,0.000 1.000,31.000-43.000,0.000 1.000,10.000-11.000,1.000 0.000,10.000-10.000,0.000 0.000,52.000-32.000,0.000 1.000,22.000-11.000,-1.000 0.000,0.000-11.000,0.000 1.000,-21.000-22.000,0.000 1.000,-20.000 10.000,-1.000 0.000,-31.000 11.000,0.000-1.000,11.000-9.000</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31"/>
    </inkml:context>
    <inkml:brush xml:id="br0">
      <inkml:brushProperty name="width" value="0.07302" units="cm"/>
      <inkml:brushProperty name="height" value="0.07302" units="cm"/>
      <inkml:brushProperty name="color" value="#00bff3"/>
    </inkml:brush>
  </inkml:definitions>
  <inkml:trace contextRef="#ctx0" brushRef="#br0">26895.000 14063.000,'-42.000'-21.000,"31.000"10.000,1.000 1.000,-1.000-1.000,1.000 1.000,10.000 31.000,0.000 0.000,-11.000 62.000,1.000 1.000,-11.000 72.000,0.000 1.000,0.000 62.000,0.000 1.000,11.000-85.000,-1.000 1.000,1.000-52.000</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37"/>
    </inkml:context>
    <inkml:brush xml:id="br0">
      <inkml:brushProperty name="width" value="0.07302" units="cm"/>
      <inkml:brushProperty name="height" value="0.07302" units="cm"/>
      <inkml:brushProperty name="color" value="#00bff3"/>
    </inkml:brush>
  </inkml:definitions>
  <inkml:trace contextRef="#ctx0" brushRef="#br0">34205.000 24265.000,'-20.000'0.000,"-22.000"31.000,0.000 1.000,11.000-32.000,-1.000 0.000,22.000 0.000,-1.000 0.000,1.000 0.000,-1.000 0.000,22.000 0.000,-1.000 0.000,32.000-11.000,0.000 1.000,10.000 10.000,0.000 0.000,1.000 0.000,-1.000 0.000,11.000 0.000,-1.000 0.000,22.000-21.000,0.000 0.000,10.000 0.000,0.000 0.000,-10.000 11.000,-1.000-1.000,-20.000 11.000,0.000 0.000,-1.000 11.000,1.000-1.000,-21.000-10.000,0.000 0.000,0.000 0.000,-1.000 0.000,-9.000-21.000,-1.000 1.000,-20.000 9.000,-1.000 1.000,-10.000-1.000,0.000 1.000,-42.000-11.000,0.000 0.000,-10.000 11.000,0.000-1.000,-21.000 11.000,0.000 0.000,-22.000 0.000,1.000 0.000,-21.000 21.000,0.000 0.000,0.000 10.000,0.000 1.000,-10.000-12.000,-1.000 1.000,32.000 0.000,0.000 0.000,31.000-11.000,1.000 1.000,41.000-11.000,0.000 0.000,10.000-11.000,1.000 1.000,20.000 0.000,1.000-1.000,41.000 1.000,0.000-1.000,22.000 11.000,-1.000 0.000,31.000 0.000,1.000 0.000,-1.000 0.000,1.000 0.000,10.000-10.000,0.000-1.000,-21.000-9.000,0.000-1.000,-10.000 0.000,0.000 0.000,-43.000 21.000,1.000 0.000,-21.000 0.000,0.000 0.000,-63.000 0.000,0.000 0.000,-41.000 10.000,-1.000 1.000,-31.000-11.000,0.000 0.000,21.000 0.000,0.000 0.000,10.000 0.000,1.000 0.000,51.000 0.000,1.000 0.000,20.000 0.000,1.000 0.000,41.000 0.000,1.000 0.000,72.000-21.000,1.000 0.000,52.000 11.000,-1.000-1.000,64.000 1.000,0.000-1.000,-85.000 1.000,1.000-1.000,-62.000 1.000</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38"/>
    </inkml:context>
    <inkml:brush xml:id="br0">
      <inkml:brushProperty name="width" value="0.07302" units="cm"/>
      <inkml:brushProperty name="height" value="0.07302" units="cm"/>
      <inkml:brushProperty name="color" value="#00bff3"/>
    </inkml:brush>
  </inkml:definitions>
  <inkml:trace contextRef="#ctx0" brushRef="#br0">57301.000 24413.000,'-21.000'0.000,"-21.000"0.000,0.000 0.000,32.000 0.000,-1.000 0.000,53.000 0.000,0.000 0.000,63.000-11.000,-1.000 1.000,1.000 10.000,-1.000 0.000,-20.000 10.000,0.000 1.000,-1.000-1.000,1.000 1.000,-21.000-1.000,-1.000 1.000,-20.000-11.000,0.000 0.000,-21.000 0.000,0.000 0.000,-11.000 0.000,1.000 0.000,-64.000-11.000,1.000 1.000,-32.000-11.000,1.000 0.000,-53.000 0.000,0.000 0.000,-10.000 21.000,-1.000 0.000,32.000 0.000,0.000 0.000,53.000 0.000,-1.000 0.000,42.000 0.000,0.000 0.000,94.000 0.000,0.000 0.000,42.000 0.000,0.000 0.000,11.000 0.000,-1.000 0.000,-10.000 10.000,0.000 1.000,-31.000-1.000,0.000 1.000,-32.000-1.000,0.000 1.000,-21.000-11.000,1.000 0.000,-22.000 0.000,1.000 0.000,-32.000-11.000,0.000 1.000,-42.000 10.000,0.000 0.000,-52.000 0.000,0.000 0.000,0.000 0.000,0.000 0.000,32.000 10.000,-1.000 1.000,53.000-11.000,-1.000 0.000,85.000-11.000,-1.000 1.000,42.000-1.000,0.000 1.000,11.000 10.000,-1.000 0.000,1.000 0.000,-1.000 0.000,-30.000 10.000,-1.000 1.000,-11.000-1.000,1.000 1.000,-32.000-11.000,1.000 0.000,-11.000 0.000,0.000 0.000,-11.000 0.000,1.000 0.000,-53.000-11.000,0.000 1.000,-21.000 10.000,1.000 0.000,9.000 0.000,1.000 0.000,21.000 0.000,-1.000 0.000,22.000 0.000,-1.000 0.000,11.000-11.000</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4"/>
    </inkml:context>
    <inkml:brush xml:id="br0">
      <inkml:brushProperty name="width" value="0.07302" units="cm"/>
      <inkml:brushProperty name="height" value="0.07302" units="cm"/>
      <inkml:brushProperty name="color" value="#00bff3"/>
    </inkml:brush>
  </inkml:definitions>
  <inkml:trace contextRef="#ctx0" brushRef="#br0">15942.000 38130.000,'-21.000'-21.000,"10.000"0.000,1.000 0.000,10.000 11.000,0.000-1.000,0.000 1.000,0.000-1.000,42.000 1.000,0.000-1.000,-11.000 11.000,0.000 0.000,11.000 0.000,0.000 0.000,10.000 0.000,1.000 0.000,9.000 0.000,1.000 0.000,10.000 0.000,0.000 0.000,1.000 0.000,-1.000 0.000,0.000 11.000,0.000-1.000,-10.000 1.000,0.000-1.000,-11.000-10.000,0.000 0.000,0.000 0.000,1.000 0.000,20.000 0.000,0.000 0.000,0.000-10.000,0.000-1.000,32.000-20.000,-1.000 0.000,1.000 10.000,-1.000 0.000,-20.000 10.000,0.000 1.000,-1.000 10.000,1.000 0.000,21.000 0.000,-1.000 0.000,-31.000 0.000,0.000 0.000,1.000 0.000,-1.000 0.000,-10.000 10.000,-1.000 1.000,-9.000-1.000,-1.000 1.000,-21.000-1.000,1.000 1.000,-12.000-11.000,1.000 0.000,-10.000 0.000,-1.000 0.000,11.000 0.000,0.000 0.000,-11.000 0.000,1.000 0.000,-1.000 0.000,1.000 0.000,10.000 0.000,0.000 0.000,-11.000 0.000,1.000 0.000,-11.000-11.000,0.000 1.000,0.000 20.000,0.000 1.000,-21.000 9.000</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6"/>
    </inkml:context>
    <inkml:brush xml:id="br0">
      <inkml:brushProperty name="width" value="0.07302" units="cm"/>
      <inkml:brushProperty name="height" value="0.07302" units="cm"/>
      <inkml:brushProperty name="color" value="#f2395b"/>
    </inkml:brush>
  </inkml:definitions>
  <inkml:trace contextRef="#ctx0" brushRef="#br0">64850.000 16100.000,'50.000'0.000,"-50.000"-25.000,0.000 0.000,-25.000 25.000</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8"/>
    </inkml:context>
    <inkml:brush xml:id="br0">
      <inkml:brushProperty name="width" value="0.07302" units="cm"/>
      <inkml:brushProperty name="height" value="0.07302" units="cm"/>
      <inkml:brushProperty name="color" value="#f2395b"/>
    </inkml:brush>
  </inkml:definitions>
  <inkml:trace contextRef="#ctx0" brushRef="#br0">6139.000 34742.000,'0.000'-21.000,"0.000"10.000,0.000 1.000,-11.000 52.000,1.000 0.000,-22.000 31.000,1.000 0.000,-1.000 10.000,1.000 1.000,10.000-11.000,0.000 0.000,21.000-52.000,0.000 0.000,0.000-63.000,0.000 0.000,10.000 11.000</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8"/>
    </inkml:context>
    <inkml:brush xml:id="br0">
      <inkml:brushProperty name="width" value="0.07302" units="cm"/>
      <inkml:brushProperty name="height" value="0.07302" units="cm"/>
      <inkml:brushProperty name="color" value="#f2395b"/>
    </inkml:brush>
  </inkml:definitions>
  <inkml:trace contextRef="#ctx0" brushRef="#br0">6350.000 34950.000,'42.000'0.000,"-21.000"0.000,0.000 0.000,-11.000 10.000,1.000 1.000,20.000 10.000,1.000 0.000,-22.000-1.000,1.000 1.000,-11.000-10.000</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4:02"/>
    </inkml:context>
    <inkml:brush xml:id="br0">
      <inkml:brushProperty name="width" value="0.03469" units="cm"/>
      <inkml:brushProperty name="height" value="0.03469" units="cm"/>
      <inkml:brushProperty name="color" value="#fdd405"/>
    </inkml:brush>
  </inkml:definitions>
  <inkml:trace contextRef="#ctx0" brushRef="#br0">88440.000 2762.000 634,'-19.000'-1.000'8,"10.000"-1.000"15,10.000 0.000 17,10.000-1.000 16,7.000-2.000 2,7.000-2.000-8,5.000-2.000-10,7.000-2.000-9,10.000 0.000-7,17.000 1.000-7,17.000 0.000-5,17.000 2.000-6,5.000 2.000-10,-3.000 4.000-14,-4.000 4.000-16,-4.000 4.000-14,-10.000 1.000-8,-17.000-1.000-2,-16.000 0.000 0,-17.000-1.000-3</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8"/>
    </inkml:context>
    <inkml:brush xml:id="br0">
      <inkml:brushProperty name="width" value="0.07302" units="cm"/>
      <inkml:brushProperty name="height" value="0.07302" units="cm"/>
      <inkml:brushProperty name="color" value="#f2395b"/>
    </inkml:brush>
  </inkml:definitions>
  <inkml:trace contextRef="#ctx0" brushRef="#br0">6521.000 35250.000,'-21.000'0.000,"21.000"10.000,0.000 1.000,10.000 10.000,1.000 0.000,10.000 0.000,0.000 0.000,0.000-11.000,-1.000 1.000,1.000-11.000,0.000 0.000,-10.000-21.000</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8"/>
    </inkml:context>
    <inkml:brush xml:id="br0">
      <inkml:brushProperty name="width" value="0.07302" units="cm"/>
      <inkml:brushProperty name="height" value="0.07302" units="cm"/>
      <inkml:brushProperty name="color" value="#f2395b"/>
    </inkml:brush>
  </inkml:definitions>
  <inkml:trace contextRef="#ctx0" brushRef="#br0">7043.000 34471.000,'0.000'-21.000,"-11.000"42.000,1.000 0.000,-32.000 52.000,0.000 0.000,0.000-21.000,0.000 0.000,11.000 1.000,0.000-1.000,10.000-42.000,0.000 1.000,31.000-22.000,1.000 1.000,-1.000-1.000</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8"/>
    </inkml:context>
    <inkml:brush xml:id="br0">
      <inkml:brushProperty name="width" value="0.07302" units="cm"/>
      <inkml:brushProperty name="height" value="0.07302" units="cm"/>
      <inkml:brushProperty name="color" value="#f2395b"/>
    </inkml:brush>
  </inkml:definitions>
  <inkml:trace contextRef="#ctx0" brushRef="#br0">7300.000 34850.000,'21.000'0.000,"-11.000"0.000,1.000 0.000,10.000 10.000,0.000 1.000,10.000 10.000,1.000 0.000,-22.000 0.000,1.000-1.000,-11.000 1.000,0.000 0.000,-11.000-10.000</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9"/>
    </inkml:context>
    <inkml:brush xml:id="br0">
      <inkml:brushProperty name="width" value="0.07302" units="cm"/>
      <inkml:brushProperty name="height" value="0.07302" units="cm"/>
      <inkml:brushProperty name="color" value="#f2395b"/>
    </inkml:brush>
  </inkml:definitions>
  <inkml:trace contextRef="#ctx0" brushRef="#br0">6145.000 35250.000,'-21.000'21.000,"31.000"-21.000,1.000 0.000,10.000 0.000,0.000 0.000,-11.000 0.000,1.000 0.000,-22.000 10.000,1.000 1.000,-22.000 10.000,1.000 0.000,-11.000 20.000,0.000 1.000,-21.000 31.000,1.000 0.000,-11.000 32.000,-1.000-1.000,1.000 1.000,0.000-1.000,0.000-31.000,0.000 0.000,31.000-21.000,0.000 1.000,21.000-53.000,0.000 0.000,21.000-11.000</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9"/>
    </inkml:context>
    <inkml:brush xml:id="br0">
      <inkml:brushProperty name="width" value="0.07302" units="cm"/>
      <inkml:brushProperty name="height" value="0.07302" units="cm"/>
      <inkml:brushProperty name="color" value="#f2395b"/>
    </inkml:brush>
  </inkml:definitions>
  <inkml:trace contextRef="#ctx0" brushRef="#br0">6450.000 35500.000,'21.000'0.000,"10.000"21.000,1.000 0.000,-1.000-11.000,0.000 1.000,32.000 10.000,0.000-1.000,10.000 12.000,0.000-1.000,11.000-10.000,-1.000 0.000,-20.000 10.000,0.000 1.000,-42.000-12.000,0.000 1.000,-21.000 0.000,0.000 0.000,-11.000-10.000</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9"/>
    </inkml:context>
    <inkml:brush xml:id="br0">
      <inkml:brushProperty name="width" value="0.07302" units="cm"/>
      <inkml:brushProperty name="height" value="0.07302" units="cm"/>
      <inkml:brushProperty name="color" value="#f2395b"/>
    </inkml:brush>
  </inkml:definitions>
  <inkml:trace contextRef="#ctx0" brushRef="#br0">6855.000 36500.000,'-42.000'21.000,"21.000"-10.000,0.000-1.000,10.000-10.000,1.000 0.000,41.000-10.000,1.000-1.000,30.000 1.000,1.000-1.000,-11.000 11.000,1.000 0.000,-43.000 21.000,1.000 0.000,-11.000-10.000</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49"/>
    </inkml:context>
    <inkml:brush xml:id="br0">
      <inkml:brushProperty name="width" value="0.07302" units="cm"/>
      <inkml:brushProperty name="height" value="0.07302" units="cm"/>
      <inkml:brushProperty name="color" value="#f2395b"/>
    </inkml:brush>
  </inkml:definitions>
  <inkml:trace contextRef="#ctx0" brushRef="#br0">6892.000 37200.000,'-21.000'21.000,"10.000"-21.000,1.000 0.000,20.000 10.000,1.000 1.000,-1.000 20.000,1.000 0.000,-11.000 22.000,0.000-1.000,0.000-31.000,0.000 0.000,31.000-21.000,1.000 0.000,9.000-53.000,1.000 1.000,0.000 10.000,0.000 1.000,-21.000 41.000,0.000 0.000,-21.000 10.000,0.000 1.000,0.000 20.000,0.000 0.000,0.000 0.000,0.000 1.000,0.000-22.000,0.000 1.000,10.000-11.000,0.000 0.000,22.000-63.000,-1.000 0.000,-20.000 43.000</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0"/>
    </inkml:context>
    <inkml:brush xml:id="br0">
      <inkml:brushProperty name="width" value="0.07302" units="cm"/>
      <inkml:brushProperty name="height" value="0.07302" units="cm"/>
      <inkml:brushProperty name="color" value="#f2395b"/>
    </inkml:brush>
  </inkml:definitions>
  <inkml:trace contextRef="#ctx0" brushRef="#br0">8339.000 34263.000,'21.000'-21.000,"-21.000"73.000,0.000 0.000,-10.000 11.000,-1.000 0.000,1.000 10.000,-1.000 0.000,1.000-10.000,-1.000-1.000,1.000-41.000,-1.000 0.000,11.000-42.000,0.000 0.000,11.000-62.000,-1.000-1.000,32.000 1.000,0.000-1.000,-21.000 21.000,0.000 1.000,0.000 20.000,0.000 0.000,-11.000 42.000,1.000 0.000,-11.000 21.000,0.000 0.000,0.000 52.000,0.000 0.000,-11.000 0.000,1.000 0.000,-11.000-20.000,0.000-1.000,10.000-31.000,1.000 0.000,10.000-53.000,0.000 1.000,21.000 10.000,0.000 0.000,-11.000 0.000,1.000 0.000,-1.000 32.000,1.000-1.000,-53.000 42.000,0.000 1.000,0.000 20.000,0.000 0.000,-10.000-10.000,0.000-1.000,10.000-9.000,0.000-1.000,11.000-10.000,-1.000-1.000,22.000-41.000,-1.000 0.000,43.000-10.000,-1.000-1.000,32.000-51.000,0.000-1.000,-11.000 21.000,0.000 0.000,-20.000 32.000,-1.000 0.000,-21.000 20.000,1.000 0.000,-11.000 43.000,0.000-1.000,-11.000 11.000,1.000-1.000,10.000 11.000,0.000 1.000,0.000-1.000,0.000 0.000,0.000-31.000,0.000-1.000,21.000-30.000,0.000-1.000,10.000-41.000,0.000 0.000,1.000-32.000,-1.000 0.000,-20.000 11.000,-1.000 0.000,-10.000 31.000,0.000 0.000,-10.000 11.000,-1.000-1.000,-31.000 42.000,1.000 1.000,-12.000 10.000,1.000-1.000,-32.000 1.000,1.000 0.000,9.000-11.000,1.000 1.000,11.000-1.000,-1.000 0.000,42.000-10.000,0.000 0.000,21.000 0.000,0.000 0.000,84.000 21.000,-1.000-1.000,53.000-9.000,0.000-1.000,21.000 0.000,0.000 1.000,-11.000-11.000,1.000 0.000,-43.000-21.000,1.000 0.000,-84.000 0.000</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1"/>
    </inkml:context>
    <inkml:brush xml:id="br0">
      <inkml:brushProperty name="width" value="0.07302" units="cm"/>
      <inkml:brushProperty name="height" value="0.07302" units="cm"/>
      <inkml:brushProperty name="color" value="#f2395b"/>
    </inkml:brush>
  </inkml:definitions>
  <inkml:trace contextRef="#ctx0" brushRef="#br0">9967.000 34825.000,'0.000'-21.000,"0.000"-20.000,0.000-1.000,21.000 31.000,0.000 1.000,0.000 20.000,0.000 1.000,-21.000 52.000,0.000-1.000,-42.000 22.000,0.000-1.000,11.000-41.000,0.000 0.000,10.000-32.000,0.000 1.000,10.000-11.000,1.000 0.000,10.000 10.000,0.000 1.000,0.000 30.000,0.000 1.000,0.000 52.000,0.000 0.000,-11.000-21.000,1.000 0.000,-1.000-41.000,1.000-1.000,10.000-21.000,0.000 1.000,21.000-42.000,0.000-1.000,21.000-51.000,0.000-1.000,-22.000 11.000,1.000 0.000,32.000 0.000,-1.000 0.000,-31.000 41.000,0.000 1.000,-11.000 31.000,1.000 0.000,-1.000 31.000,1.000 1.000,-1.000 51.000,1.000 1.000,-43.000 10.000,1.000 0.000,-1.000-11.000,1.000 1.000,0.000-53.000,-1.000 1.000,11.000-43.000,0.000 1.000,21.000-53.000,0.000 0.000,11.000 32.000</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1"/>
    </inkml:context>
    <inkml:brush xml:id="br0">
      <inkml:brushProperty name="width" value="0.07302" units="cm"/>
      <inkml:brushProperty name="height" value="0.07302" units="cm"/>
      <inkml:brushProperty name="color" value="#f2395b"/>
    </inkml:brush>
  </inkml:definitions>
  <inkml:trace contextRef="#ctx0" brushRef="#br0">9833.000 36121.000,'21.000'-21.000,"-42.000"84.000,0.000-1.000,-52.000 74.000,-1.000 0.000,12.000-63.000,-1.000 0.000,42.000-52.000,0.000 0.000,-10.000-11.000,-1.000 1.000,22.000-11.000</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24509.000 4629.000 533</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1"/>
    </inkml:context>
    <inkml:brush xml:id="br0">
      <inkml:brushProperty name="width" value="0.07302" units="cm"/>
      <inkml:brushProperty name="height" value="0.07302" units="cm"/>
      <inkml:brushProperty name="color" value="#f2395b"/>
    </inkml:brush>
  </inkml:definitions>
  <inkml:trace contextRef="#ctx0" brushRef="#br0">10150.000 37200.000,'42.000'21.000,"31.000"21.000,0.000-1.000,0.000-9.000,0.000-1.000,-41.000-20.000</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2"/>
    </inkml:context>
    <inkml:brush xml:id="br0">
      <inkml:brushProperty name="width" value="0.07302" units="cm"/>
      <inkml:brushProperty name="height" value="0.07302" units="cm"/>
      <inkml:brushProperty name="color" value="#f2395b"/>
    </inkml:brush>
  </inkml:definitions>
  <inkml:trace contextRef="#ctx0" brushRef="#br0">5971.000 39472.000,'-21.000'-21.000,"31.000"21.000,1.000 0.000,-1.000 0.000,1.000 0.000,52.000-21.000,-1.000 0.000,85.000-10.000,-1.000-1.000,-20.000-10.000,-1.000 1.000,-73.000 20.000,1.000 0.000,-43.000 10.000,1.000 1.000,-22.000 10.000</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2"/>
    </inkml:context>
    <inkml:brush xml:id="br0">
      <inkml:brushProperty name="width" value="0.07302" units="cm"/>
      <inkml:brushProperty name="height" value="0.07302" units="cm"/>
      <inkml:brushProperty name="color" value="#f2395b"/>
    </inkml:brush>
  </inkml:definitions>
  <inkml:trace contextRef="#ctx0" brushRef="#br0">7076.000 38621.000,'-42.000'-21.000,"31.000"21.000,1.000 0.000,-11.000 31.000,0.000 1.000,21.000 72.000,0.000 1.000,-11.000 41.000,1.000 0.000,10.000 63.000,0.000 0.000,0.000 41.000,0.000 1.000,10.000-84.000,1.000 0.000,-1.000-135.000</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2"/>
    </inkml:context>
    <inkml:brush xml:id="br0">
      <inkml:brushProperty name="width" value="0.07302" units="cm"/>
      <inkml:brushProperty name="height" value="0.07302" units="cm"/>
      <inkml:brushProperty name="color" value="#f2395b"/>
    </inkml:brush>
  </inkml:definitions>
  <inkml:trace contextRef="#ctx0" brushRef="#br0">6622.000 40100.000,'-20.000'0.000,"-12.000"0.000,1.000 0.000,-11.000 31.000,0.000 1.000,0.000 9.000,1.000 1.000,-43.000 31.000,0.000 0.000,53.000-41.000,0.000-1.000,10.000-10.000,0.000 0.000,94.000-63.000,0.000 0.000,21.000-10.000,0.000 0.000,-20.000 20.000,-1.000 1.000,-21.000 10.000,0.000 0.000,-41.000 0.000</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2"/>
    </inkml:context>
    <inkml:brush xml:id="br0">
      <inkml:brushProperty name="width" value="0.07302" units="cm"/>
      <inkml:brushProperty name="height" value="0.07302" units="cm"/>
      <inkml:brushProperty name="color" value="#f2395b"/>
    </inkml:brush>
  </inkml:definitions>
  <inkml:trace contextRef="#ctx0" brushRef="#br0">7750.000 39101.000,'0.000'-42.000,"52.000"-10.000,0.000-1.000,32.000 12.000,0.000-1.000,-22.000 31.000,1.000 1.000,-32.000 10.000,1.000 0.000,-22.000 0.000,1.000 0.000,-22.000 10.000,1.000 1.000,-1.000-11.000</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3"/>
    </inkml:context>
    <inkml:brush xml:id="br0">
      <inkml:brushProperty name="width" value="0.07302" units="cm"/>
      <inkml:brushProperty name="height" value="0.07302" units="cm"/>
      <inkml:brushProperty name="color" value="#f2395b"/>
    </inkml:brush>
  </inkml:definitions>
  <inkml:trace contextRef="#ctx0" brushRef="#br0">7984.000 38692.000,'-63.000'-21.000,"52.000"10.000,1.000 1.000,10.000 62.000,0.000 1.000,10.000 41.000,1.000 0.000,-11.000-11.000,0.000 1.000,0.000-42.000,0.000 0.000,21.000-63.000,0.000 0.000,0.000-11.000</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3"/>
    </inkml:context>
    <inkml:brush xml:id="br0">
      <inkml:brushProperty name="width" value="0.07302" units="cm"/>
      <inkml:brushProperty name="height" value="0.07302" units="cm"/>
      <inkml:brushProperty name="color" value="#f2395b"/>
    </inkml:brush>
  </inkml:definitions>
  <inkml:trace contextRef="#ctx0" brushRef="#br0">7906.000 38192.000,'21.000'-21.000,"-21.000"10.000,0.000 1.000,-10.000 41.000,-1.000 1.000,-10.000 51.000,1.000 1.000,-22.000 10.000,0.000 0.000,0.000-21.000,0.000 0.000,11.000-31.000,0.000-1.000,10.000-30.000,0.000-1.000,10.000 1.000,1.000-1.000,20.000 11.000,1.000 0.000,-1.000 10.000,1.000 1.000,-11.000 30.000,0.000 1.000,-11.000-21.000,1.000-1.000,10.000-20.000,0.000 0.000,0.000-31.000,0.000-1.000,31.000-72.000,0.000-1.000,43.000-10.000,-1.000 0.000,-31.000 42.000,-1.000 0.000,-20.000 41.000,0.000 1.000,-21.000 62.000,0.000 0.000,-31.000 32.000,0.000-1.000,-1.000-30.000,1.000-1.000,10.000-31.000,0.000 0.000,31.000-42.000,1.000 0.000,31.000-21.000,0.000 0.000,20.000 21.000,1.000 1.000,-32.000 20.000,1.000 0.000,-22.000 31.000,1.000 0.000,-64.000 21.000,1.000 1.000,-11.000-12.000,1.000 1.000,-12.000 0.000,1.000 0.000,-21.000 10.000,0.000 0.000,21.000-21.000,0.000 1.000,41.000-11.000,1.000 0.000,41.000-21.000,1.000 0.000,83.000-32.000,0.000 1.000,42.000-21.000,0.000 0.000,10.000-1.000,1.000 1.000,-64.000 42.000,1.000-1.000,-53.000 11.000,1.000 0.000,-43.000 11.000</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3"/>
    </inkml:context>
    <inkml:brush xml:id="br0">
      <inkml:brushProperty name="width" value="0.07302" units="cm"/>
      <inkml:brushProperty name="height" value="0.07302" units="cm"/>
      <inkml:brushProperty name="color" value="#f2395b"/>
    </inkml:brush>
  </inkml:definitions>
  <inkml:trace contextRef="#ctx0" brushRef="#br0">8170.000 40250.000,'-42.000'0.000,"42.000"21.000,0.000 0.000,0.000 42.000,0.000-1.000,-21.000 22.000,0.000-1.000,-31.000 22.000,0.000-1.000,10.000-41.000,0.000 0.000,11.000-42.000,-1.000 0.000,22.000-21.000</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4"/>
    </inkml:context>
    <inkml:brush xml:id="br0">
      <inkml:brushProperty name="width" value="0.07302" units="cm"/>
      <inkml:brushProperty name="height" value="0.07302" units="cm"/>
      <inkml:brushProperty name="color" value="#f2395b"/>
    </inkml:brush>
  </inkml:definitions>
  <inkml:trace contextRef="#ctx0" brushRef="#br0">8750.000 41050.000,'125.000'84.000,"-51.000"-32.000,-1.000 0.000,11.000-21.000,-1.000 1.000,-51.000-32.000</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4"/>
    </inkml:context>
    <inkml:brush xml:id="br0">
      <inkml:brushProperty name="width" value="0.07302" units="cm"/>
      <inkml:brushProperty name="height" value="0.07302" units="cm"/>
      <inkml:brushProperty name="color" value="#f2395b"/>
    </inkml:brush>
  </inkml:definitions>
  <inkml:trace contextRef="#ctx0" brushRef="#br0">9950.000 39238.000,'63.000'-84.000,"0.000"63.000,-1.000 1.000,12.000-1.000,-1.000 0.000,-42.000 10.000,1.000 1.000,-43.000 10.000</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21373.000 1868.000 511,'-81.000'33.000'22,"9.000"-2.000"-18,9.000-6.000 1,-18.000 11.000 1,17.000-5.000 0,2.000 9.000 1,-32.000 67.000 3,52.000-51.000-5,7.000-2.000-2,-5.000 19.000 1,12.000-13.000-1,-2.000 10.000 2,2.000-4.000 1,1.000 4.000 0,6.000-4.000 0,2.000 12.000 0,0.000-9.000 0,3.000 7.000 2,19.000 1.000-1,25.000 0.000 1,23.000-9.000 0,9.000-12.000-1,11.000-20.000-2,17.000 7.000-2,-12.000-12.000-1,16.000-1.000 2,3.000-22.000-1,-7.000-2.000 0,10.000-16.000 1,-13.000-8.000 0,-6.000-9.000 0,20.000-9.000 0,-16.000-1.000-2,8.000-17.000 0,-26.000 8.000-1,-2.000-4.000 0,-2.000-14.000 1,-10.000-2.000 1,2.000-29.000 0,-22.000 5.000-2,-13.000-9.000 1,-12.000 7.000-1,-16.000-9.000 0,-11.000-5.000-1,-14.000 22.000 0,-10.000 18.000-1,-15.000-2.000 0,-5.000 9.000-1,-18.000-3.000 0,6.000 22.000 1,-16.000 1.000-2,0.000 26.000-8,9.000 15.000 2,-19.000 6.000-2,23.000-6.000-2,-4.000 7.000-15,14.000 14.000-131,19.000-1.000-7,2.000 18.000-71</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4"/>
    </inkml:context>
    <inkml:brush xml:id="br0">
      <inkml:brushProperty name="width" value="0.07302" units="cm"/>
      <inkml:brushProperty name="height" value="0.07302" units="cm"/>
      <inkml:brushProperty name="color" value="#f2395b"/>
    </inkml:brush>
  </inkml:definitions>
  <inkml:trace contextRef="#ctx0" brushRef="#br0">10305.000 38463.000,'-63.000'-42.000,"52.000"31.000,1.000 1.000,10.000 41.000,0.000 1.000,0.000 135.000,0.000 0.000,-11.000-11.000,1.000 1.000,10.000 31.000,0.000 0.000,21.000-31.000,0.000-1.000,0.000-124.000</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4"/>
    </inkml:context>
    <inkml:brush xml:id="br0">
      <inkml:brushProperty name="width" value="0.07302" units="cm"/>
      <inkml:brushProperty name="height" value="0.07302" units="cm"/>
      <inkml:brushProperty name="color" value="#f2395b"/>
    </inkml:brush>
  </inkml:definitions>
  <inkml:trace contextRef="#ctx0" brushRef="#br0">10725.000 39900.000,'73.000'73.000,"1.000"0.000</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5"/>
    </inkml:context>
    <inkml:brush xml:id="br0">
      <inkml:brushProperty name="width" value="0.07302" units="cm"/>
      <inkml:brushProperty name="height" value="0.07302" units="cm"/>
      <inkml:brushProperty name="color" value="#f2395b"/>
    </inkml:brush>
  </inkml:definitions>
  <inkml:trace contextRef="#ctx0" brushRef="#br0">10318.000 39550.000,'-42.000'42.000,"21.000"-11.000,0.000 1.000,-20.000 20.000,-1.000 0.000,-10.000 21.000,-1.000 0.000,11.000-10.000,1.000 0.000,20.000-42.000,0.000 0.000,10.000-11.000,1.000 1.000,20.000-11.000,1.000 0.000,10.000-21.000,0.000 0.000,10.000 0.000,0.000 0.000,1.000 0.000,-1.000 0.000,21.000-21.000,1.000 1.000,9.000-12.000,1.000 1.000,-42.000 21.000,0.000-1.000,0.000 22.000</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5"/>
    </inkml:context>
    <inkml:brush xml:id="br0">
      <inkml:brushProperty name="width" value="0.07302" units="cm"/>
      <inkml:brushProperty name="height" value="0.07302" units="cm"/>
      <inkml:brushProperty name="color" value="#f2395b"/>
    </inkml:brush>
  </inkml:definitions>
  <inkml:trace contextRef="#ctx0" brushRef="#br0">11040.000 38713.000,'-21.000'21.000,"11.000"-11.000,-1.000 0.000,32.000-10.000,0.000 0.000,21.000-20.000,0.000-1.000,-11.000 0.000,1.000 0.000,-11.000 10.000,0.000 1.000,-11.000 10.000,1.000 0.000,-22.000 21.000,1.000 0.000,-11.000-11.000,0.000 1.000,-11.000 10.000,1.000-1.000,10.000 1.000,0.000 0.000,0.000 11.000,0.000-1.000,0.000 42.000,0.000 0.000,21.000-10.000,0.000 0.000,0.000-11.000,0.000 0.000,11.000 32.000,-1.000-1.000,-10.000 1.000,0.000-1.000,-10.000-20.000,-1.000 0.000,-10.000-42.000,0.000 0.000,11.000-21.000,-1.000 0.000,1.000-11.000</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5"/>
    </inkml:context>
    <inkml:brush xml:id="br0">
      <inkml:brushProperty name="width" value="0.07302" units="cm"/>
      <inkml:brushProperty name="height" value="0.07302" units="cm"/>
      <inkml:brushProperty name="color" value="#f2395b"/>
    </inkml:brush>
  </inkml:definitions>
  <inkml:trace contextRef="#ctx0" brushRef="#br0">11142.000 40009.000,'42.000'-42.000,"-11.000"11.000,0.000-1.000,11.000 1.000,0.000 0.000,10.000 10.000,1.000 0.000,-32.000 21.000,0.000 0.000,-11.000 31.000,1.000 1.000,-22.000 41.000,1.000 0.000,-32.000-21.000,0.000 0.000,0.000 1.000,0.000-1.000,-10.000-21.000,0.000 1.000,10.000-32.000,0.000 0.000,21.000-11.000</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6"/>
    </inkml:context>
    <inkml:brush xml:id="br0">
      <inkml:brushProperty name="width" value="0.07302" units="cm"/>
      <inkml:brushProperty name="height" value="0.07302" units="cm"/>
      <inkml:brushProperty name="color" value="#f2395b"/>
    </inkml:brush>
  </inkml:definitions>
  <inkml:trace contextRef="#ctx0" brushRef="#br0">11000.000 40342.000,'21.000'-42.000,"21.000"42.000,0.000 0.000,20.000 42.000,1.000-1.000,42.000 33.000,-1.000-1.000,11.000 0.000,0.000 0.000,-83.000-52.000</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7"/>
    </inkml:context>
    <inkml:brush xml:id="br0">
      <inkml:brushProperty name="width" value="0.07302" units="cm"/>
      <inkml:brushProperty name="height" value="0.07302" units="cm"/>
      <inkml:brushProperty name="color" value="#f2395b"/>
    </inkml:brush>
  </inkml:definitions>
  <inkml:trace contextRef="#ctx0" brushRef="#br0">15884.000 38171.000,'-63.000'21.000,"63.000"-11.000,0.000 1.000,-11.000-11.000,1.000 0.000,20.000 0.000,1.000 0.000,20.000 0.000,1.000 0.000,-11.000-11.000,-1.000 1.000,1.000 10.000,0.000 0.000,0.000 0.000,0.000 0.000,10.000 0.000,1.000 0.000,-1.000 0.000,0.000 0.000,1.000 0.000,-1.000 0.000,1.000 10.000,-1.000 1.000,0.000-11.000,1.000 0.000,-12.000 0.000,1.000 0.000,11.000 0.000,-1.000 0.000,0.000-11.000,1.000 1.000,-1.000 10.000,1.000 0.000,9.000 0.000,1.000 0.000,-10.000 0.000,-1.000 0.000,0.000 0.000,1.000 0.000,-12.000-11.000,1.000 1.000,0.000-1.000,0.000 1.000,0.000 10.000,0.000 0.000,0.000 0.000,0.000 0.000,10.000 0.000,1.000 0.000,-12.000 10.000,1.000 1.000,21.000-11.000,0.000 0.000,0.000 0.000,0.000 0.000,10.000 0.000,0.000 0.000,11.000 0.000,-1.000 0.000,12.000 10.000,-1.000 1.000,10.000-11.000,1.000 0.000,0.000 0.000,-1.000 0.000,1.000 0.000,-1.000 0.000,22.000 0.000,0.000 0.000,-22.000 0.000,1.000 0.000,-1.000 10.000,1.000 1.000,0.000 10.000,-1.000 0.000,-10.000-11.000,1.000 1.000,-12.000-11.000,1.000 0.000,-21.000-11.000,0.000 1.000,-42.000-11.000</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8"/>
    </inkml:context>
    <inkml:brush xml:id="br0">
      <inkml:brushProperty name="width" value="0.07302" units="cm"/>
      <inkml:brushProperty name="height" value="0.07302" units="cm"/>
      <inkml:brushProperty name="color" value="#f2395b"/>
    </inkml:brush>
  </inkml:definitions>
  <inkml:trace contextRef="#ctx0" brushRef="#br0">14319.000 35363.000,'-42.000'-21.000,"11.000"10.000,-1.000 1.000,-9.000 10.000,-1.000 0.000,-31.000 21.000,-1.000 0.000,12.000 10.000,-1.000 0.000,11.000 22.000,0.000-1.000,20.000 31.000,1.000 1.000,10.000 20.000,0.000 1.000,31.000-11.000,1.000 0.000,10.000-21.000,0.000 0.000,10.000-21.000,0.000 0.000,32.000-21.000,0.000 1.000,31.000-11.000,0.000 0.000,21.000-21.000,0.000 0.000,-21.000-42.000,0.000 0.000,-21.000-21.000,0.000 1.000,-20.000-22.000,-1.000 1.000,-31.000-32.000,0.000 0.000,-32.000-10.000,1.000-1.000,-32.000 22.000,0.000 0.000,-21.000 62.000,1.000 0.000,-11.000 42.000,-1.000 0.000,-20.000 42.000,0.000 0.000,21.000 20.000,0.000 1.000,62.000-42.000,1.000 0.000,0.000-1.000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1:58"/>
    </inkml:context>
    <inkml:brush xml:id="br0">
      <inkml:brushProperty name="width" value="0.07302" units="cm"/>
      <inkml:brushProperty name="height" value="0.07302" units="cm"/>
      <inkml:brushProperty name="color" value="#f2395b"/>
    </inkml:brush>
  </inkml:definitions>
  <inkml:trace contextRef="#ctx0" brushRef="#br0">15021.000 35900.000,'-21.000'0.000,"21.000"31.000,0.000 1.000,0.000 41.000,0.000 0.000,11.000 84.000,-1.000-1.000,1.000-82.000,-1.000-1.000,1.000-31.000</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00"/>
    </inkml:context>
    <inkml:brush xml:id="br0">
      <inkml:brushProperty name="width" value="0.07302" units="cm"/>
      <inkml:brushProperty name="height" value="0.07302" units="cm"/>
      <inkml:brushProperty name="color" value="#f2395b"/>
    </inkml:brush>
  </inkml:definitions>
  <inkml:trace contextRef="#ctx0" brushRef="#br0">46413.000 35750.000,'-21.000'0.000,"0.000"0.000,0.000 0.000,31.000 0.000,1.000 0.000,52.000 0.000,-1.000 0.000,1.000 0.000,0.000 0.000,-21.000 10.000,0.000 1.000,-32.000 20.000,1.000 1.000,-53.000 51.000,0.000 1.000,-21.000 0.000,0.000-1.000,11.000-41.000,0.000 0.000,31.000-21.000,0.000 0.000,42.000-21.000,0.000 0.000,21.000 0.000,-1.000 0.000,12.000 0.000,-1.000 0.000,-10.000 0.000,0.000 0.000,0.000 0.000,-1.000 0.000,1.000 0.000,0.000 0.000,-31.000-11.000,-1.000 1.000,1.000-1.000</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22643.000 1554.000 265,'-40.000'55.000'87,"-4.000"2.000"-66,-30.000 40.000 3,32.000-42.000-12,-12.000 18.000 11,-24.000 47.000 1,42.000-66.000-13,-5.000 9.000-5,9.000-13.000-3,2.000-2.000-3,-36.000 48.000-14,35.000-45.000-157</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00"/>
    </inkml:context>
    <inkml:brush xml:id="br0">
      <inkml:brushProperty name="width" value="0.07302" units="cm"/>
      <inkml:brushProperty name="height" value="0.07302" units="cm"/>
      <inkml:brushProperty name="color" value="#f2395b"/>
    </inkml:brush>
  </inkml:definitions>
  <inkml:trace contextRef="#ctx0" brushRef="#br0">46279.000 34901.000,'-21.000'-21.000,"-10.000"-42.000,0.000 0.000,-1.000 43.000,1.000-1.000,-32.000 31.000,0.000 1.000,-10.000 20.000,0.000 0.000,0.000 11.000,0.000 0.000,-21.000 10.000,-1.000 0.000,12.000 32.000,-1.000-1.000,11.000 32.000,0.000 0.000,41.000 21.000,1.000 0.000,31.000-21.000,0.000 0.000,42.000-32.000,0.000 1.000,41.000-22.000,1.000 1.000,21.000-32.000,-1.000 1.000,1.000-22.000,-1.000 1.000,11.000-64.000,0.000 1.000,-10.000-73.000,-1.000-1.000,-20.000-41.000,0.000 0.000,-74.000-52.000,1.000-1.000,-32.000 74.000,0.000 0.000,-11.000 62.000,1.000 1.000,-11.000 72.000,0.000 1.000,-31.000 41.000,0.000 1.000,21.000 20.000,-1.000 0.000,22.000-10.000</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01"/>
    </inkml:context>
    <inkml:brush xml:id="br0">
      <inkml:brushProperty name="width" value="0.07302" units="cm"/>
      <inkml:brushProperty name="height" value="0.07302" units="cm"/>
      <inkml:brushProperty name="color" value="#f2395b"/>
    </inkml:brush>
  </inkml:definitions>
  <inkml:trace contextRef="#ctx0" brushRef="#br0">57271.000 38130.000,'-21.000'-63.000,"31.000"53.000,1.000-1.000,41.000 11.000,0.000 0.000,53.000 21.000,-1.000 0.000,-20.000-11.000,0.000 1.000,20.000-11.000,1.000 0.000,-1.000 10.000,1.000 1.000,-1.000-1.000,1.000 1.000,10.000-1.000,0.000 1.000,-21.000-11.000,0.000 0.000,73.000-11.000,0.000 1.000,-20.000-32.000,-1.000 0.000,-20.000 0.000,-1.000 1.000,-10.000 30.000,0.000 1.000,-42.000 10.000,0.000 0.000,-10.000 10.000,0.000 1.000,10.000-1.000,0.000 0.000,21.000-10.000,0.000 0.000,11.000-10.000,-1.000 0.000,22.000-1.000,-1.000 1.000,-10.000-1.000,0.000 1.000,0.000 10.000,0.000 0.000,0.000 0.000,0.000 0.000,-10.000 0.000,-1.000 0.000,1.000-11.000,-1.000 1.000,-10.000 10.000,0.000 0.000,-31.000-11.000,0.000 1.000,-32.000 10.000,0.000 0.000,1.000 0.000,-1.000 0.000,-10.000 0.000,0.000 0.000,10.000 0.000,1.000 0.000,-22.000 0.000,1.000 0.000,-43.000 10.000,1.000 1.000,10.000-11.000</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03"/>
    </inkml:context>
    <inkml:brush xml:id="br0">
      <inkml:brushProperty name="width" value="0.07302" units="cm"/>
      <inkml:brushProperty name="height" value="0.07302" units="cm"/>
      <inkml:brushProperty name="color" value="#f2395b"/>
    </inkml:brush>
  </inkml:definitions>
  <inkml:trace contextRef="#ctx0" brushRef="#br0">29042.000 38038.000,'-21.000'0.000,"10.000"0.000,1.000 0.000,41.000 0.000,1.000 0.000,30.000-10.000,1.000-1.000,31.000-10.000,0.000 0.000,21.000 0.000,0.000 1.000,53.000-12.000,-1.000 1.000,-31.000 20.000,0.000 1.000,-42.000 20.000,0.000 1.000,-32.000 31.000,1.000-1.000,-21.000-9.000,0.000-1.000,0.000 0.000,-1.000 1.000,22.000-32.000,0.000 0.000,31.000-11.000,0.000 1.000,21.000-1.000,0.000 1.000,10.000 20.000,1.000 1.000,-32.000-1.000,0.000 1.000,0.000-1.000,0.000 1.000,0.000-22.000,0.000 1.000,0.000-1.000,0.000 1.000,11.000 10.000,-1.000 0.000,-9.000 10.000,-1.000 1.000,-11.000 10.000,1.000 0.000,0.000-21.000,-1.000 0.000,22.000-21.000,-1.000 0.000,11.000-11.000,0.000 1.000,0.000 31.000,0.000 0.000,-10.000 0.000,-1.000 0.000,-31.000 11.000,1.000-1.000,-1.000-10.000,0.000 0.000,31.000-10.000,1.000-1.000,-11.000-20.000,0.000-1.000,-10.000 1.000,-1.000 0.000,-30.000 20.000,-1.000 1.000,-31.000 10.000,0.000 0.000,-11.000 0.000,1.000 0.000,-11.000 21.000,0.000 0.000,0.000 0.000,0.000-1.000,-11.000-9.000</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06"/>
    </inkml:context>
    <inkml:brush xml:id="br0">
      <inkml:brushProperty name="width" value="0.07302" units="cm"/>
      <inkml:brushProperty name="height" value="0.07302" units="cm"/>
      <inkml:brushProperty name="color" value="#f2395b"/>
    </inkml:brush>
  </inkml:definitions>
  <inkml:trace contextRef="#ctx0" brushRef="#br0">40192.000 43305.000,'-42.000'0.000,"42.000"10.000,0.000 1.000,21.000-11.000,0.000 0.000,10.000 10.000,1.000 1.000,-1.000-11.000,0.000 0.000,22.000-11.000,-1.000 1.000,0.000-1.000,0.000 1.000,1.000 10.000,-1.000 0.000,0.000 10.000,0.000 1.000,1.000-1.000,-1.000 1.000,11.000-22.000,-1.000 1.000,1.000-11.000,0.000 0.000,-1.000 0.000,1.000 0.000,-11.000 10.000,1.000 1.000,-1.000-1.000,0.000 1.000,0.000 10.000,1.000 0.000,-11.000 0.000,-1.000 0.000,-9.000 0.000,-1.000 0.000,11.000 0.000,0.000 0.000,-11.000 10.000,0.000 1.000,11.000-11.000,0.000 0.000,-11.000 10.000,1.000 1.000,10.000-1.000,-1.000 1.000,22.000-11.000,0.000 0.000,10.000 0.000,0.000 0.000,21.000-11.000,0.000 1.000,-10.000 10.000,-1.000 0.000,-9.000 0.000,-1.000 0.000,10.000 10.000,1.000 1.000,10.000-11.000,0.000 0.000,0.000-11.000,0.000 1.000,-20.000 10.000,-1.000 0.000,-11.000 0.000,1.000 0.000,10.000 10.000,0.000 1.000,1.000-11.000,-1.000 0.000,0.000 0.000,0.000 0.000,21.000 0.000,0.000 0.000,0.000 0.000,0.000 0.000,-20.000 0.000,-1.000 0.000,-11.000 0.000,1.000 0.000,0.000 21.000,0.000 0.000,-1.000-21.000,1.000 0.000,21.000 0.000,-1.000 0.000,11.000 0.000,0.000 0.000,-10.000 0.000,0.000 0.000,-1.000 0.000,1.000 0.000,-21.000 0.000,-1.000 0.000,1.000 10.000,0.000 1.000,-11.000-11.000,0.000 0.000,-10.000 0.000,0.000 0.000,-21.000 0.000,0.000 0.000,-11.000 0.000,1.000 0.000,-43.000-21.000,1.000 0.000,10.000 21.000,0.000 0.000,0.000-11.000</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19"/>
    </inkml:context>
    <inkml:brush xml:id="br0">
      <inkml:brushProperty name="width" value="0.07302" units="cm"/>
      <inkml:brushProperty name="height" value="0.07302" units="cm"/>
      <inkml:brushProperty name="color" value="#f2395b"/>
    </inkml:brush>
  </inkml:definitions>
  <inkml:trace contextRef="#ctx0" brushRef="#br0">16471.000 30378.000,'-21.000'0.000,"42.000"0.000,0.000 0.000,21.000 0.000,-1.000 0.000,22.000-11.000,0.000 1.000,10.000-1.000,0.000 1.000,-20.000 10.000,-1.000 0.000,-21.000 0.000,1.000 0.000,-32.000-11.000</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19"/>
    </inkml:context>
    <inkml:brush xml:id="br0">
      <inkml:brushProperty name="width" value="0.07302" units="cm"/>
      <inkml:brushProperty name="height" value="0.07302" units="cm"/>
      <inkml:brushProperty name="color" value="#f2395b"/>
    </inkml:brush>
  </inkml:definitions>
  <inkml:trace contextRef="#ctx0" brushRef="#br0">17250.000 29700.000,'0.000'50.000,"-25.000"-25.000</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19"/>
    </inkml:context>
    <inkml:brush xml:id="br0">
      <inkml:brushProperty name="width" value="0.07302" units="cm"/>
      <inkml:brushProperty name="height" value="0.07302" units="cm"/>
      <inkml:brushProperty name="color" value="#f2395b"/>
    </inkml:brush>
  </inkml:definitions>
  <inkml:trace contextRef="#ctx0" brushRef="#br0">17163.000 29750.000,'0.000'21.000,"0.000"0.000,0.000 0.000,0.000 21.000,0.000-1.000,-11.000 22.000,1.000 0.000,-11.000 20.000,0.000 1.000,21.000-42.000,0.000 0.000,0.000-32.000,0.000 1.000,0.000-22.000</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0"/>
    </inkml:context>
    <inkml:brush xml:id="br0">
      <inkml:brushProperty name="width" value="0.07302" units="cm"/>
      <inkml:brushProperty name="height" value="0.07302" units="cm"/>
      <inkml:brushProperty name="color" value="#f2395b"/>
    </inkml:brush>
  </inkml:definitions>
  <inkml:trace contextRef="#ctx0" brushRef="#br0">17832.000 29750.000,'0.000'63.000,"0.000"-1.000,0.000 1.000,11.000 0.000,-1.000 0.000,0.000-11.000,1.000 0.000,10.000-10.000,0.000 0.000,0.000-21.000,0.000-1.000,-11.000-9.000,1.000-1.000,-1.000 1.000,1.000-1.000,-53.000 32.000,0.000 0.000,-11.000-21.000,1.000 0.000,10.000-11.000,0.000 1.000,21.000-32.000,0.000 0.000,11.000 0.000</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0"/>
    </inkml:context>
    <inkml:brush xml:id="br0">
      <inkml:brushProperty name="width" value="0.07302" units="cm"/>
      <inkml:brushProperty name="height" value="0.07302" units="cm"/>
      <inkml:brushProperty name="color" value="#f2395b"/>
    </inkml:brush>
  </inkml:definitions>
  <inkml:trace contextRef="#ctx0" brushRef="#br0">18200.000 29778.000,'0.000'21.000,"63.000"-32.000,0.000 1.000,10.000-11.000,0.000 0.000,-41.000 10.000</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1"/>
    </inkml:context>
    <inkml:brush xml:id="br0">
      <inkml:brushProperty name="width" value="0.07302" units="cm"/>
      <inkml:brushProperty name="height" value="0.07302" units="cm"/>
      <inkml:brushProperty name="color" value="#f2395b"/>
    </inkml:brush>
  </inkml:definitions>
  <inkml:trace contextRef="#ctx0" brushRef="#br0">40900.000 30200.000,'0.000'21.000,"31.000"-21.000,1.000 0.000,-1.000-11.000,0.000 1.000,1.000 10.000,-1.000 0.000,-20.000 10.000</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22191.000 1614.000 366,'73.000'85.000'87,"23.000"22.000"-73,-56.000-59.000-6,4.000 5.000-5,-1.000-6.000 1,26.000 38.000 1,-37.000-37.000-5,-7.000 2.000-13,-18.000 0.000-228</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1"/>
    </inkml:context>
    <inkml:brush xml:id="br0">
      <inkml:brushProperty name="width" value="0.07302" units="cm"/>
      <inkml:brushProperty name="height" value="0.07302" units="cm"/>
      <inkml:brushProperty name="color" value="#f2395b"/>
    </inkml:brush>
  </inkml:definitions>
  <inkml:trace contextRef="#ctx0" brushRef="#br0">41799.000 29750.000,'-21.000'0.000,"10.000"10.000,1.000 1.000,10.000 41.000,0.000 0.000,-11.000 22.000,1.000-1.000,-1.000-31.000</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2"/>
    </inkml:context>
    <inkml:brush xml:id="br0">
      <inkml:brushProperty name="width" value="0.07302" units="cm"/>
      <inkml:brushProperty name="height" value="0.07302" units="cm"/>
      <inkml:brushProperty name="color" value="#f2395b"/>
    </inkml:brush>
  </inkml:definitions>
  <inkml:trace contextRef="#ctx0" brushRef="#br0">19642.000 27842.000,'0.000'-42.000,"0.000"63.000,0.000 0.000,10.000 62.000,1.000 1.000,-11.000 41.000,0.000 1.000,-21.000 9.000,0.000 1.000,10.000-21.000,1.000 0.000,10.000-42.000,0.000 0.000,0.000-62.000,0.000-1.000,0.000 1.000</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2"/>
    </inkml:context>
    <inkml:brush xml:id="br0">
      <inkml:brushProperty name="width" value="0.07302" units="cm"/>
      <inkml:brushProperty name="height" value="0.07302" units="cm"/>
      <inkml:brushProperty name="color" value="#f2395b"/>
    </inkml:brush>
  </inkml:definitions>
  <inkml:trace contextRef="#ctx0" brushRef="#br0">19192.000 29771.000,'-21.000'0.000,"10.000"-11.000,1.000 1.000,20.000 20.000,1.000 1.000,-1.000 41.000,1.000 0.000,-1.000 21.000,1.000 1.000,-1.000 20.000,1.000-1.000,-1.000-30.000,1.000 0.000,-11.000-42.000,0.000 0.000,10.000-32.000,1.000 1.000,83.000-116.000,0.000 1.000,31.000 0.000,1.000-1.000,-84.000 85.000</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4"/>
    </inkml:context>
    <inkml:brush xml:id="br0">
      <inkml:brushProperty name="width" value="0.07302" units="cm"/>
      <inkml:brushProperty name="height" value="0.07302" units="cm"/>
      <inkml:brushProperty name="color" value="#f2395b"/>
    </inkml:brush>
  </inkml:definitions>
  <inkml:trace contextRef="#ctx0" brushRef="#br0">21322.000 27921.000,'-21.000'-21.000,"0.000"63.000,0.000 0.000,-10.000 41.000,-1.000 1.000,1.000 41.000,0.000 0.000,-1.000-20.000,1.000-1.000,20.000-31.000,1.000 0.000,20.000-31.000,1.000 0.000,41.000-32.000,0.000 1.000,11.000-64.000,0.000 1.000,-32.000-10.000,1.000-1.000,-22.000 32.000,1.000-1.000,-53.000 22.000,0.000-1.000,-10.000 32.000,-1.000 0.000,1.000 31.000,0.000 1.000,41.000-43.000</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6"/>
    </inkml:context>
    <inkml:brush xml:id="br0">
      <inkml:brushProperty name="width" value="0.07302" units="cm"/>
      <inkml:brushProperty name="height" value="0.07302" units="cm"/>
      <inkml:brushProperty name="color" value="#f2395b"/>
    </inkml:brush>
  </inkml:definitions>
  <inkml:trace contextRef="#ctx0" brushRef="#br0">22834.000 33000.000,'-21.000'0.000,"-11.000"10.000,1.000 1.000,62.000-1.000,1.000 1.000,-1.000-1.000,0.000 1.000,11.000-1.000,0.000 1.000,0.000-11.000,0.000 0.000,20.000 0.000,1.000 0.000,10.000 0.000,0.000 0.000,0.000 0.000,1.000 0.000,-12.000 31.000,1.000 0.000,-11.000 11.000,1.000 0.000,-12.000-31.000,1.000-1.000,-31.000 1.000</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6"/>
    </inkml:context>
    <inkml:brush xml:id="br0">
      <inkml:brushProperty name="width" value="0.07302" units="cm"/>
      <inkml:brushProperty name="height" value="0.07302" units="cm"/>
      <inkml:brushProperty name="color" value="#f2395b"/>
    </inkml:brush>
  </inkml:definitions>
  <inkml:trace contextRef="#ctx0" brushRef="#br0">23384.000 29750.000,'-21.000'0.000,"-11.000"0.000,1.000 0.000,52.000 0.000,0.000 0.000,31.000 0.000,0.000 0.000,1.000 0.000,-1.000 0.000,0.000 0.000,0.000 0.000,-20.000 0.000,-1.000 0.000,-20.000 10.000,-1.000 1.000,1.000-11.000</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7"/>
    </inkml:context>
    <inkml:brush xml:id="br0">
      <inkml:brushProperty name="width" value="0.07302" units="cm"/>
      <inkml:brushProperty name="height" value="0.07302" units="cm"/>
      <inkml:brushProperty name="color" value="#f2395b"/>
    </inkml:brush>
  </inkml:definitions>
  <inkml:trace contextRef="#ctx0" brushRef="#br0">23876.000 29271.000,'-21.000'0.000,"0.000"-11.000,0.000 1.000,21.000 31.000,0.000 0.000,0.000 21.000,0.000-1.000,-11.000 22.000,1.000 0.000,-11.000-1.000,0.000 1.000,21.000-21.000,0.000 0.000,0.000-32.000,0.000 1.000,10.000-11.000</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7"/>
    </inkml:context>
    <inkml:brush xml:id="br0">
      <inkml:brushProperty name="width" value="0.07302" units="cm"/>
      <inkml:brushProperty name="height" value="0.07302" units="cm"/>
      <inkml:brushProperty name="color" value="#f2395b"/>
    </inkml:brush>
  </inkml:definitions>
  <inkml:trace contextRef="#ctx0" brushRef="#br0">24713.000 28942.000,'21.000'-21.000,"-21.000"10.000,0.000 1.000,-11.000 20.000,1.000 1.000,-1.000 31.000,1.000-1.000,-11.000 22.000,0.000 0.000,21.000-22.000,0.000 1.000,0.000 0.000,0.000 0.000,42.000-32.000,0.000 1.000,-1.000-11.000,1.000 0.000,0.000 0.000,0.000 0.000,-21.000-11.000,0.000 1.000,0.000-1.000</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7"/>
    </inkml:context>
    <inkml:brush xml:id="br0">
      <inkml:brushProperty name="width" value="0.07302" units="cm"/>
      <inkml:brushProperty name="height" value="0.07302" units="cm"/>
      <inkml:brushProperty name="color" value="#f2395b"/>
    </inkml:brush>
  </inkml:definitions>
  <inkml:trace contextRef="#ctx0" brushRef="#br0">25066.000 29200.000,'-42.000'0.000,"31.000"0.000,1.000 0.000,-11.000 21.000,0.000 0.000,0.000 41.000,0.000 1.000,0.000 41.000,0.000 1.000,0.000-22.000,0.000 1.000,11.000-21.000</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8"/>
    </inkml:context>
    <inkml:brush xml:id="br0">
      <inkml:brushProperty name="width" value="0.07302" units="cm"/>
      <inkml:brushProperty name="height" value="0.07302" units="cm"/>
      <inkml:brushProperty name="color" value="#f2395b"/>
    </inkml:brush>
  </inkml:definitions>
  <inkml:trace contextRef="#ctx0" brushRef="#br0">34871.000 30021.000,'-21.000'0.000,"31.000"0.000,1.000 0.000,31.000-10.000,0.000-1.000,10.000 11.000,0.000 0.000,-10.000 0.000,0.000 0.000,0.000 11.000,0.000-1.000,-32.000-10.000,1.000 0.000,-11.000 11.000</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8397.000 2696.000 165,'64.000'16.000'26,"1.000"0.000"-20,-14.000-5.000-3,9.000 0.000 0,3.000-1.000 0,22.000 1.000 3,-34.000-5.000-4,3.000-1.000-1,5.000 0.000 1,25.000 5.000 0,-33.000-3.000-1,-1.000 1.000 0,2.000 3.000-1,20.000 3.000 1,8.000 11.000-1,-9.000-2.000 1,-6.000-4.000 0,14.000 1.000 1,-20.000-5.000 0,23.000-7.000 2,-4.000-4.000 1,2.000-9.000 1,-31.000-2.000-4,7.000-3.000 1,24.000-5.000 2,-25.000 6.000-3,3.000-2.000 0,5.000-1.000 0,27.000-4.000 1,-34.000 6.000-2,3.000 1.000 0,4.000-1.000 0,25.000-2.000 0,-34.000 7.000 0,1.000-1.000 0,0.000 4.000-1,21.000-2.000 1,18.000 1.000 0,-42.000 2.000-1,22.000-2.000 1,22.000-2.000 0,-39.000-1.000 0,26.000-3.000 0,-33.000 2.000-1,5.000-3.000 1,5.000 0.000 0,20.000-8.000 1,-31.000 6.000 0,2.000 0.000-1,4.000 1.000 0,26.000-5.000 1,-32.000 8.000-1,5.000 1.000 1,2.000 1.000-1,21.000-2.000 2,19.000 3.000 0,-43.000 2.000-2,23.000-1.000 1,-26.000 3.000 0,3.000-2.000-1,4.000-1.000-1,29.000-1.000 2,-32.000 1.000-1,0.000-3.000-1,6.000 0.000 1,24.000-2.000 0,-34.000 2.000-1,8.000-3.000 1,4.000-2.000-1,26.000-4.000 1,-33.000 5.000 0,-2.000 2.000-1,3.000-1.000 0,27.000-6.000 1,-30.000 5.000-1,-1.000-1.000 0,3.000 0.000 0,24.000-4.000 1,-31.000 6.000-1,4.000 3.000 0,1.000 1.000 0,20.000 0.000 1,12.000 13.000 0,22.000 20.000 1,-28.000 3.000 0,23.000 10.000 1,-19.000-11.000 0,29.000 5.000 1,-21.000-14.000-1,-41.000-11.000-2,26.000 2.000 2,-21.000-4.000-2,4.000-3.000-1,1.000-1.000 1,26.000-1.000-1,-36.000-4.000 1,2.000-2.000-1,1.000-3.000-1,19.000-5.000 1,12.000-7.000-3,17.000-8.000-3,-34.000 8.000-5,-19.000 5.000 0,15.000-2.000-100</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9"/>
    </inkml:context>
    <inkml:brush xml:id="br0">
      <inkml:brushProperty name="width" value="0.07302" units="cm"/>
      <inkml:brushProperty name="height" value="0.07302" units="cm"/>
      <inkml:brushProperty name="color" value="#f2395b"/>
    </inkml:brush>
  </inkml:definitions>
  <inkml:trace contextRef="#ctx0" brushRef="#br0">35434.000 29471.000,'-63.000'-21.000,"63.000"42.000,0.000 0.000,0.000 10.000,0.000 1.000,0.000 30.000,0.000 1.000,-11.000-21.000,1.000 0.000,10.000 20.000,0.000 1.000,0.000-52.000</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9"/>
    </inkml:context>
    <inkml:brush xml:id="br0">
      <inkml:brushProperty name="width" value="0.07302" units="cm"/>
      <inkml:brushProperty name="height" value="0.07302" units="cm"/>
      <inkml:brushProperty name="color" value="#f2395b"/>
    </inkml:brush>
  </inkml:definitions>
  <inkml:trace contextRef="#ctx0" brushRef="#br0">35793.000 29550.000,'-21.000'42.000,"21.000"0.000,0.000-1.000,10.000-9.000,1.000-1.000,-1.000-10.000,1.000 0.000,-1.000-11.000,1.000 1.000,10.000 30.000,0.000 1.000,-11.000-10.000,1.000-1.000,-11.000-10.000,0.000 0.000,-11.000 0.000,1.000-1.000,-53.000 22.000,0.000 0.000,0.000-21.000,1.000 0.000,9.000 0.000,1.000 0.000,31.000-21.000</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29"/>
    </inkml:context>
    <inkml:brush xml:id="br0">
      <inkml:brushProperty name="width" value="0.07302" units="cm"/>
      <inkml:brushProperty name="height" value="0.07302" units="cm"/>
      <inkml:brushProperty name="color" value="#f2395b"/>
    </inkml:brush>
  </inkml:definitions>
  <inkml:trace contextRef="#ctx0" brushRef="#br0">36200.000 29713.000,'84.000'-21.000,"-22.000"0.000,1.000 0.000,-11.000 21.000,0.000 0.000,-31.000 0.000,0.000 0.000,-10.000 0.000</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5"/>
    </inkml:context>
    <inkml:brush xml:id="br0">
      <inkml:brushProperty name="width" value="0.07302" units="cm"/>
      <inkml:brushProperty name="height" value="0.07302" units="cm"/>
      <inkml:brushProperty name="color" value="#6adcab"/>
    </inkml:brush>
  </inkml:definitions>
  <inkml:trace contextRef="#ctx0" brushRef="#br0">51792.000 2063.000,'-42.000'-63.000,"42.000"73.000</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7"/>
    </inkml:context>
    <inkml:brush xml:id="br0">
      <inkml:brushProperty name="width" value="0.07302" units="cm"/>
      <inkml:brushProperty name="height" value="0.07302" units="cm"/>
      <inkml:brushProperty name="color" value="#6adcab"/>
    </inkml:brush>
  </inkml:definitions>
  <inkml:trace contextRef="#ctx0" brushRef="#br0">25997.000 27700.000,'-21.000'0.000,"21.000"63.000,0.000-1.000,-11.000 53.000,1.000 0.000,-1.000 21.000,1.000-1.000,10.000-9.000,0.000-1.000,-11.000-21.000,1.000 1.000,-1.000-32.000,1.000 0.000,-1.000-31.000,1.000 0.000,-1.000-42.000,1.000 0.000,10.000-21.000</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7"/>
    </inkml:context>
    <inkml:brush xml:id="br0">
      <inkml:brushProperty name="width" value="0.07302" units="cm"/>
      <inkml:brushProperty name="height" value="0.07302" units="cm"/>
      <inkml:brushProperty name="color" value="#6adcab"/>
    </inkml:brush>
  </inkml:definitions>
  <inkml:trace contextRef="#ctx0" brushRef="#br0">25743.000 27905.000,'0.000'-84.000,"0.000"73.000,0.000 1.000,-11.000 10.000,1.000 0.000,-11.000 21.000,0.000 0.000,-10.000 52.000,-1.000 0.000,-10.000 21.000,1.000 0.000,9.000-41.000,1.000-1.000,20.000-31.000,1.000 0.000,10.000-42.000</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7"/>
    </inkml:context>
    <inkml:brush xml:id="br0">
      <inkml:brushProperty name="width" value="0.07302" units="cm"/>
      <inkml:brushProperty name="height" value="0.07302" units="cm"/>
      <inkml:brushProperty name="color" value="#6adcab"/>
    </inkml:brush>
  </inkml:definitions>
  <inkml:trace contextRef="#ctx0" brushRef="#br0">26000.000 28050.000,'21.000'0.000,"0.000"10.000,0.000 1.000,10.000 20.000,0.000 0.000,1.000 32.000,-1.000 0.000,11.000 10.000,0.000 0.000,-21.000-52.000</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7"/>
    </inkml:context>
    <inkml:brush xml:id="br0">
      <inkml:brushProperty name="width" value="0.07302" units="cm"/>
      <inkml:brushProperty name="height" value="0.07302" units="cm"/>
      <inkml:brushProperty name="color" value="#6adcab"/>
    </inkml:brush>
  </inkml:definitions>
  <inkml:trace contextRef="#ctx0" brushRef="#br0">27400.000 28500.000,'0.000'21.000,"0.000"31.000,0.000 0.000,0.000 42.000,0.000 0.000,0.000 11.000,0.000-1.000,0.000-41.000,0.000 0.000,0.000-21.000</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8"/>
    </inkml:context>
    <inkml:brush xml:id="br0">
      <inkml:brushProperty name="width" value="0.07302" units="cm"/>
      <inkml:brushProperty name="height" value="0.07302" units="cm"/>
      <inkml:brushProperty name="color" value="#6adcab"/>
    </inkml:brush>
  </inkml:definitions>
  <inkml:trace contextRef="#ctx0" brushRef="#br0">28519.000 28671.000,'0.000'-21.000,"-11.000"31.000,1.000 1.000,-43.000 62.000,1.000 0.000,10.000 0.000,0.000 0.000,-31.000 32.000,0.000-1.000,52.000-52.000,0.000 1.000,10.000-53.000,1.000 0.000,10.000-11.000</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8"/>
    </inkml:context>
    <inkml:brush xml:id="br0">
      <inkml:brushProperty name="width" value="0.07302" units="cm"/>
      <inkml:brushProperty name="height" value="0.07302" units="cm"/>
      <inkml:brushProperty name="color" value="#6adcab"/>
    </inkml:brush>
  </inkml:definitions>
  <inkml:trace contextRef="#ctx0" brushRef="#br0">28150.000 28813.000,'0.000'-21.000,"0.000"10.000,0.000 1.000,0.000-1.000,0.000 1.000,21.000 31.000,0.000 0.000,31.000 41.000,0.000 1.000,1.000 10.000,-1.000 0.000,0.000 0.000,1.000 0.000,-1.000-41.000,0.000-1.000,-41.000-20.000</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28"/>
    </inkml:context>
    <inkml:brush xml:id="br0">
      <inkml:brushProperty name="width" value="0.07302" units="cm"/>
      <inkml:brushProperty name="height" value="0.07302" units="cm"/>
      <inkml:brushProperty name="color" value="#f2395b"/>
    </inkml:brush>
  </inkml:definitions>
  <inkml:trace contextRef="#ctx0" brushRef="#br0">3910.000 6840.000,'-32.000'0.000,"1.000"-23.000,0.000-1.000,23.000 9.000,0.000-1.000,24.000 40.000,-1.000-1.000,32.000 24.000,1.000 0.000,22.000 24.000,1.000-1.000,-9.000-23.000,1.000 0.000,-8.000-31.000,0.000 0.000,-31.000-16.000,-1.000 0.000,-7.000-16.000,-1.000 0.000,1.000-31.000,0.000 0.000,54.000-70.000,1.000-1.000,70.000-47.000,0.000 1.000,-101.000 109.000</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39"/>
    </inkml:context>
    <inkml:brush xml:id="br0">
      <inkml:brushProperty name="width" value="0.07302" units="cm"/>
      <inkml:brushProperty name="height" value="0.07302" units="cm"/>
      <inkml:brushProperty name="color" value="#6adcab"/>
    </inkml:brush>
  </inkml:definitions>
  <inkml:trace contextRef="#ctx0" brushRef="#br0">29850.000 26934.000,'0.000'-42.000,"-11.000"31.000,1.000 1.000,10.000-1.000,0.000 1.000,-21.000 41.000,0.000 1.000,-10.000 72.000,-1.000 1.000,-30.000 51.000,-1.000 1.000,11.000 10.000,-1.000 0.000,32.000-52.000,1.000 0.000,20.000-73.000,0.000 0.000,41.000-32.000,1.000 1.000,10.000-32.000,1.000 0.000,-22.000-21.000,0.000 0.000,-20.000-10.000,-1.000 0.000,-41.000 20.000,0.000 1.000,-32.000 31.000,0.000 0.000,-20.000 63.000,-1.000-1.000,53.000-30.000,-1.000-1.000,1.000 0.000</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2:22:44"/>
    </inkml:context>
    <inkml:brush xml:id="br0">
      <inkml:brushProperty name="width" value="0.07302" units="cm"/>
      <inkml:brushProperty name="height" value="0.07302" units="cm"/>
      <inkml:brushProperty name="color" value="#6adcab"/>
    </inkml:brush>
  </inkml:definitions>
  <inkml:trace contextRef="#ctx0" brushRef="#br0">43413.000 33213.000,'-42.000'-42.000,"31.000"31.000,1.000 1.000,20.000 10.000,1.000 0.000,-1.000 0.000,1.000 0.000,10.000 21.000,0.000 0.000,0.000-11.000,-1.000 1.000,12.000-1.000,-1.000 1.000,11.000-11.000,0.000 0.000,0.000 0.000,-1.000 0.000,1.000 0.000,0.000 0.000,10.000-11.000,1.000 1.000,20.000-11.000,0.000 0.000,0.000 10.000,0.000 1.000,-10.000 10.000,0.000 0.000,-22.000 10.000,1.000 1.000,-10.000 10.000,-1.000 0.000,-10.000-11.000,0.000 1.000,10.000-1.000,0.000 0.000,22.000-10.000,-1.000 0.000,32.000-20.000,-1.000-1.000,1.000 10.000,-1.000 1.000,-30.000-1.000,-1.000 1.000,-10.000 31.000,0.000 0.000,-22.000-11.000,1.000 1.000,0.000-1.000,0.000 0.000,21.000-10.000,0.000 0.000,0.000 0.000,-1.000 0.000,1.000 0.000,0.000 0.000,0.000 0.000,0.000 0.000,-11.000 0.000,0.000 0.000,11.000 0.000,0.000 0.000,-21.000-10.000,0.000 0.000,0.000-1.000,0.000 1.000,-21.000 31.000,0.000-1.000,-11.000 1.000,1.000 0.000,-1.000 11.000</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19"/>
    </inkml:context>
    <inkml:brush xml:id="br0">
      <inkml:brushProperty name="width" value="0.05" units="cm"/>
      <inkml:brushProperty name="height" value="0.05" units="cm"/>
      <inkml:brushProperty name="color" value="#f2395b"/>
    </inkml:brush>
  </inkml:definitions>
  <inkml:trace contextRef="#ctx0" brushRef="#br0">78225.000 13600.000 333,'157.000'63.000'167,"51.000"46.000"-1,50.000 47.000 1,49.000 47.000 0</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46"/>
    </inkml:context>
    <inkml:brush xml:id="br0">
      <inkml:brushProperty name="width" value="0.022" units="cm"/>
      <inkml:brushProperty name="height" value="0.022" units="cm"/>
      <inkml:brushProperty name="color" value="#f2395b"/>
    </inkml:brush>
  </inkml:definitions>
  <inkml:trace contextRef="#ctx0" brushRef="#br0">11200.000 6400.000 999,'-21.000'62.000'-72,"10.000"-24.000"17,10.000-26.000 19,9.000-24.000 18,2.000-13.000 9,-2.000 0.000 0,-3.000 0.000 1,-3.000 0.000-1</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46"/>
    </inkml:context>
    <inkml:brush xml:id="br0">
      <inkml:brushProperty name="width" value="0.022" units="cm"/>
      <inkml:brushProperty name="height" value="0.022" units="cm"/>
      <inkml:brushProperty name="color" value="#f2395b"/>
    </inkml:brush>
  </inkml:definitions>
  <inkml:trace contextRef="#ctx0" brushRef="#br0">11450.000 6100.000 999,'23.000'-24.000'-85,"-3.000"4.000"21,-3.000 3.000 22,-2.000 3.000 21</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48"/>
    </inkml:context>
    <inkml:brush xml:id="br0">
      <inkml:brushProperty name="width" value="0.02679" units="cm"/>
      <inkml:brushProperty name="height" value="0.02679" units="cm"/>
      <inkml:brushProperty name="color" value="#f2395b"/>
    </inkml:brush>
  </inkml:definitions>
  <inkml:trace contextRef="#ctx0" brushRef="#br0">11500.000 6050.000 821,'-4.000'71.000'-17,"-5.000"-5.000"7,-7.000-7.000 5,-5.000-5.000 7,-4.000-6.000 3,0.000-3.000 2,0.000-3.000 1,0.000-2.000 2,1.000-3.000 0,4.000 1.000 0,3.000-1.000-1,3.000 1.000 1,1.000-1.000-1,1.000 1.000-1,-1.000-1.000-2,1.000 1.000-1,-3.000-3.000 0,-2.000-2.000-1,-3.000-3.000 0,-3.000-3.000 0,1.000-2.000-1,6.000 0.000 1,7.000 0.000 0,6.000 0.000 1,1.000 0.000-1,-3.000 0.000 0,-3.000 0.000-1,-2.000 0.000 0,-3.000 1.000 0,1.000 4.000-1,-1.000 3.000 1,1.000 3.000-1,-3.000 3.000 0,-2.000 3.000 1,-3.000 3.000 0,-3.000 4.000 1,-1.000 1.000-1,4.000 0.000 1,3.000 0.000-1,3.000 0.000 0,-1.000 1.000-1,-2.000 4.000 0,-3.000 3.000 0,-3.000 3.000-1,-2.000-1.000-1,0.000-2.000 1,0.000-3.000 1,0.000-3.000-1,-2.000-1.000 1,-3.000 4.000 0,-3.000 3.000-1,-2.000 3.000 1,0.000-2.000 0,7.000-6.000 1,6.000-6.000-1,7.000-6.000 1,0.000-6.000-2,-2.000-2.000 0,-3.000-3.000-3,-3.000-3.000-2,2.000-9.000-2,10.000-11.000-4,10.000-14.000-4,9.000-11.000-5,7.000-12.000-2,7.000-9.000-1,6.000-10.000-3,7.000-8.000-1,2.000-8.000-2,1.000-2.000 0,-1.000-3.000-1,1.000-3.000 0,-3.000-1.000 2,-2.000 4.000 4,-3.000 3.000 5,-3.000 3.000 4,-4.000 7.000 4,-3.000 14.000 2,-3.000 11.000 3,-2.000 14.000 1</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48"/>
    </inkml:context>
    <inkml:brush xml:id="br0">
      <inkml:brushProperty name="width" value="0.022" units="cm"/>
      <inkml:brushProperty name="height" value="0.022" units="cm"/>
      <inkml:brushProperty name="color" value="#f2395b"/>
    </inkml:brush>
  </inkml:definitions>
  <inkml:trace contextRef="#ctx0" brushRef="#br0">11850.000 6400.000 999,'45.000'-24.000'-45,"-9.000"4.000"5,-10.000 3.000 5,-8.000 3.000 5,-6.000-1.000 6,1.000-2.000 7,-1.000-3.000 6,1.000-3.000 6,-4.000-1.000 3,-6.000 4.000-1,-6.000 3.000-1,-6.000 3.000-2</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0"/>
    </inkml:context>
    <inkml:brush xml:id="br0">
      <inkml:brushProperty name="width" value="0.02783" units="cm"/>
      <inkml:brushProperty name="height" value="0.02783" units="cm"/>
      <inkml:brushProperty name="color" value="#f2395b"/>
    </inkml:brush>
  </inkml:definitions>
  <inkml:trace contextRef="#ctx0" brushRef="#br0">11750.000 6150.000 790,'-19.000'23.000'48,"13.000"-3.000"-11,12.000-3.000-11,13.000-2.000-9,6.000-3.000-7,0.000 1.000-1,0.000-1.000-1,0.000 1.000-1,0.000-1.000-1,0.000 1.000-2,0.000-1.000 0,0.000 1.000-2,0.000-1.000 0,0.000 1.000 0,0.000-1.000 0,0.000 1.000-1,0.000-1.000 1,0.000 1.000-1,0.000-1.000 0,0.000 1.000 1,0.000-1.000-1,0.000 1.000 1,0.000-1.000-1,0.000 1.000 1,0.000-1.000 0,0.000 1.000-1,0.000-1.000 0,0.000 1.000 0,0.000-1.000-1,0.000 1.000 0,0.000-1.000 0,0.000 1.000 0,0.000 1.000 0,0.000 3.000 0,0.000 3.000 0,0.000 4.000 0,1.000-1.000 0,4.000-3.000 0,3.000-3.000 0,3.000-2.000 0,-1.000-1.000 0,-2.000 3.000 0,-3.000 3.000 0,-3.000 4.000 0,-2.000-1.000 1,0.000-3.000-1,0.000-3.000 1,0.000-2.000 0,0.000-5.000 0,0.000-2.000 0,0.000-3.000 0,0.000-3.000-1,1.000 1.000 1,4.000 6.000-1,3.000 7.000 0,3.000 6.000 1,-1.000-1.000-2,-2.000-5.000 0,-3.000-7.000-1,-3.000-5.000 0,-2.000-3.000-1,0.000 4.000 0,0.000 3.000 1,0.000 3.000 0,1.000 1.000 0,4.000 1.000 0,3.000-1.000-1,3.000 1.000 0,-1.000-1.000-1,-2.000 1.000 0,-3.000-1.000 1,-3.000 1.000-1,-2.000-3.000 0,0.000-2.000 0,0.000-3.000 1,0.000-3.000-1,0.000-1.000 0,0.000 4.000 0,0.000 3.000 1,0.000 3.000 0</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1"/>
    </inkml:context>
    <inkml:brush xml:id="br0">
      <inkml:brushProperty name="width" value="0.0256" units="cm"/>
      <inkml:brushProperty name="height" value="0.0256" units="cm"/>
      <inkml:brushProperty name="color" value="#f2395b"/>
    </inkml:brush>
  </inkml:definitions>
  <inkml:trace contextRef="#ctx0" brushRef="#br0">11500.000 5650.000 859,'-46.000'-24.000'-11,"10.000"4.000"5,10.000 3.000 5,9.000 3.000 6,4.000 6.000 5,1.000 9.000 3,-1.000 10.000 3,1.000 10.000 4,1.000 10.000-1,3.000 13.000-2,3.000 12.000-3,4.000 13.000-4,2.000 10.000-1,4.000 10.000-2,3.000 10.000 0,3.000 9.000-2,1.000 1.000-1,1.000-6.000-2,-1.000-6.000-1,1.000-6.000-3,-1.000-6.000-1,1.000-2.000-2,-1.000-3.000-1,1.000-3.000-2,-1.000-7.000-1,1.000-9.000 1,-1.000-10.000-1,1.000-8.000 1,1.000-9.000-3,3.000-6.000-6,3.000-6.000-5,4.000-6.000-5,-1.000-9.000-2,-3.000-8.000 3,-3.000-10.000 1,-2.000-9.000 3,-5.000-9.000 1,-2.000-5.000 3,-3.000-7.000 1,-3.000-5.000 2,-2.000-1.000 3,0.000 6.000 2,0.000 7.000 3,0.000 6.000 3</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1"/>
    </inkml:context>
    <inkml:brush xml:id="br0">
      <inkml:brushProperty name="width" value="0.02891" units="cm"/>
      <inkml:brushProperty name="height" value="0.02891" units="cm"/>
      <inkml:brushProperty name="color" value="#f2395b"/>
    </inkml:brush>
  </inkml:definitions>
  <inkml:trace contextRef="#ctx0" brushRef="#br0">11600.000 5800.000 760,'3.000'98.000'44,"6.000"-3.000"-10,7.000-3.000-8,6.000-2.000-8,3.000-3.000-6,0.000 1.000-3,0.000-1.000-3,0.000 1.000-2,0.000-4.000-1,0.000-6.000-1,0.000-6.000-1,0.000-6.000-1,0.000-9.000 1,0.000-8.000-1,0.000-10.000 0,0.000-9.000 0,-2.000-5.000 0,-3.000 0.000 0,-3.000 0.000 0,-2.000 0.000 1,-1.000-4.000 1,3.000-5.000 2,3.000-7.000 2,4.000-5.000 3,-1.000-12.000 0,-3.000-16.000 0,-3.000-15.000-1,-2.000-15.000-1,-3.000-14.000-1,1.000-8.000 0,-1.000-10.000-1,1.000-9.000-1,-1.000-10.000-1,1.000-9.000-2,-1.000-10.000-3,1.000-8.000-2,-1.000-1.000-1,1.000 9.000 1,-1.000 10.000-1,1.000 10.000-1,-1.000 8.000 0,1.000 10.000-4,-1.000 10.000-4,1.000 9.000-2,-1.000 9.000-4,1.000 9.000-3,-1.000 10.000-4,1.000 10.000-4</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33"/>
    </inkml:context>
    <inkml:brush xml:id="br0">
      <inkml:brushProperty name="width" value="0.07302" units="cm"/>
      <inkml:brushProperty name="height" value="0.07302" units="cm"/>
      <inkml:brushProperty name="color" value="#f2395b"/>
    </inkml:brush>
  </inkml:definitions>
  <inkml:trace contextRef="#ctx0" brushRef="#br0">61931.000 13420.000,'-31.000'-62.000,"31.000"46.000,0.000 1.000,0.000-1.000,0.000 0.000,0.000 8.000,0.000 1.000,8.000 38.000,0.000 0.000,15.000 24.000,1.000 0.000,-1.000 15.000,1.000 1.000,7.000-9.000,0.000 1.000,1.000-8.000,-1.000 0.000,-7.000-16.000,-1.000 0.000,9.000-31.000,-1.000 0.000,39.000-47.000,1.000-1.000,94.000-85.000,-1.000 0.000,79.000-48.000,0.000 1.000,24.000-8.000,-1.000 0.000,-78.000 94.000,0.000 0.000,-148.000 70.000</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2"/>
    </inkml:context>
    <inkml:brush xml:id="br0">
      <inkml:brushProperty name="width" value="0.022" units="cm"/>
      <inkml:brushProperty name="height" value="0.022" units="cm"/>
      <inkml:brushProperty name="color" value="#f2395b"/>
    </inkml:brush>
  </inkml:definitions>
  <inkml:trace contextRef="#ctx0" brushRef="#br0">13400.000 7100.000 999,'45.000'1.000'-66,"-9.000"4.000"13,-10.000 3.000 16,-8.000 3.000 15,-6.000 1.000 8,1.000 1.000 2,-1.000-1.000 2,1.000 1.000 3</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3"/>
    </inkml:context>
    <inkml:brush xml:id="br0">
      <inkml:brushProperty name="width" value="0.02565" units="cm"/>
      <inkml:brushProperty name="height" value="0.02565" units="cm"/>
      <inkml:brushProperty name="color" value="#f2395b"/>
    </inkml:brush>
  </inkml:definitions>
  <inkml:trace contextRef="#ctx0" brushRef="#br0">13900.000 7200.000 857,'0.000'46.000'-12,"0.000"-5.000"9,0.000-7.000 7,0.000-5.000 8,0.000-4.000 4,0.000 0.000-3,0.000 0.000 0,0.000 0.000-3,0.000 1.000-1,0.000 4.000-2,0.000 3.000-1,0.000 3.000-3,-2.000-1.000 1,-3.000-2.000-1,-3.000-3.000 1,-2.000-3.000 1,-1.000-2.000-1,3.000 0.000 1,3.000 0.000-1,4.000 0.000 1,1.000 1.000-1,0.000 4.000-1,0.000 3.000-1,0.000 3.000 0,-2.000-1.000-1,-3.000-2.000 0,-3.000-3.000 0,-2.000-3.000 0,-1.000-1.000 0,3.000 4.000 0,3.000 3.000 1,4.000 3.000 0,1.000 1.000 0,0.000 1.000-1,0.000-1.000 0,0.000 1.000 0,0.000-1.000 0,0.000 1.000 0,0.000-1.000 0,0.000 1.000 0,-2.000-1.000-1,-3.000 1.000 0,-3.000-1.000 0,-2.000 1.000-2,-1.000 1.000 0,3.000 3.000 1,3.000 3.000 0,4.000 4.000 0,-1.000-1.000 1,-3.000-3.000 0,-3.000-3.000-1,-2.000-2.000 0,-1.000-5.000 1,3.000-2.000-1,3.000-3.000 0,4.000-3.000 1,1.000-2.000-1,0.000 0.000 0,0.000 0.000-2,0.000 0.000 0</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5"/>
    </inkml:context>
    <inkml:brush xml:id="br0">
      <inkml:brushProperty name="width" value="0.03113" units="cm"/>
      <inkml:brushProperty name="height" value="0.03113" units="cm"/>
      <inkml:brushProperty name="color" value="#f2395b"/>
    </inkml:brush>
  </inkml:definitions>
  <inkml:trace contextRef="#ctx0" brushRef="#br0">10350.000 8700.000 706,'1.000'50.000'29,"4.000"0.000"-7,3.000 0.000-6,3.000 0.000-6,3.000 0.000-3,3.000 0.000 0,3.000 0.000 0,4.000 0.000 0,-1.000 0.000-1,-3.000 0.000 0,-3.000 0.000 0,-2.000 0.000-1,-1.000 1.000 0,3.000 4.000-1,3.000 3.000 0,4.000 3.000-1,-1.000-1.000 1,-3.000-2.000-2,-3.000-3.000 1,-2.000-3.000-1,-3.000-4.000 0,1.000-3.000 0,-1.000-3.000 0,1.000-2.000 0,1.000-1.000 0,3.000 3.000 0,3.000 3.000 1,4.000 4.000 0,-1.000-3.000-1,-3.000-5.000-2,-3.000-7.000-1,-2.000-5.000-2,-3.000-4.000-1,1.000 0.000 0,-1.000 0.000-1,1.000 0.000 1,-1.000 1.000 0,1.000 4.000 1,-1.000 3.000 0,1.000 3.000 0,1.000-4.000 3,3.000-8.000 6,3.000-10.000 4,4.000-9.000 6,1.000-7.000 1,0.000-3.000-3,0.000-3.000-1,0.000-2.000-3,0.000-1.000-2,0.000 3.000 0,0.000 3.000-2,0.000 4.000 0,1.000 1.000-1,4.000 0.000 0,3.000 0.000 0,3.000 0.000 0,-1.000 0.000-1,-2.000 0.000-1,-3.000 0.000 0,-3.000 0.000-2,-2.000 0.000 0,0.000 0.000 0,0.000 0.000 0,0.000 0.000 0,3.000 0.000 0,6.000 0.000-1,7.000 0.000 1,6.000 0.000 0,3.000 0.000-1,0.000 0.000 0,0.000 0.000 0,0.000 0.000-2,-4.000 0.000 0,-5.000 0.000 0,-7.000 0.000 0,-5.000 0.000 0,-4.000 0.000-2,0.000 0.000-1,0.000 0.000-2,0.000 0.000-2,0.000 0.000 0,0.000 0.000 0,0.000 0.000 0,0.000 0.000 0,0.000 0.000-2,0.000 0.000-5,0.000 0.000-6,0.000 0.000-4</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5"/>
    </inkml:context>
    <inkml:brush xml:id="br0">
      <inkml:brushProperty name="width" value="0.02473" units="cm"/>
      <inkml:brushProperty name="height" value="0.02473" units="cm"/>
      <inkml:brushProperty name="color" value="#f2395b"/>
    </inkml:brush>
  </inkml:definitions>
  <inkml:trace contextRef="#ctx0" brushRef="#br0">11050.000 8800.000 889,'1.000'46.000'42,"4.000"-5.000"-10,3.000-7.000-12,3.000-5.000-10,1.000 2.000-7,1.000 13.000-1,-1.000 12.000 0,1.000 13.000-3,1.000 4.000 0,3.000-3.000-3,3.000-3.000-2,4.000-2.000-2,-1.000-3.000 0,-3.000 1.000 2,-3.000-1.000 2,-2.000 1.000 3,-3.000-1.000-3,1.000 1.000-9,-1.000-1.000-7,1.000 1.000-9,-1.000-6.000-4,1.000-8.000 1,-1.000-10.000 0,1.000-9.000 1</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6"/>
    </inkml:context>
    <inkml:brush xml:id="br0">
      <inkml:brushProperty name="width" value="0.02748" units="cm"/>
      <inkml:brushProperty name="height" value="0.02748" units="cm"/>
      <inkml:brushProperty name="color" value="#f2395b"/>
    </inkml:brush>
  </inkml:definitions>
  <inkml:trace contextRef="#ctx0" brushRef="#br0">12950.000 9800.000 800,'-22.000'29.000'69,"6.000"10.000"-16,7.000 10.000-16,6.000 9.000-16,3.000 2.000-10,0.000-2.000-4,0.000-3.000-5,0.000-3.000-6,0.000-1.000-1,0.000 4.000-1,0.000 3.000 0,0.000 3.000-1,0.000 1.000 0,0.000 1.000-3,0.000-1.000-1,0.000 1.000-2,1.000-3.000 0,4.000-2.000-1,3.000-3.000 0,3.000-3.000 0,-1.000-6.000-1,-2.000-5.000-2,-3.000-7.000-1,-3.000-5.000-2,-1.000-9.000-3,4.000-9.000-2,3.000-10.000-2,3.000-8.000-3</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6"/>
    </inkml:context>
    <inkml:brush xml:id="br0">
      <inkml:brushProperty name="width" value="0.02951" units="cm"/>
      <inkml:brushProperty name="height" value="0.02951" units="cm"/>
      <inkml:brushProperty name="color" value="#f2395b"/>
    </inkml:brush>
  </inkml:definitions>
  <inkml:trace contextRef="#ctx0" brushRef="#br0">13050.000 10000.000 745,'23.000'26.000'45,"-3.000"4.000"-10,-3.000 3.000-10,-2.000 3.000-10,-3.000 1.000-6,1.000 1.000-4,-1.000-1.000-3,1.000 1.000-3,-1.000-3.000-1,1.000-2.000 1,-1.000-3.000 0,1.000-3.000 1,1.000-4.000 2,3.000-3.000 1,3.000-3.000 2,4.000-2.000 2,2.000-14.000 2,4.000-21.000 4,3.000-22.000 2,3.000-22.000 4,-2.000-11.000 0,-6.000 0.000-5,-6.000 0.000-4,-6.000 0.000-4,-4.000-8.000-5,1.000-16.000-3,-1.000-15.000-5,1.000-15.000-4,-1.000-1.000-4,1.000 16.000-2,-1.000 15.000-1,1.000 17.000-3,-1.000 11.000-1,1.000 10.000 0,-1.000 10.000 1,1.000 9.000 0</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0:59"/>
    </inkml:context>
    <inkml:brush xml:id="br0">
      <inkml:brushProperty name="width" value="0.02703" units="cm"/>
      <inkml:brushProperty name="height" value="0.02703" units="cm"/>
      <inkml:brushProperty name="color" value="#f2395b"/>
    </inkml:brush>
  </inkml:definitions>
  <inkml:trace contextRef="#ctx0" brushRef="#br0">12500.000 7150.000 813,'-46.000'-2.000'-31,"10.000"-3.000"14,10.000-3.000 13,9.000-2.000 13,10.000-1.000 10,14.000 3.000 6,11.000 3.000 5,14.000 4.000 6,3.000 5.000-1,-2.000 10.000-7,-3.000 10.000-7,-3.000 9.000-6,-1.000 2.000-6,4.000-2.000-2,3.000-3.000-4,3.000-3.000-2,1.000-4.000-1,1.000-3.000-3,-1.000-3.000 0,1.000-2.000-2,2.000-1.000-1,7.000 3.000 0,6.000 3.000-1,7.000 4.000-1,2.000-1.000 1,1.000-3.000 1,-1.000-3.000 1,1.000-2.000 1,-4.000-3.000-2,-6.000 1.000-4,-6.000-1.000-6,-6.000 1.000-4,-6.000-3.000-2,-2.000-2.000 3,-3.000-3.000 1,-3.000-3.000 2,-4.000-1.000-1,-3.000 4.000-5,-3.000 3.000-4,-2.000 3.000-5</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0"/>
    </inkml:context>
    <inkml:brush xml:id="br0">
      <inkml:brushProperty name="width" value="0.02678" units="cm"/>
      <inkml:brushProperty name="height" value="0.02678" units="cm"/>
      <inkml:brushProperty name="color" value="#f2395b"/>
    </inkml:brush>
  </inkml:definitions>
  <inkml:trace contextRef="#ctx0" brushRef="#br0">13550.000 11000.000 821,'-2.000'-40.000'6,"-3.000"23.000"8,-3.000 22.000 8,-2.000 22.000 8,0.000 12.000 1,7.000 3.000-6,6.000 3.000-6,7.000 4.000-5,2.000-1.000-6,1.000-3.000-2,-1.000-3.000-3,1.000-2.000-3,-1.000-1.000-1,1.000 3.000-2,-1.000 3.000-1,1.000 4.000-2,1.000 1.000-2,3.000 0.000-4,3.000 0.000-4,4.000 0.000-4,-1.000 0.000-3,-3.000 0.000 0,-3.000 0.000 0,-2.000 0.000-1,-5.000-2.000-1,-2.000-3.000-2,-3.000-3.000-3,-3.000-2.000-2</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0"/>
    </inkml:context>
    <inkml:brush xml:id="br0">
      <inkml:brushProperty name="width" value="0.02884" units="cm"/>
      <inkml:brushProperty name="height" value="0.02884" units="cm"/>
      <inkml:brushProperty name="color" value="#f2395b"/>
    </inkml:brush>
  </inkml:definitions>
  <inkml:trace contextRef="#ctx0" brushRef="#br0">13500.000 12400.000 762,'-22.000'48.000'70,"6.000"-3.000"-15,7.000-3.000-12,6.000-2.000-14,4.000-3.000-10,4.000 1.000-5,3.000-1.000-7,3.000 1.000-7,1.000 2.000-3,1.000 7.000-3,-1.000 6.000-3,1.000 7.000-3,-1.000 2.000 0,1.000 1.000 3,-1.000-1.000 1,1.000 1.000 2,-1.000 1.000-1,1.000 3.000-7,-1.000 3.000-5,1.000 4.000-6,-3.000-3.000-2,-2.000-5.000 0,-3.000-7.000 1,-3.000-5.000 1</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0"/>
    </inkml:context>
    <inkml:brush xml:id="br0">
      <inkml:brushProperty name="width" value="0.02771" units="cm"/>
      <inkml:brushProperty name="height" value="0.02771" units="cm"/>
      <inkml:brushProperty name="color" value="#f2395b"/>
    </inkml:brush>
  </inkml:definitions>
  <inkml:trace contextRef="#ctx0" brushRef="#br0">13600.000 13300.000 793,'25.000'-47.000'41,"0.000"6.000"-7,0.000 7.000-6,0.000 6.000-8,0.000 4.000-3,0.000 4.000 0,0.000 3.000 0,0.000 3.000-1,3.000-1.000-4,6.000-2.000-8,7.000-3.000-7,6.000-3.000-7,1.000-1.000-7,-3.000 4.000-4,-3.000 3.000-5,-2.000 3.000-5,-5.000 3.000 1,-2.000 3.000 3,-3.000 3.000 5,-3.000 4.000 5</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21460.000 5309.000 170,'-75.000'-31.000'384,"3.000"47.000"-359,17.000 36.000-8,21.000 15.000-8,9.000 12.000 4,13.000-9.000-1,24.000 9.000 4,39.000-17.000-3,24.000-36.000-9,13.000-35.000-16,-12.000-22.000-95,-17.000-9.000-99</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0"/>
    </inkml:context>
    <inkml:brush xml:id="br0">
      <inkml:brushProperty name="width" value="0.02816" units="cm"/>
      <inkml:brushProperty name="height" value="0.02816" units="cm"/>
      <inkml:brushProperty name="color" value="#f2395b"/>
    </inkml:brush>
  </inkml:definitions>
  <inkml:trace contextRef="#ctx0" brushRef="#br0">14450.000 12500.000 781,'3.000'96.000'89,"6.000"-5.000"-23,7.000-7.000-25,6.000-5.000-22,3.000-3.000-15,0.000 4.000-5,0.000 3.000-4,0.000 3.000-5,1.000 6.000-3,4.000 9.000-3,3.000 10.000-2,3.000 10.000-2,1.000 2.000-5,1.000-3.000-3,-1.000-3.000-4,1.000-2.000-4,-4.000-14.000-1,-6.000-21.000 4,-6.000-22.000 3,-6.000-22.000 2</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3"/>
    </inkml:context>
    <inkml:brush xml:id="br0">
      <inkml:brushProperty name="width" value="0.02657" units="cm"/>
      <inkml:brushProperty name="height" value="0.02657" units="cm"/>
      <inkml:brushProperty name="color" value="#f2395b"/>
    </inkml:brush>
  </inkml:definitions>
  <inkml:trace contextRef="#ctx0" brushRef="#br0">9300.000 7750.000 828,'26.000'26.000'41,"4.000"4.000"-7,3.000 3.000-7,3.000 3.000-9,3.000 3.000-4,3.000 3.000-4,3.000 3.000-1,4.000 4.000-4,-3.000-1.000 0,-5.000-3.000-2,-7.000-3.000 0,-5.000-2.000 0,0.000-3.000-4,10.000 1.000-3,10.000-1.000-5,9.000 1.000-4,4.000-4.000-2,1.000-6.000 2,-1.000-6.000 1,1.000-6.000 1,-4.000-6.000-2,-6.000-2.000-6,-6.000-3.000-7,-6.000-3.000-6</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4"/>
    </inkml:context>
    <inkml:brush xml:id="br0">
      <inkml:brushProperty name="width" value="0.02434" units="cm"/>
      <inkml:brushProperty name="height" value="0.02434" units="cm"/>
      <inkml:brushProperty name="color" value="#f2395b"/>
    </inkml:brush>
  </inkml:definitions>
  <inkml:trace contextRef="#ctx0" brushRef="#br0">8250.000 6850.000 903,'-47.000'1.000'-19,"6.000"4.000"5,7.000 3.000 5,6.000 3.000 5,3.000 3.000 3,0.000 3.000 2,0.000 3.000 1,0.000 4.000 0,1.000 2.000 2,4.000 4.000 0,3.000 3.000 0,3.000 3.000 1,-1.000 1.000 1,-2.000 1.000 0,-3.000-1.000 1,-3.000 1.000 0,-1.000-1.000 2,4.000 1.000 0,3.000-1.000 1,3.000 1.000 0,3.000-1.000 1,3.000 1.000-2,3.000-1.000-1,4.000 1.000-1,2.000-1.000-1,4.000 1.000-2,3.000-1.000-1,3.000 1.000-2,4.000-3.000-1,7.000-2.000 1,6.000-3.000 1,7.000-3.000 0,2.000-6.000 0,1.000-5.000-1,-1.000-7.000 0,1.000-5.000-3,1.000-8.000 1,3.000-5.000-2,3.000-7.000-1,4.000-5.000-1,1.000-6.000 0,0.000-3.000-3,0.000-3.000-2,0.000-2.000-1,-4.000-5.000-2,-5.000-2.000-2,-7.000-3.000-1,-5.000-3.000-1,-6.000 1.000-2,-3.000 6.000 0,-3.000 7.000 0,-2.000 6.000-1,-3.000 4.000 1,1.000 4.000 0,-1.000 3.000 0,1.000 3.000 1</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4"/>
    </inkml:context>
    <inkml:brush xml:id="br0">
      <inkml:brushProperty name="width" value="0.02253" units="cm"/>
      <inkml:brushProperty name="height" value="0.02253" units="cm"/>
      <inkml:brushProperty name="color" value="#f2395b"/>
    </inkml:brush>
  </inkml:definitions>
  <inkml:trace contextRef="#ctx0" brushRef="#br0">6150.000 7000.000 976,'-41.000'4.000'3,"19.000"10.000"0,19.000 10.000 2,19.000 9.000 0,10.000 7.000-1,4.000 7.000-1,3.000 6.000-2,3.000 7.000-3,1.000 4.000-2,1.000 3.000-4,-1.000 3.000-3,1.000 4.000-3,-4.000-1.000-2,-6.000-3.000-2,-6.000-3.000 0,-6.000-2.000-1,-4.000-6.000-1,1.000-6.000 1,-1.000-6.000 0,1.000-6.000 1</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4"/>
    </inkml:context>
    <inkml:brush xml:id="br0">
      <inkml:brushProperty name="width" value="0.022" units="cm"/>
      <inkml:brushProperty name="height" value="0.022" units="cm"/>
      <inkml:brushProperty name="color" value="#f2395b"/>
    </inkml:brush>
  </inkml:definitions>
  <inkml:trace contextRef="#ctx0" brushRef="#br0">6500.000 7600.000 999,'25.000'-47.000'-28,"0.000"6.000"10,0.000 7.000 11,0.000 6.000 9,3.000 3.000 5,6.000 0.000-1,7.000 0.000 0,6.000 0.000-1,1.000 0.000-2,-3.000 0.000-4,-3.000 0.000-3,-2.000 0.000-4,-3.000 1.000-3,1.000 4.000-3,-1.000 3.000-2,1.000 3.000-4,-4.000 1.000 2,-6.000 1.000 3,-6.000-1.000 3,-6.000 1.000 4</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5"/>
    </inkml:context>
    <inkml:brush xml:id="br0">
      <inkml:brushProperty name="width" value="0.02599" units="cm"/>
      <inkml:brushProperty name="height" value="0.02599" units="cm"/>
      <inkml:brushProperty name="color" value="#f2395b"/>
    </inkml:brush>
  </inkml:definitions>
  <inkml:trace contextRef="#ctx0" brushRef="#br0">6950.000 6250.000 846,'-46.000'-24.000'-43,"10.000"4.000"8,10.000 3.000 9,9.000 3.000 9,4.000 1.000 12,1.000 1.000 15,-1.000-1.000 15,1.000 1.000 16,1.000 5.000 5,3.000 14.000-4,3.000 11.000-6,4.000 14.000-4,4.000 11.000-7,6.000 14.000-9,7.000 11.000-9,6.000 14.000-10,1.000 3.000-3,-3.000-2.000-1,-3.000-3.000 2,-2.000-3.000-1,-1.000 1.000 1,3.000 6.000-3,3.000 7.000 0,4.000 6.000-2,2.000 1.000 0,4.000-3.000 1,3.000-3.000 1,3.000-2.000 1,-1.000-5.000 1,-2.000-2.000 1,-3.000-3.000 1,-3.000-3.000 0,-2.000-4.000 0,0.000-3.000-3,0.000-3.000-3,0.000-2.000-3,-2.000-6.000-2,-3.000-6.000-3,-3.000-6.000-3,-2.000-6.000-2</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5"/>
    </inkml:context>
    <inkml:brush xml:id="br0">
      <inkml:brushProperty name="width" value="0.022" units="cm"/>
      <inkml:brushProperty name="height" value="0.022" units="cm"/>
      <inkml:brushProperty name="color" value="#f2395b"/>
    </inkml:brush>
  </inkml:definitions>
  <inkml:trace contextRef="#ctx0" brushRef="#br0">7300.000 6900.000 999,'25.000'-110.000'-60,"0.000"32.000"25,0.000 31.000 25,0.000 32.000 26,-2.000 18.000 9,-3.000 6.000-7,-3.000 7.000-7,-2.000 6.000-8,-3.000 7.000-5,1.000 10.000-3,-1.000 10.000-5,1.000 9.000-4,-3.000 2.000-1,-2.000-2.000 1,-3.000-3.000 1,-3.000-3.000 1,7.000-17.000 2,19.000-27.000 5,19.000-28.000 4,19.000-28.000 4,5.000-15.000 2,-5.000 1.000-3,-7.000-1.000-2,-5.000 1.000-3,-9.000 4.000 0,-9.000 9.000 0,-10.000 10.000 1,-8.000 10.000 1,-6.000 5.000-2,1.000 4.000-6,-1.000 3.000-4,1.000 3.000-6</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6"/>
    </inkml:context>
    <inkml:brush xml:id="br0">
      <inkml:brushProperty name="width" value="0.02298" units="cm"/>
      <inkml:brushProperty name="height" value="0.02298" units="cm"/>
      <inkml:brushProperty name="color" value="#f2395b"/>
    </inkml:brush>
  </inkml:definitions>
  <inkml:trace contextRef="#ctx0" brushRef="#br0">5400.000 7950.000 957,'3.000'118.000'22,"6.000"-11.000"-9,7.000-14.000-9,6.000-11.000-8,3.000-12.000-4,0.000-9.000 1,0.000-10.000 1,0.000-8.000 2,0.000-9.000 0,0.000-6.000 0,0.000-6.000 0,0.000-6.000-1,0.000-9.000 2,0.000-8.000-1,0.000-10.000 2,0.000-9.000-1,0.000-12.000 2,0.000-11.000 2,0.000-14.000 1,0.000-11.000 1,0.000-7.000 1,0.000 0.000-1,0.000 0.000 0,0.000 0.000-1,-2.000 1.000 0,-3.000 4.000 1,-3.000 3.000 0,-2.000 3.000 2,-6.000 6.000-1,-6.000 9.000 1,-6.000 10.000-1,-6.000 10.000 1,-6.000 5.000-1,-2.000 4.000 0,-3.000 3.000-1,-3.000 3.000-1,-7.000 4.000-1,-9.000 7.000-6,-10.000 6.000-3,-8.000 7.000-5,-4.000 5.000-4,3.000 7.000 0,3.000 6.000-3,4.000 7.000-1,4.000 0.000-1,6.000-2.000-1,7.000-3.000-2,6.000-3.000 0,3.000-6.000 1,0.000-5.000 6,0.000-7.000 5,0.000-5.000 5</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6"/>
    </inkml:context>
    <inkml:brush xml:id="br0">
      <inkml:brushProperty name="width" value="0.02518" units="cm"/>
      <inkml:brushProperty name="height" value="0.02518" units="cm"/>
      <inkml:brushProperty name="color" value="#f2395b"/>
    </inkml:brush>
  </inkml:definitions>
  <inkml:trace contextRef="#ctx0" brushRef="#br0">3900.000 8250.000 873,'-47.000'-2.000'0,"6.000"-3.000"0,7.000-3.000 0,6.000-2.000 0,3.000-3.000 2,0.000 1.000 2,0.000-1.000 3,0.000 1.000 2,4.000 5.000 3,10.000 14.000 1,10.000 11.000 1,9.000 14.000 1,6.000 13.000 0,3.000 16.000-3,3.000 15.000-2,4.000 17.000-2,4.000 11.000-4,6.000 10.000-2,7.000 10.000-5,6.000 9.000-2,-1.000 1.000-5,-5.000-6.000-6,-7.000-6.000-6,-5.000-6.000-6,-4.000-12.000-1,0.000-15.000 3,0.000-15.000 2,0.000-16.000 4,-2.000-13.000 1,-3.000-9.000 0,-3.000-10.000 0,-2.000-8.000-1,-5.000-12.000 2,-2.000-12.000 2,-3.000-13.000 4,-3.000-12.000 3,-4.000-9.000 2,-3.000-2.000 2,-3.000-3.000 1,-2.000-3.000 2,-1.000-2.000 1,3.000 0.000 1,3.000 0.000 0,4.000 0.000 1,1.000 1.000 2,0.000 4.000 4,0.000 3.000 5,0.000 3.000 3,3.000 1.000 2,6.000 1.000 0,7.000-1.000 0,6.000 1.000-1,4.000 1.000 0,4.000 3.000 1,3.000 3.000-1,3.000 4.000 0,1.000 1.000-2,1.000 0.000-3,-1.000 0.000-3,1.000 0.000-4,-1.000 0.000-4,1.000 0.000-4,-1.000 0.000-5,1.000 0.000-4,-3.000 0.000-3,-2.000 0.000-3,-3.000 0.000-3,-3.000 0.000-3,-6.000 0.000 0,-5.000 0.000 5,-7.000 0.000 5,-5.000 0.000 3</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06"/>
    </inkml:context>
    <inkml:brush xml:id="br0">
      <inkml:brushProperty name="width" value="0.02665" units="cm"/>
      <inkml:brushProperty name="height" value="0.02665" units="cm"/>
      <inkml:brushProperty name="color" value="#f2395b"/>
    </inkml:brush>
  </inkml:definitions>
  <inkml:trace contextRef="#ctx0" brushRef="#br0">4600.000 7800.000 825,'-27.000'-27.000'-1,"-3.000"-3.000"0,-3.000-3.000-2,-2.000-2.000-2,0.000 0.000 5,7.000 7.000 8,6.000 6.000 9,7.000 7.000 9,4.000 7.000 3,3.000 9.000-3,3.000 10.000-3,4.000 10.000-3,4.000 16.000-4,6.000 26.000-5,7.000 24.000-4,6.000 26.000-5,6.000 29.000-4,6.000 34.000-1,7.000 35.000-3,6.000 35.000-1,9.000 29.000-4,13.000 25.000-5,12.000 25.000-5,13.000 25.000-5,6.000 15.000-2,0.000 7.000 3,0.000 6.000 3,0.000 7.000 2,-8.000-32.000 0,-16.000-69.000-3,-15.000-68.000-3,-15.000-69.000-3</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4"/>
    </inkml:context>
    <inkml:brush xml:id="br0">
      <inkml:brushProperty name="width" value="0.07302" units="cm"/>
      <inkml:brushProperty name="height" value="0.07302" units="cm"/>
      <inkml:brushProperty name="color" value="#00bff3"/>
    </inkml:brush>
  </inkml:definitions>
  <inkml:trace contextRef="#ctx0" brushRef="#br0">101850.000 11350.000,'-50.000'0.000,"25.000"-50.000</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21576.000 5181.000 335,'-2.000'52.000'281,"0.000"35.000"-252,0.000 3.000 2,1.000 16.000-13,-2.000-8.000 1,3.000-14.000-5,0.000 4.000-2,-5.000 0.000-11,-16.000-33.000-160</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1"/>
    </inkml:context>
    <inkml:brush xml:id="br0">
      <inkml:brushProperty name="width" value="0.02451" units="cm"/>
      <inkml:brushProperty name="height" value="0.02451" units="cm"/>
      <inkml:brushProperty name="color" value="#f2395b"/>
    </inkml:brush>
  </inkml:definitions>
  <inkml:trace contextRef="#ctx0" brushRef="#br0">32550.000 6500.000 897,'-71.000'70.000'-50,"10.000"-9.000"12,10.000-10.000 13,9.000-8.000 11,2.000-4.000 11,-2.000 3.000 6,-3.000 3.000 8,-3.000 4.000 8,-7.000 2.000 3,-9.000 4.000 0,-10.000 3.000 0,-8.000 3.000 1,-4.000-1.000-2,3.000-2.000-3,3.000-3.000-1,4.000-3.000-3,2.000-4.000-2,4.000-3.000-1,3.000-3.000-2,3.000-2.000-1,17.000-14.000-8,31.000-21.000-16,32.000-22.000-17,31.000-22.000-16,12.000-8.000-3,-6.000 6.000 8,-6.000 7.000 9,-6.000 6.000 9,-7.000 3.000 7,-6.000 0.000 4,-6.000 0.000 4,-6.000 0.000 4</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2"/>
    </inkml:context>
    <inkml:brush xml:id="br0">
      <inkml:brushProperty name="width" value="0.02621" units="cm"/>
      <inkml:brushProperty name="height" value="0.02621" units="cm"/>
      <inkml:brushProperty name="color" value="#f2395b"/>
    </inkml:brush>
  </inkml:definitions>
  <inkml:trace contextRef="#ctx0" brushRef="#br0">32350.000 6700.000 839,'23.000'23.000'-28,"-3.000"-3.000"11,-3.000-3.000 10,-2.000-2.000 11,0.000-3.000 5,7.000 1.000 1,6.000-1.000 1,7.000 1.000 1,0.000 1.000-1,-2.000 3.000 0,-3.000 3.000-1,-3.000 4.000-2,1.000-1.000 0,6.000-3.000-1,7.000-3.000-2,6.000-2.000 1,3.000-5.000-2,0.000-2.000 2,0.000-3.000 1,0.000-3.000 0,1.000-2.000 0,4.000 0.000-4,3.000 0.000-3,3.000 0.000-3,-2.000 1.000-2,-6.000 4.000 1,-6.000 3.000-1,-6.000 3.000 1,-4.000-1.000 0,1.000-2.000 0,-1.000-3.000 1,1.000-3.000 0,-3.000-1.000 1,-2.000 4.000-1,-3.000 3.000-1,-3.000 3.000 1,-4.000 3.000-1,-3.000 3.000 0,-3.000 3.000-2,-2.000 4.000 0,-5.000 1.000 2,-2.000 0.000 4,-3.000 0.000 4,-3.000 0.000 5,-4.000 1.000 2,-3.000 4.000 2,-3.000 3.000 2,-2.000 3.000 1,-1.000 1.000 0,3.000 1.000-4,3.000-1.000-2,4.000 1.000-2,1.000-1.000-3,0.000 1.000 0,0.000-1.000-1,0.000 1.000-1,0.000 1.000-1,0.000 3.000 0,0.000 3.000-1,0.000 4.000 0,0.000 1.000-1,0.000 0.000 0,0.000 0.000 0,0.000 0.000 0,1.000 1.000-1,4.000 4.000-2,3.000 3.000-3,3.000 3.000-3,1.000 3.000-3,1.000 3.000-1,-1.000 3.000-3,1.000 4.000-2,-3.000 1.000-3,-2.000 0.000-5,-3.000 0.000-4,-3.000 0.000-4,-1.000-8.000 0,4.000-16.000 5,3.000-15.000 4,3.000-15.000 5,-1.000-7.000 4,-2.000 3.000 2,-3.000 3.000 4,-3.000 4.000 2</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3"/>
    </inkml:context>
    <inkml:brush xml:id="br0">
      <inkml:brushProperty name="width" value="0.02401" units="cm"/>
      <inkml:brushProperty name="height" value="0.02401" units="cm"/>
      <inkml:brushProperty name="color" value="#f2395b"/>
    </inkml:brush>
  </inkml:definitions>
  <inkml:trace contextRef="#ctx0" brushRef="#br0">32200.000 6350.000 916,'-44.000'4.000'-20,"13.000"10.000"11,12.000 10.000 10,13.000 9.000 12,6.000 9.000 5,0.000 9.000-4,0.000 10.000-2,0.000 10.000-3,0.000 4.000-1,0.000 0.000 1,0.000 0.000 0,0.000 0.000 1,0.000 1.000-3,0.000 4.000-4,0.000 3.000-6,0.000 3.000-5,0.000-4.000-2,0.000-8.000 0,0.000-10.000-1,0.000-9.000 0,0.000-9.000 0,0.000-5.000 3,0.000-7.000 1,0.000-5.000 2,1.000-11.000-3,4.000-11.000-11,3.000-14.000-9,3.000-11.000-10,1.000-6.000-1,1.000 4.000 9,-1.000 3.000 8,1.000 3.000 10</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4"/>
    </inkml:context>
    <inkml:brush xml:id="br0">
      <inkml:brushProperty name="width" value="0.02549" units="cm"/>
      <inkml:brushProperty name="height" value="0.02549" units="cm"/>
      <inkml:brushProperty name="color" value="#f2395b"/>
    </inkml:brush>
  </inkml:definitions>
  <inkml:trace contextRef="#ctx0" brushRef="#br0">32200.000 6850.000 863,'-18.000'-38.000'2,"17.000"26.000"6,15.000 24.000 4,16.000 26.000 6,5.000 12.000 0,-2.000 0.000-2,-3.000 0.000-4,-3.000 0.000-3,-4.000-2.000-1,-3.000-3.000-1,-3.000-3.000 0,-2.000-2.000 1,-1.000-6.000-2,3.000-6.000-2,3.000-6.000-3,4.000-6.000-1,2.000-10.000-1,4.000-12.000-1,3.000-13.000 0,3.000-12.000 0,1.000-12.000-1,1.000-8.000 1,-1.000-10.000 0,1.000-9.000 1,-3.000-9.000 0,-2.000-5.000-2,-3.000-7.000 1,-3.000-5.000-2,-6.000 2.000 0,-5.000 13.000 1,-7.000 12.000-2,-5.000 13.000 1,-4.000 6.000-2,0.000 0.000-3,0.000 0.000-2,0.000 0.000-4</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5"/>
    </inkml:context>
    <inkml:brush xml:id="br0">
      <inkml:brushProperty name="width" value="0.02689" units="cm"/>
      <inkml:brushProperty name="height" value="0.02689" units="cm"/>
      <inkml:brushProperty name="color" value="#f2395b"/>
    </inkml:brush>
  </inkml:definitions>
  <inkml:trace contextRef="#ctx0" brushRef="#br0">31650.000 7150.000 818,'-46.000'1.000'-15,"10.000"4.000"5,10.000 3.000 3,9.000 3.000 4,4.000 3.000 3,1.000 3.000 2,-1.000 3.000 3,1.000 4.000 1,-3.000 1.000 0,-2.000 0.000-2,-3.000 0.000-3,-3.000 0.000-3,-2.000-2.000 0,0.000-3.000 0,0.000-3.000 2,0.000-2.000 0,0.000-1.000 0,0.000 3.000 2,0.000 3.000 0,0.000 4.000 1,0.000 1.000 0,0.000 0.000 0,0.000 0.000-1,0.000 0.000 1,-2.000 1.000-1,-3.000 4.000-1,-3.000 3.000 1,-2.000 3.000-1,0.000-1.000 0,7.000-2.000 1,6.000-3.000 0,7.000-3.000 0,2.000-2.000 0,1.000 0.000-2,-1.000 0.000 0,1.000 0.000-1,-3.000-2.000 0,-2.000-3.000 1,-3.000-3.000-1,-3.000-2.000 2,-1.000-1.000 0,4.000 3.000 0,3.000 3.000 2,3.000 4.000 1,4.000 1.000 2,7.000 0.000 3,6.000 0.000 2,7.000 0.000 3,4.000 4.000 2,3.000 10.000-1,3.000 10.000-1,4.000 9.000 1,1.000 2.000-2,0.000-2.000-2,0.000-3.000-1,0.000-3.000-2,0.000-2.000-2,0.000 0.000-1,0.000 0.000-2,0.000 0.000-1,-2.000 1.000-2,-3.000 4.000 0,-3.000 3.000-1,-2.000 3.000 0,-1.000 1.000-2,3.000 1.000 0,3.000-1.000-1,4.000 1.000 0,-1.000-3.000-1,-3.000-2.000-2,-3.000-3.000 0,-2.000-3.000-1,-3.000-4.000-1,1.000-3.000 1,-1.000-3.000-1,1.000-2.000 0,1.000-3.000 0,3.000 1.000 0,3.000-1.000-1,4.000 1.000 0,1.000-3.000 1,0.000-2.000 0,0.000-3.000 0,0.000-3.000 2,-2.000-2.000 0,-3.000 0.000-1,-3.000 0.000-1,-2.000 0.000-1,-3.000 0.000 0,1.000 0.000-1,-1.000 0.000 0,1.000 0.000-1,-1.000-2.000-1,1.000-3.000-1,-1.000-3.000-1,1.000-2.000 0</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5"/>
    </inkml:context>
    <inkml:brush xml:id="br0">
      <inkml:brushProperty name="width" value="0.02425" units="cm"/>
      <inkml:brushProperty name="height" value="0.02425" units="cm"/>
      <inkml:brushProperty name="color" value="#f2395b"/>
    </inkml:brush>
  </inkml:definitions>
  <inkml:trace contextRef="#ctx0" brushRef="#br0">31250.000 8050.000 907,'-22.000'50.000'33,"6.000"0.000"-8,7.000 0.000-9,6.000 0.000-8,4.000 1.000-4,4.000 4.000-1,3.000 3.000-1,3.000 3.000-1,3.000 6.000-1,3.000 9.000 0,3.000 10.000-2,4.000 10.000 0,1.000 4.000-2,0.000 0.000-1,0.000 0.000 0,0.000 0.000-1,1.000-2.000-2,4.000-3.000-3,3.000-3.000-3,3.000-2.000-3,1.000-5.000-3,1.000-2.000-4,-1.000-3.000-3,1.000-3.000-5,-4.000-10.000 1,-6.000-16.000 5,-6.000-15.000 5,-6.000-15.000 5</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16"/>
    </inkml:context>
    <inkml:brush xml:id="br0">
      <inkml:brushProperty name="width" value="0.02386" units="cm"/>
      <inkml:brushProperty name="height" value="0.02386" units="cm"/>
      <inkml:brushProperty name="color" value="#f2395b"/>
    </inkml:brush>
  </inkml:definitions>
  <inkml:trace contextRef="#ctx0" brushRef="#br0">32750.000 7300.000 922,'46.000'46.000'7,"-5.000"-5.000"1,-7.000-7.000 1,-5.000-5.000 2,-3.000-6.000 0,4.000-3.000-1,3.000-3.000-1,3.000-2.000-1,4.000-5.000-3,7.000-2.000-7,6.000-3.000-7,7.000-3.000-5,2.000-1.000-6,1.000 4.000-4,-1.000 3.000-5,1.000 3.000-5</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1"/>
    </inkml:context>
    <inkml:brush xml:id="br0">
      <inkml:brushProperty name="width" value="0.022" units="cm"/>
      <inkml:brushProperty name="height" value="0.022" units="cm"/>
      <inkml:brushProperty name="color" value="#f2395b"/>
    </inkml:brush>
  </inkml:definitions>
  <inkml:trace contextRef="#ctx0" brushRef="#br0">33850.000 7450.000 999,'-2.000'68.000'-51,"-3.000"-11.000"15,-3.000-14.000 14,-2.000-11.000 15,-1.000-4.000 9,3.000 6.000 0,3.000 7.000 2,4.000 6.000 1,1.000 4.000 1,0.000 4.000-1,0.000 3.000 0,0.000 3.000 0,-2.000 3.000-2,-3.000 3.000 1,-3.000 3.000-1,-2.000 4.000-1,-1.000 1.000 0,3.000 0.000 1,3.000 0.000 0,4.000 0.000 1,1.000-2.000 0,0.000-3.000-2,0.000-3.000 0,0.000-2.000 0,0.000-1.000-2,0.000 3.000 1,0.000 3.000 0,0.000 4.000 0,0.000-4.000-1,0.000-9.000 1,0.000-10.000-1,0.000-8.000-1,0.000-8.000 1,0.000-2.000 0,0.000-3.000 0,0.000-3.000 1,0.000-2.000 0,0.000 0.000-1,0.000 0.000-1,0.000 0.000 0,1.000-5.000-5,4.000-9.000-5,3.000-10.000-8,3.000-8.000-7</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2"/>
    </inkml:context>
    <inkml:brush xml:id="br0">
      <inkml:brushProperty name="width" value="0.02492" units="cm"/>
      <inkml:brushProperty name="height" value="0.02492" units="cm"/>
      <inkml:brushProperty name="color" value="#f2395b"/>
    </inkml:brush>
  </inkml:definitions>
  <inkml:trace contextRef="#ctx0" brushRef="#br0">32450.000 9150.000 882,'0.000'46.000'42,"0.000"-5.000"-12,0.000-7.000-9,0.000-5.000-12,-2.000 3.000-4,-3.000 17.000-1,-3.000 15.000-1,-2.000 16.000 0,-1.000 5.000-2,3.000-2.000-4,3.000-3.000-2,4.000-3.000-4,1.000-4.000-2,0.000-3.000-1,0.000-3.000-1,0.000-2.000-1,0.000-6.000-1,0.000-6.000 1,0.000-6.000 1,0.000-6.000 1,3.000-12.000-4,6.000-15.000-4,7.000-15.000-7,6.000-16.000-6,-1.000-13.000 1,-5.000-9.000 7,-7.000-10.000 6,-5.000-8.000 7,-3.000-1.000 4,4.000 9.000 2,3.000 10.000 1,3.000 10.000 3</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2"/>
    </inkml:context>
    <inkml:brush xml:id="br0">
      <inkml:brushProperty name="width" value="0.02336" units="cm"/>
      <inkml:brushProperty name="height" value="0.02336" units="cm"/>
      <inkml:brushProperty name="color" value="#f2395b"/>
    </inkml:brush>
  </inkml:definitions>
  <inkml:trace contextRef="#ctx0" brushRef="#br0">32500.000 9550.000 941,'3.000'-43.000'-23,"6.000"17.000"12,7.000 15.000 12,6.000 16.000 13,3.000 10.000 4,0.000 7.000-3,0.000 6.000-4,0.000 7.000-3,0.000 4.000-2,0.000 3.000-1,0.000 3.000-1,0.000 4.000 1,-2.000-1.000-2,-3.000-3.000-1,-3.000-3.000-1,-2.000-2.000-2,-3.000-5.000-1,1.000-2.000-1,-1.000-3.000-1,1.000-3.000 0,-1.000-9.000 0,1.000-11.000 3,-1.000-14.000 1,1.000-11.000 3,1.000-11.000 0,3.000-5.000-1,3.000-7.000-2,4.000-5.000-2,-1.000-6.000 1,-3.000-3.000 0,-3.000-3.000 0,-2.000-2.000 2,-1.000-3.000-3,3.000 1.000-6,3.000-1.000-5,4.000 1.000-6,-1.000 1.000-3,-3.000 3.000 0,-3.000 3.000 1,-2.000 4.000-1,-3.000 5.000 1,1.000 10.000 1,-1.000 10.000 0,1.000 9.000 1</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18970.000 14824.000 533</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5"/>
    </inkml:context>
    <inkml:brush xml:id="br0">
      <inkml:brushProperty name="width" value="0.02249" units="cm"/>
      <inkml:brushProperty name="height" value="0.02249" units="cm"/>
      <inkml:brushProperty name="color" value="#f2395b"/>
    </inkml:brush>
  </inkml:definitions>
  <inkml:trace contextRef="#ctx0" brushRef="#br0">31500.000 10050.000 978,'71.000'0.000'9,"-5.000"0.000"-2,-7.000 0.000-3,-5.000 0.000-3,-3.000 0.000-1,4.000 0.000-1,3.000 0.000-2,3.000 0.000 0,-1.000-2.000-1,-2.000-3.000-2,-3.000-3.000-2,-3.000-2.000-1,-1.000-1.000-1,4.000 3.000 0,3.000 3.000-1,3.000 4.000 0,-4.000 1.000-3,-8.000 0.000-5,-10.000 0.000-5,-9.000 0.000-6</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7"/>
    </inkml:context>
    <inkml:brush xml:id="br0">
      <inkml:brushProperty name="width" value="0.02237" units="cm"/>
      <inkml:brushProperty name="height" value="0.02237" units="cm"/>
      <inkml:brushProperty name="color" value="#f2395b"/>
    </inkml:brush>
  </inkml:definitions>
  <inkml:trace contextRef="#ctx0" brushRef="#br0">29750.000 7200.000 983,'-46.000'1.000'-12,"10.000"4.000"5,10.000 3.000 4,9.000 3.000 5,7.000 3.000 2,7.000 3.000 2,6.000 3.000 0,7.000 4.000 1,5.000 2.000 0,7.000 4.000-3,6.000 3.000-1,7.000 3.000-4,4.000 1.000 0,3.000 1.000-1,3.000-1.000 0,4.000 1.000 0,2.000-1.000-2,4.000 1.000 0,3.000-1.000-2,3.000 1.000-1,-1.000-1.000-2,-2.000 1.000 0,-3.000-1.000-1,-3.000 1.000-2,-2.000-3.000-1,0.000-2.000-2,0.000-3.000-3,0.000-3.000-2,-5.000-4.000 0,-9.000-3.000 4,-10.000-3.000 2,-8.000-2.000 3,-4.000-5.000 2,3.000-2.000 0,3.000-3.000 1,4.000-3.000-1</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8"/>
    </inkml:context>
    <inkml:brush xml:id="br0">
      <inkml:brushProperty name="width" value="0.02221" units="cm"/>
      <inkml:brushProperty name="height" value="0.02221" units="cm"/>
      <inkml:brushProperty name="color" value="#f2395b"/>
    </inkml:brush>
  </inkml:definitions>
  <inkml:trace contextRef="#ctx0" brushRef="#br0">29050.000 6250.000 990,'-25.000'-21.000'2,"0.000"10.000"-1,0.000 10.000-2,0.000 9.000-1,0.000 7.000 0,0.000 7.000 0,0.000 6.000 0,0.000 7.000 2,0.000 4.000-1,0.000 3.000 1,0.000 3.000-2,0.000 4.000 0,0.000 2.000 1,0.000 4.000 0,0.000 3.000 1,0.000 3.000 0,3.000-2.000 2,6.000-6.000 0,7.000-6.000 0,6.000-6.000 2,3.000-4.000-1,0.000 1.000-1,0.000-1.000 0,0.000 1.000-1,1.000-3.000-1,4.000-2.000 1,3.000-3.000-1,3.000-3.000 0,4.000-4.000 0,7.000-3.000 1,6.000-3.000 0,7.000-2.000 0,5.000-6.000-1,7.000-6.000 0,6.000-6.000-3,7.000-6.000 0,0.000-7.000-2,-2.000-6.000-1,-3.000-6.000 0,-3.000-6.000-1,-4.000-2.000-1,-3.000 3.000-2,-3.000 3.000-1,-2.000 4.000-1,-6.000 2.000-1,-6.000 4.000-1,-6.000 3.000-2,-6.000 3.000-1</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9"/>
    </inkml:context>
    <inkml:brush xml:id="br0">
      <inkml:brushProperty name="width" value="0.02418" units="cm"/>
      <inkml:brushProperty name="height" value="0.02418" units="cm"/>
      <inkml:brushProperty name="color" value="#f2395b"/>
    </inkml:brush>
  </inkml:definitions>
  <inkml:trace contextRef="#ctx0" brushRef="#br0">27300.000 6300.000 909,'-71.000'0.000'-18,"10.000"0.000"10,10.000 0.000 12,9.000 0.000 11,9.000 4.000 6,9.000 10.000-2,10.000 10.000 0,10.000 9.000 0,4.000 7.000-5,0.000 7.000-9,0.000 6.000-7,0.000 7.000-8,3.000 4.000-4,6.000 3.000 1,7.000 3.000 0,6.000 4.000 1,3.000 1.000 1,0.000 0.000-2,0.000 0.000 0,0.000 0.000-1,1.000 0.000-1,4.000 0.000 0,3.000 0.000-3,3.000 0.000 0,-1.000-7.000-1,-2.000-11.000 3,-3.000-14.000 0,-3.000-11.000 2,-4.000-12.000 2,-3.000-9.000 1,-3.000-10.000 1,-2.000-8.000 2</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9"/>
    </inkml:context>
    <inkml:brush xml:id="br0">
      <inkml:brushProperty name="width" value="0.022" units="cm"/>
      <inkml:brushProperty name="height" value="0.022" units="cm"/>
      <inkml:brushProperty name="color" value="#f2395b"/>
    </inkml:brush>
  </inkml:definitions>
  <inkml:trace contextRef="#ctx0" brushRef="#br0">27400.000 7200.000 999,'23.000'-46.000'-19,"-3.000"10.000"3,-3.000 10.000 2,-2.000 9.000 3,0.000 4.000 1,7.000 1.000 1,6.000-1.000 0,7.000 1.000 0,0.000-1.000 1,-2.000 1.000 4,-3.000-1.000 3,-3.000 1.000 3,-2.000-3.000 0,0.000-2.000-2,0.000-3.000-3,0.000-3.000-2,-2.000-1.000-1,-3.000 4.000-1,-3.000 3.000 1,-2.000 3.000 0</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29"/>
    </inkml:context>
    <inkml:brush xml:id="br0">
      <inkml:brushProperty name="width" value="0.02432" units="cm"/>
      <inkml:brushProperty name="height" value="0.02432" units="cm"/>
      <inkml:brushProperty name="color" value="#f2395b"/>
    </inkml:brush>
  </inkml:definitions>
  <inkml:trace contextRef="#ctx0" brushRef="#br0">27700.000 5850.000 904,'-24.000'-15.000'2,"4.000"23.000"7,3.000 22.000 8,3.000 22.000 8,6.000 16.000-2,9.000 14.000-8,10.000 11.000-11,10.000 14.000-8,4.000 5.000-5,0.000 1.000 0,0.000-1.000 1,0.000 1.000 1,1.000 5.000 0,4.000 14.000-1,3.000 11.000-1,3.000 14.000-1,4.000 8.000 0,7.000 7.000 1,6.000 6.000 0,7.000 7.000 1,2.000-3.000-2,1.000-8.000-4,-1.000-10.000-4,1.000-9.000-3,-6.000-20.000-3,-8.000-27.000 2,-10.000-28.000 2,-9.000-28.000 0</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30"/>
    </inkml:context>
    <inkml:brush xml:id="br0">
      <inkml:brushProperty name="width" value="0.02265" units="cm"/>
      <inkml:brushProperty name="height" value="0.02265" units="cm"/>
      <inkml:brushProperty name="color" value="#f2395b"/>
    </inkml:brush>
  </inkml:definitions>
  <inkml:trace contextRef="#ctx0" brushRef="#br0">25950.000 7550.000 971,'0.000'-47.000'-3,"0.000"6.000"-6,0.000 7.000-5,0.000 6.000-6,3.000 6.000 0,6.000 6.000 8,7.000 7.000 5,6.000 6.000 8,1.000 10.000 3,-3.000 17.000 2,-3.000 15.000 1,-2.000 16.000 1,-1.000 7.000 0,3.000 1.000 0,3.000-1.000 0,4.000 1.000-1,1.000-1.000-1,0.000 1.000-1,0.000-1.000-3,0.000 1.000-1,0.000-4.000 0,0.000-6.000 0,0.000-6.000 1,0.000-6.000 1,0.000-9.000-1,0.000-8.000-1,0.000-10.000-2,0.000-9.000-2,0.000-9.000 0,0.000-5.000 2,0.000-7.000 2,0.000-5.000 1,1.000-12.000 0,4.000-16.000 1,3.000-15.000-1,3.000-15.000 0,-2.000-6.000-1,-6.000 7.000 0,-6.000 6.000 0,-6.000 7.000-1,-6.000-1.000 1,-2.000-6.000 1,-3.000-6.000 0,-3.000-6.000 1,-2.000 1.000 1,0.000 9.000-1,0.000 10.000 0,0.000 10.000-1,-4.000 7.000 0,-5.000 6.000-1,-7.000 7.000 1,-5.000 6.000-2,-4.000 6.000 0,0.000 6.000-1,0.000 7.000-2,0.000 6.000-1,0.000 6.000-1,0.000 6.000 2,0.000 7.000 1,0.000 6.000 1,1.000 3.000-2,4.000 0.000-7,3.000 0.000-6,3.000 0.000-6,1.000 0.000-4,1.000 0.000-1,-1.000 0.000 0,1.000 0.000-1</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31"/>
    </inkml:context>
    <inkml:brush xml:id="br0">
      <inkml:brushProperty name="width" value="0.02358" units="cm"/>
      <inkml:brushProperty name="height" value="0.02358" units="cm"/>
      <inkml:brushProperty name="color" value="#f2395b"/>
    </inkml:brush>
  </inkml:definitions>
  <inkml:trace contextRef="#ctx0" brushRef="#br0">33150.000 9950.000 933,'-21.000'26.000'28,"10.000"4.000"-7,10.000 3.000-8,9.000 3.000-9,4.000 6.000-4,1.000 9.000-2,-1.000 10.000-2,1.000 10.000-1,1.000 2.000-2,3.000-3.000 2,3.000-3.000 0,4.000-2.000 1,-1.000-3.000 0,-3.000 1.000-2,-3.000-1.000-1,-2.000 1.000-2,-3.000-3.000 0,1.000-2.000-3,-1.000-3.000-1,1.000-3.000-1,-3.000-4.000-3,-2.000-3.000-2,-3.000-3.000-3,-3.000-2.000-2,-1.000-6.000 0,4.000-6.000 5,3.000-6.000 4,3.000-6.000 5</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32"/>
    </inkml:context>
    <inkml:brush xml:id="br0">
      <inkml:brushProperty name="width" value="0.02385" units="cm"/>
      <inkml:brushProperty name="height" value="0.02385" units="cm"/>
      <inkml:brushProperty name="color" value="#f2395b"/>
    </inkml:brush>
  </inkml:definitions>
  <inkml:trace contextRef="#ctx0" brushRef="#br0">33450.000 11500.000 922,'-24.000'26.000'22,"4.000"4.000"-3,3.000 3.000-5,3.000 3.000-3,1.000 1.000-4,1.000 1.000-3,-1.000-1.000-4,1.000 1.000-2,1.000 1.000-1,3.000 3.000 1,3.000 3.000 1,4.000 4.000 1,-1.000 2.000 1,-3.000 4.000-1,-3.000 3.000-2,-2.000 3.000 0,-3.000 1.000-1,1.000 1.000-2,-1.000-1.000-1,1.000 1.000-2,-1.000-1.000 0,1.000 1.000-1,-1.000-1.000 1,1.000 1.000-1,-1.000-3.000 1,1.000-2.000 0,-1.000-3.000 0,1.000-3.000 0,-1.000-6.000 0,1.000-5.000 0,-1.000-7.000-1,1.000-5.000 1</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32"/>
    </inkml:context>
    <inkml:brush xml:id="br0">
      <inkml:brushProperty name="width" value="0.0246" units="cm"/>
      <inkml:brushProperty name="height" value="0.0246" units="cm"/>
      <inkml:brushProperty name="color" value="#f2395b"/>
    </inkml:brush>
  </inkml:definitions>
  <inkml:trace contextRef="#ctx0" brushRef="#br0">33350.000 12450.000 894,'-21.000'-25.000'-16,"10.000"0.000"11,10.000 0.000 11,9.000 0.000 11,7.000 1.000 4,7.000 4.000-3,6.000 3.000-4,7.000 3.000-2,4.000 1.000-3,3.000 1.000-1,3.000-1.000 0,4.000 1.000-2,1.000-4.000-1,0.000-6.000-2,0.000-6.000-4,0.000-6.000-2,-2.000-4.000-2,-3.000 1.000-2,-3.000-1.000-2,-2.000 1.000-3,-3.000 1.000 1,1.000 3.000 0,-1.000 3.000 2,1.000 4.000 1,-1.000 4.000-3,1.000 6.000-6,-1.000 7.000-8,1.000 6.000-6</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15573.000 4694.000 143,'96.000'13.000'552,"-8.000"-9.000"-534,-7.000-8.000 3,-25.000 20.000-179</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32"/>
    </inkml:context>
    <inkml:brush xml:id="br0">
      <inkml:brushProperty name="width" value="0.02565" units="cm"/>
      <inkml:brushProperty name="height" value="0.02565" units="cm"/>
      <inkml:brushProperty name="color" value="#f2395b"/>
    </inkml:brush>
  </inkml:definitions>
  <inkml:trace contextRef="#ctx0" brushRef="#br0">34450.000 11050.000 857,'-24.000'-24.000'-27,"4.000"4.000"6,3.000 3.000 4,3.000 3.000 7,3.000 9.000 9,3.000 16.000 14,3.000 15.000 14,4.000 17.000 14,1.000 13.000 2,0.000 13.000-9,0.000 12.000-9,0.000 13.000-10,1.000 10.000-6,4.000 10.000-2,3.000 10.000-4,3.000 9.000-2,1.000 7.000-3,1.000 7.000-4,-1.000 6.000-5,1.000 7.000-4,1.000 5.000-4,3.000 7.000-3,3.000 6.000-4,4.000 7.000-2,-1.000-9.000-1,-3.000-21.000 4,-3.000-22.000 3,-2.000-22.000 3,-3.000-18.000 2,1.000-11.000 0,-1.000-14.000-1,1.000-11.000 0</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2"/>
    </inkml:context>
    <inkml:brush xml:id="br0">
      <inkml:brushProperty name="width" value="0.02283" units="cm"/>
      <inkml:brushProperty name="height" value="0.02283" units="cm"/>
      <inkml:brushProperty name="color" value="#f2395b"/>
    </inkml:brush>
  </inkml:definitions>
  <inkml:trace contextRef="#ctx0" brushRef="#br0">55300.000 5750.000 963,'-24.000'-19.000'-27,"4.000"13.000"8,3.000 12.000 10,3.000 13.000 9,-1.000 6.000 4,-2.000 0.000 1,-3.000 0.000 1,-3.000 0.000-1,-1.000 0.000 0,4.000 0.000 0,3.000 0.000-1,3.000 0.000 0,-1.000 1.000-2,-2.000 4.000 0,-3.000 3.000 0,-3.000 3.000-1,-1.000 1.000 0,4.000 1.000 0,3.000-1.000 1,3.000 1.000-1,-1.000-1.000 1,-2.000 1.000 0,-3.000-1.000 0,-3.000 1.000-1,-1.000-3.000 1,4.000-2.000-1,3.000-3.000 0,3.000-3.000-1,1.000-1.000 1,1.000 4.000-1,-1.000 3.000 0,1.000 3.000 0,-1.000 1.000 1,1.000 1.000-1,-1.000-1.000 0,1.000 1.000 0,-3.000-1.000 0,-2.000 1.000 0,-3.000-1.000 1,-3.000 1.000-1,-1.000-1.000 0,4.000 1.000 1,3.000-1.000-1,3.000 1.000 1,1.000-3.000 0,1.000-2.000-1,-1.000-3.000 1,1.000-3.000 0,-1.000-2.000-1,1.000 0.000 2,-1.000 0.000-1,1.000 0.000 2,-3.000 0.000-1,-2.000 0.000 1,-3.000 0.000-1,-3.000 0.000 1,-1.000 0.000-1,4.000 0.000 0,3.000 0.000-1,3.000 0.000 0,-1.000-2.000-1,-2.000-3.000 0,-3.000-3.000 0,-3.000-2.000 0</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3"/>
    </inkml:context>
    <inkml:brush xml:id="br0">
      <inkml:brushProperty name="width" value="0.02371" units="cm"/>
      <inkml:brushProperty name="height" value="0.02371" units="cm"/>
      <inkml:brushProperty name="color" value="#f2395b"/>
    </inkml:brush>
  </inkml:definitions>
  <inkml:trace contextRef="#ctx0" brushRef="#br0">55200.000 5100.000 927,'0.000'98.000'17,"0.000"-3.000"-4,0.000-3.000-4,0.000-2.000-3,0.000-1.000-1,0.000 3.000 0,0.000 3.000 0,0.000 4.000 0,1.000 1.000-1,4.000 0.000-1,3.000 0.000-3,3.000 0.000 0,-1.000-7.000-2,-2.000-11.000-1,-3.000-14.000 1,-3.000-11.000-1,-1.000-17.000-6,4.000-18.000-12,3.000-19.000-12,3.000-18.000-13,-1.000-14.000-1,-2.000-5.000 9,-3.000-7.000 9,-3.000-5.000 9,-2.000-4.000 7,0.000 0.000 3,0.000 0.000 3,0.000 0.000 2,0.000 3.000 2,0.000 6.000 1,0.000 7.000 1,0.000 6.000 0</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3"/>
    </inkml:context>
    <inkml:brush xml:id="br0">
      <inkml:brushProperty name="width" value="0.0259" units="cm"/>
      <inkml:brushProperty name="height" value="0.0259" units="cm"/>
      <inkml:brushProperty name="color" value="#f2395b"/>
    </inkml:brush>
  </inkml:definitions>
  <inkml:trace contextRef="#ctx0" brushRef="#br0">55250.000 5700.000 849,'0.000'-91.000'-2,"0.000"19.000"-2,0.000 19.000-3,0.000 19.000-3,0.000 9.000 1,0.000 0.000 7,0.000 0.000 6,0.000 0.000 7,4.000 7.000 1,10.000 17.000-1,10.000 15.000-1,9.000 16.000-3,2.000 10.000-1,-2.000 7.000-3,-3.000 6.000-1,-3.000 7.000-3,-2.000 2.000 1,0.000 1.000 0,0.000-1.000 1,0.000 1.000 1,0.000-3.000 1,0.000-2.000-1,0.000-3.000 1,0.000-3.000 0,0.000-6.000 0,0.000-5.000 0,0.000-7.000 1,0.000-5.000-1,0.000-8.000 2,0.000-5.000 1,0.000-7.000 2,0.000-5.000 1,0.000-11.000 0,0.000-11.000 1,0.000-14.000-2,0.000-11.000 1,0.000-9.000-1,0.000-3.000-2,0.000-3.000-1,0.000-2.000-1,0.000-6.000-1,0.000-6.000-1,0.000-6.000-1,0.000-6.000-2,-2.000-2.000-2,-3.000 3.000 0,-3.000 3.000-2,-2.000 4.000-2,-3.000 4.000 0,1.000 6.000 0,-1.000 7.000 0,1.000 6.000 1,-3.000 6.000-3,-2.000 6.000-3,-3.000 7.000-4,-3.000 6.000-5,-1.000 4.000-2,4.000 4.000-2,3.000 3.000-3,3.000 3.000-1</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4"/>
    </inkml:context>
    <inkml:brush xml:id="br0">
      <inkml:brushProperty name="width" value="0.022" units="cm"/>
      <inkml:brushProperty name="height" value="0.022" units="cm"/>
      <inkml:brushProperty name="color" value="#f2395b"/>
    </inkml:brush>
  </inkml:definitions>
  <inkml:trace contextRef="#ctx0" brushRef="#br0">56500.000 5650.000 999,'-47.000'0.000'-85,"6.000"0.000"21,7.000 0.000 22,6.000 0.000 21,4.000-2.000 12,4.000-3.000 3,3.000-3.000 1,3.000-2.000 2</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6"/>
    </inkml:context>
    <inkml:brush xml:id="br0">
      <inkml:brushProperty name="width" value="0.02544" units="cm"/>
      <inkml:brushProperty name="height" value="0.02544" units="cm"/>
      <inkml:brushProperty name="color" value="#f2395b"/>
    </inkml:brush>
  </inkml:definitions>
  <inkml:trace contextRef="#ctx0" brushRef="#br0">56150.000 5650.000 864,'23.000'23.000'-12,"-3.000"-3.000"4,-3.000-3.000 5,-2.000-2.000 5,-1.000 0.000 2,3.000 7.000 1,3.000 6.000 0,4.000 7.000 1,2.000 0.000 0,4.000-2.000-2,3.000-3.000-2,3.000-3.000-1,1.000-2.000 0,1.000 0.000 1,-1.000 0.000 1,1.000 0.000 0,-1.000-2.000 1,1.000-3.000 0,-1.000-3.000-1,1.000-2.000 1,-1.000-1.000-1,1.000 3.000 1,-1.000 3.000-1,1.000 4.000 0,-3.000 1.000 1,-2.000 0.000-1,-3.000 0.000 1,-3.000 0.000-1,-1.000 0.000 0,4.000 0.000-1,3.000 0.000-1,3.000 0.000-2,-1.000 0.000 0,-2.000 0.000 0,-3.000 0.000 0,-3.000 0.000 1,-2.000-2.000 0,0.000-3.000 0,0.000-3.000-1,0.000-2.000 0,0.000-3.000 0,0.000 1.000-2,0.000-1.000 0,0.000 1.000 0,0.000-3.000-1,0.000-2.000 1,0.000-3.000 1,0.000-3.000 0,0.000-1.000 1,0.000 4.000 0,0.000 3.000 1,0.000 3.000-1,1.000 1.000 1,4.000 1.000-1,3.000-1.000 1,3.000 1.000 0,-1.000 1.000-1,-2.000 3.000 0,-3.000 3.000-1,-3.000 4.000 0,-2.000-3.000-1,0.000-5.000 0,0.000-7.000 0,0.000-5.000-1,-4.000-1.000 4,-5.000 6.000 6,-7.000 7.000 8,-5.000 6.000 6,-9.000 3.000 2,-9.000 0.000-4,-10.000 0.000-6,-8.000 0.000-3,-4.000 0.000-4,3.000 0.000-1,3.000 0.000-2,4.000 0.000-1,1.000 3.000-1,0.000 6.000 1,0.000 7.000 0,0.000 6.000 0,-2.000 4.000-1,-3.000 4.000 0,-3.000 3.000-2,-2.000 3.000-1,-1.000 1.000 0,3.000 1.000 0,3.000-1.000 1,4.000 1.000 0,1.000 1.000 0,0.000 3.000-1,0.000 3.000 1,0.000 4.000-2,1.000-1.000 0,4.000-3.000-2,3.000-3.000-1,3.000-2.000-1,1.000-5.000-2,1.000-2.000 0,-1.000-3.000-1,1.000-3.000-1,-1.000-4.000-1,1.000-3.000 1,-1.000-3.000-1,1.000-2.000 0</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7"/>
    </inkml:context>
    <inkml:brush xml:id="br0">
      <inkml:brushProperty name="width" value="0.022" units="cm"/>
      <inkml:brushProperty name="height" value="0.022" units="cm"/>
      <inkml:brushProperty name="color" value="#f2395b"/>
    </inkml:brush>
  </inkml:definitions>
  <inkml:trace contextRef="#ctx0" brushRef="#br0">54200.000 7950.000 999,'-43.000'-24.000'-26,"17.000"4.000"9,15.000 3.000 8,16.000 3.000 10,7.000 1.000 1,1.000 1.000-8,-1.000-1.000-7,1.000 1.000-7</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48"/>
    </inkml:context>
    <inkml:brush xml:id="br0">
      <inkml:brushProperty name="width" value="0.0265" units="cm"/>
      <inkml:brushProperty name="height" value="0.0265" units="cm"/>
      <inkml:brushProperty name="color" value="#f2395b"/>
    </inkml:brush>
  </inkml:definitions>
  <inkml:trace contextRef="#ctx0" brushRef="#br0">54100.000 7700.000 830,'-21.000'-36.000'-43,"10.000"28.000"24,10.000 28.000 25,9.000 29.000 24,2.000 10.000 9,-2.000-6.000-8,-3.000-6.000-7,-3.000-6.000-7,-1.000-1.000-5,4.000 7.000-2,3.000 6.000-1,3.000 7.000-1,-1.000 2.000-2,-2.000 1.000-1,-3.000-1.000-2,-3.000 1.000 0,-1.000-1.000-2,4.000 1.000 0,3.000-1.000-1,3.000 1.000 0,1.000 1.000-1,1.000 3.000 0,-1.000 3.000-1,1.000 4.000 0,-1.000-1.000 0,1.000-3.000 0,-1.000-3.000 0,1.000-2.000 1,-1.000-5.000 1,1.000-2.000-1,-1.000-3.000 0,1.000-3.000 1,-1.000-4.000 0,1.000-3.000 0,-1.000-3.000 0,1.000-2.000 0,-1.000-3.000-1,1.000 1.000-1,-1.000-1.000-2,1.000 1.000 0,1.000-6.000-1,3.000-8.000 1,3.000-10.000 2,4.000-9.000 0,1.000-5.000 3,0.000 0.000 1,0.000 0.000 3,0.000 0.000 2,0.000 0.000 0,0.000 0.000 0,0.000 0.000-1,0.000 0.000-1,0.000 0.000-1,0.000 0.000 0,0.000 0.000-1,0.000 0.000-1,1.000 0.000 0,4.000 0.000 0,3.000 0.000 1,3.000 0.000 0,1.000 0.000-1,1.000 0.000-1,-1.000 0.000-2,1.000 0.000-1,1.000 0.000 0,3.000 0.000 0,3.000 0.000 1,4.000 0.000 0,1.000 0.000 0,0.000 0.000 1,0.000 0.000-1,0.000 0.000 1,-2.000 0.000-1,-3.000 0.000-1,-3.000 0.000-1,-2.000 0.000-2,-3.000 0.000 0,1.000 0.000 0,-1.000 0.000 2,1.000 0.000 0,-3.000 0.000 1,-2.000 0.000-2,-3.000 0.000-1,-3.000 0.000-1,-2.000 1.000-1,0.000 4.000-1,0.000 3.000 1,0.000 3.000-2,-2.000 3.000-5,-3.000 3.000-12,-3.000 3.000-11,-2.000 4.000-11</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0"/>
    </inkml:context>
    <inkml:brush xml:id="br0">
      <inkml:brushProperty name="width" value="0.0238" units="cm"/>
      <inkml:brushProperty name="height" value="0.0238" units="cm"/>
      <inkml:brushProperty name="color" value="#f2395b"/>
    </inkml:brush>
  </inkml:definitions>
  <inkml:trace contextRef="#ctx0" brushRef="#br0">54300.000 7800.000 924,'0.000'50.000'25,"0.000"0.000"-6,0.000 0.000-5,0.000 0.000-6,1.000 1.000-3,4.000 4.000-2,3.000 3.000-2,3.000 3.000 0,1.000 4.000-2,1.000 7.000 0,-1.000 6.000 0,1.000 7.000-1,-1.000 2.000 0,1.000 1.000-3,-1.000-1.000-2,1.000 1.000-3,-1.000-4.000-3,1.000-6.000-3,-1.000-6.000-4,1.000-6.000-3,-3.000-9.000-1,-2.000-8.000 1,-3.000-10.000 1,-3.000-9.000 1,-1.000-7.000 2,4.000-3.000 1,3.000-3.000 2,3.000-2.000 1</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1"/>
    </inkml:context>
    <inkml:brush xml:id="br0">
      <inkml:brushProperty name="width" value="0.022" units="cm"/>
      <inkml:brushProperty name="height" value="0.022" units="cm"/>
      <inkml:brushProperty name="color" value="#f2395b"/>
    </inkml:brush>
  </inkml:definitions>
  <inkml:trace contextRef="#ctx0" brushRef="#br0">54550.000 7700.000 999,'-46.000'-2.000'-85,"10.000"-3.000"21,10.000-3.000 22,9.000-2.000 21,6.000-5.000 13,3.000-2.000 1,3.000-3.000 3,4.000-3.000 2,2.000-1.000 1,4.000 4.000 1,3.000 3.000-1,3.000 3.000 1</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15896.000 4527.000 161,'-75.000'11.000'224,"-22.000"22.000"-161,47.000-11.000-39,-2.000 4.000-2,5.000 5.000-3,-8.000 18.000 2,16.000 3.000-8,-1.000 19.000-1,7.000 5.000-3,5.000-1.000 0,8.000 10.000 2,11.000-17.000-3,6.000 9.000-1,5.000 2.000 3,18.000 5.000 2,13.000-9.000 1,28.000-11.000-2,25.000-22.000-2,3.000-28.000-3,4.000-20.000 0,-16.000-15.000-3,-5.000-11.000 2,-10.000-13.000 0,-7.000-14.000 1,-11.000-12.000-1,-3.000-15.000 0,-9.000-1.000 1,-14.000-16.000 0,-22.000 18.000 1,-10.000 6.000 1,-19.000-10.000 2,-9.000 13.000 8,-16.000 0.000-2,-16.000 15.000-7,-7.000 27.000-10,-8.000 28.000-50,35.000-17.000-105</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2"/>
    </inkml:context>
    <inkml:brush xml:id="br0">
      <inkml:brushProperty name="width" value="0.02367" units="cm"/>
      <inkml:brushProperty name="height" value="0.02367" units="cm"/>
      <inkml:brushProperty name="color" value="#f2395b"/>
    </inkml:brush>
  </inkml:definitions>
  <inkml:trace contextRef="#ctx0" brushRef="#br0">54450.000 7400.000 929,'23.000'-19.000'18,"-3.000"13.000"-4,-3.000 12.000-3,-2.000 13.000-4,-5.000 7.000-1,-2.000 4.000-1,-3.000 3.000 0,-3.000 3.000 0,-2.000-7.000-9,0.000-15.000-14,0.000-15.000-15,0.000-16.000-15,0.000-8.000-3,0.000 0.000 10,0.000 0.000 10,0.000 0.000 10</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2"/>
    </inkml:context>
    <inkml:brush xml:id="br0">
      <inkml:brushProperty name="width" value="0.05" units="cm"/>
      <inkml:brushProperty name="height" value="0.05" units="cm"/>
      <inkml:brushProperty name="color" value="#f2395b"/>
    </inkml:brush>
  </inkml:definitions>
  <inkml:trace contextRef="#ctx0" brushRef="#br0">54525.000 7375.000 333,'157.000'63.000'167,"51.000"46.000"-1,50.000 47.000 1,49.000 47.000 0</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3"/>
    </inkml:context>
    <inkml:brush xml:id="br0">
      <inkml:brushProperty name="width" value="0.02448" units="cm"/>
      <inkml:brushProperty name="height" value="0.02448" units="cm"/>
      <inkml:brushProperty name="color" value="#f2395b"/>
    </inkml:brush>
  </inkml:definitions>
  <inkml:trace contextRef="#ctx0" brushRef="#br0">54500.000 7300.000 898,'21.000'48.000'4,"-5.000"-3.000"0,-7.000-3.000 2,-5.000-2.000 0,-4.000-1.000 2,0.000 3.000 1,0.000 3.000 1,0.000 4.000 2,0.000-3.000-1,0.000-5.000-1,0.000-7.000-2,0.000-5.000-2,1.000-4.000-1,4.000 0.000-3,3.000 0.000-2,3.000 0.000-1,1.000 1.000-2,1.000 4.000 1,-1.000 3.000 1,1.000 3.000 1,-1.000 1.000 0,1.000 1.000-2,-1.000-1.000 0,1.000 1.000-2,-1.000 1.000 1,1.000 3.000-1,-1.000 3.000 0,1.000 4.000 1,-3.000-1.000-1,-2.000-3.000 1,-3.000-3.000-1,-3.000-2.000 1,-1.000-1.000 0,4.000 3.000 0,3.000 3.000 0,3.000 4.000 0,-1.000-3.000 0,-2.000-5.000 1,-3.000-7.000-1,-3.000-5.000 1,-2.000-4.000-1,0.000 0.000 0,0.000 0.000-2,0.000 0.000 0,1.000 0.000-3,4.000 0.000-5,3.000 0.000-5,3.000 0.000-6,1.000-5.000-2,1.000-9.000 0,-1.000-10.000 1,1.000-8.000 0</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7"/>
    </inkml:context>
    <inkml:brush xml:id="br0">
      <inkml:brushProperty name="width" value="0.02541" units="cm"/>
      <inkml:brushProperty name="height" value="0.02541" units="cm"/>
      <inkml:brushProperty name="color" value="#f2395b"/>
    </inkml:brush>
  </inkml:definitions>
  <inkml:trace contextRef="#ctx0" brushRef="#br0">52900.000 6600.000 865,'-40.000'-15.000'5,"23.000"23.000"8,22.000 22.000 8,22.000 22.000 7,12.000 7.000 0,3.000-6.000-8,3.000-6.000-7,4.000-6.000-8,2.000-4.000-4,4.000 1.000 0,3.000-1.000-2,3.000 1.000-1,1.000-3.000 0,1.000-2.000 0,-1.000-3.000 0,1.000-3.000-1,-3.000-2.000-1,-2.000 0.000-3,-3.000 0.000-3,-3.000 0.000-4,-2.000-2.000-2,0.000-3.000-2,0.000-3.000-3,0.000-2.000-2,-4.000-3.000-1,-5.000 1.000-3,-7.000-1.000-1,-5.000 1.000-1</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8"/>
    </inkml:context>
    <inkml:brush xml:id="br0">
      <inkml:brushProperty name="width" value="0.02402" units="cm"/>
      <inkml:brushProperty name="height" value="0.02402" units="cm"/>
      <inkml:brushProperty name="color" value="#f2395b"/>
    </inkml:brush>
  </inkml:definitions>
  <inkml:trace contextRef="#ctx0" brushRef="#br0">52100.000 5950.000 915,'-25.000'-21.000'3,"0.000"10.000"4,0.000 10.000 6,0.000 9.000 4,0.000 6.000-1,0.000 3.000-7,0.000 3.000-6,0.000 4.000-6,1.000 4.000-3,4.000 6.000 2,3.000 7.000 3,3.000 6.000 1,-1.000 3.000 1,-2.000 0.000-1,-3.000 0.000 0,-3.000 0.000-1,-1.000 1.000 1,4.000 4.000 0,3.000 3.000 1,3.000 3.000 1,3.000-2.000 0,3.000-6.000 1,3.000-6.000 1,4.000-6.000 0,2.000-6.000 0,4.000-2.000-1,3.000-3.000 0,3.000-3.000-1,3.000-4.000-1,3.000-3.000 0,3.000-3.000-1,4.000-2.000 0,2.000-5.000 0,4.000-2.000-1,3.000-3.000 0,3.000-3.000 0,3.000-4.000-2,3.000-3.000-1,3.000-3.000-1,4.000-2.000-3,-1.000-6.000-1,-3.000-6.000-1,-3.000-6.000-2,-2.000-6.000-2,-5.000-2.000-2,-2.000 3.000-2,-3.000 3.000-2,-3.000 4.000-2,-4.000 2.000-1,-3.000 4.000 0,-3.000 3.000-1,-2.000 3.000 1</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8"/>
    </inkml:context>
    <inkml:brush xml:id="br0">
      <inkml:brushProperty name="width" value="0.02286" units="cm"/>
      <inkml:brushProperty name="height" value="0.02286" units="cm"/>
      <inkml:brushProperty name="color" value="#f2395b"/>
    </inkml:brush>
  </inkml:definitions>
  <inkml:trace contextRef="#ctx0" brushRef="#br0">50150.000 6300.000 962,'-46.000'-46.000'-15,"10.000"10.000"9,10.000 10.000 9,9.000 9.000 10,6.000 12.000 2,3.000 16.000-4,3.000 15.000-3,4.000 17.000-5,4.000 11.000-2,6.000 10.000 0,7.000 10.000 0,6.000 9.000-1,3.000 4.000 1,0.000 1.000-1,0.000-1.000 1,0.000 1.000-1,-2.000-3.000 0,-3.000-2.000-4,-3.000-3.000-3,-2.000-3.000-2,-1.000-2.000-4,3.000 0.000-1,3.000 0.000-4,4.000 0.000-1,-3.000-7.000-2,-5.000-11.000 2,-7.000-14.000 2,-5.000-11.000 0,-3.000-9.000 1,4.000-3.000 1,3.000-3.000-1,3.000-2.000-1</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8"/>
    </inkml:context>
    <inkml:brush xml:id="br0">
      <inkml:brushProperty name="width" value="0.02243" units="cm"/>
      <inkml:brushProperty name="height" value="0.02243" units="cm"/>
      <inkml:brushProperty name="color" value="#f2395b"/>
    </inkml:brush>
  </inkml:definitions>
  <inkml:trace contextRef="#ctx0" brushRef="#br0">50300.000 7300.000 980,'0.000'-47.000'-15,"0.000"6.000"3,0.000 7.000 5,0.000 6.000 5,3.000 1.000 2,6.000-3.000 2,7.000-3.000 2,6.000-2.000 1,4.000-5.000 2,4.000-2.000 0,3.000-3.000 2,3.000-3.000 0,3.000 2.000-2,3.000 10.000-2,3.000 10.000-4,4.000 9.000-4,-3.000 4.000-4,-5.000 1.000-5,-7.000-1.000-4,-5.000 1.000-5,-4.000-1.000-3,0.000 1.000-2,0.000-1.000-2,0.000 1.000-1</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8"/>
    </inkml:context>
    <inkml:brush xml:id="br0">
      <inkml:brushProperty name="width" value="0.02463" units="cm"/>
      <inkml:brushProperty name="height" value="0.02463" units="cm"/>
      <inkml:brushProperty name="color" value="#f2395b"/>
    </inkml:brush>
  </inkml:definitions>
  <inkml:trace contextRef="#ctx0" brushRef="#br0">50550.000 5650.000 893,'-25.000'-47.000'-1,"0.000"6.000"-1,0.000 7.000 0,0.000 6.000-2,1.000 4.000 2,4.000 4.000 7,3.000 3.000 7,3.000 3.000 6,4.000 10.000 2,7.000 20.000-3,6.000 18.000-2,7.000 20.000-2,5.000 13.000-3,7.000 9.000-4,6.000 10.000-4,7.000 10.000-5,0.000 7.000 0,-2.000 6.000-1,-3.000 7.000-1,-3.000 6.000 1,-2.000 1.000 0,0.000-3.000 1,0.000-3.000 0,0.000-2.000 0,3.000-1.000-1,6.000 3.000-3,7.000 3.000-2,6.000 4.000-3,3.000-1.000-3,0.000-3.000-6,0.000-3.000-4,0.000-2.000-6,-4.000-12.000 1,-5.000-19.000 5,-7.000-18.000 6,-5.000-19.000 5,-6.000-12.000 3,-3.000-2.000 0,-3.000-3.000 0,-2.000-3.000-1</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1:59"/>
    </inkml:context>
    <inkml:brush xml:id="br0">
      <inkml:brushProperty name="width" value="0.02343" units="cm"/>
      <inkml:brushProperty name="height" value="0.02343" units="cm"/>
      <inkml:brushProperty name="color" value="#f2395b"/>
    </inkml:brush>
  </inkml:definitions>
  <inkml:trace contextRef="#ctx0" brushRef="#br0">49200.000 7000.000 939,'-24.000'-41.000'-55,"4.000"19.000"30,3.000 19.000 28,3.000 19.000 29,3.000 15.000 10,3.000 13.000-12,3.000 12.000-11,4.000 13.000-10,1.000 6.000-6,0.000 0.000-2,0.000 0.000 0,0.000 0.000-2,3.000-5.000 1,6.000-9.000 0,7.000-10.000 0,6.000-8.000 1,3.000-9.000 0,0.000-6.000-2,0.000-6.000 0,0.000-6.000-1,1.000-6.000 0,4.000-2.000-1,3.000-3.000 1,3.000-3.000 0,-1.000-7.000 1,-2.000-9.000 0,-3.000-10.000 1,-3.000-8.000 1,-2.000-8.000 0,0.000-2.000-1,0.000-3.000 1,0.000-3.000-1,-2.000-7.000 0,-3.000-9.000 0,-3.000-10.000 0,-2.000-8.000 0,-5.000-8.000 0,-2.000-2.000 0,-3.000-3.000 0,-3.000-3.000 1,-4.000 2.000-1,-3.000 10.000-1,-3.000 10.000 0,-2.000 9.000-3,-5.000 9.000 1,-2.000 9.000 0,-3.000 10.000 0,-3.000 10.000 0,-4.000 7.000 0,-3.000 6.000-2,-3.000 7.000-2,-2.000 6.000-1,2.000 12.000-3,9.000 19.000-5,10.000 19.000-5,10.000 19.000-4,2.000 2.000-2,-3.000-11.000 2,-3.000-14.000 1,-2.000-11.000 1</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1"/>
    </inkml:context>
    <inkml:brush xml:id="br0">
      <inkml:brushProperty name="width" value="0.0291" units="cm"/>
      <inkml:brushProperty name="height" value="0.0291" units="cm"/>
      <inkml:brushProperty name="color" value="#f2395b"/>
    </inkml:brush>
  </inkml:definitions>
  <inkml:trace contextRef="#ctx0" brushRef="#br0">56000.000 6350.000 756,'-19.000'26.000'55,"13.000"4.000"-11,12.000 3.000-12,13.000 3.000-10,7.000-1.000-7,4.000-2.000-3,3.000-3.000-1,3.000-3.000-2,1.000-6.000-1,1.000-5.000-1,-1.000-7.000-2,1.000-5.000 0,-3.000-4.000-1,-2.000 0.000 0,-3.000 0.000-2,-3.000 0.000 0,-2.000 0.000 0,0.000 0.000-1,0.000 0.000 0,0.000 0.000 0,3.000 1.000 0,6.000 4.000-1,7.000 3.000 0,6.000 3.000 1,1.000 1.000-2,-3.000 1.000 0,-3.000-1.000 0,-2.000 1.000-1,-5.000-3.000 0,-2.000-2.000-1,-3.000-3.000 1,-3.000-3.000-1,-2.000-1.000 1,0.000 4.000-1,0.000 3.000 1,0.000 3.000 0,0.000 1.000 0,0.000 1.000 0,0.000-1.000 0,0.000 1.000 0,0.000-1.000 0,0.000 1.000-2,0.000-1.000-1,0.000 1.000-1,-2.000 1.000-9,-3.000 3.000-17,-3.000 3.000-16,-2.000 4.000-17</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4062.000 5513.000 205,'90.000'-8.000'313,"23.000"3.000"-298,-47.000 2.000-8,21.000 0.000 19,1.000 3.000-17,-20.000 1.000-1,30.000 1.000 5,-24.000-5.000-2,6.000 0.000-2,-6.000-3.000 4,-146.000 34.000-399</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2"/>
    </inkml:context>
    <inkml:brush xml:id="br0">
      <inkml:brushProperty name="width" value="0.02205" units="cm"/>
      <inkml:brushProperty name="height" value="0.02205" units="cm"/>
      <inkml:brushProperty name="color" value="#f2395b"/>
    </inkml:brush>
  </inkml:definitions>
  <inkml:trace contextRef="#ctx0" brushRef="#br0">57300.000 7950.000 997,'20.000'-21.000'-73,"-9.000"10.000"28,-10.000 10.000 28,-8.000 9.000 27,-4.000 6.000 12,3.000 3.000-4,3.000 3.000-3,4.000 4.000-4,-1.000 1.000-3,-3.000 0.000 0,-3.000 0.000-2,-2.000 0.000 0,-3.000 3.000-1,1.000 6.000 1,-1.000 7.000-1,1.000 6.000 0,-1.000 3.000 0,1.000 0.000-1,-1.000 0.000-2,1.000 0.000-1,-1.000 0.000-1,1.000 0.000 1,-1.000 0.000-2,1.000 0.000 1,1.000 0.000-1,3.000 0.000 0,3.000 0.000 0,4.000 0.000 0,1.000 0.000-1,0.000 0.000-1,0.000 0.000-1,0.000 0.000 0,0.000-4.000-1,0.000-5.000 1,0.000-7.000 0,0.000-5.000 2,0.000-4.000-5,0.000 0.000-10,0.000 0.000-10,0.000 0.000-9</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2"/>
    </inkml:context>
    <inkml:brush xml:id="br0">
      <inkml:brushProperty name="width" value="0.02693" units="cm"/>
      <inkml:brushProperty name="height" value="0.02693" units="cm"/>
      <inkml:brushProperty name="color" value="#f2395b"/>
    </inkml:brush>
  </inkml:definitions>
  <inkml:trace contextRef="#ctx0" brushRef="#br0">56100.000 9000.000 816,'-22.000'50.000'44,"6.000"0.000"-10,7.000 0.000-9,6.000 0.000-9,3.000 1.000-4,0.000 4.000 0,0.000 3.000 0,0.000 3.000 1,0.000 1.000-3,0.000 1.000-5,0.000-1.000-5,0.000 1.000-4,0.000 1.000-4,0.000 3.000 0,0.000 3.000-1,0.000 4.000 0,0.000-1.000-2,0.000-3.000-3,0.000-3.000-1,0.000-2.000-3,1.000-6.000-1,4.000-6.000 1,3.000-6.000-1,3.000-6.000 1,1.000-10.000-2,1.000-12.000-4,-1.000-13.000-5,1.000-12.000-4,-3.000-9.000 2,-2.000-2.000 6,-3.000-3.000 8,-3.000-3.000 6,-1.000-2.000 5,4.000 0.000 1,3.000 0.000 2,3.000 0.000 1</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3"/>
    </inkml:context>
    <inkml:brush xml:id="br0">
      <inkml:brushProperty name="width" value="0.02737" units="cm"/>
      <inkml:brushProperty name="height" value="0.02737" units="cm"/>
      <inkml:brushProperty name="color" value="#f2395b"/>
    </inkml:brush>
  </inkml:definitions>
  <inkml:trace contextRef="#ctx0" brushRef="#br0">56250.000 9200.000 803,'25.000'71.000'69,"0.000"-5.000"-18,0.000-7.000-16,0.000-5.000-16,0.000-6.000-11,0.000-3.000-1,0.000-3.000-3,0.000-2.000-2,0.000-5.000-2,0.000-2.000 1,0.000-3.000-1,0.000-3.000 0,0.000-6.000 0,0.000-5.000-1,0.000-7.000-1,0.000-5.000 0,0.000-11.000-1,0.000-11.000 2,0.000-14.000 1,0.000-11.000 2,0.000-15.000 0,0.000-16.000-1,0.000-15.000 1,0.000-15.000 0,0.000-11.000-2,0.000-2.000-3,0.000-3.000-5,0.000-3.000-4,-2.000 2.000-4,-3.000 10.000-3,-3.000 10.000-5,-2.000 9.000-3,-3.000 12.000-3,1.000 16.000-3,-1.000 15.000-1,1.000 17.000-2</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4"/>
    </inkml:context>
    <inkml:brush xml:id="br0">
      <inkml:brushProperty name="width" value="0.02756" units="cm"/>
      <inkml:brushProperty name="height" value="0.02756" units="cm"/>
      <inkml:brushProperty name="color" value="#f2395b"/>
    </inkml:brush>
  </inkml:definitions>
  <inkml:trace contextRef="#ctx0" brushRef="#br0">56700.000 9800.000 798,'0.000'68.000'68,"0.000"-11.000"-17,0.000-14.000-17,0.000-11.000-16,0.000-6.000-9,0.000 4.000-2,0.000 3.000-3,0.000 3.000-3,1.000 1.000 0,4.000 1.000 0,3.000-1.000-1,3.000 1.000 1,-1.000 1.000 0,-2.000 3.000 0,-3.000 3.000 0,-3.000 4.000 0,-2.000-1.000 0,0.000-3.000 0,0.000-3.000 0,0.000-2.000-2,1.000-3.000 1,4.000 1.000-1,3.000-1.000 0,3.000 1.000-1,-1.000-1.000 1,-2.000 1.000-2,-3.000-1.000 1,-3.000 1.000-2,-1.000-1.000 0,4.000 1.000-1,3.000-1.000 0,3.000 1.000 0,-1.000-3.000-2,-2.000-2.000 0,-3.000-3.000-2,-3.000-3.000 0,-2.000-9.000-5,0.000-11.000-11,0.000-14.000-9,0.000-11.000-10,1.000-6.000-2,4.000 4.000 7,3.000 3.000 6,3.000 3.000 7</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5"/>
    </inkml:context>
    <inkml:brush xml:id="br0">
      <inkml:brushProperty name="width" value="0.02836" units="cm"/>
      <inkml:brushProperty name="height" value="0.02836" units="cm"/>
      <inkml:brushProperty name="color" value="#f2395b"/>
    </inkml:brush>
  </inkml:definitions>
  <inkml:trace contextRef="#ctx0" brushRef="#br0">56400.000 11250.000 775,'-47.000'-2.000'5,"6.000"-3.000"10,7.000-3.000 10,6.000-2.000 10,3.000-5.000 2,0.000-2.000-5,0.000-3.000-5,0.000-3.000-4,0.000-1.000-7,0.000 4.000-7,0.000 3.000-9,0.000 3.000-6,0.000 3.000-5,0.000 3.000 1,0.000 3.000-1,0.000 4.000 1,0.000 5.000 0,0.000 10.000 1,0.000 10.000 1,0.000 9.000 1,1.000 7.000 1,4.000 7.000 2,3.000 6.000 0,3.000 7.000 0,1.000 4.000 1,1.000 3.000 0,-1.000 3.000 0,1.000 4.000 0,-3.000-1.000-1,-2.000-3.000 2,-3.000-3.000 0,-3.000-2.000 1,1.000-3.000 1,6.000 1.000 2,7.000-1.000 1,6.000 1.000 2,3.000-3.000 1,0.000-2.000-1,0.000-3.000 0,0.000-3.000 0,0.000-6.000 0,0.000-5.000-1,0.000-7.000 0,0.000-5.000-2,4.000-8.000 1,10.000-5.000-2,10.000-7.000 0,9.000-5.000 0,6.000-4.000-2,3.000 0.000-1,3.000 0.000-1,4.000 0.000-1,1.000-4.000-2,0.000-5.000 0,0.000-7.000-1,0.000-5.000-1,3.000-8.000-1,6.000-5.000 1,7.000-7.000 0,6.000-5.000 0,1.000-8.000-3,-3.000-5.000-6,-3.000-7.000-8,-2.000-5.000-6,-9.000 2.000-1,-12.000 13.000 4,-13.000 12.000 4,-12.000 13.000 5,-5.000 6.000 2,3.000 0.000 3,3.000 0.000 1,4.000 0.000 2</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5"/>
    </inkml:context>
    <inkml:brush xml:id="br0">
      <inkml:brushProperty name="width" value="0.03274" units="cm"/>
      <inkml:brushProperty name="height" value="0.03274" units="cm"/>
      <inkml:brushProperty name="color" value="#f2395b"/>
    </inkml:brush>
  </inkml:definitions>
  <inkml:trace contextRef="#ctx0" brushRef="#br0">57300.000 10600.000 671,'-25.000'-19.000'-4,"0.000"13.000"20,0.000 12.000 19,0.000 13.000 20,3.000 9.000 5,6.000 6.000-12,7.000 7.000-12,6.000 6.000-11,3.000 7.000-7,0.000 10.000-3,0.000 10.000-4,0.000 9.000-3,0.000 7.000-4,0.000 7.000-3,0.000 6.000-2,0.000 7.000-5,0.000 4.000 0,0.000 3.000 0,0.000 3.000 0,0.000 4.000 2,1.000 2.000-2,4.000 4.000-1,3.000 3.000-2,3.000 3.000-1,3.000 1.000-3,3.000 1.000-3,3.000-1.000-3,4.000 1.000-2,1.000 2.000-3,0.000 7.000-1,0.000 6.000-2,0.000 7.000-1,0.000-3.000 0,0.000-8.000 1,0.000-10.000 2,0.000-9.000 2,-2.000-13.000 2,-3.000-16.000 0,-3.000-15.000 1,-2.000-15.000 1,-3.000-15.000 2,1.000-12.000 3,-1.000-13.000 3,1.000-12.000 2</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6"/>
    </inkml:context>
    <inkml:brush xml:id="br0">
      <inkml:brushProperty name="width" value="0.02977" units="cm"/>
      <inkml:brushProperty name="height" value="0.02977" units="cm"/>
      <inkml:brushProperty name="color" value="#f2395b"/>
    </inkml:brush>
  </inkml:definitions>
  <inkml:trace contextRef="#ctx0" brushRef="#br0">57100.000 11000.000 738,'6.000'-69.000'25,"13.000"13.000"3,12.000 12.000 2,13.000 13.000 3,4.000 7.000-1,-3.000 4.000-6,-3.000 3.000-6,-2.000 3.000-4,-3.000 3.000-5,1.000 3.000-1,-1.000 3.000-2,1.000 4.000-1,-3.000 1.000-3,-2.000 0.000 0,-3.000 0.000-2,-3.000 0.000-2,-4.000 4.000 0,-3.000 10.000 0,-3.000 10.000 2,-2.000 9.000-1,-3.000 7.000 1,1.000 7.000-1,-1.000 6.000-2,1.000 7.000 0,-4.000 4.000-1,-6.000 3.000-1,-6.000 3.000 1,-6.000 4.000 0,-6.000 2.000 0,-2.000 4.000-2,-3.000 3.000-2,-3.000 3.000-1,-4.000-1.000 0,-3.000-2.000-1,-3.000-3.000-1,-2.000-3.000 0,-1.000-4.000-3,3.000-3.000-3,3.000-3.000-3,4.000-2.000-5,1.000-6.000-2,0.000-6.000-1,0.000-6.000-2,0.000-6.000-2,1.000-6.000 1,4.000-2.000-1,3.000-3.000 1,3.000-3.000 1</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6"/>
    </inkml:context>
    <inkml:brush xml:id="br0">
      <inkml:brushProperty name="width" value="0.03316" units="cm"/>
      <inkml:brushProperty name="height" value="0.03316" units="cm"/>
      <inkml:brushProperty name="color" value="#f2395b"/>
    </inkml:brush>
  </inkml:definitions>
  <inkml:trace contextRef="#ctx0" brushRef="#br0">58100.000 10250.000 663,'0.000'50.000'81,"0.000"0.000"-16,0.000 0.000-18,0.000 0.000-16,0.000 4.000-10,0.000 10.000-5,0.000 10.000-4,0.000 9.000-4,0.000 6.000-3,0.000 3.000 1,0.000 3.000-2,0.000 4.000 1,0.000 4.000-2,0.000 6.000-1,0.000 7.000-1,0.000 6.000-2,0.000 1.000-1,0.000-3.000 0,0.000-3.000 0,0.000-2.000 0,0.000-11.000 0,0.000-15.000-2,0.000-15.000-1,0.000-16.000-2,0.000-12.000-1,0.000-5.000-4,0.000-7.000-2,0.000-5.000-2,3.000-14.000-2,6.000-18.000 3,7.000-19.000 1,6.000-18.000 3,3.000-18.000 0,0.000-16.000 1,0.000-15.000-1,0.000-15.000 1,1.000-6.000 1,4.000 7.000 1,3.000 6.000 1,3.000 7.000 1,-1.000 8.000 2,-2.000 14.000 2,-3.000 11.000 3,-3.000 14.000 2,-2.000 10.000 4,0.000 9.000 5,0.000 10.000 4,0.000 10.000 6,-2.000 8.000 1,-3.000 10.000-1,-3.000 10.000 0,-2.000 9.000-2,-3.000 4.000-2,1.000 1.000-3,-1.000-1.000-2,1.000 1.000-4,-1.000 4.000-1,1.000 9.000-2,-1.000 10.000 0,1.000 10.000-1,-1.000 0.000-1,1.000-5.000 0,-1.000-7.000-1,1.000-5.000 0,-1.000-8.000-3,1.000-5.000-3,-1.000-7.000-4,1.000-5.000-5,-1.000-4.000-1,1.000 0.000 2,-1.000 0.000 1,1.000 0.000 2,1.000-5.000-10,3.000-9.000-18,3.000-10.000-19,4.000-8.000-19</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17"/>
    </inkml:context>
    <inkml:brush xml:id="br0">
      <inkml:brushProperty name="width" value="0.03397" units="cm"/>
      <inkml:brushProperty name="height" value="0.03397" units="cm"/>
      <inkml:brushProperty name="color" value="#f2395b"/>
    </inkml:brush>
  </inkml:definitions>
  <inkml:trace contextRef="#ctx0" brushRef="#br0">59200.000 11000.000 647,'26.000'-24.000'28,"4.000"4.000"1,3.000 3.000 2,3.000 3.000 1,-1.000 4.000-1,-2.000 7.000-6,-3.000 6.000-4,-3.000 7.000-6,-4.000 4.000-3,-3.000 3.000-3,-3.000 3.000-2,-2.000 4.000-3,-5.000 8.000-5,-2.000 17.000-6,-3.000 15.000-7,-3.000 16.000-6,-6.000 5.000-2,-5.000-2.000 3,-7.000-3.000 3,-5.000-3.000 3,-3.000-7.000 2,4.000-9.000 3,3.000-10.000 2,3.000-8.000 2,3.000-8.000 2,3.000-2.000 1,3.000-3.000 0,4.000-3.000 1,8.000-7.000 5,17.000-9.000 8,15.000-10.000 8,16.000-8.000 9,4.000-4.000 1,-6.000 3.000-4,-6.000 3.000-5,-6.000 4.000-5,-4.000 2.000-2,1.000 4.000-2,-1.000 3.000 0,1.000 3.000-1,-4.000 3.000-1,-6.000 3.000-3,-6.000 3.000-2,-6.000 4.000-3,-6.000 4.000-1,-2.000 6.000 0,-3.000 7.000-1,-3.000 6.000 1,-4.000 6.000-3,-3.000 6.000-4,-3.000 7.000-2,-2.000 6.000-5,-8.000 7.000-5,-8.000 10.000-7,-10.000 10.000-7,-9.000 9.000-8,-1.000-5.000-3,10.000-19.000 2,10.000-18.000 3,9.000-19.000 1,2.000-12.000 2,-2.000-2.000 1,-3.000-3.000 2,-3.000-3.000 0</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5"/>
    </inkml:context>
    <inkml:brush xml:id="br0">
      <inkml:brushProperty name="width" value="0.02874" units="cm"/>
      <inkml:brushProperty name="height" value="0.02874" units="cm"/>
      <inkml:brushProperty name="color" value="#f2395b"/>
    </inkml:brush>
  </inkml:definitions>
  <inkml:trace contextRef="#ctx0" brushRef="#br0">12450.000 20650.000 765,'-115.000'25.000'39,"23.000"0.000"-6,22.000 0.000-5,22.000 0.000-5,8.000 1.000-3,-2.000 4.000-4,-3.000 3.000-2,-3.000 3.000-3,-4.000 3.000-2,-3.000 3.000 0,-3.000 3.000-1,-2.000 4.000-1,-5.000 1.000-1,-2.000 0.000-1,-3.000 0.000-1,-3.000 0.000-2,-1.000-2.000-2,4.000-3.000-6,3.000-3.000-5,3.000-2.000-6,6.000-5.000-4,9.000-2.000-2,10.000-3.000-1,10.000-3.000-2</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4019.000 5687.000 256,'103.000'-19.000'139,"-43.000"8.000"-107,33.000 0.000-1,-13.000 2.000 1,-1.000-2.000-7,4.000 3.000-4,-23.000 3.000-3,12.000 2.000 0,18.000 1.000 5,-10.000 2.000-1,-10.000 2.000 2,2.000-2.000-4,-22.000 15.000-162</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5"/>
    </inkml:context>
    <inkml:brush xml:id="br0">
      <inkml:brushProperty name="width" value="0.03382" units="cm"/>
      <inkml:brushProperty name="height" value="0.03382" units="cm"/>
      <inkml:brushProperty name="color" value="#f2395b"/>
    </inkml:brush>
  </inkml:definitions>
  <inkml:trace contextRef="#ctx0" brushRef="#br0">12600.000 20700.000 650,'26.000'23.000'-2,"4.000"-3.000"-4,3.000-3.000-3,3.000-2.000-4,1.000-1.000 3,1.000 3.000 10,-1.000 3.000 11,1.000 4.000 11,-3.000 1.000 3,-2.000 0.000-1,-3.000 0.000-3,-3.000 0.000-1,-1.000-2.000-4,4.000-3.000-4,3.000-3.000-6,3.000-2.000-4,1.000-3.000-1,1.000 1.000-1,-1.000-1.000 2,1.000 1.000 0,-1.000-1.000 0,1.000 1.000-1,-1.000-1.000-2,1.000 1.000-1,-3.000 2.000-2,-2.000 7.000 0,-3.000 6.000-2,-3.000 7.000-2,-4.000 0.000 1,-3.000-2.000 3,-3.000-3.000 2,-2.000-3.000 3,-5.000-1.000 1,-2.000 4.000-1,-3.000 3.000 0,-3.000 3.000 0,-2.000 1.000 0,0.000 1.000 2,0.000-1.000 1,0.000 1.000 2,0.000 1.000 3,0.000 3.000 3,0.000 3.000 4,0.000 4.000 4,0.000 1.000 1,0.000 0.000-2,0.000 0.000-1,0.000 0.000-1,0.000 4.000-2,0.000 10.000-1,0.000 10.000-1,0.000 9.000-1,0.000 4.000-1,0.000 1.000 0,0.000-1.000-1,0.000 1.000 0,0.000 1.000-2,0.000 3.000-4,0.000 3.000-3,0.000 4.000-4,0.000-1.000-5,0.000-3.000-7,0.000-3.000-7,0.000-2.000-6,1.000-6.000-3,4.000-6.000 0,3.000-6.000 0,3.000-6.000 0,-1.000-9.000 1,-2.000-8.000-1,-3.000-10.000-1,-3.000-9.000 0</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6"/>
    </inkml:context>
    <inkml:brush xml:id="br0">
      <inkml:brushProperty name="width" value="0.03903" units="cm"/>
      <inkml:brushProperty name="height" value="0.03903" units="cm"/>
      <inkml:brushProperty name="color" value="#f2395b"/>
    </inkml:brush>
  </inkml:definitions>
  <inkml:trace contextRef="#ctx0" brushRef="#br0">11100.000 21750.000 563,'-46.000'1.000'-12,"10.000"4.000"14,10.000 3.000 15,9.000 3.000 15,6.000 9.000 5,3.000 16.000-5,3.000 15.000-5,4.000 17.000-6,1.000 7.000-3,0.000 0.000-5,0.000 0.000-2,0.000 0.000-3,1.000 4.000-4,4.000 10.000-2,3.000 10.000-2,3.000 9.000-3,1.000 6.000-2,1.000 3.000 0,-1.000 3.000 0,1.000 4.000-1,1.000-3.000 0,3.000-5.000-1,3.000-7.000 0,4.000-5.000-1,-1.000-6.000-1,-3.000-3.000-1,-3.000-3.000-2,-2.000-2.000-1,-3.000-6.000-1,1.000-6.000 1,-1.000-6.000 1,1.000-6.000 0,-3.000-9.000 2,-2.000-8.000 1,-3.000-10.000 1,-3.000-9.000 2,-6.000-9.000 3,-5.000-5.000 2,-7.000-7.000 4,-5.000-5.000 3,2.000-4.000 8,13.000 0.000 11,12.000 0.000 13,13.000 0.000 12,9.000 0.000 1,6.000 0.000-8,7.000 0.000-9,6.000 0.000-9,3.000 1.000-5,0.000 4.000-3,0.000 3.000-1,0.000 3.000-3,1.000 3.000-1,4.000 3.000-1,3.000 3.000 0,3.000 4.000-2,1.000 1.000-1,1.000 0.000-5,-1.000 0.000-5,1.000 0.000-3,-3.000-2.000-3,-2.000-3.000 0,-3.000-3.000 0,-3.000-2.000 0,-2.000-1.000 1,0.000 3.000 1,0.000 3.000 2,0.000 4.000 2,0.000-1.000 0,0.000-3.000 1,0.000-3.000-1,0.000-2.000 1,0.000-8.000 1,0.000-8.000 0,0.000-10.000 1,0.000-9.000 1,-4.000-7.000 0,-5.000-3.000 0,-7.000-3.000-1,-5.000-2.000 0,-4.000-5.000 0,0.000-2.000 0,0.000-3.000-1,0.000-3.000 1,0.000-6.000-2,0.000-5.000-3,0.000-7.000-2,0.000-5.000-3,1.000-4.000-5,4.000 0.000-8,3.000 0.000-8,3.000 0.000-7,-1.000 3.000-5,-2.000 6.000 1,-3.000 7.000-1,-3.000 6.000 0,-6.000 6.000 2,-5.000 6.000 3,-7.000 7.000 3,-5.000 6.000 2</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7"/>
    </inkml:context>
    <inkml:brush xml:id="br0">
      <inkml:brushProperty name="width" value="0.02733" units="cm"/>
      <inkml:brushProperty name="height" value="0.02733" units="cm"/>
      <inkml:brushProperty name="color" value="#f2395b"/>
    </inkml:brush>
  </inkml:definitions>
  <inkml:trace contextRef="#ctx0" brushRef="#br0">12200.000 21200.000 805,'-91.000'23.000'61,"19.000"-3.000"-13,19.000-3.000-13,19.000-2.000-13,7.000 5.000-8,-3.000 16.000-5,-3.000 15.000-4,-2.000 17.000-5,-6.000 10.000-3,-6.000 6.000-5,-6.000 7.000-5,-6.000 6.000-4,1.000 4.000-3,9.000 4.000-1,10.000 3.000-1,10.000 3.000-1,5.000-8.000-3,4.000-19.000-5,3.000-18.000-5,3.000-19.000-4</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7"/>
    </inkml:context>
    <inkml:brush xml:id="br0">
      <inkml:brushProperty name="width" value="0.02547" units="cm"/>
      <inkml:brushProperty name="height" value="0.02547" units="cm"/>
      <inkml:brushProperty name="color" value="#f2395b"/>
    </inkml:brush>
  </inkml:definitions>
  <inkml:trace contextRef="#ctx0" brushRef="#br0">11550.000 23500.000 863,'50.000'1.000'48,"0.000"4.000"-10,0.000 3.000-12,0.000 3.000-11,0.000 3.000-8,0.000 3.000-4,0.000 3.000-5,0.000 4.000-5,0.000 1.000-4,0.000 0.000-5,0.000 0.000-4,0.000 0.000-4,-4.000-4.000-1,-5.000-5.000 3,-7.000-7.000 4,-5.000-5.000 4,-6.000-3.000-2,-3.000 4.000-4,-3.000 3.000-5,-2.000 3.000-4</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7"/>
    </inkml:context>
    <inkml:brush xml:id="br0">
      <inkml:brushProperty name="width" value="0.0254" units="cm"/>
      <inkml:brushProperty name="height" value="0.0254" units="cm"/>
      <inkml:brushProperty name="color" value="#f2395b"/>
    </inkml:brush>
  </inkml:definitions>
  <inkml:trace contextRef="#ctx0" brushRef="#br0">12800.000 22200.000 866,'-44.000'3.000'-5,"13.000"6.000"11,12.000 7.000 12,13.000 6.000 10,6.000 10.000 3,0.000 17.000-7,0.000 15.000-7,0.000 16.000-7,0.000 9.000-6,0.000 3.000-4,0.000 3.000-4,0.000 4.000-6,3.000-1.000-4,6.000-3.000-7,7.000-3.000-6,6.000-2.000-6,1.000-11.000-2,-3.000-15.000 0,-3.000-15.000 2,-2.000-16.000 0</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29"/>
    </inkml:context>
    <inkml:brush xml:id="br0">
      <inkml:brushProperty name="width" value="0.02995" units="cm"/>
      <inkml:brushProperty name="height" value="0.02995" units="cm"/>
      <inkml:brushProperty name="color" value="#f2395b"/>
    </inkml:brush>
  </inkml:definitions>
  <inkml:trace contextRef="#ctx0" brushRef="#br0">12550.000 18650.000 734,'-22.000'53.000'82,"6.000"6.000"-19,7.000 7.000-17,6.000 6.000-18,4.000 7.000-11,4.000 10.000-3,3.000 10.000-5,3.000 9.000-3,3.000 6.000-6,3.000 3.000-4,3.000 3.000-6,4.000 4.000-5,1.000 1.000-6,0.000 0.000-7,0.000 0.000-6,0.000 0.000-7,-2.000-11.000-3,-3.000-22.000 2,-3.000-22.000 0,-2.000-21.000 1</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0"/>
    </inkml:context>
    <inkml:brush xml:id="br0">
      <inkml:brushProperty name="width" value="0.02778" units="cm"/>
      <inkml:brushProperty name="height" value="0.02778" units="cm"/>
      <inkml:brushProperty name="color" value="#f2395b"/>
    </inkml:brush>
  </inkml:definitions>
  <inkml:trace contextRef="#ctx0" brushRef="#br0">10000.000 19500.000 791,'-90.000'-25.000'-52,"23.000"0.000"17,22.000 0.000 20,22.000 0.000 19,10.000 0.000 9,1.000 0.000 2,-1.000 0.000 1,1.000 0.000 1,1.000 0.000 3,3.000 0.000 3,3.000 0.000 6,4.000 0.000 3,2.000 7.000 0,4.000 17.000-5,3.000 15.000-6,3.000 16.000-4,3.000 16.000-4,3.000 20.000-2,3.000 18.000-2,4.000 20.000-2,1.000 14.000-3,0.000 14.000-4,0.000 11.000-4,0.000 14.000-4,3.000 3.000-7,6.000-2.000-8,7.000-3.000-8,6.000-3.000-8,-1.000-13.000-2,-5.000-22.000 5,-7.000-22.000 3,-5.000-21.000 5,-4.000-15.000 3,0.000-6.000 2,0.000-6.000 2,0.000-6.000 2</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1"/>
    </inkml:context>
    <inkml:brush xml:id="br0">
      <inkml:brushProperty name="width" value="0.02699" units="cm"/>
      <inkml:brushProperty name="height" value="0.02699" units="cm"/>
      <inkml:brushProperty name="color" value="#f2395b"/>
    </inkml:brush>
  </inkml:definitions>
  <inkml:trace contextRef="#ctx0" brushRef="#br0">31650.000 20850.000 815,'-24.000'-24.000'-16,"4.000"4.000"12,3.000 3.000 12,3.000 3.000 13,-4.000 3.000 5,-8.000 3.000 2,-10.000 3.000-1,-9.000 4.000 1,-5.000 5.000-2,0.000 10.000-8,0.000 10.000-5,0.000 9.000-7,-4.000 4.000-4,-5.000 1.000 0,-7.000-1.000-3,-5.000 1.000 0,-4.000-1.000-2,0.000 1.000-1,0.000-1.000-1,0.000 1.000-1,3.000-1.000-1,6.000 1.000 2,7.000-1.000 1,6.000 1.000 2,12.000-6.000-7,19.000-8.000-13,19.000-10.000-13,19.000-9.000-13,9.000-10.000-3,0.000-9.000 10,0.000-10.000 9,0.000-8.000 9,0.000-4.000 6,0.000 3.000 2,0.000 3.000 2,0.000 4.000 3</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2"/>
    </inkml:context>
    <inkml:brush xml:id="br0">
      <inkml:brushProperty name="width" value="0.03082" units="cm"/>
      <inkml:brushProperty name="height" value="0.03082" units="cm"/>
      <inkml:brushProperty name="color" value="#f2395b"/>
    </inkml:brush>
  </inkml:definitions>
  <inkml:trace contextRef="#ctx0" brushRef="#br0">31700.000 20600.000 713,'25.000'23.000'-6,"0.000"-3.000"4,0.000-3.000 3,0.000-2.000 3,1.000-1.000 4,4.000 3.000 3,3.000 3.000 3,3.000 4.000 2,1.000-1.000 1,1.000-3.000-4,-1.000-3.000-3,1.000-2.000-3,1.000-1.000-3,3.000 3.000-2,3.000 3.000-3,4.000 4.000-2,1.000-1.000 0,0.000-3.000 1,0.000-3.000 0,0.000-2.000 2,-4.000-3.000 0,-5.000 1.000-2,-7.000-1.000-1,-5.000 1.000-1,-4.000-1.000 0,0.000 1.000-1,0.000-1.000 2,0.000 1.000-1,-2.000 2.000 1,-3.000 7.000 2,-3.000 6.000 2,-2.000 7.000 2,-5.000 2.000 1,-2.000 1.000 3,-3.000-1.000 2,-3.000 1.000 2,-4.000-1.000 3,-3.000 1.000 1,-3.000-1.000 1,-2.000 1.000 3,-3.000-1.000-1,1.000 1.000-1,-1.000-1.000-2,1.000 1.000-2,-1.000 7.000-1,1.000 16.000 0,-1.000 15.000-2,1.000 17.000 0,1.000 7.000-2,3.000 0.000-1,3.000 0.000-3,4.000 0.000-2,1.000-4.000-2,0.000-5.000-3,0.000-7.000-3,0.000-5.000-4,0.000-8.000 0,0.000-5.000 0,0.000-7.000 1,0.000-5.000 1,1.000-8.000-3,4.000-5.000-7,3.000-7.000-7,3.000-5.000-7</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3"/>
    </inkml:context>
    <inkml:brush xml:id="br0">
      <inkml:brushProperty name="width" value="0.03736" units="cm"/>
      <inkml:brushProperty name="height" value="0.03736" units="cm"/>
      <inkml:brushProperty name="color" value="#f2395b"/>
    </inkml:brush>
  </inkml:definitions>
  <inkml:trace contextRef="#ctx0" brushRef="#br0">30450.000 21300.000 588,'-46.000'-16.000'6,"10.000"19.000"9,10.000 19.000 10,9.000 19.000 11,6.000 7.000 2,3.000-3.000-7,3.000-3.000-6,4.000-2.000-7,1.000 2.000-5,0.000 9.000-4,0.000 10.000-5,0.000 10.000-4,1.000 8.000-2,4.000 10.000 0,3.000 10.000-2,3.000 9.000 0,-1.000 2.000 0,-2.000-2.000-1,-3.000-3.000-1,-3.000-3.000 0,-2.000-6.000 0,0.000-5.000-2,0.000-7.000 0,0.000-5.000-2,0.000-9.000 1,0.000-9.000-1,0.000-10.000 2,0.000-8.000-1,3.000-11.000 9,6.000-8.000 16,7.000-10.000 16,6.000-9.000 16,6.000-5.000 3,6.000 0.000-9,7.000 0.000-9,6.000 0.000-9,3.000 3.000-7,0.000 6.000-4,0.000 7.000-4,0.000 6.000-3,-2.000 3.000-4,-3.000 0.000-5,-3.000 0.000-2,-2.000 0.000-5,-1.000 1.000 0,3.000 4.000 3,3.000 3.000 2,4.000 3.000 4,-1.000-2.000-3,-3.000-6.000-5,-3.000-6.000-7,-2.000-6.000-6,-5.000-4.000-2,-2.000 1.000 2,-3.000-1.000 2,-3.000 1.000 2,-2.000-3.000 4,0.000-2.000 7,0.000-3.000 5,0.000-3.000 7,0.000-1.000 1,0.000 4.000-3,0.000 3.000-3,0.000 3.000-2,0.000-2.000 0,0.000-6.000 3,0.000-6.000 3,0.000-6.000 4,4.000-7.000 0,10.000-6.000-2,10.000-6.000-3,9.000-6.000-4,4.000-2.000 0,1.000 3.000-2,-1.000 3.000 0,1.000 4.000-1,-1.000-3.000-5,1.000-5.000-7,-1.000-7.000-9,1.000-5.000-8,-1.000-4.000-5,1.000 0.000-2,-1.000 0.000 0,1.000 0.000-2,-7.000 3.000 4,-12.000 6.000 7,-13.000 7.000 8,-12.000 6.000 8</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1"/>
    </inkml:context>
    <inkml:brush xml:id="br0">
      <inkml:brushProperty name="width" value="0.07302" units="cm"/>
      <inkml:brushProperty name="height" value="0.07302" units="cm"/>
      <inkml:brushProperty name="color" value="#00bff3"/>
    </inkml:brush>
  </inkml:definitions>
  <inkml:trace contextRef="#ctx0" brushRef="#br0">61627.000 4683.000,'-79.000'0.000,"72.000"0.000,-1.000 0.000,0.000-8.000</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5"/>
    </inkml:context>
    <inkml:brush xml:id="br0">
      <inkml:brushProperty name="width" value="0.02589" units="cm"/>
      <inkml:brushProperty name="height" value="0.02589" units="cm"/>
      <inkml:brushProperty name="color" value="#f2395b"/>
    </inkml:brush>
  </inkml:definitions>
  <inkml:trace contextRef="#ctx0" brushRef="#br0">31700.000 21000.000 849,'-25.000'-24.000'3,"0.000"4.000"5,0.000 3.000 6,0.000 3.000 6,0.000 3.000 1,0.000 3.000-1,0.000 3.000-1,0.000 4.000-1,0.000 5.000-4,0.000 10.000-5,0.000 10.000-5,0.000 9.000-4,-2.000 9.000-5,-3.000 9.000-2,-3.000 10.000-4,-2.000 10.000-2,-5.000 7.000-5,-2.000 6.000-4,-3.000 7.000-7,-3.000 6.000-5,-1.000-1.000-2,4.000-5.000 3,3.000-7.000 1,3.000-5.000 2,4.000-11.000 5,7.000-11.000 5,6.000-14.000 5,7.000-11.000 7,2.000-9.000 2,1.000-3.000 2,-1.000-3.000 2,1.000-2.000 0</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5"/>
    </inkml:context>
    <inkml:brush xml:id="br0">
      <inkml:brushProperty name="width" value="0.02703" units="cm"/>
      <inkml:brushProperty name="height" value="0.02703" units="cm"/>
      <inkml:brushProperty name="color" value="#f2395b"/>
    </inkml:brush>
  </inkml:definitions>
  <inkml:trace contextRef="#ctx0" brushRef="#br0">31100.000 22750.000 813,'-21.000'23.000'6,"10.000"-3.000"10,10.000-3.000 11,9.000-2.000 12,7.000-1.000-1,7.000 3.000-9,6.000 3.000-9,7.000 4.000-11,4.000 1.000-6,3.000 0.000-7,3.000 0.000-4,4.000 0.000-6,1.000-2.000-4,0.000-3.000-4,0.000-3.000-4,0.000-2.000-4,-4.000-3.000 1,-5.000 1.000 3,-7.000-1.000 4,-5.000 1.000 4,-4.000-1.000 0,0.000 1.000-2,0.000-1.000-3,0.000 1.000-2</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6"/>
    </inkml:context>
    <inkml:brush xml:id="br0">
      <inkml:brushProperty name="width" value="0.02734" units="cm"/>
      <inkml:brushProperty name="height" value="0.02734" units="cm"/>
      <inkml:brushProperty name="color" value="#f2395b"/>
    </inkml:brush>
  </inkml:definitions>
  <inkml:trace contextRef="#ctx0" brushRef="#br0">32400.000 21350.000 804,'-46.000'28.000'35,"10.000"6.000"-2,10.000 7.000-4,9.000 6.000-2,6.000 6.000-4,3.000 6.000-7,3.000 7.000-5,4.000 6.000-7,1.000 3.000-1,0.000 0.000 0,0.000 0.000 1,0.000 0.000 1,0.000 0.000-3,0.000 0.000-7,0.000 0.000-7,0.000 0.000-8,0.000-7.000-8,0.000-11.000-9,0.000-14.000-11,0.000-11.000-8</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6"/>
    </inkml:context>
    <inkml:brush xml:id="br0">
      <inkml:brushProperty name="width" value="0.02932" units="cm"/>
      <inkml:brushProperty name="height" value="0.02932" units="cm"/>
      <inkml:brushProperty name="color" value="#f2395b"/>
    </inkml:brush>
  </inkml:definitions>
  <inkml:trace contextRef="#ctx0" brushRef="#br0">31700.000 19050.000 750,'-2.000'-58.000'23,"-3.000"34.000"7,-3.000 35.000 8,-2.000 35.000 8,-1.000 19.000-2,3.000 7.000-11,3.000 6.000-11,4.000 7.000-11,1.000 4.000-8,0.000 3.000-7,0.000 3.000-6,0.000 4.000-5,1.000 1.000-8,4.000 0.000-9,3.000 0.000-9,3.000 0.000-10,1.000-10.000 0,1.000-18.000 6,-1.000-19.000 6,1.000-18.000 6</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7"/>
    </inkml:context>
    <inkml:brush xml:id="br0">
      <inkml:brushProperty name="width" value="0.02638" units="cm"/>
      <inkml:brushProperty name="height" value="0.02638" units="cm"/>
      <inkml:brushProperty name="color" value="#f2395b"/>
    </inkml:brush>
  </inkml:definitions>
  <inkml:trace contextRef="#ctx0" brushRef="#br0">31750.000 17900.000 833,'-46.000'-46.000'-18,"10.000"10.000"5,10.000 10.000 7,9.000 9.000 5,4.000 4.000 5,1.000 1.000 3,-1.000-1.000 4,1.000 1.000 2,-3.000 1.000 3,-2.000 3.000-1,-3.000 3.000-1,-3.000 4.000 1,-2.000 1.000-2,0.000 0.000-4,0.000 0.000-2,0.000 0.000-4,-2.000 4.000-2,-3.000 10.000 0,-3.000 10.000 0,-2.000 9.000 0,0.000 6.000 0,7.000 3.000 1,6.000 3.000 2,7.000 4.000 0,4.000 2.000 2,3.000 4.000-1,3.000 3.000 1,4.000 3.000 0,1.000-1.000 0,0.000-2.000 0,0.000-3.000 0,0.000-3.000-1,1.000-6.000 0,4.000-5.000-1,3.000-7.000-1,3.000-5.000-1,3.000-6.000 0,3.000-3.000-1,3.000-3.000-2,4.000-2.000 0,2.000-5.000-1,4.000-2.000-2,3.000-3.000-2,3.000-3.000 0,4.000-7.000-3,7.000-9.000-3,6.000-10.000-2,7.000-8.000-3,0.000-6.000-4,-2.000 1.000-5,-3.000-1.000-4,-3.000 1.000-5,-6.000 1.000-1,-5.000 3.000 4,-7.000 3.000 5,-5.000 4.000 3</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8"/>
    </inkml:context>
    <inkml:brush xml:id="br0">
      <inkml:brushProperty name="width" value="0.02677" units="cm"/>
      <inkml:brushProperty name="height" value="0.02677" units="cm"/>
      <inkml:brushProperty name="color" value="#f2395b"/>
    </inkml:brush>
  </inkml:definitions>
  <inkml:trace contextRef="#ctx0" brushRef="#br0">29800.000 20250.000 821,'1.000'71.000'54,"4.000"-5.000"-9,3.000-7.000-11,3.000-5.000-11,3.000-1.000-8,3.000 6.000-7,3.000 7.000-9,4.000 6.000-7,2.000-1.000-8,4.000-5.000-6,3.000-7.000-8,3.000-5.000-6,-4.000-8.000-1,-8.000-5.000 6,-10.000-7.000 5,-9.000-5.000 6</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38"/>
    </inkml:context>
    <inkml:brush xml:id="br0">
      <inkml:brushProperty name="width" value="0.02772" units="cm"/>
      <inkml:brushProperty name="height" value="0.02772" units="cm"/>
      <inkml:brushProperty name="color" value="#f2395b"/>
    </inkml:brush>
  </inkml:definitions>
  <inkml:trace contextRef="#ctx0" brushRef="#br0">29650.000 19050.000 793,'-47.000'-2.000'-24,"6.000"-3.000"14,7.000-3.000 14,6.000-2.000 12,3.000-3.000 7,0.000 1.000-3,0.000-1.000-3,0.000 1.000-1,-2.000 1.000-3,-3.000 3.000 0,-3.000 3.000 0,-2.000 4.000-1,-5.000 1.000-2,-2.000 0.000-2,-3.000 0.000-2,-3.000 0.000-3,-2.000 4.000-1,0.000 10.000-1,0.000 10.000-2,0.000 9.000 0,1.000 7.000 0,4.000 7.000 1,3.000 6.000 1,3.000 7.000 1,-1.000 5.000 1,-2.000 7.000 1,-3.000 6.000 0,-3.000 7.000 0,2.000 0.000 1,10.000-2.000 0,10.000-3.000 0,9.000-3.000 0,7.000-6.000 0,7.000-5.000 0,6.000-7.000 0,7.000-5.000-2,7.000-8.000 1,9.000-5.000-1,10.000-7.000-1,10.000-5.000-1,8.000-6.000-3,10.000-3.000-9,10.000-3.000-8,9.000-2.000-8,10.000-11.000-4,14.000-15.000 2,11.000-15.000 0,14.000-16.000 1,-7.000-5.000 1,-25.000 6.000-3,-25.000 7.000-1,-25.000 6.000-2</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0"/>
    </inkml:context>
    <inkml:brush xml:id="br0">
      <inkml:brushProperty name="width" value="0.02763" units="cm"/>
      <inkml:brushProperty name="height" value="0.02763" units="cm"/>
      <inkml:brushProperty name="color" value="#f2395b"/>
    </inkml:brush>
  </inkml:definitions>
  <inkml:trace contextRef="#ctx0" brushRef="#br0">32850.000 20900.000 796,'28.000'23.000'58,"6.000"-3.000"-12,7.000-3.000-12,6.000-2.000-12,4.000-6.000-7,4.000-6.000-4,3.000-6.000-2,3.000-6.000-3,3.000-6.000-4,3.000-2.000-1,3.000-3.000-4,4.000-3.000-3,-1.000-1.000-3,-3.000 4.000-6,-3.000 3.000-4,-2.000 3.000-5,-6.000 1.000-3,-6.000 1.000 1,-6.000-1.000 1,-6.000 1.000 1,-7.000-1.000-1,-6.000 1.000-3,-6.000-1.000-2,-6.000 1.000-3</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1"/>
    </inkml:context>
    <inkml:brush xml:id="br0">
      <inkml:brushProperty name="width" value="0.02954" units="cm"/>
      <inkml:brushProperty name="height" value="0.02954" units="cm"/>
      <inkml:brushProperty name="color" value="#f2395b"/>
    </inkml:brush>
  </inkml:definitions>
  <inkml:trace contextRef="#ctx0" brushRef="#br0">34200.000 20050.000 744,'-24.000'-24.000'3,"4.000"4.000"5,3.000 3.000 6,3.000 3.000 6,3.000 6.000 2,3.000 9.000-2,3.000 10.000 0,4.000 10.000-1,1.000 5.000-2,0.000 4.000-2,0.000 3.000-2,0.000 3.000-1,0.000 4.000-1,0.000 7.000-1,0.000 6.000-1,0.000 7.000 0,0.000 2.000 0,0.000 1.000-3,0.000-1.000-1,0.000 1.000-1,0.000-1.000-1,0.000 1.000-1,0.000-1.000 0,0.000 1.000 0,0.000-3.000-1,0.000-2.000-4,0.000-3.000-1,0.000-3.000-3,3.000-7.000-10,6.000-9.000-19,7.000-10.000-18,6.000-8.000-18</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1"/>
    </inkml:context>
    <inkml:brush xml:id="br0">
      <inkml:brushProperty name="width" value="0.03017" units="cm"/>
      <inkml:brushProperty name="height" value="0.03017" units="cm"/>
      <inkml:brushProperty name="color" value="#f2395b"/>
    </inkml:brush>
  </inkml:definitions>
  <inkml:trace contextRef="#ctx0" brushRef="#br0">34200.000 19850.000 729,'1.000'-69.000'2,"4.000"13.000"4,3.000 12.000 5,3.000 13.000 4,3.000 7.000 2,3.000 4.000 2,3.000 3.000 2,4.000 3.000 1,1.000 7.000 0,0.000 14.000 0,0.000 11.000-1,0.000 14.000 0,-2.000 8.000-4,-3.000 7.000-6,-3.000 6.000-5,-2.000 7.000-7,-6.000 2.000-3,-6.000 1.000-3,-6.000-1.000-3,-6.000 1.000-2,-7.000-1.000-1,-6.000 1.000-1,-6.000-1.000 1,-6.000 1.000-1,-2.000-4.000 0,3.000-6.000 2,3.000-6.000 1,4.000-6.000 1,2.000-6.000 1,4.000-2.000-1,3.000-3.000 1,3.000-3.000-1,6.000-9.000 3,9.000-11.000 5,10.000-14.000 4,10.000-11.000 5,5.000-7.000 3,4.000 0.000 1,3.000 0.000 1,3.000 0.000 1,-1.000 1.000 1,-2.000 4.000 1,-3.000 3.000 1,-3.000 3.000 1,-1.000 3.000 0,4.000 3.000-3,3.000 3.000-1,3.000 4.000-3,-1.000 8.000-1,-2.000 17.000 0,-3.000 15.000 0,-3.000 16.000 0,-7.000 4.000-2,-9.000-6.000-3,-10.000-6.000-3,-8.000-6.000-2,-8.000 1.000-1,-2.000 9.000-1,-3.000 10.000 2,-3.000 10.000-1,-2.000-1.000-1,0.000-9.000-6,0.000-10.000-4,0.000-8.000-6,1.000-8.000-3,4.000-2.000-3,3.000-3.000-2,3.000-3.000-2,-1.000-10.000-4,-2.000-16.000-3,-3.000-15.000-5,-3.000-15.000-3</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2"/>
    </inkml:context>
    <inkml:brush xml:id="br0">
      <inkml:brushProperty name="width" value="0.07302" units="cm"/>
      <inkml:brushProperty name="height" value="0.07302" units="cm"/>
      <inkml:brushProperty name="color" value="#00bff3"/>
    </inkml:brush>
  </inkml:definitions>
  <inkml:trace contextRef="#ctx0" brushRef="#br0">7598.000 6197.000,'-16.000'-31.000,"8.000"23.000,0.000 0.000,8.000 24.000,0.000-1.000,8.000 40.000,0.000 0.000,-8.000 16.000,0.000-1.000,-8.000-15.000,0.000 0.000,0.000-8.000,0.000 0.000,8.000-24.000,0.000 1.000,0.000-32.000</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2"/>
    </inkml:context>
    <inkml:brush xml:id="br0">
      <inkml:brushProperty name="width" value="0.0295" units="cm"/>
      <inkml:brushProperty name="height" value="0.0295" units="cm"/>
      <inkml:brushProperty name="color" value="#f2395b"/>
    </inkml:brush>
  </inkml:definitions>
  <inkml:trace contextRef="#ctx0" brushRef="#br0">34700.000 20250.000 745,'25.000'-24.000'2,"0.000"4.000"3,0.000 3.000 3,0.000 3.000 4,0.000 6.000 3,0.000 9.000 2,0.000 10.000 4,0.000 10.000 3,1.000 5.000 0,4.000 4.000-3,3.000 3.000-1,3.000 3.000-2,-2.000 3.000-2,-6.000 3.000-4,-6.000 3.000-2,-6.000 4.000-2,-4.000 4.000-3,1.000 6.000-1,-1.000 7.000 0,1.000 6.000-2,-3.000 1.000-1,-2.000-3.000-1,-3.000-3.000-2,-3.000-2.000-1,-2.000-6.000-1,0.000-6.000 0,0.000-6.000 2,0.000-6.000 0,-2.000-16.000 0,-3.000-25.000 0,-3.000-25.000 1,-2.000-25.000 0,3.000-18.000 1,14.000-8.000 1,11.000-10.000 3,14.000-9.000 0,7.000-9.000 1,3.000-5.000 0,3.000-7.000-1,4.000-5.000 0,1.000-4.000-2,0.000 0.000-4,0.000 0.000-3,0.000 0.000-3,0.000 6.000-4,0.000 13.000-5,0.000 12.000-6,0.000 13.000-6,-5.000 12.000 0,-9.000 13.000 4,-10.000 12.000 4,-8.000 13.000 4</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5"/>
    </inkml:context>
    <inkml:brush xml:id="br0">
      <inkml:brushProperty name="width" value="0.02739" units="cm"/>
      <inkml:brushProperty name="height" value="0.02739" units="cm"/>
      <inkml:brushProperty name="color" value="#f2395b"/>
    </inkml:brush>
  </inkml:definitions>
  <inkml:trace contextRef="#ctx0" brushRef="#br0">57650.000 19500.000 803,'-49.000'23.000'12,"4.000"-3.000"5,3.000-3.000 6,3.000-2.000 5,1.000 0.000 1,1.000 7.000-5,-1.000 6.000-5,1.000 7.000-4,-3.000 2.000-4,-2.000 1.000-3,-3.000-1.000-2,-3.000 1.000-3,-4.000 1.000-2,-3.000 3.000-1,-3.000 3.000-2,-2.000 4.000-2,-3.000-3.000-1,1.000-5.000 1,-1.000-7.000-1,1.000-5.000 1,1.000-3.000 0,3.000 4.000 1,3.000 3.000 1,4.000 3.000-1,4.000-2.000 2,6.000-6.000-1,7.000-6.000-1,6.000-6.000 1,10.000-7.000-6,17.000-6.000-10,15.000-6.000-10,16.000-6.000-10,13.000-10.000-4,14.000-12.000 4,11.000-13.000 3,14.000-12.000 3,-4.000-2.000 5,-19.000 9.000 5,-18.000 10.000 4,-19.000 10.000 6,-8.000 4.000 3,3.000 0.000 3,3.000 0.000 1,4.000 0.000 2</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5"/>
    </inkml:context>
    <inkml:brush xml:id="br0">
      <inkml:brushProperty name="width" value="0.02976" units="cm"/>
      <inkml:brushProperty name="height" value="0.02976" units="cm"/>
      <inkml:brushProperty name="color" value="#f2395b"/>
    </inkml:brush>
  </inkml:definitions>
  <inkml:trace contextRef="#ctx0" brushRef="#br0">57500.000 19350.000 739,'3.000'48.000'9,"6.000"-3.000"5,7.000-3.000 4,6.000-2.000 4,4.000-5.000 1,4.000-2.000-4,3.000-3.000-4,3.000-3.000-2,3.000-2.000-4,3.000 0.000-1,3.000 0.000-1,4.000 0.000-2,2.000 0.000 0,4.000 0.000 0,3.000 0.000 1,3.000 0.000 1,-1.000-2.000-2,-2.000-3.000-4,-3.000-3.000-3,-3.000-2.000-4,-4.000-1.000-3,-3.000 3.000-1,-3.000 3.000 0,-2.000 4.000-2,-5.000-1.000-1,-2.000-3.000 0,-3.000-3.000 0,-3.000-2.000-1,-4.000-1.000 1,-3.000 3.000 1,-3.000 3.000 2,-2.000 4.000 0,-6.000 2.000 4,-6.000 4.000 5,-6.000 3.000 5,-6.000 3.000 6,-4.000-1.000 3,1.000-2.000 1,-1.000-3.000 0,1.000-3.000 2,-3.000-1.000 0,-2.000 4.000 0,-3.000 3.000 1,-3.000 3.000 0,-2.000 4.000-1,0.000 7.000-1,0.000 6.000-2,0.000 7.000-1,3.000 0.000-2,6.000-2.000-2,7.000-3.000-2,6.000-3.000-1,3.000 1.000-4,0.000 6.000-2,0.000 7.000-4,0.000 6.000-4,0.000 1.000-3,0.000-3.000-1,0.000-3.000-1,0.000-2.000-3,3.000-3.000 0,6.000 1.000 2,7.000-1.000 0,6.000 1.000 2,1.000-4.000-4,-3.000-6.000-7,-3.000-6.000-7,-2.000-6.000-8,-5.000-6.000-1,-2.000-2.000 5,-3.000-3.000 5,-3.000-3.000 5</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6"/>
    </inkml:context>
    <inkml:brush xml:id="br0">
      <inkml:brushProperty name="width" value="0.03609" units="cm"/>
      <inkml:brushProperty name="height" value="0.03609" units="cm"/>
      <inkml:brushProperty name="color" value="#f2395b"/>
    </inkml:brush>
  </inkml:definitions>
  <inkml:trace contextRef="#ctx0" brushRef="#br0">56250.000 20600.000 609,'-46.000'-2.000'-3,"10.000"-3.000"-4,10.000-3.000-6,9.000-2.000-4,10.000 5.000 7,14.000 16.000 20,11.000 15.000 20,14.000 17.000 21,2.000 8.000 2,-6.000 4.000-14,-6.000 3.000-14,-6.000 3.000-16,-4.000 3.000-8,1.000 3.000-3,-1.000 3.000-4,1.000 4.000-3,-3.000 1.000-2,-2.000 0.000 0,-3.000 0.000-1,-3.000 0.000 0,-4.000-4.000 1,-3.000-5.000 0,-3.000-7.000 0,-2.000-5.000 2,-5.000-4.000 0,-2.000 0.000 1,-3.000 0.000 2,-3.000 0.000 0,-2.000-4.000 2,0.000-5.000 0,0.000-7.000 2,0.000-5.000 2,6.000-8.000 4,13.000-5.000 10,12.000-7.000 9,13.000-5.000 9,7.000-3.000 3,4.000 4.000-5,3.000 3.000-3,3.000 3.000-5,1.000 1.000-3,1.000 1.000-2,-1.000-1.000-3,1.000 1.000-1,1.000 2.000-3,3.000 7.000-1,3.000 6.000-2,4.000 7.000-1,1.000 0.000-2,0.000-2.000 0,0.000-3.000-2,0.000-3.000-1,0.000-1.000 0,0.000 4.000 0,0.000 3.000 0,0.000 3.000-1,-2.000-1.000 0,-3.000-2.000-1,-3.000-3.000-3,-2.000-3.000-1,-3.000-4.000-2,1.000-3.000 0,-1.000-3.000-2,1.000-2.000 0,-1.000-3.000-1,1.000 1.000 1,-1.000-1.000-1,1.000 1.000 0,-3.000-3.000 1,-2.000-2.000 2,-3.000-3.000 3,-3.000-3.000 3,-2.000-7.000 3,0.000-9.000 5,0.000-10.000 5,0.000-8.000 4,1.000-11.000 2,4.000-8.000-2,3.000-10.000-2,3.000-9.000-2,3.000-2.000-1,3.000 6.000-1,3.000 7.000 1,4.000 6.000-2,2.000-1.000 0,4.000-5.000 0,3.000-7.000 0,3.000-5.000-2,1.000-3.000-9,1.000 4.000-22,-1.000 3.000-22,1.000 3.000-20,-6.000 6.000-7,-8.000 9.000 6,-10.000 10.000 8,-9.000 10.000 6</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7"/>
    </inkml:context>
    <inkml:brush xml:id="br0">
      <inkml:brushProperty name="width" value="0.0281" units="cm"/>
      <inkml:brushProperty name="height" value="0.0281" units="cm"/>
      <inkml:brushProperty name="color" value="#f2395b"/>
    </inkml:brush>
  </inkml:definitions>
  <inkml:trace contextRef="#ctx0" brushRef="#br0">57400.000 19800.000 783,'-25.000'-22.000'4,"0.000"6.000"8,0.000 7.000 8,0.000 6.000 8,-2.000 10.000 4,-3.000 17.000-2,-3.000 15.000-1,-2.000 16.000-1,-3.000 12.000-6,1.000 9.000-11,-1.000 10.000-10,1.000 10.000-11,-1.000 2.000-5,1.000-3.000 1,-1.000-3.000 0,1.000-2.000 0,-3.000-6.000-4,-2.000-6.000-11,-3.000-6.000-9,-3.000-6.000-9,2.000-9.000-2,10.000-8.000 9,10.000-10.000 7,9.000-9.000 8,4.000-7.000 7,1.000-3.000 4,-1.000-3.000 3,1.000-2.000 5</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7"/>
    </inkml:context>
    <inkml:brush xml:id="br0">
      <inkml:brushProperty name="width" value="0.02699" units="cm"/>
      <inkml:brushProperty name="height" value="0.02699" units="cm"/>
      <inkml:brushProperty name="color" value="#f2395b"/>
    </inkml:brush>
  </inkml:definitions>
  <inkml:trace contextRef="#ctx0" brushRef="#br0">56600.000 21300.000 815,'46.000'25.000'51,"-5.000"0.000"-12,-7.000 0.000-11,-5.000 0.000-13,-1.000 0.000-5,6.000 0.000 0,7.000 0.000 2,6.000 0.000 0,4.000-2.000-5,4.000-3.000-10,3.000-3.000-12,3.000-2.000-10,-2.000-5.000-7,-6.000-2.000-3,-6.000-3.000-2,-6.000-3.000-2</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7"/>
    </inkml:context>
    <inkml:brush xml:id="br0">
      <inkml:brushProperty name="width" value="0.02425" units="cm"/>
      <inkml:brushProperty name="height" value="0.02425" units="cm"/>
      <inkml:brushProperty name="color" value="#f2395b"/>
    </inkml:brush>
  </inkml:definitions>
  <inkml:trace contextRef="#ctx0" brushRef="#br0">57600.000 20650.000 907,'-44.000'50.000'48,"13.000"0.000"-17,12.000 0.000-18,13.000 0.000-17,7.000 0.000-10,4.000 0.000-4,3.000 0.000-4,3.000 0.000-2,1.000-2.000-2,1.000-3.000 1,-1.000-3.000 2,1.000-2.000 1</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48"/>
    </inkml:context>
    <inkml:brush xml:id="br0">
      <inkml:brushProperty name="width" value="0.03023" units="cm"/>
      <inkml:brushProperty name="height" value="0.03023" units="cm"/>
      <inkml:brushProperty name="color" value="#f2395b"/>
    </inkml:brush>
  </inkml:definitions>
  <inkml:trace contextRef="#ctx0" brushRef="#br0">58650.000 20250.000 727,'-40.000'0.000'23,"23.000"0.000"5,22.000 0.000 7,22.000 0.000 5,12.000-4.000 0,3.000-5.000-9,3.000-7.000-6,4.000-5.000-9,1.000-3.000-4,0.000 4.000-3,0.000 3.000-2,0.000 3.000-2,3.000-1.000-3,6.000-2.000-4,7.000-3.000-3,6.000-3.000-3,3.000-1.000-2,0.000 4.000 1,0.000 3.000 1,0.000 3.000-1,-4.000 3.000-1,-5.000 3.000-3,-7.000 3.000-4,-5.000 4.000-4,-6.000 1.000-4,-3.000 0.000-7,-3.000 0.000-5,-2.000 0.000-6</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0"/>
    </inkml:context>
    <inkml:brush xml:id="br0">
      <inkml:brushProperty name="width" value="0.03152" units="cm"/>
      <inkml:brushProperty name="height" value="0.03152" units="cm"/>
      <inkml:brushProperty name="color" value="#f2395b"/>
    </inkml:brush>
  </inkml:definitions>
  <inkml:trace contextRef="#ctx0" brushRef="#br0">60400.000 18900.000 698,'-46.000'50.000'60,"10.000"0.000"-13,10.000 0.000-15,9.000 0.000-15,2.000 3.000-6,-2.000 6.000 2,-3.000 7.000 1,-3.000 6.000 2,-1.000 3.000-5,4.000 0.000-11,3.000 0.000-11,3.000 0.000-10,1.000-4.000-5,1.000-5.000 4,-1.000-7.000 2,1.000-5.000 4,4.000-12.000 1,9.000-16.000 1,10.000-15.000-1,10.000-15.000 0,5.000-14.000 2,4.000-8.000 4,3.000-10.000 3,3.000-9.000 3,-1.000-1.000 3,-2.000 10.000 0,-3.000 10.000 2,-3.000 9.000 0,-1.000 6.000 2,4.000 3.000-1,3.000 3.000-1,3.000 4.000 1,-1.000 5.000 0,-2.000 10.000-1,-3.000 10.000 0,-3.000 9.000 0,-2.000 2.000 0,0.000-2.000-1,0.000-3.000 0,0.000-3.000-1,0.000-6.000 0,0.000-5.000 0,0.000-7.000 0,0.000-5.000-1,3.000-11.000 1,6.000-11.000 0,7.000-14.000 0,6.000-11.000 1,1.000-11.000-1,-3.000-5.000 0,-3.000-7.000-1,-2.000-5.000-1,-6.000-1.000 0,-6.000 6.000-1,-6.000 7.000 0,-6.000 6.000-1,-4.000 4.000 0,1.000 4.000 0,-1.000 3.000 0,1.000 3.000-1,-6.000 4.000 1,-8.000 7.000 2,-10.000 6.000 1,-9.000 7.000 1,-7.000 5.000 4,-3.000 7.000 8,-3.000 6.000 7,-2.000 7.000 7,0.000 5.000 2,7.000 7.000-5,6.000 6.000-4,7.000 7.000-5,4.000 5.000-4,3.000 7.000 0,3.000 6.000-3,4.000 7.000 0,-1.000 5.000-2,-3.000 7.000-1,-3.000 6.000 0,-2.000 7.000-1,-1.000 2.000 0,3.000 1.000 0,3.000-1.000 0,4.000 1.000 0,2.000 7.000 0,4.000 16.000 1,3.000 15.000 1,3.000 17.000 0,-1.000 5.000-1,-2.000-3.000-1,-3.000-3.000-2,-3.000-2.000-1,-1.000-3.000-2,4.000 1.000 0,3.000-1.000 0,3.000 1.000-1,-1.000 1.000-1,-2.000 3.000 2,-3.000 3.000-1,-3.000 4.000 1,-4.000-6.000-1,-3.000-11.000-2,-3.000-14.000 0,-2.000-11.000-3,-3.000-15.000 0,1.000-16.000 0,-1.000-15.000-1,1.000-15.000-1,-4.000-12.000 2,-6.000-6.000 1,-6.000-6.000 2,-6.000-6.000 3,-4.000-6.000 0,1.000-2.000 1,-1.000-3.000-1,1.000-3.000 1,1.000-7.000 0,3.000-9.000 1,3.000-10.000 1,4.000-8.000 0,4.000-15.000 0,6.000-19.000 0,7.000-18.000 0,6.000-19.000 0,6.000-15.000 0,6.000-8.000-1,7.000-10.000-1,6.000-9.000 0,9.000-5.000-1,13.000 0.000 1,12.000 0.000 0,13.000 0.000 0,6.000 1.000-1,0.000 4.000-2,0.000 3.000-1,0.000 3.000-3,1.000 4.000-1,4.000 7.000-1,3.000 6.000-1,3.000 7.000 0,-4.000 4.000-3,-8.000 3.000-3,-10.000 3.000-4,-9.000 4.000-3,-9.000 5.000 0,-5.000 10.000 0,-7.000 10.000 0,-5.000 9.000 2,-8.000 7.000 2,-5.000 7.000 5,-7.000 6.000 5,-5.000 7.000 4,-4.000 4.000 5,0.000 3.000 3,0.000 3.000 5,0.000 4.000 4,0.000 16.000 12,0.000 32.000 21,0.000 31.000 22,0.000 32.000 20,-2.000 11.000 0,-3.000-5.000-23,-3.000-7.000-22,-2.000-5.000-23,-1.000-4.000-13,3.000 0.000-6,3.000 0.000-4,4.000 0.000-5,-1.000-4.000-4,-3.000-5.000-3,-3.000-7.000-3,-2.000-5.000-2,-1.000-14.000-7,3.000-18.000-8,3.000-19.000-10,4.000-18.000-8,1.000-10.000 0,0.000 0.000 11,0.000 0.000 9,0.000 0.000 11,0.000 0.000 7,0.000 0.000 4,0.000 0.000 3,0.000 0.000 5</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0"/>
    </inkml:context>
    <inkml:brush xml:id="br0">
      <inkml:brushProperty name="width" value="0.02923" units="cm"/>
      <inkml:brushProperty name="height" value="0.02923" units="cm"/>
      <inkml:brushProperty name="color" value="#f2395b"/>
    </inkml:brush>
  </inkml:definitions>
  <inkml:trace contextRef="#ctx0" brushRef="#br0">61850.000 19150.000 752,'1.000'-50.000'0,"4.000"0.000"-1,3.000 0.000 0,3.000 0.000-1,3.000 3.000 2,3.000 6.000 6,3.000 7.000 6,4.000 6.000 5,2.000 4.000 5,4.000 4.000 2,3.000 3.000 3,3.000 3.000 2,-4.000 10.000-2,-8.000 20.000-8,-10.000 18.000-7,-9.000 20.000-7,-7.000 11.000-5,-3.000 7.000-1,-3.000 6.000-3,-2.000 7.000-2,-5.000 2.000-2,-2.000 1.000-2,-3.000-1.000-3,-3.000 1.000-3,-4.000-6.000 0,-3.000-8.000 2,-3.000-10.000 2,-2.000-9.000 1,10.000-20.000 6,25.000-27.000 8,25.000-28.000 9,25.000-28.000 9,10.000-10.000 3,-2.000 9.000-2,-3.000 10.000-1,-3.000 10.000-3,-4.000 8.000-2,-3.000 10.000-4,-3.000 10.000-3,-2.000 9.000-4,-6.000 9.000-2,-6.000 9.000-2,-6.000 10.000-1,-6.000 10.000-1,-7.000 7.000-1,-6.000 6.000 0,-6.000 7.000 0,-6.000 6.000 0,-7.000 3.000 0,-6.000 0.000-2,-6.000 0.000-2,-6.000 0.000 0,-4.000-4.000-2,1.000-5.000-2,-1.000-7.000-3,1.000-5.000 0,2.000-8.000-3,7.000-5.000-1,6.000-7.000-1,7.000-5.000-2,2.000-11.000-2,1.000-11.000-1,-1.000-14.000-3,1.000-11.000-2,1.000-9.000 1,3.000-3.000 3,3.000-3.000 4,4.000-2.000 4,2.000-1.000 1,4.000 3.000 0,3.000 3.000 1,3.000 4.000 0</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3"/>
    </inkml:context>
    <inkml:brush xml:id="br0">
      <inkml:brushProperty name="width" value="0.07302" units="cm"/>
      <inkml:brushProperty name="height" value="0.07302" units="cm"/>
      <inkml:brushProperty name="color" value="#00bff3"/>
    </inkml:brush>
  </inkml:definitions>
  <inkml:trace contextRef="#ctx0" brushRef="#br0">7650.000 6876.000,'0.000'-16.000,"0.000"-8.000,0.000 1.000,24.000 7.000,-1.000 0.000,9.000 9.000,-1.000-1.000,16.000 0.000,0.000 0.000,-8.000 8.000,1.000 0.000,-9.000 8.000,0.000 0.000,-15.000 0.000,0.000-1.000,-8.000 1.000</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0"/>
    </inkml:context>
    <inkml:brush xml:id="br0">
      <inkml:brushProperty name="width" value="0.03231" units="cm"/>
      <inkml:brushProperty name="height" value="0.03231" units="cm"/>
      <inkml:brushProperty name="color" value="#f2395b"/>
    </inkml:brush>
  </inkml:definitions>
  <inkml:trace contextRef="#ctx0" brushRef="#br0">62550.000 19250.000 681,'45.000'-24.000'-15,"-9.000"4.000"17,-10.000 3.000 16,-8.000 3.000 16,-4.000 4.000 6,3.000 7.000-4,3.000 6.000-2,4.000 7.000-4,1.000 7.000-4,0.000 9.000-3,0.000 10.000-5,0.000 10.000-3,-2.000 8.000-2,-3.000 10.000-1,-3.000 10.000-1,-2.000 9.000 0,-3.000 4.000-3,1.000 1.000-5,-1.000-1.000-6,1.000 1.000-5,-3.000-4.000-3,-2.000-6.000-2,-3.000-6.000 0,-3.000-6.000-1,-2.000-9.000 0,0.000-8.000 1,0.000-10.000 3,0.000-9.000 1,0.000-15.000 2,0.000-18.000 4,0.000-19.000 2,0.000-18.000 3,1.000-17.000 0,4.000-11.000-1,3.000-14.000-1,3.000-11.000-2,3.000-11.000-1,3.000-5.000-2,3.000-7.000-2,4.000-5.000-1,-1.000 0.000-3,-3.000 10.000-3,-3.000 10.000-4,-2.000 9.000-4,-5.000 9.000-3,-2.000 9.000-5,-3.000 10.000-2,-3.000 10.000-5,-4.000 8.000 2,-3.000 10.000 5,-3.000 10.000 6,-2.000 9.000 5</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1"/>
    </inkml:context>
    <inkml:brush xml:id="br0">
      <inkml:brushProperty name="width" value="0.02929" units="cm"/>
      <inkml:brushProperty name="height" value="0.02929" units="cm"/>
      <inkml:brushProperty name="color" value="#f2395b"/>
    </inkml:brush>
  </inkml:definitions>
  <inkml:trace contextRef="#ctx0" brushRef="#br0">57400.000 17900.000 751,'21.000'50.000'76,"-5.000"0.000"-17,-7.000 0.000-17,-5.000 0.000-18,-4.000 1.000-10,0.000 4.000-2,0.000 3.000-3,0.000 3.000-3,0.000-2.000-2,0.000-6.000-2,0.000-6.000-2,0.000-6.000-1,3.000 2.000-6,6.000 14.000-7,7.000 11.000-7,6.000 14.000-9,1.000 0.000-3,-3.000-8.000 1,-3.000-10.000 1,-2.000-9.000 1,-3.000-9.000 0,1.000-5.000-2,-1.000-7.000-1,1.000-5.000 0</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3"/>
    </inkml:context>
    <inkml:brush xml:id="br0">
      <inkml:brushProperty name="width" value="0.02848" units="cm"/>
      <inkml:brushProperty name="height" value="0.02848" units="cm"/>
      <inkml:brushProperty name="color" value="#f2395b"/>
    </inkml:brush>
  </inkml:definitions>
  <inkml:trace contextRef="#ctx0" brushRef="#br0">57600.000 17000.000 772,'-24.000'-46.000'-25,"4.000"10.000"8,3.000 10.000 9,3.000 9.000 9,-1.000 2.000 6,-2.000-2.000 5,-3.000-3.000 3,-3.000-3.000 4,-2.000 1.000 0,0.000 6.000-2,0.000 7.000-3,0.000 6.000-4,-2.000 4.000 1,-3.000 4.000 1,-3.000 3.000 1,-2.000 3.000 2,-1.000 6.000 0,3.000 9.000-3,3.000 10.000-4,4.000 10.000-1,1.000 4.000-3,0.000 0.000-1,0.000 0.000-1,0.000 0.000-1,1.000 0.000 0,4.000 0.000 1,3.000 0.000 1,3.000 0.000 2,3.000-2.000 0,3.000-3.000 0,3.000-3.000 0,4.000-2.000 1,2.000-5.000-1,4.000-2.000 0,3.000-3.000-1,3.000-3.000 0,3.000-4.000 0,3.000-3.000-1,3.000-3.000-1,4.000-2.000-1,4.000-3.000 0,6.000 1.000-3,7.000-1.000 0,6.000 1.000-2,6.000-4.000-1,6.000-6.000-1,7.000-6.000-1,6.000-6.000-1,4.000-9.000-2,4.000-8.000-4,3.000-10.000-3,3.000-9.000-4,-1.000-5.000-4,-2.000 0.000-3,-3.000 0.000-3,-3.000 0.000-4,-10.000 3.000-1,-16.000 6.000 4,-15.000 7.000 2,-15.000 6.000 4</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3"/>
    </inkml:context>
    <inkml:brush xml:id="br0">
      <inkml:brushProperty name="width" value="0.02709" units="cm"/>
      <inkml:brushProperty name="height" value="0.02709" units="cm"/>
      <inkml:brushProperty name="color" value="#f2395b"/>
    </inkml:brush>
  </inkml:definitions>
  <inkml:trace contextRef="#ctx0" brushRef="#br0">57900.000 16050.000 812,'-22.000'25.000'24,"6.000"0.000"-2,7.000 0.000-4,6.000 0.000-3,3.000 3.000-1,0.000 6.000 0,0.000 7.000 0,0.000 6.000 1,0.000 9.000-3,0.000 13.000-3,0.000 12.000-5,0.000 13.000-3,0.000 6.000-1,0.000 0.000 3,0.000 0.000 3,0.000 0.000 4,0.000 0.000-4,0.000 0.000-9,0.000 0.000-9,0.000 0.000-10,0.000-7.000-8,0.000-11.000-4,0.000-14.000-5,0.000-11.000-6</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4"/>
    </inkml:context>
    <inkml:brush xml:id="br0">
      <inkml:brushProperty name="width" value="0.0237" units="cm"/>
      <inkml:brushProperty name="height" value="0.0237" units="cm"/>
      <inkml:brushProperty name="color" value="#f2395b"/>
    </inkml:brush>
  </inkml:definitions>
  <inkml:trace contextRef="#ctx0" brushRef="#br0">57850.000 17100.000 928,'50.000'-68.000'38,"0.000"17.000"-14,0.000 15.000-14,0.000 16.000-15,-4.000 7.000-6,-5.000 1.000 1,-7.000-1.000 1,-5.000 1.000 0,-3.000-3.000-2,4.000-2.000-3,3.000-3.000-5,3.000-3.000-4,-2.000-1.000-1,-6.000 4.000 1,-6.000 3.000 3,-6.000 3.000 1</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4"/>
    </inkml:context>
    <inkml:brush xml:id="br0">
      <inkml:brushProperty name="width" value="0.02628" units="cm"/>
      <inkml:brushProperty name="height" value="0.02628" units="cm"/>
      <inkml:brushProperty name="color" value="#f2395b"/>
    </inkml:brush>
  </inkml:definitions>
  <inkml:trace contextRef="#ctx0" brushRef="#br0">58400.000 15900.000 837,'-44.000'7.000'45,"13.000"17.000"-8,12.000 15.000-9,13.000 16.000-8,6.000 10.000-6,0.000 7.000-4,0.000 6.000-4,0.000 7.000-4,0.000 10.000-2,0.000 16.000-5,0.000 15.000-2,0.000 17.000-4,0.000 3.000-3,0.000-5.000-4,0.000-7.000-5,0.000-5.000-3,0.000-15.000-3,0.000-22.000 0,0.000-22.000-2,0.000-21.000 0</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4"/>
    </inkml:context>
    <inkml:brush xml:id="br0">
      <inkml:brushProperty name="width" value="0.02355" units="cm"/>
      <inkml:brushProperty name="height" value="0.02355" units="cm"/>
      <inkml:brushProperty name="color" value="#f2395b"/>
    </inkml:brush>
  </inkml:definitions>
  <inkml:trace contextRef="#ctx0" brushRef="#br0">58550.000 17000.000 934,'23.000'-41.000'-1,"-3.000"19.000"2,-3.000 19.000 2,-2.000 19.000 1,-5.000 10.000 3,-2.000 4.000 3,-3.000 3.000 1,-3.000 3.000 3,-2.000 1.000-2,0.000 1.000-7,0.000-1.000-7,0.000 1.000-7,6.000-3.000-4,13.000-2.000-1,12.000-3.000-3,13.000-3.000-2,4.000-4.000 3,-3.000-3.000 6,-3.000-3.000 6,-2.000-2.000 6,-6.000 0.000 3,-6.000 7.000 0,-6.000 6.000-1,-6.000 7.000 0,-6.000 7.000-2,-2.000 9.000-2,-3.000 10.000-2,-3.000 10.000-4,-9.000 7.000-3,-11.000 6.000-4,-14.000 7.000-6,-11.000 6.000-4,-4.000-5.000-2,6.000-16.000 2,7.000-15.000 3,6.000-15.000 1</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5"/>
    </inkml:context>
    <inkml:brush xml:id="br0">
      <inkml:brushProperty name="width" value="0.02789" units="cm"/>
      <inkml:brushProperty name="height" value="0.02789" units="cm"/>
      <inkml:brushProperty name="color" value="#f2395b"/>
    </inkml:brush>
  </inkml:definitions>
  <inkml:trace contextRef="#ctx0" brushRef="#br0">55550.000 19650.000 788,'-2.000'-47.000'0,"-3.000"6.000"-1,-3.000 7.000 0,-2.000 6.000-1,-1.000 3.000 1,3.000 0.000 4,3.000 0.000 4,4.000 0.000 3,5.000 6.000 4,10.000 13.000 6,10.000 12.000 5,9.000 13.000 5,4.000 10.000 0,1.000 10.000-4,-1.000 10.000-6,1.000 9.000-4,2.000 6.000-6,7.000 3.000-5,6.000 3.000-5,7.000 4.000-4,0.000-3.000-6,-2.000-5.000-7,-3.000-7.000-5,-3.000-5.000-6,-6.000-9.000-4,-5.000-9.000 2,-7.000-10.000-1,-5.000-8.000 1,-6.000-6.000 1,-3.000 1.000 0,-3.000-1.000 1,-2.000 1.000-1</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5"/>
    </inkml:context>
    <inkml:brush xml:id="br0">
      <inkml:brushProperty name="width" value="0.02665" units="cm"/>
      <inkml:brushProperty name="height" value="0.02665" units="cm"/>
      <inkml:brushProperty name="color" value="#f2395b"/>
    </inkml:brush>
  </inkml:definitions>
  <inkml:trace contextRef="#ctx0" brushRef="#br0">55250.000 18550.000 825,'-49.000'-90.000'22,"4.000"23.000"4,3.000 22.000 2,3.000 22.000 3,3.000 13.000-2,3.000 7.000-8,3.000 6.000-8,4.000 7.000-9,1.000 5.000-4,0.000 7.000-3,0.000 6.000-2,0.000 7.000-3,1.000 0.000-2,4.000-2.000 1,3.000-3.000 1,3.000-3.000 0,1.000-1.000 1,1.000 4.000 2,-1.000 3.000 2,1.000 3.000 2,1.000 1.000 1,3.000 1.000 2,3.000-1.000 1,4.000 1.000 1,7.000-3.000-1,13.000-2.000-2,12.000-3.000-3,13.000-3.000-3,6.000-7.000-2,0.000-9.000-1,0.000-10.000-2,0.000-8.000-1,0.000-6.000-2,0.000 1.000-1,0.000-1.000-2,0.000 1.000-2,-2.000-3.000-1,-3.000-2.000-1,-3.000-3.000-1,-2.000-3.000-1,-6.000-1.000 0,-6.000 4.000 2,-6.000 3.000 0,-6.000 3.000 2</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5"/>
    </inkml:context>
    <inkml:brush xml:id="br0">
      <inkml:brushProperty name="width" value="0.02429" units="cm"/>
      <inkml:brushProperty name="height" value="0.02429" units="cm"/>
      <inkml:brushProperty name="color" value="#f2395b"/>
    </inkml:brush>
  </inkml:definitions>
  <inkml:trace contextRef="#ctx0" brushRef="#br0">53250.000 19150.000 905,'-66.000'-69.000'-28,"19.000"13.000"13,19.000 12.000 14,19.000 13.000 14,12.000 13.000 8,6.000 17.000 0,7.000 15.000 2,6.000 16.000 0,1.000 12.000-3,-3.000 9.000-7,-3.000 10.000-8,-2.000 10.000-9,-3.000 5.000-2,1.000 4.000-1,-1.000 3.000 2,1.000 3.000-1,-3.000-2.000 1,-2.000-6.000-2,-3.000-6.000-2,-3.000-6.000-1,-1.000-7.000-4,4.000-6.000-6,3.000-6.000-8,3.000-6.000-5</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3"/>
    </inkml:context>
    <inkml:brush xml:id="br0">
      <inkml:brushProperty name="width" value="0.07302" units="cm"/>
      <inkml:brushProperty name="height" value="0.07302" units="cm"/>
      <inkml:brushProperty name="color" value="#00bff3"/>
    </inkml:brush>
  </inkml:definitions>
  <inkml:trace contextRef="#ctx0" brushRef="#br0">8750.000 5813.000,'0.000'-32.000,"0.000"17.000,0.000-1.000,0.000 47.000,0.000 1.000,0.000 54.000,0.000 0.000,0.000 0.000,0.000 0.000,0.000 8.000,0.000 0.000,16.000 8.000,0.000 0.000,-8.000-78.000</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6"/>
    </inkml:context>
    <inkml:brush xml:id="br0">
      <inkml:brushProperty name="width" value="0.022" units="cm"/>
      <inkml:brushProperty name="height" value="0.022" units="cm"/>
      <inkml:brushProperty name="color" value="#f2395b"/>
    </inkml:brush>
  </inkml:definitions>
  <inkml:trace contextRef="#ctx0" brushRef="#br0">53500.000 19250.000 999,'48.000'-66.000'-14,"-3.000"19.000"1,-3.000 19.000 4,-2.000 19.000 2,-5.000 7.000-1,-2.000-3.000-5,-3.000-3.000-5,-3.000-2.000-5,-2.000-3.000-1,0.000 1.000 1,0.000-1.000 3,0.000 1.000 2</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6"/>
    </inkml:context>
    <inkml:brush xml:id="br0">
      <inkml:brushProperty name="width" value="0.02695" units="cm"/>
      <inkml:brushProperty name="height" value="0.02695" units="cm"/>
      <inkml:brushProperty name="color" value="#f2395b"/>
    </inkml:brush>
  </inkml:definitions>
  <inkml:trace contextRef="#ctx0" brushRef="#br0">53900.000 18350.000 816,'-46.000'9.000'35,"10.000"19.000"-2,10.000 19.000-1,9.000 19.000-2,6.000 13.000-5,3.000 10.000-7,3.000 10.000-9,4.000 9.000-7,1.000 10.000-6,0.000 14.000 0,0.000 11.000-2,0.000 14.000-2,3.000 0.000 0,6.000-8.000-2,7.000-10.000 0,6.000-9.000-1,1.000-13.000-5,-3.000-16.000-8,-3.000-15.000-9,-2.000-15.000-9,-3.000-15.000-2,1.000-12.000 7,-1.000-13.000 5,1.000-12.000 7</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2:56"/>
    </inkml:context>
    <inkml:brush xml:id="br0">
      <inkml:brushProperty name="width" value="0.02553" units="cm"/>
      <inkml:brushProperty name="height" value="0.02553" units="cm"/>
      <inkml:brushProperty name="color" value="#f2395b"/>
    </inkml:brush>
  </inkml:definitions>
  <inkml:trace contextRef="#ctx0" brushRef="#br0">54050.000 19650.000 861,'23.000'-71.000'2,"-3.000"10.000"2,-3.000 10.000 3,-2.000 9.000 3,-1.000 20.000 1,3.000 31.000-1,3.000 32.000-1,4.000 31.000-1,-3.000 12.000-3,-5.000-6.000-4,-7.000-6.000-5,-5.000-6.000-3,-3.000-9.000-2,4.000-8.000 1,3.000-10.000 1,3.000-9.000 2,1.000-5.000-1,1.000 0.000 0,-1.000 0.000-2,1.000 0.000-2,1.000-4.000 3,3.000-5.000 4,3.000-7.000 6,4.000-5.000 4,2.000-4.000 4,4.000 0.000 1,3.000 0.000 2,3.000 0.000 1,3.000 1.000 1,3.000 4.000-2,3.000 3.000-2,4.000 3.000 0,-3.000 3.000-2,-5.000 3.000-2,-7.000 3.000 0,-5.000 4.000-2,-8.000 4.000-3,-5.000 6.000-3,-7.000 7.000-5,-5.000 6.000-4,-8.000 12.000-6,-5.000 19.000-6,-7.000 19.000-7,-5.000 19.000-6,-1.000-2.000-1,6.000-22.000 6,7.000-22.000 7,6.000-21.000 6,-1.000-14.000 2,-5.000-2.000-2,-7.000-3.000-2,-5.000-3.000-3</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0"/>
    </inkml:context>
    <inkml:brush xml:id="br0">
      <inkml:brushProperty name="width" value="0.02458" units="cm"/>
      <inkml:brushProperty name="height" value="0.02458" units="cm"/>
      <inkml:brushProperty name="color" value="#f2395b"/>
    </inkml:brush>
  </inkml:definitions>
  <inkml:trace contextRef="#ctx0" brushRef="#br0">83500.000 7650.000 895,'-25.000'-22.000'24,"0.000"6.000"-3,0.000 7.000-6,0.000 6.000-4,-2.000 7.000-3,-3.000 10.000-1,-3.000 10.000-1,-2.000 9.000-1,-5.000 4.000-1,-2.000 1.000-1,-3.000-1.000-3,-3.000 1.000 0,-2.000 1.000-1,0.000 3.000 0,0.000 3.000 0,0.000 4.000 0,1.000 1.000-1,4.000 0.000 1,3.000 0.000-1,3.000 0.000 0,-1.000-4.000-1,-2.000-5.000 0,-3.000-7.000-1,-3.000-5.000-1,2.000-4.000-1,10.000 0.000-1,10.000 0.000 0,9.000 0.000-2,15.000-7.000-4,22.000-11.000-9,22.000-14.000-8,23.000-11.000-9,3.000-7.000 0,-11.000 0.000 7,-14.000 0.000 9,-11.000 0.000 8,-9.000 1.000 4,-3.000 4.000 1,-3.000 3.000 2,-2.000 3.000 2</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0"/>
    </inkml:context>
    <inkml:brush xml:id="br0">
      <inkml:brushProperty name="width" value="0.02789" units="cm"/>
      <inkml:brushProperty name="height" value="0.02789" units="cm"/>
      <inkml:brushProperty name="color" value="#f2395b"/>
    </inkml:brush>
  </inkml:definitions>
  <inkml:trace contextRef="#ctx0" brushRef="#br0">83700.000 7450.000 788,'48.000'46.000'35,"-3.000"-5.000"-8,-3.000-7.000-9,-2.000-5.000-8,-1.000-4.000-5,3.000 0.000 1,3.000 0.000 0,4.000 0.000 1,4.000-2.000-2,6.000-3.000-1,7.000-3.000-2,6.000-2.000-1,3.000-1.000-2,0.000 3.000 0,0.000 3.000 0,0.000 4.000-1,-4.000-1.000 1,-5.000-3.000 0,-7.000-3.000 1,-5.000-2.000 1,-6.000-1.000-1,-3.000 3.000-2,-3.000 3.000-3,-2.000 4.000-2,-6.000 1.000-2,-6.000 0.000 1,-6.000 0.000 1,-6.000 0.000 1,-7.000 0.000 0,-6.000 0.000 2,-6.000 0.000 1,-6.000 0.000 2,-6.000-2.000 2,-2.000-3.000 2,-3.000-3.000 2,-3.000-2.000 3,-2.000-3.000 1,0.000 1.000 1,0.000-1.000 1,0.000 1.000 0,0.000 1.000 0,0.000 3.000-1,0.000 3.000-2,0.000 4.000 0,0.000 1.000-2,0.000 0.000 0,0.000 0.000 1,0.000 0.000-1,3.000 1.000 0,6.000 4.000-1,7.000 3.000 1,6.000 3.000 0,3.000 3.000-2,0.000 3.000-2,0.000 3.000-1,0.000 4.000-4,0.000 4.000 1,0.000 6.000-1,0.000 7.000 1,0.000 6.000 1,0.000 1.000-1,0.000-3.000-2,0.000-3.000 0,0.000-2.000-2,1.000-3.000-2,4.000 1.000-2,3.000-1.000-4,3.000 1.000-2,-1.000-3.000-2,-2.000-2.000-2,-3.000-3.000-1,-3.000-3.000-1,-2.000-4.000-3,0.000-3.000-3,0.000-3.000-4,0.000-2.000-3,-2.000-6.000 1,-3.000-6.000 7,-3.000-6.000 7,-2.000-6.000 6</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1"/>
    </inkml:context>
    <inkml:brush xml:id="br0">
      <inkml:brushProperty name="width" value="0.02967" units="cm"/>
      <inkml:brushProperty name="height" value="0.02967" units="cm"/>
      <inkml:brushProperty name="color" value="#f2395b"/>
    </inkml:brush>
  </inkml:definitions>
  <inkml:trace contextRef="#ctx0" brushRef="#br0">82450.000 8400.000 741,'-46.000'-11.000'2,"10.000"28.000"4,10.000 28.000 4,9.000 29.000 5,6.000 10.000 0,3.000-6.000-1,3.000-6.000-3,4.000-6.000-1,1.000-4.000-3,0.000 1.000-1,0.000-1.000-2,0.000 1.000-2,0.000-1.000-1,0.000 1.000 0,0.000-1.000-1,0.000 1.000-1,0.000-1.000 1,0.000 1.000-1,0.000-1.000 0,0.000 1.000 0,0.000-1.000 1,0.000 1.000 0,0.000-1.000 0,0.000 1.000 1,1.000-3.000-1,4.000-2.000-2,3.000-3.000-2,3.000-3.000-3,1.000-2.000 0,1.000 0.000-2,-1.000 0.000 1,1.000 0.000-2,-1.000-4.000 1,1.000-5.000-1,-1.000-7.000-1,1.000-5.000 1,-4.000-6.000 0,-6.000-3.000 2,-6.000-3.000 2,-6.000-2.000 2,1.000-5.000 6,9.000-2.000 11,10.000-3.000 12,10.000-3.000 11,5.000-2.000 3,4.000 0.000-7,3.000 0.000-6,3.000 0.000-7,4.000 0.000-5,7.000 0.000 0,6.000 0.000-2,7.000 0.000-2,0.000 1.000-1,-2.000 4.000-2,-3.000 3.000-1,-3.000 3.000-3,-2.000 1.000 0,0.000 1.000-1,0.000-1.000-2,0.000 1.000 0,0.000-1.000 0,0.000 1.000-1,0.000-1.000 0,0.000 1.000 0,-2.000 1.000-1,-3.000 3.000 0,-3.000 3.000 0,-2.000 4.000-1,-5.000-1.000 0,-2.000-3.000-1,-3.000-3.000 1,-3.000-2.000 1,-4.000-1.000-2,-3.000 3.000-1,-3.000 3.000-1,-2.000 4.000-1,-5.000 1.000-1,-2.000 0.000 1,-3.000 0.000 2,-3.000 0.000 0,-1.000-7.000 2,4.000-11.000 1,3.000-14.000 2,3.000-11.000 1,6.000-9.000 0,9.000-3.000-1,10.000-3.000 0,10.000-2.000-1,5.000-5.000-1,4.000-2.000-1,3.000-3.000-1,3.000-3.000 0,-1.000-2.000-3,-2.000 0.000-2,-3.000 0.000-3,-3.000 0.000-2,-4.000 3.000-2,-3.000 6.000-4,-3.000 7.000-2,-2.000 6.000-3,-3.000 1.000 0,1.000-3.000 1,-1.000-3.000 2,1.000-2.000 1,-4.000 0.000 1,-6.000 7.000 1,-6.000 6.000 0,-6.000 7.000 0</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2"/>
    </inkml:context>
    <inkml:brush xml:id="br0">
      <inkml:brushProperty name="width" value="0.02379" units="cm"/>
      <inkml:brushProperty name="height" value="0.02379" units="cm"/>
      <inkml:brushProperty name="color" value="#f2395b"/>
    </inkml:brush>
  </inkml:definitions>
  <inkml:trace contextRef="#ctx0" brushRef="#br0">83300.000 8000.000 924,'-2.000'-43.000'-16,"-3.000"17.000"15,-3.000 15.000 15,-2.000 16.000 16,-6.000 16.000 1,-6.000 20.000-15,-6.000 18.000-14,-6.000 20.000-15,-4.000 8.000-7,1.000 1.000-1,-1.000-1.000 1,1.000 1.000-2,1.000-4.000 0,3.000-6.000 1,3.000-6.000-1,4.000-6.000 0,4.000-9.000 1,6.000-8.000 3,7.000-10.000 3,6.000-9.000 2,1.000-5.000 3,-3.000 0.000 1,-3.000 0.000 1,-2.000 0.000 2</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2"/>
    </inkml:context>
    <inkml:brush xml:id="br0">
      <inkml:brushProperty name="width" value="0.02355" units="cm"/>
      <inkml:brushProperty name="height" value="0.02355" units="cm"/>
      <inkml:brushProperty name="color" value="#f2395b"/>
    </inkml:brush>
  </inkml:definitions>
  <inkml:trace contextRef="#ctx0" brushRef="#br0">82700.000 9550.000 934,'-41.000'0.000'5,"19.000"0.000"4,19.000 0.000 3,19.000 0.000 4,10.000 3.000-2,4.000 6.000-6,3.000 7.000-6,3.000 6.000-7,3.000 4.000-3,3.000 4.000 2,3.000 3.000 0,4.000 3.000 1,2.000-2.000-1,4.000-6.000-6,3.000-6.000-4,3.000-6.000-6,-4.000-6.000-1,-8.000-2.000-1,-10.000-3.000 1,-9.000-3.000-1,-5.000-2.000 2,0.000 0.000 2,0.000 0.000 3,0.000 0.000 3</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2"/>
    </inkml:context>
    <inkml:brush xml:id="br0">
      <inkml:brushProperty name="width" value="0.02371" units="cm"/>
      <inkml:brushProperty name="height" value="0.02371" units="cm"/>
      <inkml:brushProperty name="color" value="#f2395b"/>
    </inkml:brush>
  </inkml:definitions>
  <inkml:trace contextRef="#ctx0" brushRef="#br0">84050.000 8300.000 927,'0.000'120.000'29,"0.000"-9.000"-9,0.000-10.000-7,0.000-8.000-8,0.000-4.000-4,0.000 3.000 0,0.000 3.000 1,0.000 4.000 0,1.000-7.000-8,4.000-16.000-15,3.000-15.000-16,3.000-15.000-16</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4"/>
    </inkml:context>
    <inkml:brush xml:id="br0">
      <inkml:brushProperty name="width" value="0.02672" units="cm"/>
      <inkml:brushProperty name="height" value="0.02672" units="cm"/>
      <inkml:brushProperty name="color" value="#f2395b"/>
    </inkml:brush>
  </inkml:definitions>
  <inkml:trace contextRef="#ctx0" brushRef="#br0">83250.000 5250.000 823,'-22.000'-40.000'18,"6.000"23.000"5,7.000 22.000 7,6.000 22.000 6,3.000 16.000-3,0.000 14.000-10,0.000 11.000-11,0.000 14.000-10,3.000 10.000-6,6.000 9.000-1,7.000 10.000 1,6.000 10.000-1,3.000 5.000-2,0.000 4.000-3,0.000 3.000-3,0.000 3.000-4,0.000-4.000-6,0.000-8.000-6,0.000-10.000-7,0.000-9.000-6,-2.000-15.000-1,-3.000-18.000 7,-3.000-19.000 8,-2.000-18.000 6</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4551.000 8931.000 149,'-53.000'72.000'464,"1.000"-2.000"-406,7.000 2.000-42,2.000-3.000-7,0.000 9.000-1,9.000-7.000-2,-2.000 0.000 2,122.000-81.000 1,13.000-2.000-6,-15.000 11.000 0,6.000 14.000 1,1.000 1.000 0,-14.000-45.000 24,-129.000-54.000-21,-5.000 2.000-3,-6.000 6.000-3,2.000 7.000-1,-3.000 11.000-9,-14.000 19.000-292</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5"/>
    </inkml:context>
    <inkml:brush xml:id="br0">
      <inkml:brushProperty name="width" value="0.07302" units="cm"/>
      <inkml:brushProperty name="height" value="0.07302" units="cm"/>
      <inkml:brushProperty name="color" value="#00bff3"/>
    </inkml:brush>
  </inkml:definitions>
  <inkml:trace contextRef="#ctx0" brushRef="#br0">92516.000 3339.000,'0.000'-16.000,"8.000"24.000,-1.000 0.000,1.000 39.000,0.000 0.000,-8.000 23.000,0.000 1.000,-16.000-16.000,1.000 0.000,7.000-32.000,0.000 1.000,8.000-40.000,0.000 0.000,24.000-54.000,-1.000-1.000,24.000-15.000,0.000 0.000,-23.000-16.000,-1.000 0.000,-7.000 16.000,0.000 0.000,-9.000 39.000,1.000 0.000,0.000 39.000,0.000 0.000,-8.000 24.000,0.000-1.000,8.000 40.000,0.000 0.000,-8.000 55.000,0.000-1.000,-16.000 40.000,0.000 0.000,-15.000 63.000,0.000-1.000,15.000-70.000,0.000 0.000,16.000-78.000,0.000 0.000,0.000-55.000</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3"/>
    </inkml:context>
    <inkml:brush xml:id="br0">
      <inkml:brushProperty name="width" value="0.07302" units="cm"/>
      <inkml:brushProperty name="height" value="0.07302" units="cm"/>
      <inkml:brushProperty name="color" value="#00bff3"/>
    </inkml:brush>
  </inkml:definitions>
  <inkml:trace contextRef="#ctx0" brushRef="#br0">11605.000 6013.000,'0.000'-16.000,"-8.000"-7.000,0.000-1.000,0.000 24.000,0.000 0.000,-7.000 0.000,-1.000 0.000,-16.000 0.000,1.000 0.000,-8.000 16.000,0.000-1.000,-8.000 25.000,0.000-1.000,8.000 23.000,-1.000 1.000,9.000 8.000,0.000-1.000,23.000-23.000,0.000 0.000,16.000-23.000,0.000-1.000,54.000-15.000,1.000 0.000,78.000-63.000,0.000 0.000,24.000-23.000,-1.000-1.000,-132.000 56.000</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5"/>
    </inkml:context>
    <inkml:brush xml:id="br0">
      <inkml:brushProperty name="width" value="0.02612" units="cm"/>
      <inkml:brushProperty name="height" value="0.02612" units="cm"/>
      <inkml:brushProperty name="color" value="#f2395b"/>
    </inkml:brush>
  </inkml:definitions>
  <inkml:trace contextRef="#ctx0" brushRef="#br0">80900.000 7400.000 842,'-83.000'4.000'-1,"34.000"10.000"11,35.000 10.000 9,35.000 9.000 10,21.000 6.000 2,9.000 3.000-6,10.000 3.000-6,10.000 4.000-5,4.000 1.000-6,0.000 0.000-5,0.000 0.000-5,0.000 0.000-6,9.000 1.000-6,19.000 4.000-10,19.000 3.000-9,19.000 3.000-10,-6.000-4.000-1,-27.000-8.000 4,-28.000-10.000 4,-28.000-9.000 5</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6"/>
    </inkml:context>
    <inkml:brush xml:id="br0">
      <inkml:brushProperty name="width" value="0.02547" units="cm"/>
      <inkml:brushProperty name="height" value="0.02547" units="cm"/>
      <inkml:brushProperty name="color" value="#f2395b"/>
    </inkml:brush>
  </inkml:definitions>
  <inkml:trace contextRef="#ctx0" brushRef="#br0">84950.000 7650.000 863,'48.000'-22.000'19,"-3.000"6.000"-2,-3.000 7.000-4,-2.000 6.000-2,-5.000 1.000-2,-2.000-3.000-1,-3.000-3.000-1,-3.000-2.000 0,2.000-1.000-1,10.000 3.000 0,10.000 3.000 0,9.000 4.000 0,2.000-1.000-1,-2.000-3.000 0,-3.000-3.000-1,-3.000-2.000 0,1.000-3.000-2,6.000 1.000 0,7.000-1.000-3,6.000 1.000 0,-1.000-1.000-1,-5.000 1.000 1,-7.000-1.000 0,-5.000 1.000 1,-4.000-1.000 0,0.000 1.000-1,0.000-1.000 0,0.000 1.000 0,-4.000-1.000-1,-5.000 1.000 0,-7.000-1.000 1,-5.000 1.000 0,-4.000 1.000-2,0.000 3.000-3,0.000 3.000-3,0.000 4.000-4</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7"/>
    </inkml:context>
    <inkml:brush xml:id="br0">
      <inkml:brushProperty name="width" value="0.02647" units="cm"/>
      <inkml:brushProperty name="height" value="0.02647" units="cm"/>
      <inkml:brushProperty name="color" value="#f2395b"/>
    </inkml:brush>
  </inkml:definitions>
  <inkml:trace contextRef="#ctx0" brushRef="#br0">87600.000 6950.000 830,'-50.000'1.000'-3,"0.000"4.000"7,0.000 3.000 6,0.000 3.000 9,1.000 1.000 1,4.000 1.000-1,3.000-1.000-3,3.000 1.000-2,-1.000 2.000-2,-2.000 7.000-2,-3.000 6.000-3,-3.000 7.000-1,1.000 2.000-2,6.000 1.000-1,7.000-1.000-1,6.000 1.000-1,3.000-1.000 0,0.000 1.000 1,0.000-1.000-1,0.000 1.000 1,0.000-1.000 0,0.000 1.000 0,0.000-1.000 1,0.000 1.000 0,3.000-3.000 0,6.000-2.000-1,7.000-3.000 0,6.000-3.000-1,4.000-2.000 0,4.000 0.000-1,3.000 0.000 1,3.000 0.000-2,3.000-4.000 1,3.000-5.000-1,3.000-7.000 0,4.000-5.000 1,4.000-4.000-2,6.000 0.000 0,7.000 0.000-2,6.000 0.000 0,3.000-5.000-2,0.000-9.000-1,0.000-10.000-1,0.000-8.000-2,1.000-4.000-2,4.000 3.000-4,3.000 3.000-3,3.000 4.000-3,-2.000 1.000-1,-6.000 0.000 1,-6.000 0.000 2,-6.000 0.000 1,-4.000 0.000 1,1.000 0.000-4,-1.000 0.000-1,1.000 0.000-4,-3.000 1.000 3,-2.000 4.000 4,-3.000 3.000 7,-3.000 3.000 5</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7"/>
    </inkml:context>
    <inkml:brush xml:id="br0">
      <inkml:brushProperty name="width" value="0.02846" units="cm"/>
      <inkml:brushProperty name="height" value="0.02846" units="cm"/>
      <inkml:brushProperty name="color" value="#f2395b"/>
    </inkml:brush>
  </inkml:definitions>
  <inkml:trace contextRef="#ctx0" brushRef="#br0">88000.000 6950.000 772,'-2.000'-40.000'11,"-3.000"23.000"11,-3.000 22.000 13,-2.000 22.000 13,-3.000 13.000-1,1.000 7.000-13,-1.000 6.000-12,1.000 7.000-14,-1.000 2.000-8,1.000 1.000-3,-1.000-1.000-3,1.000 1.000-5,1.000-1.000 1,3.000 1.000 1,3.000-1.000 2,4.000 1.000 2,1.000-6.000-3,0.000-8.000-7,0.000-10.000-9,0.000-9.000-7</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7"/>
    </inkml:context>
    <inkml:brush xml:id="br0">
      <inkml:brushProperty name="width" value="0.022" units="cm"/>
      <inkml:brushProperty name="height" value="0.022" units="cm"/>
      <inkml:brushProperty name="color" value="#f2395b"/>
    </inkml:brush>
  </inkml:definitions>
  <inkml:trace contextRef="#ctx0" brushRef="#br0">88000.000 7400.000 999,'48.000'-22.000'-12,"-3.000"6.000"2,-3.000 7.000 5,-2.000 6.000 4,-5.000 3.000 0,-2.000 0.000-2,-3.000 0.000-4,-3.000 0.000-2,-2.000 0.000-4,0.000 0.000-4,0.000 0.000-4,0.000 0.000-5</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8"/>
    </inkml:context>
    <inkml:brush xml:id="br0">
      <inkml:brushProperty name="width" value="0.03123" units="cm"/>
      <inkml:brushProperty name="height" value="0.03123" units="cm"/>
      <inkml:brushProperty name="color" value="#f2395b"/>
    </inkml:brush>
  </inkml:definitions>
  <inkml:trace contextRef="#ctx0" brushRef="#br0">88850.000 6650.000 704,'-2.000'-38.000'7,"-3.000"26.000"13,-3.000 24.000 14,-2.000 26.000 13,-1.000 13.000 3,3.000 4.000-9,3.000 3.000-9,4.000 3.000-10,1.000 3.000-5,0.000 3.000-5,0.000 3.000-3,0.000 4.000-5,0.000 2.000-4,0.000 4.000-4,0.000 3.000-6,0.000 3.000-4,0.000-1.000-6,0.000-2.000-3,0.000-3.000-4,0.000-3.000-4,-2.000-4.000-4,-3.000-3.000-4,-3.000-3.000-4,-2.000-2.000-3,-3.000-9.000 1,1.000-12.000 9,-1.000-13.000 8,1.000-12.000 9</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8"/>
    </inkml:context>
    <inkml:brush xml:id="br0">
      <inkml:brushProperty name="width" value="0.02606" units="cm"/>
      <inkml:brushProperty name="height" value="0.02606" units="cm"/>
      <inkml:brushProperty name="color" value="#f2395b"/>
    </inkml:brush>
  </inkml:definitions>
  <inkml:trace contextRef="#ctx0" brushRef="#br0">87200.000 5050.000 844,'1.000'-97.000'34,"4.000"56.000"-3,3.000 57.000-3,3.000 56.000-2,-1.000 28.000-6,-2.000 0.000-8,-3.000 0.000-8,-3.000 0.000-7,-2.000 0.000-5,0.000 0.000-3,0.000 0.000-2,0.000 0.000-2,0.000-4.000-1,0.000-5.000 0,0.000-7.000 1,0.000-5.000 0</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9"/>
    </inkml:context>
    <inkml:brush xml:id="br0">
      <inkml:brushProperty name="width" value="0.0302" units="cm"/>
      <inkml:brushProperty name="height" value="0.0302" units="cm"/>
      <inkml:brushProperty name="color" value="#f2395b"/>
    </inkml:brush>
  </inkml:definitions>
  <inkml:trace contextRef="#ctx0" brushRef="#br0">87000.000 3950.000 728,'-24.000'-46.000'1,"4.000"10.000"2,3.000 10.000 1,3.000 9.000 2,-2.000 9.000 2,-6.000 9.000 1,-6.000 10.000 1,-6.000 10.000 2,-2.000 8.000-1,3.000 10.000 0,3.000 10.000-2,4.000 9.000 0,2.000 4.000-1,4.000 1.000-1,3.000-1.000-1,3.000 1.000 0,1.000-6.000 0,1.000-8.000 0,-1.000-10.000 0,1.000-9.000 1,1.000-5.000-1,3.000 0.000 0,3.000 0.000-2,4.000 0.000-1,5.000-4.000-2,10.000-5.000-1,10.000-7.000-2,9.000-5.000-2,6.000-11.000-2,3.000-11.000 0,3.000-14.000-3,4.000-11.000 0,2.000-7.000-2,4.000 0.000-3,3.000 0.000-1,3.000 0.000-3,-5.000 0.000 0,-12.000 0.000 2,-13.000 0.000 2,-12.000 0.000 3,-7.000 0.000 1,1.000 0.000 1,-1.000 0.000 0,1.000 0.000 1,-4.000 1.000 1,-6.000 4.000 2,-6.000 3.000 2,-6.000 3.000 2,-4.000 4.000 1,1.000 7.000 0,-1.000 6.000 2,1.000 7.000 0,1.000 0.000 1,3.000-2.000-3,3.000-3.000 0,4.000-3.000-2,5.000-1.000 0,10.000 4.000 0,10.000 3.000 1,9.000 3.000 0,2.000 1.000 0,-2.000 1.000 3,-3.000-1.000 2,-3.000 1.000 2,-1.000 1.000 1,4.000 3.000 1,3.000 3.000 1,3.000 4.000 1,-2.000 4.000 2,-6.000 6.000 2,-6.000 7.000 1,-6.000 6.000 3,-2.000 4.000 1,3.000 4.000 1,3.000 3.000 0,4.000 3.000 1,-3.000 4.000 0,-5.000 7.000-1,-7.000 6.000-2,-5.000 7.000-1,-4.000 4.000-1,0.000 3.000-3,0.000 3.000-2,0.000 4.000-2,-4.000-1.000-5,-5.000-3.000-11,-7.000-3.000-10,-5.000-2.000-9,-3.000-6.000-6,4.000-6.000 0,3.000-6.000-1,3.000-6.000 0,7.000-15.000 0,14.000-21.000 0,11.000-22.000 0,14.000-22.000 2,5.000-8.000 4,1.000 6.000 8,-1.000 7.000 9,1.000 6.000 9,1.000 3.000 4,3.000 0.000 0,3.000 0.000 0,4.000 0.000 1,-1.000 3.000-1,-3.000 6.000-1,-3.000 7.000-1,-2.000 6.000-2,-5.000 3.000-1,-2.000 0.000-4,-3.000 0.000-3,-3.000 0.000-3,-4.000-2.000-2,-3.000-3.000 2,-3.000-3.000 2,-2.000-2.000 1</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19"/>
    </inkml:context>
    <inkml:brush xml:id="br0">
      <inkml:brushProperty name="width" value="0.02936" units="cm"/>
      <inkml:brushProperty name="height" value="0.02936" units="cm"/>
      <inkml:brushProperty name="color" value="#f2395b"/>
    </inkml:brush>
  </inkml:definitions>
  <inkml:trace contextRef="#ctx0" brushRef="#br0">88500.000 3200.000 749,'-66.000'-41.000'8,"19.000"19.000"10,19.000 19.000 11,19.000 19.000 10,9.000 19.000 1,0.000 23.000-6,0.000 22.000-6,0.000 22.000-7,0.000 13.000-6,0.000 7.000-4,0.000 6.000-5,0.000 7.000-5,0.000 7.000-4,0.000 9.000-6,0.000 10.000-6,0.000 10.000-5,1.000-6.000-5,4.000-18.000-4,3.000-19.000-4,3.000-18.000-4,-1.000-17.000-3,-2.000-11.000 2,-3.000-14.000 1,-3.000-11.000 0</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0"/>
    </inkml:context>
    <inkml:brush xml:id="br0">
      <inkml:brushProperty name="width" value="0.02763" units="cm"/>
      <inkml:brushProperty name="height" value="0.02763" units="cm"/>
      <inkml:brushProperty name="color" value="#f2395b"/>
    </inkml:brush>
  </inkml:definitions>
  <inkml:trace contextRef="#ctx0" brushRef="#br0">89450.000 7250.000 796,'25.000'21.000'15,"0.000"-5.000"1,0.000-7.000-1,0.000-5.000-1,1.000 0.000 0,4.000 10.000 1,3.000 10.000 1,3.000 9.000 0,-1.000 2.000 0,-2.000-2.000-4,-3.000-3.000-2,-3.000-3.000-3,-1.000-2.000-2,4.000 0.000 2,3.000 0.000-1,3.000 0.000 1,1.000-2.000 0,1.000-3.000-3,-1.000-3.000-2,1.000-2.000-3,-1.000-1.000-1,1.000 3.000 0,-1.000 3.000 0,1.000 4.000 0,-1.000 1.000 0,1.000 0.000 0,-1.000 0.000 0,1.000 0.000 1,-1.000 0.000-1,1.000 0.000 0,-1.000 0.000-1,1.000 0.000 0,-1.000 0.000 0,1.000 0.000-1,-1.000 0.000-1,1.000 0.000 0,-3.000 0.000 0,-2.000 0.000-1,-3.000 0.000-1,-3.000 0.000 1,-2.000-2.000-1,0.000-3.000 0,0.000-3.000-1,0.000-2.000 1</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4"/>
    </inkml:context>
    <inkml:brush xml:id="br0">
      <inkml:brushProperty name="width" value="0.07302" units="cm"/>
      <inkml:brushProperty name="height" value="0.07302" units="cm"/>
      <inkml:brushProperty name="color" value="#00bff3"/>
    </inkml:brush>
  </inkml:definitions>
  <inkml:trace contextRef="#ctx0" brushRef="#br0">15917.000 6110.000,'0.000'-79.000,"0.000"64.000,0.000-1.000,8.000 16.000,0.000 0.000,-16.000 8.000,0.000 0.000,-16.000 54.000,1.000 1.000,-16.000 15.000,-1.000 1.000,1.000-1.000,0.000 0.000,7.000 0.000,1.000 1.000,31.000-56.000,0.000 1.000,8.000-32.000,0.000 0.000,15.000-31.000,1.000 0.000,-8.000 15.000</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2"/>
    </inkml:context>
    <inkml:brush xml:id="br0">
      <inkml:brushProperty name="width" value="0.02774" units="cm"/>
      <inkml:brushProperty name="height" value="0.02774" units="cm"/>
      <inkml:brushProperty name="color" value="#f2395b"/>
    </inkml:brush>
  </inkml:definitions>
  <inkml:trace contextRef="#ctx0" brushRef="#br0">90950.000 8250.000 793,'23.000'78.000'62,"-3.000"6.000"-14,-3.000 7.000-14,-2.000 6.000-14,-3.000 3.000-7,1.000 0.000-3,-1.000 0.000-2,1.000 0.000-2,-1.000-2.000-2,1.000-3.000-2,-1.000-3.000-3,1.000-2.000-2,-1.000-5.000-2,1.000-2.000-2,-1.000-3.000-1,1.000-3.000-2,-1.000-6.000-2,1.000-5.000-4,-1.000-7.000-4,1.000-5.000-4,-1.000-6.000 0,1.000-3.000 1,-1.000-3.000 2,1.000-2.000 2,1.000-6.000-1,3.000-6.000-4,3.000-6.000-4,4.000-6.000-4</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2"/>
    </inkml:context>
    <inkml:brush xml:id="br0">
      <inkml:brushProperty name="width" value="0.02842" units="cm"/>
      <inkml:brushProperty name="height" value="0.02842" units="cm"/>
      <inkml:brushProperty name="color" value="#f2395b"/>
    </inkml:brush>
  </inkml:definitions>
  <inkml:trace contextRef="#ctx0" brushRef="#br0">91050.000 7950.000 774,'25.000'-24.000'45,"0.000"4.000"-7,0.000 3.000-8,0.000 3.000-8,1.000 3.000-6,4.000 3.000 0,3.000 3.000-3,3.000 4.000-2,3.000 1.000-1,3.000 0.000-3,3.000 0.000-1,4.000 0.000-2,4.000-4.000-2,6.000-5.000 1,7.000-7.000-2,6.000-5.000 0,3.000-4.000-1,0.000 0.000-1,0.000 0.000-1,0.000 0.000-2,0.000 0.000 0,0.000 0.000-1,0.000 0.000 1,0.000 0.000 0,-2.000-2.000-1,-3.000-3.000-1,-3.000-3.000-1,-2.000-2.000-2,-6.000-1.000 1,-6.000 3.000-1,-6.000 3.000 0,-6.000 4.000 0,-2.000 2.000 0,3.000 4.000 1,3.000 3.000 0,4.000 3.000 1,-3.000 1.000-1,-5.000 1.000-2,-7.000-1.000-1,-5.000 1.000-2</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3"/>
    </inkml:context>
    <inkml:brush xml:id="br0">
      <inkml:brushProperty name="width" value="0.02898" units="cm"/>
      <inkml:brushProperty name="height" value="0.02898" units="cm"/>
      <inkml:brushProperty name="color" value="#f2395b"/>
    </inkml:brush>
  </inkml:definitions>
  <inkml:trace contextRef="#ctx0" brushRef="#br0">93450.000 6700.000 759,'-44.000'6.000'44,"13.000"13.000"-5,12.000 12.000-5,13.000 13.000-6,6.000 7.000-4,0.000 4.000-4,0.000 3.000-4,0.000 3.000-5,0.000 1.000-3,0.000 1.000-1,0.000-1.000-2,0.000 1.000-1,0.000-1.000-3,0.000 1.000-5,0.000-1.000-5,0.000 1.000-3,0.000-1.000-4,0.000 1.000-2,0.000-1.000-3,0.000 1.000-2</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3"/>
    </inkml:context>
    <inkml:brush xml:id="br0">
      <inkml:brushProperty name="width" value="0.03086" units="cm"/>
      <inkml:brushProperty name="height" value="0.03086" units="cm"/>
      <inkml:brushProperty name="color" value="#f2395b"/>
    </inkml:brush>
  </inkml:definitions>
  <inkml:trace contextRef="#ctx0" brushRef="#br0">93550.000 6850.000 712,'46.000'71.000'80,"-5.000"-5.000"-19,-7.000-7.000-19,-5.000-5.000-19,-4.000-4.000-10,0.000 0.000-1,0.000 0.000 0,0.000 0.000-2,0.000-2.000-2,0.000-3.000-5,0.000-3.000-4,0.000-2.000-4,0.000-6.000-3,0.000-6.000 2,0.000-6.000 1,0.000-6.000 0,0.000-7.000 3,0.000-6.000 2,0.000-6.000 4,0.000-6.000 2,1.000-10.000 3,4.000-12.000-1,3.000-13.000 1,3.000-12.000 0,3.000-10.000-2,3.000-6.000-4,3.000-6.000-3,4.000-6.000-4,1.000-6.000-5,0.000-2.000-4,0.000-3.000-4,0.000-3.000-4,-2.000-2.000-4,-3.000 0.000 0,-3.000 0.000-1,-2.000 0.000-2,-6.000 9.000 0,-6.000 19.000-2,-6.000 19.000-2,-6.000 19.000-1,-4.000 10.000 1,1.000 4.000 3,-1.000 3.000 4,1.000 3.000 3</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5"/>
    </inkml:context>
    <inkml:brush xml:id="br0">
      <inkml:brushProperty name="width" value="0.02937" units="cm"/>
      <inkml:brushProperty name="height" value="0.02937" units="cm"/>
      <inkml:brushProperty name="color" value="#f2395b"/>
    </inkml:brush>
  </inkml:definitions>
  <inkml:trace contextRef="#ctx0" brushRef="#br0">94650.000 6950.000 748,'43.000'25.000'45,"-11.000"0.000"-9,-14.000 0.000-10,-11.000 0.000-9,-4.000-2.000-5,6.000-3.000 0,7.000-3.000-2,6.000-2.000-1,3.000-1.000 0,0.000 3.000-2,0.000 3.000-1,0.000 4.000-1,-2.000 1.000-1,-3.000 0.000 0,-3.000 0.000 0,-2.000 0.000 0,-1.000 0.000-1,3.000 0.000 1,3.000 0.000 0,4.000 0.000 0,1.000 0.000 1,0.000 0.000-1,0.000 0.000 0,0.000 0.000 0,0.000 0.000 0,0.000 0.000-2,0.000 0.000 0,0.000 0.000-1,1.000-2.000-1,4.000-3.000 1,3.000-3.000-2,3.000-2.000 1,-1.000-3.000-2,-2.000 1.000 1,-3.000-1.000-2,-3.000 1.000-1,-2.000-1.000 0,0.000 1.000 0,0.000-1.000 0,0.000 1.000 0,0.000-1.000 0,0.000 1.000 0,0.000-1.000-1,0.000 1.000 0,-2.000 1.000 0,-3.000 3.000 0,-3.000 3.000 0,-2.000 4.000 1,-1.000-1.000-1,3.000-3.000 0,3.000-3.000 0,4.000-2.000-1,-1.000-1.000 1,-3.000 3.000-1,-3.000 3.000-1,-2.000 4.000 0,-1.000-1.000-1,3.000-3.000-1,3.000-3.000-2,4.000-2.000-1,-6.000-3.000 2,-11.000 1.000 8,-14.000-1.000 8,-11.000 1.000 7,-7.000 2.000 3,0.000 7.000-2,0.000 6.000-2,0.000 7.000-2,1.000 0.000-1,4.000-2.000-2,3.000-3.000-1,3.000-3.000-2,-1.000-1.000 0,-2.000 4.000 0,-3.000 3.000 0,-3.000 3.000 0,-2.000 4.000 0,0.000 7.000-1,0.000 6.000-1,0.000 7.000-1,-2.000 4.000 0,-3.000 3.000-2,-3.000 3.000 0,-2.000 4.000-1,-5.000 2.000-1,-2.000 4.000-1,-3.000 3.000 0,-3.000 3.000 0,-2.000 3.000-1,0.000 3.000-1,0.000 3.000 0,0.000 4.000-2,1.000 1.000 0,4.000 0.000 1,3.000 0.000-1,3.000 0.000 1,3.000-5.000-2,3.000-9.000-5,3.000-10.000-4,4.000-8.000-5,2.000-8.000-3,4.000-2.000 0,3.000-3.000-1,3.000-3.000 0,1.000-7.000 0,1.000-9.000 2,-1.000-10.000 3,1.000-8.000 2</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6"/>
    </inkml:context>
    <inkml:brush xml:id="br0">
      <inkml:brushProperty name="width" value="0.02808" units="cm"/>
      <inkml:brushProperty name="height" value="0.02808" units="cm"/>
      <inkml:brushProperty name="color" value="#f2395b"/>
    </inkml:brush>
  </inkml:definitions>
  <inkml:trace contextRef="#ctx0" brushRef="#br0">94200.000 7550.000 783,'45.000'3.000'46,"-9.000"6.000"-8,-10.000 7.000-10,-8.000 6.000-9,-3.000 6.000-4,7.000 6.000 1,6.000 7.000 1,7.000 6.000 1,4.000 1.000-4,3.000-3.000-8,3.000-3.000-9,4.000-2.000-8,1.000-3.000-4,0.000 1.000 1,0.000-1.000-1,0.000 1.000 0,-2.000-1.000-2,-3.000 1.000-6,-3.000-1.000-4,-2.000 1.000-6</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29"/>
    </inkml:context>
    <inkml:brush xml:id="br0">
      <inkml:brushProperty name="width" value="0.02889" units="cm"/>
      <inkml:brushProperty name="height" value="0.02889" units="cm"/>
      <inkml:brushProperty name="color" value="#f2395b"/>
    </inkml:brush>
  </inkml:definitions>
  <inkml:trace contextRef="#ctx0" brushRef="#br0">91400.000 8550.000 761,'0.000'-47.000'-6,"0.000"6.000"2,0.000 7.000 4,0.000 6.000 2,0.000 9.000 8,0.000 13.000 12,0.000 12.000 13,0.000 13.000 11,1.000 10.000 1,4.000 10.000-11,3.000 10.000-11,3.000 9.000-11,3.000 7.000-8,3.000 7.000-2,3.000 6.000-2,4.000 7.000-4,1.000 0.000-1,0.000-2.000-2,0.000-3.000 0,0.000-3.000 0,-2.000-2.000-5,-3.000 0.000-6,-3.000 0.000-7,-2.000 0.000-7,-3.000 0.000-4,1.000 0.000 0,-1.000 0.000-1,1.000 0.000-1,-3.000-7.000 2,-2.000-11.000 3,-3.000-14.000 4,-3.000-11.000 2</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1"/>
    </inkml:context>
    <inkml:brush xml:id="br0">
      <inkml:brushProperty name="width" value="0.0267" units="cm"/>
      <inkml:brushProperty name="height" value="0.0267" units="cm"/>
      <inkml:brushProperty name="color" value="#f2395b"/>
    </inkml:brush>
  </inkml:definitions>
  <inkml:trace contextRef="#ctx0" brushRef="#br0">91300.000 10350.000 824,'50.000'3.000'76,"0.000"6.000"-22,0.000 7.000-21,0.000 6.000-21,0.000 6.000-12,0.000 6.000 0,0.000 7.000 0,0.000 6.000 0,3.000 1.000-1,6.000-3.000 0,7.000-3.000 0,6.000-2.000 0,1.000-3.000-1,-3.000 1.000 0,-3.000-1.000 0,-2.000 1.000-1,-3.000-3.000-3,1.000-2.000-4,-1.000-3.000-6,1.000-3.000-4,-6.000-4.000-2,-8.000-3.000-2,-10.000-3.000 0,-9.000-2.000-1</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2"/>
    </inkml:context>
    <inkml:brush xml:id="br0">
      <inkml:brushProperty name="width" value="0.02502" units="cm"/>
      <inkml:brushProperty name="height" value="0.02502" units="cm"/>
      <inkml:brushProperty name="color" value="#f2395b"/>
    </inkml:brush>
  </inkml:definitions>
  <inkml:trace contextRef="#ctx0" brushRef="#br0">92950.000 10350.000 879,'-24.000'71.000'30,"4.000"-5.000"-7,3.000-7.000-7,3.000-5.000-7,1.000-4.000-3,1.000 0.000 0,-1.000 0.000 1,1.000 0.000 1,-1.000-4.000-1,1.000-5.000-2,-1.000-7.000-2,1.000-5.000-2,-1.000 3.000-3,1.000 17.000 0,-1.000 15.000-2,1.000 16.000-1,-3.000 9.000-1,-2.000 3.000-3,-3.000 3.000-1,-3.000 4.000-2,1.000-4.000-1,6.000-9.000 1,7.000-10.000 2,6.000-8.000 0</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2"/>
    </inkml:context>
    <inkml:brush xml:id="br0">
      <inkml:brushProperty name="width" value="0.02715" units="cm"/>
      <inkml:brushProperty name="height" value="0.02715" units="cm"/>
      <inkml:brushProperty name="color" value="#f2395b"/>
    </inkml:brush>
  </inkml:definitions>
  <inkml:trace contextRef="#ctx0" brushRef="#br0">92800.000 10550.000 810,'46.000'-19.000'43,"-5.000"13.000"-7,-7.000 12.000-6,-5.000 13.000-6,-6.000 10.000-7,-3.000 10.000-5,-3.000 10.000-6,-2.000 9.000-5,-3.000 7.000-2,1.000 7.000 2,-1.000 6.000 3,1.000 7.000 2,-1.000 0.000 0,1.000-2.000-3,-1.000-3.000-1,1.000-3.000-4,-1.000-9.000-1,1.000-11.000 0,-1.000-14.000-1,1.000-11.000 0,2.000-11.000 0,7.000-5.000 1,6.000-7.000 2,7.000-5.000 0,2.000-11.000 2,1.000-11.000-1,-1.000-14.000 0,1.000-11.000 0,1.000-12.000 0,3.000-9.000 0,3.000-10.000-2,4.000-8.000 1,2.000-8.000-3,4.000-2.000-3,3.000-3.000-3,3.000-3.000-4,-1.000 2.000-2,-2.000 10.000 0,-3.000 10.000-1,-3.000 9.000-1,-7.000 9.000-1,-9.000 9.000-3,-10.000 10.000-3,-8.000 10.000-2,-4.000 5.000 0,3.000 4.000 1,3.000 3.000 2,4.000 3.000 1</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4"/>
    </inkml:context>
    <inkml:brush xml:id="br0">
      <inkml:brushProperty name="width" value="0.07302" units="cm"/>
      <inkml:brushProperty name="height" value="0.07302" units="cm"/>
      <inkml:brushProperty name="color" value="#00bff3"/>
    </inkml:brush>
  </inkml:definitions>
  <inkml:trace contextRef="#ctx0" brushRef="#br0">16350.000 6082.000,'16.000'-47.000,"-8.000"63.000,-1.000-1.000,-7.000 40.000,0.000 0.000,8.000-8.000,0.000 0.000,0.000 0.000,0.000 0.000,0.000-31.000,0.000 0.000,-1.000-16.000,1.000 0.000,24.000-55.000,-1.000 0.000,16.000-23.000,0.000-1.000,-8.000-7.000,1.000 0.000,-17.000 23.000,1.000 0.000,-16.000 32.000</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3"/>
    </inkml:context>
    <inkml:brush xml:id="br0">
      <inkml:brushProperty name="width" value="0.02986" units="cm"/>
      <inkml:brushProperty name="height" value="0.02986" units="cm"/>
      <inkml:brushProperty name="color" value="#f2395b"/>
    </inkml:brush>
  </inkml:definitions>
  <inkml:trace contextRef="#ctx0" brushRef="#br0">93400.000 11600.000 736,'-44.000'-15.000'24,"13.000"23.000"9,12.000 22.000 8,13.000 22.000 10,6.000 13.000-3,0.000 7.000-13,0.000 6.000-13,0.000 7.000-13,0.000 0.000-9,0.000-2.000-3,0.000-3.000-6,0.000-3.000-3,0.000-2.000-6,0.000 0.000-7,0.000 0.000-7,0.000 0.000-7,0.000-7.000-1,0.000-11.000 5,0.000-14.000 3,0.000-11.000 5,-2.000-7.000 2,-3.000 0.000 1,-3.000 0.000-1,-2.000 0.000 1</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4"/>
    </inkml:context>
    <inkml:brush xml:id="br0">
      <inkml:brushProperty name="width" value="0.02862" units="cm"/>
      <inkml:brushProperty name="height" value="0.02862" units="cm"/>
      <inkml:brushProperty name="color" value="#f2395b"/>
    </inkml:brush>
  </inkml:definitions>
  <inkml:trace contextRef="#ctx0" brushRef="#br0">92700.000 13650.000 768,'40.000'21.000'-47,"-18.000"-5.000"26,-19.000-7.000 27,-18.000-5.000 25,-10.000-4.000 10,0.000 0.000-6,0.000 0.000-7,0.000 0.000-5,-2.000 0.000-5,-3.000 0.000-3,-3.000 0.000-1,-2.000 0.000-3,-5.000 3.000-1,-2.000 6.000 0,-3.000 7.000 0,-3.000 6.000-1,-1.000 3.000-1,4.000 0.000-1,3.000 0.000 0,3.000 0.000-1,3.000 1.000-1,3.000 4.000-2,3.000 3.000-1,4.000 3.000-2,2.000 4.000 0,4.000 7.000 0,3.000 6.000-1,3.000 7.000-1,1.000 0.000 0,1.000-2.000 0,-1.000-3.000 0,1.000-3.000 0,1.000-2.000 0,3.000 0.000 1,3.000 0.000 0,4.000 0.000 0,1.000-2.000 0,0.000-3.000 0,0.000-3.000 0,0.000-2.000 0,1.000-5.000-1,4.000-2.000-1,3.000-3.000 1,3.000-3.000-1,1.000-2.000 0,1.000 0.000-2,-1.000 0.000 0,1.000 0.000-1,2.000-4.000-2,7.000-5.000-2,6.000-7.000-2,7.000-5.000-3,4.000-4.000 0,3.000 0.000 2,3.000 0.000 1,4.000 0.000 2,4.000-5.000-1,6.000-9.000-1,7.000-10.000-3,6.000-8.000-2,3.000-6.000-3,0.000 1.000-3,0.000-1.000-4,0.000 1.000-2,-5.000 1.000-1,-9.000 3.000 7,-10.000 3.000 4,-8.000 4.000 5</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4"/>
    </inkml:context>
    <inkml:brush xml:id="br0">
      <inkml:brushProperty name="width" value="0.03068" units="cm"/>
      <inkml:brushProperty name="height" value="0.03068" units="cm"/>
      <inkml:brushProperty name="color" value="#f2395b"/>
    </inkml:brush>
  </inkml:definitions>
  <inkml:trace contextRef="#ctx0" brushRef="#br0">93750.000 13700.000 717,'0.000'-57.000'-4,"0.000"39.000"17,0.000 36.000 15,0.000 39.000 17,-2.000 19.000 3,-3.000 4.000-9,-3.000 3.000-7,-2.000 3.000-9,-3.000 6.000-6,1.000 9.000-3,-1.000 10.000-2,1.000 10.000-4,-3.000 10.000-3,-2.000 13.000-3,-3.000 12.000-3,-3.000 13.000-3,-1.000 7.000-2,4.000 4.000-1,3.000 3.000 0,3.000 3.000-1,1.000 9.000-2,1.000 16.000-3,-1.000 15.000-4,1.000 17.000-3,1.000-4.000-3,3.000-22.000-1,3.000-22.000-3,4.000-21.000-1,2.000-21.000-1,4.000-19.000 3,3.000-18.000 0,3.000-19.000 2,1.000-18.000 2,1.000-15.000 1,-1.000-15.000 1,1.000-16.000 1</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5"/>
    </inkml:context>
    <inkml:brush xml:id="br0">
      <inkml:brushProperty name="width" value="0.02775" units="cm"/>
      <inkml:brushProperty name="height" value="0.02775" units="cm"/>
      <inkml:brushProperty name="color" value="#f2395b"/>
    </inkml:brush>
  </inkml:definitions>
  <inkml:trace contextRef="#ctx0" brushRef="#br0">93900.000 13450.000 792,'68.000'0.000'56,"-11.000"0.000"-11,-14.000 0.000-13,-11.000 0.000-10,-7.000 1.000-8,0.000 4.000-2,0.000 3.000-3,0.000 3.000-2,-2.000 3.000-2,-3.000 3.000-2,-3.000 3.000-1,-2.000 4.000-1,-3.000 4.000-2,1.000 6.000-1,-1.000 7.000 0,1.000 6.000-1,-4.000 4.000-1,-6.000 4.000-1,-6.000 3.000-1,-6.000 3.000-2,-7.000 3.000 0,-6.000 3.000-2,-6.000 3.000-1,-6.000 4.000-1,-6.000 2.000-2,-2.000 4.000 0,-3.000 3.000-1,-3.000 3.000-1,-1.000 1.000-2,4.000 1.000-2,3.000-1.000-3,3.000 1.000-1,3.000-6.000-2,3.000-8.000 0,3.000-10.000 0,4.000-9.000-1</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5"/>
    </inkml:context>
    <inkml:brush xml:id="br0">
      <inkml:brushProperty name="width" value="0.02937" units="cm"/>
      <inkml:brushProperty name="height" value="0.02937" units="cm"/>
      <inkml:brushProperty name="color" value="#f2395b"/>
    </inkml:brush>
  </inkml:definitions>
  <inkml:trace contextRef="#ctx0" brushRef="#br0">94950.000 13150.000 749,'-47.000'26.000'40,"6.000"4.000"-4,7.000 3.000-3,6.000 3.000-4,6.000 6.000-4,6.000 9.000-5,7.000 10.000-6,6.000 10.000-6,3.000 7.000-1,0.000 6.000 0,0.000 7.000 2,0.000 6.000 0,-2.000 3.000-1,-3.000 0.000-3,-3.000 0.000-5,-2.000 0.000-3,-3.000-4.000-2,1.000-5.000-3,-1.000-7.000-2,1.000-5.000-1,1.000-9.000-1,3.000-9.000 0,3.000-10.000 0,4.000-8.000 1,4.000-17.000-3,6.000-21.000-4,7.000-22.000-4,6.000-22.000-4,3.000-10.000 1,0.000 4.000 6,0.000 3.000 8,0.000 3.000 5,0.000 4.000 5,0.000 7.000 2,0.000 6.000 0,0.000 7.000 3,0.000 4.000 1,0.000 3.000 0,0.000 3.000 0,0.000 4.000 2,0.000 1.000-1,0.000 0.000 0,0.000 0.000-1,0.000 0.000 0,-2.000 10.000-2,-3.000 23.000 1,-3.000 22.000-2,-2.000 22.000 0,-3.000 4.000-2,1.000-12.000 0,-1.000-13.000-1,1.000-12.000 0,-1.000-5.000-2,1.000 3.000 0,-1.000 3.000-1,1.000 4.000-1,1.000-6.000-6,3.000-11.000-10,3.000-14.000-11,4.000-11.000-11</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36"/>
    </inkml:context>
    <inkml:brush xml:id="br0">
      <inkml:brushProperty name="width" value="0.03158" units="cm"/>
      <inkml:brushProperty name="height" value="0.03158" units="cm"/>
      <inkml:brushProperty name="color" value="#f2395b"/>
    </inkml:brush>
  </inkml:definitions>
  <inkml:trace contextRef="#ctx0" brushRef="#br0">95900.000 14200.000 696,'90.000'-43.000'49,"-18.000"17.000"-11,-19.000 15.000-11,-18.000 16.000-12,-14.000 12.000-7,-5.000 9.000-5,-7.000 10.000-5,-5.000 10.000-4,-6.000 7.000-3,-3.000 6.000-2,-3.000 7.000 0,-2.000 6.000-3,-6.000 1.000 0,-6.000-3.000-1,-6.000-3.000 0,-6.000-2.000 0,-4.000-6.000 0,1.000-6.000 3,-1.000-6.000 2,1.000-6.000 3,2.000-6.000 1,7.000-2.000 2,6.000-3.000 1,7.000-3.000 2,10.000-4.000 4,16.000-3.000 8,15.000-3.000 8,17.000-2.000 8,5.000-5.000 3,-3.000-2.000-2,-3.000-3.000-1,-2.000-3.000-2,-5.000-2.000-2,-2.000 0.000-2,-3.000 0.000-2,-3.000 0.000-3,-2.000 0.000-1,0.000 0.000-1,0.000 0.000-2,0.000 0.000 0,0.000 3.000-2,0.000 6.000-2,0.000 7.000-2,0.000 6.000-1,-4.000 4.000-3,-5.000 4.000-1,-7.000 3.000-3,-5.000 3.000-3,-8.000 3.000-1,-5.000 3.000-4,-7.000 3.000-1,-5.000 4.000-4,-9.000 4.000-1,-9.000 6.000-3,-10.000 7.000-1,-8.000 6.000-3,-8.000 4.000-3,-2.000 4.000-5,-3.000 3.000-5,-3.000 3.000-5,2.000-4.000 0,10.000-8.000 6,10.000-10.000 5,9.000-9.000 7,6.000-9.000 3,3.000-5.000 4,3.000-7.000 3,4.000-5.000 3</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46"/>
    </inkml:context>
    <inkml:brush xml:id="br0">
      <inkml:brushProperty name="width" value="0.02852" units="cm"/>
      <inkml:brushProperty name="height" value="0.02852" units="cm"/>
      <inkml:brushProperty name="color" value="#f2395b"/>
    </inkml:brush>
  </inkml:definitions>
  <inkml:trace contextRef="#ctx0" brushRef="#br0">81600.000 35250.000 771,'-24.000'-24.000'1,"4.000"4.000"3,3.000 3.000 1,3.000 3.000 3,-1.000 3.000 5,-2.000 3.000 5,-3.000 3.000 7,-3.000 4.000 6,-2.000 4.000 0,0.000 6.000-4,0.000 7.000-6,0.000 6.000-4,-5.000 6.000-4,-9.000 6.000-5,-10.000 7.000-3,-8.000 6.000-4,-8.000 9.000-2,-2.000 13.000-1,-3.000 12.000-2,-3.000 13.000-2,-2.000 4.000 1,0.000-3.000 0,0.000-3.000 1,0.000-2.000 0,0.000-6.000 1,0.000-6.000-1,0.000-6.000 1,0.000-6.000-1,6.000-7.000-1,13.000-6.000-1,12.000-6.000-1,13.000-6.000-1,12.000-12.000-8,13.000-15.000-14,12.000-15.000-14,13.000-16.000-14</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46"/>
    </inkml:context>
    <inkml:brush xml:id="br0">
      <inkml:brushProperty name="width" value="0.0352" units="cm"/>
      <inkml:brushProperty name="height" value="0.0352" units="cm"/>
      <inkml:brushProperty name="color" value="#f2395b"/>
    </inkml:brush>
  </inkml:definitions>
  <inkml:trace contextRef="#ctx0" brushRef="#br0">81450.000 35100.000 625,'26.000'48.000'6,"4.000"-3.000"-1,3.000-3.000-1,3.000-2.000-3,3.000-5.000 4,3.000-2.000 8,3.000-3.000 9,4.000-3.000 8,2.000-1.000 2,4.000 4.000-2,3.000 3.000-4,3.000 3.000-2,1.000 1.000-6,1.000 1.000-7,-1.000-1.000-8,1.000 1.000-8,1.000 1.000-2,3.000 3.000 3,3.000 3.000 2,4.000 4.000 3,-1.000 2.000 0,-3.000 4.000-3,-3.000 3.000-3,-2.000 3.000-2,-5.000-2.000-2,-2.000-6.000 1,-3.000-6.000 1,-3.000-6.000 0,-6.000-4.000 0,-5.000 1.000 0,-7.000-1.000 0,-5.000 1.000-1,-4.000-3.000 1,0.000-2.000 0,0.000-3.000 2,0.000-3.000 0,-5.000-2.000 2,-9.000 0.000 5,-10.000 0.000 3,-8.000 0.000 5,-8.000-2.000 3,-2.000-3.000 0,-3.000-3.000 1,-3.000-2.000 1,-1.000 0.000 1,4.000 7.000 0,3.000 6.000 0,3.000 7.000 0,3.000 8.000 1,3.000 14.000-1,3.000 11.000 1,4.000 14.000-1,-1.000 10.000 0,-3.000 9.000-3,-3.000 10.000-3,-2.000 10.000-3,-1.000 0.000-1,3.000-5.000-2,3.000-7.000-1,4.000-5.000-2,1.000-6.000-3,0.000-3.000-5,0.000-3.000-3,0.000-2.000-5,0.000-6.000-5,0.000-6.000-6,0.000-6.000-5,0.000-6.000-7,0.000 1.000-1,0.000 9.000 0,0.000 10.000 3,0.000 10.000 0,0.000-6.000 2,0.000-18.000 1,0.000-19.000 0,0.000-18.000 1</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47"/>
    </inkml:context>
    <inkml:brush xml:id="br0">
      <inkml:brushProperty name="width" value="0.03757" units="cm"/>
      <inkml:brushProperty name="height" value="0.03757" units="cm"/>
      <inkml:brushProperty name="color" value="#f2395b"/>
    </inkml:brush>
  </inkml:definitions>
  <inkml:trace contextRef="#ctx0" brushRef="#br0">79900.000 36900.000 585,'-46.000'-2.000'3,"10.000"-3.000"6,10.000-3.000 7,9.000-2.000 6,7.000 10.000 5,7.000 25.000 6,6.000 25.000 4,7.000 25.000 6,2.000 9.000-2,1.000-6.000-8,-1.000-6.000-10,1.000-6.000-8,-1.000-2.000-6,1.000 3.000 1,-1.000 3.000-2,1.000 4.000 0,-3.000 4.000-3,-2.000 6.000-4,-3.000 7.000-6,-3.000 6.000-4,-2.000 4.000-4,0.000 4.000-1,0.000 3.000-2,0.000 3.000-2,0.000-4.000-1,0.000-8.000 0,0.000-10.000 1,0.000-9.000-1,0.000-7.000 1,0.000-3.000 0,0.000-3.000-1,0.000-2.000 0,-4.000-3.000 2,-5.000 1.000 3,-7.000-1.000 5,-5.000 1.000 3,-3.000-6.000 3,4.000-8.000 2,3.000-10.000 3,3.000-9.000 2,6.000-9.000 8,9.000-5.000 15,10.000-7.000 14,10.000-5.000 15,5.000-4.000 1,4.000 0.000-12,3.000 0.000-10,3.000 0.000-13,3.000 0.000-7,3.000 0.000-3,3.000 0.000-3,4.000 0.000-5,4.000 1.000-1,6.000 4.000-2,7.000 3.000-1,6.000 3.000-1,1.000 4.000 0,-3.000 7.000-1,-3.000 6.000 0,-2.000 7.000 0,-3.000 2.000-1,1.000 1.000-3,-1.000-1.000-1,1.000 1.000-2,-4.000-3.000-2,-6.000-2.000 1,-6.000-3.000-1,-6.000-3.000 1,-4.000-2.000 0,1.000 0.000-1,-1.000 0.000 2,1.000 0.000-1,-3.000 0.000 0,-2.000 0.000-1,-3.000 0.000 0,-3.000 0.000-2,-1.000-4.000 2,4.000-5.000 3,3.000-7.000 2,3.000-5.000 4,-1.000-4.000 2,-2.000 0.000-2,-3.000 0.000 1,-3.000 0.000-1,-1.000-2.000 0,4.000-3.000 0,3.000-3.000 1,3.000-2.000 1,-1.000-5.000 0,-2.000-2.000 0,-3.000-3.000 2,-3.000-3.000-1,2.000-7.000 1,10.000-9.000-1,10.000-10.000 0,9.000-8.000-2,6.000-4.000-1,3.000 3.000-5,3.000 3.000-4,4.000 4.000-5,-3.000 2.000-1,-5.000 4.000 2,-7.000 3.000 0,-5.000 3.000 2,-8.000 4.000-5,-5.000 7.000-8,-7.000 6.000-9,-5.000 7.000-9</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48"/>
    </inkml:context>
    <inkml:brush xml:id="br0">
      <inkml:brushProperty name="width" value="0.02799" units="cm"/>
      <inkml:brushProperty name="height" value="0.02799" units="cm"/>
      <inkml:brushProperty name="color" value="#f2395b"/>
    </inkml:brush>
  </inkml:definitions>
  <inkml:trace contextRef="#ctx0" brushRef="#br0">81150.000 36200.000 786,'-2.000'-40.000'4,"-3.000"23.000"9,-3.000 22.000 9,-2.000 22.000 9,-5.000 10.000 3,-2.000 1.000-3,-3.000-1.000-4,-3.000 1.000-2,-4.000 7.000-7,-3.000 16.000-10,-3.000 15.000-8,-2.000 17.000-10,-5.000 5.000-3,-2.000-3.000 1,-3.000-3.000 2,-3.000-2.000 1,2.000-11.000-1,10.000-15.000-3,10.000-15.000-5,9.000-16.000-4,4.000-8.000-5,1.000 0.000-6,-1.000 0.000-5,1.000 0.000-7</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5"/>
    </inkml:context>
    <inkml:brush xml:id="br0">
      <inkml:brushProperty name="width" value="0.07302" units="cm"/>
      <inkml:brushProperty name="height" value="0.07302" units="cm"/>
      <inkml:brushProperty name="color" value="#00bff3"/>
    </inkml:brush>
  </inkml:definitions>
  <inkml:trace contextRef="#ctx0" brushRef="#br0">17638.000 6604.000,'16.000'0.000,"-8.000"-8.000,0.000 0.000,-1.000-31.000,1.000 0.000,0.000 7.000,0.000 1.000,-16.000 8.000,0.000-1.000,-15.000 32.000,-1.000 0.000,-7.000 31.000,-1.000 0.000,1.000 24.000,0.000-1.000,7.000-7.000,1.000 0.000,15.000-31.000,0.000-1.000,8.000-15.000,0.000 0.000,24.000-16.000,-1.000 0.000,16.000-39.000,0.000 0.000,1.000 16.000,-1.000-1.000,-23.000 25.000,-1.000-1.000,-15.000 39.000,0.000 0.000,0.000 9.000,0.000-1.000,24.000-8.000,-1.000 0.000,24.000-15.000,0.000 0.000,-15.000-16.000,-1.000 0.000,-15.000 0.000</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48"/>
    </inkml:context>
    <inkml:brush xml:id="br0">
      <inkml:brushProperty name="width" value="0.0256" units="cm"/>
      <inkml:brushProperty name="height" value="0.0256" units="cm"/>
      <inkml:brushProperty name="color" value="#f2395b"/>
    </inkml:brush>
  </inkml:definitions>
  <inkml:trace contextRef="#ctx0" brushRef="#br0">80350.000 38250.000 859,'-2.000'45.000'2,"-3.000"-9.000"4,-3.000-10.000 4,-2.000-8.000 5,3.000-6.000 2,14.000 1.000-1,11.000-1.000 1,14.000 1.000-1,7.000 2.000-1,3.000 7.000-3,3.000 6.000-3,4.000 7.000-4,2.000 4.000-5,4.000 3.000-9,3.000 3.000-9,3.000 4.000-10,-4.000-3.000-1,-8.000-5.000 4,-10.000-7.000 4,-9.000-5.000 5,-7.000-4.000-1,-3.000 0.000-5,-3.000 0.000-5,-2.000 0.000-5</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48"/>
    </inkml:context>
    <inkml:brush xml:id="br0">
      <inkml:brushProperty name="width" value="0.03309" units="cm"/>
      <inkml:brushProperty name="height" value="0.03309" units="cm"/>
      <inkml:brushProperty name="color" value="#f2395b"/>
    </inkml:brush>
  </inkml:definitions>
  <inkml:trace contextRef="#ctx0" brushRef="#br0">82150.000 36900.000 664,'0.000'71.000'98,"0.000"-5.000"-23,0.000-7.000-23,0.000-5.000-22,0.000-1.000-12,0.000 6.000 0,0.000 7.000-1,0.000 6.000 1,0.000 7.000-8,0.000 10.000-16,0.000 10.000-14,0.000 9.000-16,0.000-7.000-4,0.000-21.000 6,0.000-22.000 5,0.000-22.000 7,1.000-11.000-2,4.000 0.000-8,3.000 0.000-10,3.000 0.000-7</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0"/>
    </inkml:context>
    <inkml:brush xml:id="br0">
      <inkml:brushProperty name="width" value="0.029" units="cm"/>
      <inkml:brushProperty name="height" value="0.029" units="cm"/>
      <inkml:brushProperty name="color" value="#f2395b"/>
    </inkml:brush>
  </inkml:definitions>
  <inkml:trace contextRef="#ctx0" brushRef="#br0">81150.000 33550.000 758,'-22.000'134.000'79,"6.000"-31.000"-18,7.000-31.000-19,6.000-31.000-16,4.000-15.000-12,4.000 4.000-4,3.000 3.000-3,3.000 3.000-4,-1.000 4.000-5,-2.000 7.000-3,-3.000 6.000-5,-3.000 7.000-4,-2.000 0.000-3,0.000-2.000-3,0.000-3.000-1,0.000-3.000-3,1.000-6.000-4,4.000-5.000-7,3.000-7.000-7,3.000-5.000-7</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2"/>
    </inkml:context>
    <inkml:brush xml:id="br0">
      <inkml:brushProperty name="width" value="0.03075" units="cm"/>
      <inkml:brushProperty name="height" value="0.03075" units="cm"/>
      <inkml:brushProperty name="color" value="#f2395b"/>
    </inkml:brush>
  </inkml:definitions>
  <inkml:trace contextRef="#ctx0" brushRef="#br0">77800.000 35450.000 715,'139.000'95.000'117,"-22.000"-9.000"-32,-22.000-10.000-30,-21.000-8.000-32,-7.000-3.000-18,9.000 7.000-7,10.000 6.000-5,10.000 7.000-7,4.000 0.000-5,0.000-2.000-6,0.000-3.000-6,0.000-3.000-5,-8.000-9.000-2,-16.000-11.000 3,-15.000-14.000 4,-15.000-11.000 2,-11.000-7.000 2,-2.000 0.000 0,-3.000 0.000 0,-3.000 0.000-1</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3"/>
    </inkml:context>
    <inkml:brush xml:id="br0">
      <inkml:brushProperty name="width" value="0.02359" units="cm"/>
      <inkml:brushProperty name="height" value="0.02359" units="cm"/>
      <inkml:brushProperty name="color" value="#f2395b"/>
    </inkml:brush>
  </inkml:definitions>
  <inkml:trace contextRef="#ctx0" brushRef="#br0">81200.000 33700.000 932,'-44.000'7.000'1,"13.000"17.000"3,12.000 15.000 4,13.000 16.000 3,6.000 9.000 1,0.000 3.000-2,0.000 3.000-1,0.000 4.000-1,3.000 5.000-4,6.000 10.000-4,7.000 10.000-6,6.000 9.000-5,3.000-2.000-5,0.000-12.000-6,0.000-13.000-6,0.000-12.000-6,-2.000-12.000 0,-3.000-8.000 3,-3.000-10.000 4,-2.000-9.000 5</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4"/>
    </inkml:context>
    <inkml:brush xml:id="br0">
      <inkml:brushProperty name="width" value="0.02976" units="cm"/>
      <inkml:brushProperty name="height" value="0.02976" units="cm"/>
      <inkml:brushProperty name="color" value="#f2395b"/>
    </inkml:brush>
  </inkml:definitions>
  <inkml:trace contextRef="#ctx0" brushRef="#br0">83000.000 36200.000 739,'48.000'-93.000'88,"-3.000"17.000"-20,-3.000 15.000-22,-2.000 16.000-20,-3.000 9.000-13,1.000 3.000-3,-1.000 3.000-4,1.000 4.000-3,2.000 2.000-3,7.000 4.000 0,6.000 3.000 0,7.000 3.000-1,0.000 1.000 0,-2.000 1.000 0,-3.000-1.000-1,-3.000 1.000 0,-4.000-3.000 0,-3.000-2.000 1,-3.000-3.000-2,-2.000-3.000 1,-3.000-1.000 0,1.000 4.000 0,-1.000 3.000 0,1.000 3.000 0,-3.000 1.000 0,-2.000 1.000-1,-3.000-1.000 1,-3.000 1.000 0,-4.000-3.000 0,-3.000-2.000 0,-3.000-3.000 1,-2.000-3.000 0,-1.000-1.000 0,3.000 4.000-1,3.000 3.000 0,4.000 3.000 0,-1.000-1.000-10,-3.000-2.000-18,-3.000-3.000-20,-2.000-3.000-19</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6"/>
    </inkml:context>
    <inkml:brush xml:id="br0">
      <inkml:brushProperty name="width" value="0.03405" units="cm"/>
      <inkml:brushProperty name="height" value="0.03405" units="cm"/>
      <inkml:brushProperty name="color" value="#f2395b"/>
    </inkml:brush>
  </inkml:definitions>
  <inkml:trace contextRef="#ctx0" brushRef="#br0">83900.000 35350.000 646,'-21.000'-25.000'27,"10.000"0.000"0,10.000 0.000-3,9.000 0.000-1,6.000 0.000-1,3.000 0.000-3,3.000 0.000-3,4.000 0.000-1,4.000 0.000-2,6.000 0.000 0,7.000 0.000-1,6.000 0.000 0,3.000 1.000-2,0.000 4.000 0,0.000 3.000-3,0.000 3.000-1,-2.000 1.000-2,-3.000 1.000-3,-3.000-1.000-2,-2.000 1.000-3,-1.000-1.000 0,3.000 1.000 1,3.000-1.000 3,4.000 1.000 1,1.000-3.000 0,0.000-2.000-4,0.000-3.000-4,0.000-3.000-4,-2.000-1.000-2,-3.000 4.000-2,-3.000 3.000 0,-2.000 3.000-2,-5.000 1.000 1,-2.000 1.000 2,-3.000-1.000 2,-3.000 1.000 3,-4.000 4.000 7,-3.000 9.000 12,-3.000 10.000 12,-2.000 10.000 12,-5.000 5.000 2,-2.000 4.000-5,-3.000 3.000-7,-3.000 3.000-6,1.000 4.000-4,6.000 7.000-2,7.000 6.000-3,6.000 7.000-1,3.000 2.000-3,0.000 1.000 0,0.000-1.000-2,0.000 1.000 0,0.000 1.000-1,0.000 3.000-1,0.000 3.000-2,0.000 4.000-1,1.000 2.000-1,4.000 4.000-2,3.000 3.000-1,3.000 3.000-1,-1.000-2.000-2,-2.000-6.000 0,-3.000-6.000-2,-3.000-6.000-1,-2.000-6.000-1,0.000-2.000 1,0.000-3.000 1,0.000-3.000 0,-2.000-2.000-6,-3.000 0.000-9,-3.000 0.000-11,-2.000 0.000-10</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6"/>
    </inkml:context>
    <inkml:brush xml:id="br0">
      <inkml:brushProperty name="width" value="0.03674" units="cm"/>
      <inkml:brushProperty name="height" value="0.03674" units="cm"/>
      <inkml:brushProperty name="color" value="#f2395b"/>
    </inkml:brush>
  </inkml:definitions>
  <inkml:trace contextRef="#ctx0" brushRef="#br0">83300.000 35700.000 598,'-24.000'67.000'-1,"4.000"-16.000"-3,3.000-15.000-3,3.000-15.000-3,1.000-12.000 4,1.000-6.000 13,-1.000-6.000 13,1.000-6.000 11,2.000-6.000 7,7.000-2.000 1,6.000-3.000 3,7.000-3.000 0,4.000-1.000-1,3.000 4.000-6,3.000 3.000-5,4.000 3.000-7,2.000-1.000-3,4.000-2.000-3,3.000-3.000-3,3.000-3.000-3,1.000-4.000-3,1.000-3.000-2,-1.000-3.000-2,1.000-2.000-2,1.000-1.000-3,3.000 3.000 1,3.000 3.000-1,4.000 4.000-1,1.000 2.000 0,0.000 4.000-1,0.000 3.000 0,0.000 3.000 0,0.000-1.000-1,0.000-2.000 0,0.000-3.000 0,0.000-3.000 1,3.000-6.000-2,6.000-5.000-3,7.000-7.000-3,6.000-5.000-3,-2.000-1.000-1,-9.000 6.000 3,-10.000 7.000 2,-8.000 6.000 3,-8.000 3.000 0,-2.000 0.000 1,-3.000 0.000-1,-3.000 0.000 1,-2.000 0.000 0,0.000 0.000 0,0.000 0.000 1,0.000 0.000 1,0.000 4.000-5,0.000 10.000-7,0.000 10.000-7,0.000 9.000-8</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7"/>
    </inkml:context>
    <inkml:brush xml:id="br0">
      <inkml:brushProperty name="width" value="0.03143" units="cm"/>
      <inkml:brushProperty name="height" value="0.03143" units="cm"/>
      <inkml:brushProperty name="color" value="#f2395b"/>
    </inkml:brush>
  </inkml:definitions>
  <inkml:trace contextRef="#ctx0" brushRef="#br0">85350.000 32500.000 700,'-46.000'1.000'-5,"10.000"4.000"13,10.000 3.000 12,9.000 3.000 11,2.000 6.000 6,-2.000 9.000-2,-3.000 10.000 0,-3.000 10.000-2,-1.000 10.000-2,4.000 13.000-7,3.000 12.000-5,3.000 13.000-6,1.000 4.000-4,1.000-3.000-3,-1.000-3.000-3,1.000-2.000-2,1.000 0.000-5,3.000 7.000-6,3.000 6.000-5,4.000 7.000-6,-1.000-4.000-5,-3.000-12.000-4,-3.000-13.000-3,-2.000-12.000-4,-1.000-12.000-2,3.000-8.000 1,3.000-10.000 0,4.000-9.000 1</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7"/>
    </inkml:context>
    <inkml:brush xml:id="br0">
      <inkml:brushProperty name="width" value="0.02753" units="cm"/>
      <inkml:brushProperty name="height" value="0.02753" units="cm"/>
      <inkml:brushProperty name="color" value="#f2395b"/>
    </inkml:brush>
  </inkml:definitions>
  <inkml:trace contextRef="#ctx0" brushRef="#br0">85800.000 32950.000 799,'-24.000'25.000'47,"4.000"0.000"-7,3.000 0.000-9,3.000 0.000-8,-1.000 4.000-5,-2.000 10.000-4,-3.000 10.000-2,-3.000 9.000-3,-4.000 9.000-3,-3.000 9.000-5,-3.000 10.000-5,-2.000 10.000-4,0.000 0.000 0,7.000-5.000 4,6.000-7.000 3,7.000-5.000 5,4.000-6.000-5,3.000-3.000-12,3.000-3.000-12,4.000-2.000-13,1.000-8.000-5,0.000-8.000 0,0.000-10.000 0,0.000-9.000 1</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5"/>
    </inkml:context>
    <inkml:brush xml:id="br0">
      <inkml:brushProperty name="width" value="0.07302" units="cm"/>
      <inkml:brushProperty name="height" value="0.07302" units="cm"/>
      <inkml:brushProperty name="color" value="#00bff3"/>
    </inkml:brush>
  </inkml:definitions>
  <inkml:trace contextRef="#ctx0" brushRef="#br0">21217.000 5894.000,'-16.000'-63.000,"0.000"48.000,1.000-1.000,-9.000 32.000,1.000-1.000,-17.000 40.000,1.000 0.000,16.000 0.000,-1.000 0.000,16.000-16.000,0.000 0.000,16.000-16.000,0.000 1.000,31.000-1.000,1.000 1.000,-1.000-16.000,0.000 0.000,0.000 7.000,1.000 1.000,-25.000 0.000,1.000-1.000,-8.000 9.000,0.000-1.000,-40.000 16.000,1.000 1.000,-32.000 14.000,0.000 1.000,8.000-8.000,0.000 0.000,48.000-39.000,-1.000 0.000,-8.000 0.000</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8"/>
    </inkml:context>
    <inkml:brush xml:id="br0">
      <inkml:brushProperty name="width" value="0.0302" units="cm"/>
      <inkml:brushProperty name="height" value="0.0302" units="cm"/>
      <inkml:brushProperty name="color" value="#f2395b"/>
    </inkml:brush>
  </inkml:definitions>
  <inkml:trace contextRef="#ctx0" brushRef="#br0">85500.000 31650.000 728,'-22.000'-25.000'0,"6.000"0.000"0,7.000 0.000 0,6.000 0.000 0,1.000 4.000 6,-3.000 10.000 13,-3.000 10.000 13,-2.000 9.000 12,-1.000 10.000 2,3.000 14.000-10,3.000 11.000-8,4.000 14.000-10,1.000 7.000-5,0.000 3.000-3,0.000 3.000-2,0.000 4.000-2,3.000-4.000-2,6.000-9.000-2,7.000-10.000-3,6.000-8.000-1,6.000-11.000 0,6.000-8.000 2,7.000-10.000 0,6.000-9.000 3,1.000-7.000-4,-3.000-3.000-6,-3.000-3.000-6,-2.000-2.000-7,-1.000-8.000-2,3.000-8.000 1,3.000-10.000 0,4.000-9.000 2,-3.000-7.000 2,-5.000-3.000 3,-7.000-3.000 3,-5.000-2.000 3,-6.000-5.000 2,-3.000-2.000 0,-3.000-3.000 2,-2.000-3.000 0,-5.000 1.000 2,-2.000 6.000 4,-3.000 7.000 3,-3.000 6.000 4,-6.000 4.000 1,-5.000 4.000-3,-7.000 3.000-2,-5.000 3.000-3,-8.000 9.000-5,-5.000 16.000-6,-7.000 15.000-8,-5.000 17.000-7,-3.000 10.000-5,4.000 6.000-2,3.000 7.000-2,3.000 6.000-2,4.000-2.000 2,7.000-9.000 7,6.000-10.000 8,7.000-8.000 7</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3:59"/>
    </inkml:context>
    <inkml:brush xml:id="br0">
      <inkml:brushProperty name="width" value="0.02997" units="cm"/>
      <inkml:brushProperty name="height" value="0.02997" units="cm"/>
      <inkml:brushProperty name="color" value="#f2395b"/>
    </inkml:brush>
  </inkml:definitions>
  <inkml:trace contextRef="#ctx0" brushRef="#br0">86150.000 36550.000 734,'23.000'48.000'88,"-3.000"-3.000"-21,-3.000-3.000-22,-2.000-2.000-22,-3.000-1.000-11,1.000 3.000-2,-1.000 3.000-2,1.000 4.000-2,1.000 7.000-2,3.000 13.000-2,3.000 12.000-2,4.000 13.000-2,-1.000 4.000-2,-3.000-3.000-1,-3.000-3.000-2,-2.000-2.000-1,-5.000-6.000-2,-2.000-6.000-1,-3.000-6.000-1,-3.000-6.000-2,-1.000-2.000 0,4.000 3.000-1,3.000 3.000 0,3.000 4.000 0,1.000-4.000-1,1.000-9.000-4,-1.000-10.000-1,1.000-8.000-4,-1.000-6.000 0,1.000 1.000-2,-1.000-1.000 1,1.000 1.000-1,-1.000-4.000 1,1.000-6.000 4,-1.000-6.000 3,1.000-6.000 4</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0"/>
    </inkml:context>
    <inkml:brush xml:id="br0">
      <inkml:brushProperty name="width" value="0.03455" units="cm"/>
      <inkml:brushProperty name="height" value="0.03455" units="cm"/>
      <inkml:brushProperty name="color" value="#f2395b"/>
    </inkml:brush>
  </inkml:definitions>
  <inkml:trace contextRef="#ctx0" brushRef="#br0">86400.000 36300.000 636,'-47.000'20.000'-18,"6.000"-9.000"13,7.000-10.000 11,6.000-8.000 14,4.000-8.000 6,4.000-2.000 2,3.000-3.000 1,3.000-3.000 3,4.000-4.000-1,7.000-3.000-3,6.000-3.000-2,7.000-2.000-3,8.000-3.000-2,14.000 1.000-2,11.000-1.000-2,14.000 1.000-2,8.000-1.000-1,7.000 1.000-1,6.000-1.000-1,7.000 1.000-1,5.000-3.000-2,7.000-2.000-4,6.000-3.000-3,7.000-3.000-4,2.000-1.000-2,1.000 4.000-2,-1.000 3.000-1,1.000 3.000-1,-4.000 1.000-2,-6.000 1.000-1,-6.000-1.000-2,-6.000 1.000 0,2.000-3.000-3,14.000-2.000-1,11.000-3.000-2,14.000-3.000-2,-3.000-2.000 0,-15.000 0.000-1,-15.000 0.000 1,-16.000 0.000-1,-10.000 1.000 1,-3.000 4.000 1,-3.000 3.000 0,-2.000 3.000 0,-5.000 3.000 0,-2.000 3.000 0,-3.000 3.000 1,-3.000 4.000-1,-4.000 2.000 1,-3.000 4.000 0,-3.000 3.000 1,-2.000 3.000 1,-6.000 1.000 1,-6.000 1.000 4,-6.000-1.000 3,-6.000 1.000 4</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2"/>
    </inkml:context>
    <inkml:brush xml:id="br0">
      <inkml:brushProperty name="width" value="0.02952" units="cm"/>
      <inkml:brushProperty name="height" value="0.02952" units="cm"/>
      <inkml:brushProperty name="color" value="#f2395b"/>
    </inkml:brush>
  </inkml:definitions>
  <inkml:trace contextRef="#ctx0" brushRef="#br0">89950.000 33700.000 745,'-46.000'50.000'76,"10.000"0.000"-18,10.000 0.000-18,9.000 0.000-18,2.000 3.000-9,-2.000 6.000-1,-3.000 7.000-2,-3.000 6.000-1,-2.000 3.000-1,0.000 0.000-4,0.000 0.000-1,0.000 0.000-4,1.000-2.000-3,4.000-3.000-7,3.000-3.000-7,3.000-2.000-5,1.000-6.000-3,1.000-6.000 1,-1.000-6.000 1,1.000-6.000 2,1.000-1.000-1,3.000 7.000-4,3.000 6.000-2,4.000 7.000-3</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2"/>
    </inkml:context>
    <inkml:brush xml:id="br0">
      <inkml:brushProperty name="width" value="0.03101" units="cm"/>
      <inkml:brushProperty name="height" value="0.03101" units="cm"/>
      <inkml:brushProperty name="color" value="#f2395b"/>
    </inkml:brush>
  </inkml:definitions>
  <inkml:trace contextRef="#ctx0" brushRef="#br0">90050.000 34000.000 709,'0.000'48.000'82,"0.000"-3.000"-19,0.000-3.000-20,0.000-2.000-19,3.000 2.000-11,6.000 9.000-2,7.000 10.000-2,6.000 10.000-3,3.000 4.000 1,0.000 0.000 0,0.000 0.000 2,0.000 0.000 1,0.000-4.000-4,0.000-5.000-6,0.000-7.000-7,0.000-5.000-7,0.000-8.000-2,0.000-5.000 2,0.000-7.000 3,0.000-5.000 2,0.000-8.000 2,0.000-5.000 3,0.000-7.000 2,0.000-5.000 2,0.000-9.000 3,0.000-9.000 3,0.000-10.000 2,0.000-8.000 3,0.000-6.000 0,0.000 1.000 0,0.000-1.000-1,0.000 1.000-2,4.000-12.000-1,10.000-21.000-2,10.000-22.000-2,9.000-22.000-2,1.000-5.000-1,-6.000 13.000-2,-6.000 12.000-1,-6.000 13.000-2,-6.000 7.000-4,-2.000 4.000-6,-3.000 3.000-7,-3.000 3.000-7,-2.000 7.000-7,0.000 14.000-7,0.000 11.000-8,0.000 14.000-8</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4"/>
    </inkml:context>
    <inkml:brush xml:id="br0">
      <inkml:brushProperty name="width" value="0.02909" units="cm"/>
      <inkml:brushProperty name="height" value="0.02909" units="cm"/>
      <inkml:brushProperty name="color" value="#f2395b"/>
    </inkml:brush>
  </inkml:definitions>
  <inkml:trace contextRef="#ctx0" brushRef="#br0">91100.000 34700.000 756,'-22.000'46.000'32,"6.000"-5.000"-5,7.000-7.000-6,6.000-5.000-5,4.000-3.000-2,4.000 4.000-1,3.000 3.000 0,3.000 3.000 1,1.000-1.000-1,1.000-2.000 0,-1.000-3.000-1,1.000-3.000 0,-1.000-1.000-1,1.000 4.000-2,-1.000 3.000-3,1.000 3.000-2,1.000 3.000-1,3.000 3.000 0,3.000 3.000-1,4.000 4.000 1,-1.000-1.000-1,-3.000-3.000-1,-3.000-3.000-3,-2.000-2.000-1,-1.000-1.000-1,3.000 3.000 0,3.000 3.000-1,4.000 4.000 0,1.000-1.000 0,0.000-3.000 1,0.000-3.000-1,0.000-2.000 1,-2.000 0.000-1,-3.000 7.000-2,-3.000 6.000-2,-2.000 7.000-1,-1.000-1.000-1,3.000-6.000 3,3.000-6.000 2,4.000-6.000 2,-1.000-4.000 2,-3.000 1.000-1,-3.000-1.000 1,-2.000 1.000 1,-3.000-3.000-1,1.000-2.000 0,-1.000-3.000 0,1.000-3.000 0,-1.000-2.000-1,1.000 0.000 0,-1.000 0.000 0,1.000 0.000-1,-1.000 0.000 1,1.000 0.000-1,-1.000 0.000-1,1.000 0.000 1,-1.000 0.000 0,1.000 0.000 1,-1.000 0.000 0,1.000 0.000 1,-1.000 0.000 0,1.000 0.000 1,-1.000 0.000-1,1.000 0.000 1,-1.000 0.000-1,1.000 0.000-3,-1.000 0.000-3,1.000 0.000-3,1.000 0.000-1,3.000 0.000-1,3.000 0.000 0,4.000 0.000 0,-1.000-2.000-3,-3.000-3.000-2,-3.000-3.000-3,-2.000-2.000-4</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4"/>
    </inkml:context>
    <inkml:brush xml:id="br0">
      <inkml:brushProperty name="width" value="0.03012" units="cm"/>
      <inkml:brushProperty name="height" value="0.03012" units="cm"/>
      <inkml:brushProperty name="color" value="#f2395b"/>
    </inkml:brush>
  </inkml:definitions>
  <inkml:trace contextRef="#ctx0" brushRef="#br0">92150.000 37250.000 730,'-24.000'23.000'4,"4.000"-3.000"5,3.000-3.000 5,3.000-2.000 6,-1.000-3.000 1,-2.000 1.000 1,-3.000-1.000 0,-3.000 1.000 1,-4.000 1.000-2,-3.000 3.000-3,-3.000 3.000-3,-2.000 4.000-2,-1.000 2.000-2,3.000 4.000-2,3.000 3.000-1,4.000 3.000-1,-1.000 1.000-1,-3.000 1.000 0,-3.000-1.000-1,-2.000 1.000-1,-3.000 2.000 0,1.000 7.000-1,-1.000 6.000-1,1.000 7.000 1,-1.000 4.000-4,1.000 3.000-4,-1.000 3.000-5,1.000 4.000-5,1.000 1.000-1,3.000 0.000 0,3.000 0.000 2,4.000 0.000 0,-1.000-2.000 1,-3.000-3.000 0,-3.000-3.000 0,-2.000-2.000 0,0.000-3.000-2,7.000 1.000-7,6.000-1.000-6,7.000 1.000-6,2.000-6.000-1,1.000-8.000 2,-1.000-10.000 2,1.000-9.000 4</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5"/>
    </inkml:context>
    <inkml:brush xml:id="br0">
      <inkml:brushProperty name="width" value="0.02979" units="cm"/>
      <inkml:brushProperty name="height" value="0.02979" units="cm"/>
      <inkml:brushProperty name="color" value="#f2395b"/>
    </inkml:brush>
  </inkml:definitions>
  <inkml:trace contextRef="#ctx0" brushRef="#br0">90650.000 35350.000 738,'0.000'-41.000'6,"0.000"19.000"14,0.000 19.000 13,0.000 19.000 13,3.000 16.000 2,6.000 17.000-10,7.000 15.000-9,6.000 16.000-11,3.000 9.000-5,0.000 3.000-6,0.000 3.000-3,0.000 4.000-6,0.000-3.000-1,0.000-5.000 0,0.000-7.000 1,0.000-5.000-1,1.000-6.000-4,4.000-3.000-9,3.000-3.000-10,3.000-2.000-8,-2.000-8.000-7,-6.000-8.000-3,-6.000-10.000-4,-6.000-9.000-4</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7"/>
    </inkml:context>
    <inkml:brush xml:id="br0">
      <inkml:brushProperty name="width" value="0.0278" units="cm"/>
      <inkml:brushProperty name="height" value="0.0278" units="cm"/>
      <inkml:brushProperty name="color" value="#f2395b"/>
    </inkml:brush>
  </inkml:definitions>
  <inkml:trace contextRef="#ctx0" brushRef="#br0">86900.000 36500.000 791,'0.000'46.000'49,"0.000"-5.000"-11,0.000-7.000-10,0.000-5.000-11,0.000-1.000-5,0.000 6.000-1,0.000 7.000 1,0.000 6.000 0,1.000 1.000-2,4.000-3.000-1,3.000-3.000-3,3.000-2.000-2,1.000-1.000-4,1.000 3.000-2,-1.000 3.000-5,1.000 4.000-3,-1.000 1.000-3,1.000 0.000-2,-1.000 0.000-1,1.000 0.000-2,-1.000 0.000-2,1.000 0.000-1,-1.000 0.000-2,1.000 0.000-2,-3.000 1.000-1,-2.000 4.000 0,-3.000 3.000-1,-3.000 3.000 0,-1.000-5.000 2,4.000-12.000 3,3.000-13.000 3,3.000-12.000 3</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7"/>
    </inkml:context>
    <inkml:brush xml:id="br0">
      <inkml:brushProperty name="width" value="0.03252" units="cm"/>
      <inkml:brushProperty name="height" value="0.03252" units="cm"/>
      <inkml:brushProperty name="color" value="#f2395b"/>
    </inkml:brush>
  </inkml:definitions>
  <inkml:trace contextRef="#ctx0" brushRef="#br0">86750.000 38550.000 676,'25.000'25.000'108,"0.000"0.000"-25,0.000 0.000-25,0.000 0.000-25,3.000 1.000-15,6.000 4.000-5,7.000 3.000-5,6.000 3.000-6,1.000-1.000-2,-3.000-2.000-4,-3.000-3.000-1,-2.000-3.000-3,2.000 1.000-2,9.000 6.000-3,10.000 7.000-2,10.000 6.000-3,0.000 3.000-2,-5.000 0.000-2,-7.000 0.000-1,-5.000 0.000-1,-3.000-2.000-2,4.000-3.000-2,3.000-3.000-2,3.000-2.000-1,-4.000-5.000 0,-8.000-2.000 4,-10.000-3.000 3,-9.000-3.000 4,-7.000-4.000 3,-3.000-3.000 0,-3.000-3.000 1,-2.000-2.000 1</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56"/>
    </inkml:context>
    <inkml:brush xml:id="br0">
      <inkml:brushProperty name="width" value="0.07302" units="cm"/>
      <inkml:brushProperty name="height" value="0.07302" units="cm"/>
      <inkml:brushProperty name="color" value="#00bff3"/>
    </inkml:brush>
  </inkml:definitions>
  <inkml:trace contextRef="#ctx0" brushRef="#br0">24870.000 6219.000,'0.000'-15.000,"-8.000"-17.000,0.000 1.000,-16.000 31.000,1.000 0.000,7.000 16.000,0.000-1.000,-7.000 17.000,-1.000-1.000,1.000 8.000,-1.000 1.000,17.000 14.000,-1.000 1.000,0.000-15.000,0.000-1.000,16.000-16.000,0.000 1.000,47.000-16.000,-1.000-1.000,17.000-30.000,0.000-1.000,-1.000-15.000,1.000 0.000,-24.000-8.000,0.000 0.000,-24.000-16.000,1.000 0.000,-16.000-7.000,-1.000-1.000,-7.000 40.000,0.000 0.000,0.000 23.000,0.000 0.000,0.000 16.000,0.000 0.000,0.000 54.000,0.000 1.000,0.000 23.000,0.000 1.000,0.000-9.000,0.000 0.000,16.000 24.000,0.000 0.000,-8.000-78.000</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09"/>
    </inkml:context>
    <inkml:brush xml:id="br0">
      <inkml:brushProperty name="width" value="0.03102" units="cm"/>
      <inkml:brushProperty name="height" value="0.03102" units="cm"/>
      <inkml:brushProperty name="color" value="#f2395b"/>
    </inkml:brush>
  </inkml:definitions>
  <inkml:trace contextRef="#ctx0" brushRef="#br0">88650.000 37850.000 709,'-2.000'-33.000'-2,"-3.000"34.000"22,-3.000 35.000 19,-2.000 35.000 21,-5.000 18.000 3,-2.000 3.000-15,-3.000 3.000-15,-3.000 4.000-15,-1.000-1.000-10,4.000-3.000-5,3.000-3.000-3,3.000-2.000-5,1.000-6.000-2,1.000-6.000 1,-1.000-6.000 0,1.000-6.000 1,-1.000-7.000-3,1.000-6.000-3,-1.000-6.000-6,1.000-6.000-4,1.000-4.000-3,3.000 1.000-1,3.000-1.000-3,4.000 1.000-1,1.000-3.000-1,0.000-2.000 0,0.000-3.000-1,0.000-3.000-1</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0"/>
    </inkml:context>
    <inkml:brush xml:id="br0">
      <inkml:brushProperty name="width" value="0.03103" units="cm"/>
      <inkml:brushProperty name="height" value="0.03103" units="cm"/>
      <inkml:brushProperty name="color" value="#f2395b"/>
    </inkml:brush>
  </inkml:definitions>
  <inkml:trace contextRef="#ctx0" brushRef="#br0">88750.000 38150.000 709,'46.000'50.000'106,"-5.000"0.000"-27,-7.000 0.000-27,-5.000 0.000-29,-4.000 6.000-14,0.000 13.000-1,0.000 12.000-2,0.000 13.000-1,0.000 2.000-2,0.000-5.000-4,0.000-7.000-4,0.000-5.000-3,-2.000-6.000-1,-3.000-3.000-1,-3.000-3.000 0,-2.000-2.000 1,-1.000-8.000 1,3.000-8.000 3,3.000-10.000 3,4.000-9.000 4,-1.000-12.000 2,-3.000-11.000 1,-3.000-14.000 1,-2.000-11.000 0,0.000-12.000 1,7.000-9.000 0,6.000-10.000 0,7.000-8.000-1,2.000-14.000 0,1.000-15.000-2,-1.000-15.000-3,1.000-16.000-1,1.000-10.000-4,3.000-3.000-3,3.000-3.000-3,4.000-2.000-4,-3.000 6.000-3,-5.000 20.000-5,-7.000 18.000-4,-5.000 20.000-4,-4.000 13.000-4,0.000 9.000-6,0.000 10.000-5,0.000 10.000-5</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1"/>
    </inkml:context>
    <inkml:brush xml:id="br0">
      <inkml:brushProperty name="width" value="0.03066" units="cm"/>
      <inkml:brushProperty name="height" value="0.03066" units="cm"/>
      <inkml:brushProperty name="color" value="#f2395b"/>
    </inkml:brush>
  </inkml:definitions>
  <inkml:trace contextRef="#ctx0" brushRef="#br0">89050.000 39850.000 717,'0.000'46.000'118,"0.000"-5.000"-33,0.000-7.000-32,0.000-5.000-32,0.000 0.000-17,0.000 10.000-3,0.000 10.000-1,0.000 9.000-1,0.000 6.000-2,0.000 3.000 2,0.000 3.000 0,0.000 4.000 0,0.000 1.000 0,0.000 0.000-4,0.000 0.000-3,0.000 0.000-3,0.000-2.000-2,0.000-3.000-3,0.000-3.000-1,0.000-2.000-2,0.000-1.000-3,0.000 3.000-4,0.000 3.000-4,0.000 4.000-3,1.000-7.000-1,4.000-16.000 4,3.000-15.000 3,3.000-15.000 3,1.000-9.000 3,1.000 1.000 0,-1.000-1.000 2,1.000 1.000 0</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2"/>
    </inkml:context>
    <inkml:brush xml:id="br0">
      <inkml:brushProperty name="width" value="0.03169" units="cm"/>
      <inkml:brushProperty name="height" value="0.03169" units="cm"/>
      <inkml:brushProperty name="color" value="#f2395b"/>
    </inkml:brush>
  </inkml:definitions>
  <inkml:trace contextRef="#ctx0" brushRef="#br0">89150.000 42750.000 694,'0.000'-49.000'2,"0.000"4.000"3,0.000 3.000 4,0.000 3.000 4,-4.000 3.000 3,-5.000 3.000 2,-7.000 3.000 4,-5.000 4.000 2,-6.000 2.000 2,-3.000 4.000-1,-3.000 3.000 0,-2.000 3.000 0,-3.000 4.000-5,1.000 7.000-11,-1.000 6.000-11,1.000 7.000-11,-1.000 4.000-3,1.000 3.000 1,-1.000 3.000 3,1.000 4.000 2,-3.000 4.000 1,-2.000 6.000 2,-3.000 7.000 2,-3.000 6.000 0,-1.000 4.000 2,4.000 4.000 1,3.000 3.000 0,3.000 3.000 2,-1.000 1.000 1,-2.000 1.000 2,-3.000-1.000 1,-3.000 1.000 3,-2.000 1.000 0,0.000 3.000 2,0.000 3.000 1,0.000 4.000 2,3.000-4.000 0,6.000-9.000 0,7.000-10.000 0,6.000-8.000 1,6.000-6.000 0,6.000 1.000-2,7.000-1.000 0,6.000 1.000 0,4.000-1.000-3,4.000 1.000-2,3.000-1.000-2,3.000 1.000-3,7.000-4.000-2,14.000-6.000-2,11.000-6.000-4,14.000-6.000-1,8.000-6.000-4,7.000-2.000-1,6.000-3.000-4,7.000-3.000-1,2.000-2.000-3,1.000 0.000-2,-1.000 0.000 0,1.000 0.000-3,1.000-4.000 0,3.000-5.000 0,3.000-7.000-1,4.000-5.000 1,-4.000-6.000 0,-9.000-3.000-1,-10.000-3.000-1,-8.000-2.000-1,-11.000-1.000 3,-8.000 3.000 6,-10.000 3.000 6,-9.000 4.000 5</inkml:trace>
</inkml:ink>
</file>

<file path=ppt/ink/ink2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2"/>
    </inkml:context>
    <inkml:brush xml:id="br0">
      <inkml:brushProperty name="width" value="0.022" units="cm"/>
      <inkml:brushProperty name="height" value="0.022" units="cm"/>
      <inkml:brushProperty name="color" value="#f2395b"/>
    </inkml:brush>
  </inkml:definitions>
  <inkml:trace contextRef="#ctx0" brushRef="#br0">90200.000 42550.000 999,'23.000'-21.000'-84,"-3.000"10.000"21,-3.000 10.000 21,-2.000 9.000 21</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3"/>
    </inkml:context>
    <inkml:brush xml:id="br0">
      <inkml:brushProperty name="width" value="0.03356" units="cm"/>
      <inkml:brushProperty name="height" value="0.03356" units="cm"/>
      <inkml:brushProperty name="color" value="#f2395b"/>
    </inkml:brush>
  </inkml:definitions>
  <inkml:trace contextRef="#ctx0" brushRef="#br0">90650.000 42500.000 655,'0.000'-47.000'7,"0.000"6.000"5,0.000 7.000 5,0.000 6.000 5,-4.000 6.000 1,-5.000 6.000-3,-7.000 7.000-4,-5.000 6.000-3,-4.000 3.000-1,0.000 0.000 0,0.000 0.000-1,0.000 0.000 1,0.000 0.000-2,0.000 0.000-3,0.000 0.000-3,0.000 0.000-2,1.000 3.000-2,4.000 6.000 0,3.000 7.000 0,3.000 6.000 1,-1.000 4.000 0,-2.000 4.000-1,-3.000 3.000 1,-3.000 3.000-1,-1.000-1.000 0,4.000-2.000 0,3.000-3.000 0,3.000-3.000 0,1.000-2.000 0,1.000 0.000 0,-1.000 0.000 1,1.000 0.000-1,1.000 0.000 0,3.000 0.000 1,3.000 0.000-1,4.000 0.000 1,1.000-7.000-2,0.000-11.000-4,0.000-14.000-2,0.000-11.000-4,1.000-7.000-1,4.000 0.000-1,3.000 0.000-1,3.000 0.000 0,-1.000 0.000-1,-2.000 0.000 0,-3.000 0.000-1,-3.000 0.000-1,-1.000-2.000-2,4.000-3.000-3,3.000-3.000-4,3.000-2.000-2,1.000-1.000 0,1.000 3.000 3,-1.000 3.000 5,1.000 4.000 5,-6.000 5.000 10,-8.000 10.000 21,-10.000 10.000 19,-9.000 9.000 19,-4.000 7.000 6,4.000 7.000-9,3.000 6.000-8,3.000 7.000-9,1.000 4.000-6,1.000 3.000-4,-1.000 3.000-4,1.000 4.000-3,-1.000 5.000-3,1.000 10.000-2,-1.000 10.000-2,1.000 9.000-2,-1.000 9.000-1,1.000 9.000 0,-1.000 10.000 0,1.000 10.000 0,-1.000 11.000-1,1.000 17.000-1,-1.000 15.000-3,1.000 16.000-3,-1.000 7.000 0,1.000 1.000-3,-1.000-1.000-1,1.000 1.000-2,-1.000 2.000-3,1.000 7.000-3,-1.000 6.000-3,1.000 7.000-4,-1.000 4.000-2,1.000 3.000-1,-1.000 3.000-1,1.000 4.000 0,1.000-15.000-2,3.000-31.000-2,3.000-31.000-3,4.000-31.000-1,2.000-26.000-1,4.000-18.000 1,3.000-19.000 1,3.000-18.000 1</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4"/>
    </inkml:context>
    <inkml:brush xml:id="br0">
      <inkml:brushProperty name="width" value="0.03051" units="cm"/>
      <inkml:brushProperty name="height" value="0.03051" units="cm"/>
      <inkml:brushProperty name="color" value="#f2395b"/>
    </inkml:brush>
  </inkml:definitions>
  <inkml:trace contextRef="#ctx0" brushRef="#br0">90200.000 42600.000 721,'25.000'-47.000'4,"0.000"6.000"9,0.000 7.000 9,0.000 6.000 8,3.000 6.000 3,6.000 6.000-3,7.000 7.000-4,6.000 6.000-3,3.000 3.000-3,0.000 0.000-3,0.000 0.000-3,0.000 0.000-2,-2.000 1.000-2,-3.000 4.000-2,-3.000 3.000-1,-2.000 3.000-2,-5.000 3.000-1,-2.000 3.000-3,-3.000 3.000-4,-3.000 4.000-2,-6.000 2.000-2,-5.000 4.000 1,-7.000 3.000 0,-5.000 3.000 1,-8.000 3.000 0,-5.000 3.000-1,-7.000 3.000-1,-5.000 4.000 0,-8.000 2.000 0,-5.000 4.000 0,-7.000 3.000 0,-5.000 3.000 0,-8.000 3.000 0,-5.000 3.000-4,-7.000 3.000-1,-5.000 4.000-4,-3.000-1.000 1,4.000-3.000 1,3.000-3.000 2,3.000-2.000 2,4.000-6.000 0,7.000-6.000 1,6.000-6.000-1,7.000-6.000 0,8.000-15.000-4,14.000-21.000-8,11.000-22.000-8,14.000-22.000-9</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4"/>
    </inkml:context>
    <inkml:brush xml:id="br0">
      <inkml:brushProperty name="width" value="0.03701" units="cm"/>
      <inkml:brushProperty name="height" value="0.03701" units="cm"/>
      <inkml:brushProperty name="color" value="#f2395b"/>
    </inkml:brush>
  </inkml:definitions>
  <inkml:trace contextRef="#ctx0" brushRef="#br0">91600.000 41100.000 594,'21.000'-18.000'63,"-5.000"17.000"-5,-7.000 15.000-5,-5.000 16.000-5,-4.000 15.000-7,0.000 16.000-7,0.000 15.000-10,0.000 17.000-7,0.000 11.000-4,0.000 10.000-2,0.000 10.000 1,0.000 9.000-1,-2.000 4.000-1,-3.000 1.000-4,-3.000-1.000-2,-2.000 1.000-4,-5.000-1.000-1,-2.000 1.000-3,-3.000-1.000-1,-3.000 1.000-3,-1.000-3.000-1,4.000-2.000-1,3.000-3.000-2,3.000-3.000-2,1.000-10.000 1,1.000-16.000 1,-1.000-15.000 2,1.000-15.000 2,5.000-34.000-3,14.000-49.000-7,11.000-51.000-5,14.000-49.000-7,5.000-20.000 0,1.000 14.000 5,-1.000 11.000 6,1.000 14.000 6,-1.000 11.000 2,1.000 14.000 1,-1.000 11.000 0,1.000 14.000 0,-3.000 8.000 6,-2.000 7.000 11,-3.000 6.000 13,-3.000 7.000 11,-1.000 5.000 4,4.000 7.000-3,3.000 6.000-2,3.000 7.000-4,-2.000 5.000-4,-6.000 7.000-3,-6.000 6.000-5,-6.000 7.000-4,-4.000 5.000-4,1.000 7.000-3,-1.000 6.000-2,1.000 7.000-4,-3.000 2.000-2,-2.000 1.000 1,-3.000-1.000 0,-3.000 1.000 0,-2.000-3.000-1,0.000-2.000-5,0.000-3.000-3,0.000-3.000-3,1.000-6.000-2,4.000-5.000 1,3.000-7.000 2,3.000-5.000 1,1.000-4.000-6,1.000 0.000-13,-1.000 0.000-14,1.000 0.000-12</inkml:trace>
</inkml:ink>
</file>

<file path=ppt/ink/ink2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15"/>
    </inkml:context>
    <inkml:brush xml:id="br0">
      <inkml:brushProperty name="width" value="0.0355" units="cm"/>
      <inkml:brushProperty name="height" value="0.0355" units="cm"/>
      <inkml:brushProperty name="color" value="#f2395b"/>
    </inkml:brush>
  </inkml:definitions>
  <inkml:trace contextRef="#ctx0" brushRef="#br0">93000.000 42800.000 619,'46.000'0.000'48,"-5.000"0.000"-8,-7.000 0.000-10,-5.000 0.000-8,-4.000-2.000-4,0.000-3.000-1,0.000-3.000 1,0.000-2.000-1,0.000-1.000 0,0.000 3.000-1,0.000 3.000-2,0.000 4.000-2,-4.000 8.000-5,-5.000 17.000-13,-7.000 15.000-11,-5.000 16.000-11,-9.000 7.000-4,-9.000 1.000 4,-10.000-1.000 4,-8.000 1.000 3,-6.000-3.000 3,1.000-2.000 3,-1.000-3.000 3,1.000-3.000 2,2.000-4.000 3,7.000-3.000 4,6.000-3.000 3,7.000-2.000 4,2.000-5.000 2,1.000-2.000 3,-1.000-3.000 2,1.000-3.000 3,8.000-6.000 2,20.000-5.000 1,18.000-7.000 0,20.000-5.000 2,8.000-3.000-1,1.000 4.000-1,-1.000 3.000-2,1.000 3.000-2,-4.000-1.000-2,-6.000-2.000 0,-6.000-3.000 0,-6.000-3.000-1,-2.000 1.000 0,3.000 6.000 1,3.000 7.000 1,4.000 6.000 1,-3.000 1.000 0,-5.000-3.000-2,-7.000-3.000-1,-5.000-2.000-3,-8.000 0.000 0,-5.000 7.000-2,-7.000 6.000-2,-5.000 7.000-1,-4.000 2.000-1,0.000 1.000 0,0.000-1.000-1,0.000 1.000 0,-5.000 4.000 0,-9.000 9.000 0,-10.000 10.000-1,-8.000 10.000-1,-11.000 5.000 0,-8.000 4.000-1,-10.000 3.000-1,-9.000 3.000 0,-10.000 3.000-6,-9.000 3.000-9,-10.000 3.000-10,-8.000 4.000-10,2.000-7.000-3,16.000-16.000 4,15.000-15.000 4,17.000-15.000 3,8.000-9.000 0,4.000 1.000-4,3.000-1.000-2,3.000 1.000-4</inkml:trace>
</inkml:ink>
</file>

<file path=ppt/ink/ink2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4"/>
    </inkml:context>
    <inkml:brush xml:id="br0">
      <inkml:brushProperty name="width" value="0.02205" units="cm"/>
      <inkml:brushProperty name="height" value="0.02205" units="cm"/>
      <inkml:brushProperty name="color" value="#00bff3"/>
    </inkml:brush>
  </inkml:definitions>
  <inkml:trace contextRef="#ctx0" brushRef="#br0">74000.000 16850.000 997,'20.000'-221.000'2,"-9.000"60.000"-1,-10.000 60.000-3,-8.000 59.000-2,-8.000 32.000-6,-2.000 7.000-10,-3.000 6.000-10,-3.000 7.000-11</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06"/>
    </inkml:context>
    <inkml:brush xml:id="br0">
      <inkml:brushProperty name="width" value="0.07302" units="cm"/>
      <inkml:brushProperty name="height" value="0.07302" units="cm"/>
      <inkml:brushProperty name="color" value="#00bff3"/>
    </inkml:brush>
  </inkml:definitions>
  <inkml:trace contextRef="#ctx0" brushRef="#br0">31926.000 30688.000,'0.000'-16.000,"-7.000"1.000,-1.000-1.000,8.000 8.000,0.000 0.000,-16.000 8.000,0.000 0.000,8.000 0.000,1.000 0.000,-1.000 0.000,0.000 0.000,-16.000 8.000,1.000 0.000,-1.000 23.000,1.000 1.000,-8.000 7.000,-1.000 0.000,1.000 16.000,-1.000 0.000,9.000-8.000,-1.000 0.000,9.000-8.000,-1.000 0.000,16.000-16.000,0.000 1.000,24.000-24.000,-1.000 0.000,24.000 0.000,0.000 0.000,8.000-8.000,0.000 0.000,-8.000-8.000,0.000 1.000,8.000-24.000,0.000 0.000,8.000-8.000,-1.000 0.000,9.000-16.000,-1.000 0.000,-23.000 16.000,0.000 0.000,-15.000 16.000,-1.000 0.000,-15.000-1.000,0.000 1.000,-9.000 15.000,1.000 1.000,-8.000 7.000,0.000 0.000,-8.000 8.000,1.000 0.000,-9.000 23.000,0.000 1.000,-7.000 15.000,-1.000 0.000,8.000 0.000,1.000 1.000,7.000-9.000,0.000 0.000,8.000-7.000,0.000-1.000,16.000 1.000,-1.000-1.000,17.000 1.000,-1.000-1.000,1.000-7.000,-1.000 0.000,0.000 7.000,1.000 1.000,-17.000-9.000,1.000 1.000,-8.000-1.000,0.000 1.000,-8.000 0.000,0.000-1.000,0.000 1.000,0.000 0.000,-24.000 15.000,1.000 0.000,-9.000 1.000,1.000-1.000,-32.000 24.000,0.000 0.000,9.000-16.000,-1.000 0.000,31.000-31.000,1.000 0.000,15.000-8.000,0.000 0.000,8.000-8.000</inkml:trace>
</inkml:ink>
</file>

<file path=ppt/ink/ink2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6"/>
    </inkml:context>
    <inkml:brush xml:id="br0">
      <inkml:brushProperty name="width" value="0.03089" units="cm"/>
      <inkml:brushProperty name="height" value="0.03089" units="cm"/>
      <inkml:brushProperty name="color" value="#00bff3"/>
    </inkml:brush>
  </inkml:definitions>
  <inkml:trace contextRef="#ctx0" brushRef="#br0">28900.000 5600.000 712,'-2.000'-85.000'5,"-3.000"32.000"10,-3.000 31.000 11,-2.000 32.000 10,-3.000 18.000 1,1.000 6.000-9,-1.000 7.000-9,1.000 6.000-9,1.000 4.000-5,3.000 4.000-4,3.000 3.000-2,4.000 3.000-4,2.000-4.000-1,4.000-8.000 1,3.000-10.000-1,3.000-9.000 1,6.000-10.000 1,9.000-9.000 0,10.000-10.000 1,10.000-8.000 0,7.000-14.000 0,6.000-15.000-1,7.000-15.000 0,6.000-16.000-1,1.000-8.000-1,-3.000 0.000-2,-3.000 0.000-1,-2.000 0.000-1,-6.000 4.000-1,-6.000 10.000 2,-6.000 10.000 1,-6.000 9.000 1,-10.000 13.000 0,-12.000 20.000 0,-13.000 18.000-2,-12.000 20.000-2,-12.000 14.000 2,-8.000 14.000 1,-10.000 11.000 3,-9.000 14.000 2,-4.000 5.000 2,4.000 1.000 0,3.000-1.000 1,3.000 1.000 1,1.000-4.000 1,1.000-6.000 2,-1.000-6.000 1,1.000-6.000 2,4.000-9.000 2,9.000-8.000 0,10.000-10.000 0,10.000-9.000 1,7.000-9.000-1,6.000-5.000-2,7.000-7.000-1,6.000-5.000-2,6.000-11.000-2,6.000-11.000 1,7.000-14.000-1,6.000-11.000-1,3.000-7.000 0,0.000 0.000 0,0.000 0.000-1,0.000 0.000 0,-2.000 3.000-1,-3.000 6.000 1,-3.000 7.000 0,-2.000 6.000-1,-5.000 6.000 0,-2.000 6.000 0,-3.000 7.000-2,-3.000 6.000-1,-10.000 12.000-1,-16.000 19.000 0,-15.000 19.000-1,-15.000 19.000 0,-12.000 10.000-2,-6.000 4.000 0,-6.000 3.000-1,-6.000 3.000-1,-6.000 1.000 0,-2.000 1.000 0,-3.000-1.000 2,-3.000 1.000 0,-6.000-1.000 1,-5.000 1.000 2,-7.000-1.000 2,-5.000 1.000 2,-3.000-1.000 2,4.000 1.000 3,3.000-1.000 4,3.000 1.000 3,4.000-7.000 2,7.000-12.000 0,6.000-13.000 1,7.000-12.000-1,21.000-16.000 3,38.000-19.000 5,37.000-18.000 4,38.000-19.000 6,20.000-12.000-1,3.000-2.000-5,3.000-3.000-4,4.000-3.000-5,5.000-6.000-5,10.000-5.000-6,10.000-7.000-4,9.000-5.000-5,-4.000-1.000-3,-15.000 6.000 1,-15.000 7.000 0,-16.000 6.000 1,-12.000 3.000 0,-5.000 0.000-2,-7.000 0.000-3,-5.000 0.000-1,-9.000 12.000 4,-9.000 26.000 8,-10.000 24.000 9,-8.000 26.000 10,-4.000 13.000 2,3.000 4.000-5,3.000 3.000-3,4.000 3.000-4,1.000 4.000-3,0.000 7.000-2,0.000 6.000-2,0.000 7.000-3,0.000 4.000 0,0.000 3.000-1,0.000 3.000-2,0.000 4.000 0,0.000-4.000-2,0.000-9.000-2,0.000-10.000-2,0.000-8.000-3,-2.000-11.000-3,-3.000-8.000-5,-3.000-10.000-5,-2.000-9.000-5,-9.000-9.000-5,-12.000-5.000-6,-13.000-7.000-4,-12.000-5.000-5,-5.000-8.000 2,3.000-5.000 11,3.000-7.000 11,4.000-5.000 10,2.000-4.000 6,4.000 0.000 3,3.000 0.000 2,3.000 0.000 1</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6"/>
    </inkml:context>
    <inkml:brush xml:id="br0">
      <inkml:brushProperty name="width" value="0.03064" units="cm"/>
      <inkml:brushProperty name="height" value="0.03064" units="cm"/>
      <inkml:brushProperty name="color" value="#00bff3"/>
    </inkml:brush>
  </inkml:definitions>
  <inkml:trace contextRef="#ctx0" brushRef="#br0">29550.000 7500.000 718,'-47.000'-24.000'0,"6.000"4.000"1,7.000 3.000 1,6.000 3.000 1,6.000-1.000 1,6.000-2.000 2,7.000-3.000 1,6.000-3.000 2,6.000 4.000-1,6.000 13.000 0,7.000 12.000-3,6.000 13.000-1,-1.000 12.000-2,-5.000 13.000-3,-7.000 12.000-3,-5.000 13.000-3,-8.000 2.000-3,-5.000-5.000 0,-7.000-7.000-1,-5.000-5.000-2,-4.000-6.000 2,0.000-3.000 1,0.000-3.000 2,0.000-2.000 2,4.000-9.000 4,10.000-12.000 6,10.000-13.000 7,9.000-12.000 6,7.000-7.000 3,7.000 1.000-3,6.000-1.000-1,7.000 1.000-2,-3.000 4.000-2,-8.000 9.000-4,-10.000 10.000-3,-9.000 10.000-4,-9.000 7.000-2,-5.000 6.000 0,-7.000 7.000-1,-5.000 6.000 0,-4.000 3.000-1,0.000 0.000 1,0.000 0.000 0,0.000 0.000 1,0.000-2.000 0,0.000-3.000 0,0.000-3.000 0,0.000-2.000 0,9.000-9.000 2,19.000-12.000 2,19.000-13.000 2,19.000-12.000 3,10.000-10.000 1,4.000-6.000-1,3.000-6.000 1,3.000-6.000 0,-1.000-4.000-1,-2.000 1.000 0,-3.000-1.000-1,-3.000 1.000-1,-4.000 2.000-1,-3.000 7.000-2,-3.000 6.000-2,-2.000 7.000-1,-8.000 7.000-3,-8.000 9.000-5,-10.000 10.000-5,-9.000 10.000-4,-10.000 10.000-1,-9.000 13.000 3,-10.000 12.000 2,-8.000 13.000 2,-8.000 4.000 2,-2.000-3.000-1,-3.000-3.000 0,-3.000-2.000-1,-6.000 0.000 0,-5.000 7.000 2,-7.000 6.000 3,-5.000 7.000 1,-4.000-3.000 1,0.000-8.000 2,0.000-10.000 1,0.000-9.000 2,4.000-9.000 1,10.000-5.000 4,10.000-7.000 3,9.000-5.000 3,17.000-15.000 5,25.000-22.000 7,25.000-22.000 9,25.000-21.000 6,17.000-12.000 1,9.000 1.000-8,10.000-1.000-8,10.000 1.000-7,0.000 4.000-5,-5.000 9.000-1,-7.000 10.000-3,-5.000 10.000-1,-8.000 5.000-6,-5.000 4.000-13,-7.000 3.000-12,-5.000 3.000-11,-8.000-2.000-9,-5.000-6.000-4,-7.000-6.000-6,-5.000-6.000-4,-9.000-2.000 4,-9.000 3.000 11,-10.000 3.000 13,-8.000 4.000 12</inkml:trace>
</inkml:ink>
</file>

<file path=ppt/ink/ink2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7"/>
    </inkml:context>
    <inkml:brush xml:id="br0">
      <inkml:brushProperty name="width" value="0.02919" units="cm"/>
      <inkml:brushProperty name="height" value="0.02919" units="cm"/>
      <inkml:brushProperty name="color" value="#00bff3"/>
    </inkml:brush>
  </inkml:definitions>
  <inkml:trace contextRef="#ctx0" brushRef="#br0">29750.000 8150.000 753,'-71.000'-22.000'2,"10.000"6.000"4,10.000 7.000 3,9.000 6.000 4,6.000 4.000 3,3.000 4.000 1,3.000 3.000 2,4.000 3.000 2,4.000 6.000-1,6.000 9.000-1,7.000 10.000-2,6.000 10.000-1,3.000 13.000-2,0.000 19.000-1,0.000 19.000 0,0.000 19.000-2,1.000 15.000-2,4.000 13.000-3,3.000 12.000-2,3.000 13.000-2,4.000 15.000-5,7.000 19.000-3,6.000 19.000-3,7.000 19.000-5,2.000 7.000-2,1.000-3.000-4,-1.000-3.000-2,1.000-2.000-2,2.000-3.000-3,7.000 1.000-2,6.000-1.000-2,7.000 1.000-2,-3.000-26.000 1,-8.000-49.000 4,-10.000-51.000 3,-9.000-49.000 5,-7.000-29.000 3,-3.000-6.000 1,-3.000-6.000 3,-2.000-6.000 1</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7"/>
    </inkml:context>
    <inkml:brush xml:id="br0">
      <inkml:brushProperty name="width" value="0.03311" units="cm"/>
      <inkml:brushProperty name="height" value="0.03311" units="cm"/>
      <inkml:brushProperty name="color" value="#00bff3"/>
    </inkml:brush>
  </inkml:definitions>
  <inkml:trace contextRef="#ctx0" brushRef="#br0">31450.000 7100.000 664,'-47.000'-40.000'56,"6.000"23.000"-10,7.000 22.000-9,6.000 22.000-9,-1.000 19.000-9,-5.000 20.000-7,-7.000 18.000-8,-5.000 20.000-7,-3.000 6.000-5,4.000-2.000-4,3.000-3.000-2,3.000-3.000-4,6.000-9.000-3,9.000-11.000 0,10.000-14.000-2,10.000-11.000 0,7.000-14.000-1,6.000-11.000 1,7.000-14.000 2,6.000-11.000 0,4.000-4.000 6,4.000 6.000 9,3.000 7.000 9,3.000 6.000 8,-4.000 10.000 6,-8.000 17.000-1,-10.000 15.000 1,-9.000 16.000 0,-5.000 7.000-2,0.000 1.000-4,0.000-1.000-2,0.000 1.000-5,0.000-7.000-1,0.000-12.000-1,0.000-13.000 0,0.000-12.000-1,4.000-16.000-1,10.000-19.000 1,10.000-18.000-1,9.000-19.000 0,9.000-16.000 1,9.000-12.000 0,10.000-13.000 2,10.000-12.000 0,4.000-5.000 1,0.000 3.000 1,0.000 3.000 1,0.000 4.000 1,0.000 2.000 0,0.000 4.000 0,0.000 3.000-2,0.000 3.000 1,-2.000 4.000-2,-3.000 7.000-1,-3.000 6.000-1,-2.000 7.000 0,-8.000 5.000-5,-8.000 7.000-7,-10.000 6.000-8,-9.000 7.000-6,-12.000 4.000-3,-11.000 3.000 4,-14.000 3.000 3,-11.000 4.000 3,-11.000 1.000 3,-5.000 0.000 2,-7.000 0.000 1,-5.000 0.000 1,-4.000 0.000 3,0.000 0.000 2,0.000 0.000 3,0.000 0.000 2,1.000-4.000 3,4.000-5.000 3,3.000-7.000 3,3.000-5.000 2,3.000-3.000 2,3.000 4.000 2,3.000 3.000 2,4.000 3.000 1,1.000 1.000 5,0.000 1.000 5,0.000-1.000 5,0.000 1.000 6,3.000 7.000 0,6.000 16.000-8,7.000 15.000-6,6.000 17.000-7,4.000 11.000-5,4.000 10.000-1,3.000 10.000-2,3.000 9.000-3,1.000 2.000 0,1.000-2.000-2,-1.000-3.000 0,1.000-3.000-1,2.000-4.000-1,7.000-3.000-3,6.000-3.000-1,7.000-2.000-3,4.000-6.000-4,3.000-6.000-6,3.000-6.000-6,4.000-6.000-7,1.000-10.000-3,0.000-12.000 1,0.000-13.000 0,0.000-12.000 0,0.000-18.000 0,0.000-21.000-1,0.000-22.000-1,0.000-22.000-1,-2.000-10.000 0,-3.000 4.000 3,-3.000 3.000 2,-2.000 3.000 3,-8.000 7.000 2,-8.000 14.000 6,-10.000 11.000 4,-9.000 14.000 5</inkml:trace>
</inkml:ink>
</file>

<file path=ppt/ink/ink2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8"/>
    </inkml:context>
    <inkml:brush xml:id="br0">
      <inkml:brushProperty name="width" value="0.03171" units="cm"/>
      <inkml:brushProperty name="height" value="0.03171" units="cm"/>
      <inkml:brushProperty name="color" value="#00bff3"/>
    </inkml:brush>
  </inkml:definitions>
  <inkml:trace contextRef="#ctx0" brushRef="#br0">32700.000 7300.000 693,'50.000'-50.000'46,"0.000"0.000"-9,0.000 0.000-9,0.000 0.000-8,1.000 0.000-7,4.000 0.000-3,3.000 0.000-4,3.000 0.000-3,-1.000 3.000-4,-2.000 6.000-5,-3.000 7.000-3,-3.000 6.000-5,-6.000 6.000-1,-5.000 6.000 1,-7.000 7.000 1,-5.000 6.000 1,-8.000 9.000 0,-5.000 13.000-2,-7.000 12.000-2,-5.000 13.000-2,-9.000 6.000-2,-9.000 0.000-3,-10.000 0.000-3,-8.000 0.000-2,-6.000-4.000 1,1.000-5.000 6,-1.000-7.000 6,1.000-5.000 6,-1.000-3.000 4,1.000 4.000 1,-1.000 3.000 1,1.000 3.000 2,1.000-1.000 2,3.000-2.000 2,3.000-3.000 3,4.000-3.000 2,2.000-4.000 2,4.000-3.000 2,3.000-3.000 1,3.000-2.000 2,3.000 2.000 5,3.000 9.000 8,3.000 10.000 7,4.000 10.000 8,1.000 4.000 2,0.000 0.000-6,0.000 0.000-6,0.000 0.000-6,0.000 1.000-4,0.000 4.000-3,0.000 3.000-4,0.000 3.000-2,3.000 7.000-2,6.000 14.000 1,7.000 11.000 0,6.000 14.000 0,1.000 5.000-5,-3.000 1.000-13,-3.000-1.000-12,-2.000 1.000-12,-3.000-9.000-7,1.000-15.000-4,-1.000-15.000-2,1.000-16.000-4</inkml:trace>
</inkml:ink>
</file>

<file path=ppt/ink/ink2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8"/>
    </inkml:context>
    <inkml:brush xml:id="br0">
      <inkml:brushProperty name="width" value="0.02693" units="cm"/>
      <inkml:brushProperty name="height" value="0.02693" units="cm"/>
      <inkml:brushProperty name="color" value="#00bff3"/>
    </inkml:brush>
  </inkml:definitions>
  <inkml:trace contextRef="#ctx0" brushRef="#br0">33250.000 7950.000 817,'70.000'-71.000'-4,"-9.000"10.000"5,-10.000 10.000 4,-8.000 9.000 5,-6.000 7.000 3,1.000 7.000 2,-1.000 6.000 0,1.000 7.000 1,-1.000 4.000 1,1.000 3.000-1,-1.000 3.000 0,1.000 4.000 0,-4.000 7.000-2,-6.000 13.000-4,-6.000 12.000-4,-6.000 13.000-4,-9.000 10.000-3,-8.000 10.000-2,-10.000 10.000-2,-9.000 9.000-3,-7.000 4.000-1,-3.000 1.000 0,-3.000-1.000 0,-2.000 1.000 0,-5.000-4.000-2,-2.000-6.000-2,-3.000-6.000-3,-3.000-6.000-3,1.000-9.000-1,6.000-8.000-1,7.000-10.000 0,6.000-9.000 0,3.000-12.000 1,0.000-11.000 1,0.000-14.000 0,0.000-11.000 2,3.000-14.000 1,6.000-11.000 1,7.000-14.000 1,6.000-11.000 1,3.000-4.000 3,0.000 6.000 5,0.000 7.000 6,0.000 6.000 6,3.000 7.000 5,6.000 10.000 4,7.000 10.000 4,6.000 9.000 5,4.000 4.000 3,4.000 1.000 1,3.000-1.000 3,3.000 1.000 2,4.000 4.000-2,7.000 9.000-2,6.000 10.000-4,7.000 10.000-3,0.000 2.000-5,-2.000-3.000-5,-3.000-3.000-4,-3.000-2.000-6,-2.000-5.000-8,0.000-2.000-9,0.000-3.000-11,0.000-3.000-9,-4.000-4.000-4,-5.000-3.000 2,-7.000-3.000 0,-5.000-2.000 3,-6.000-5.000 2,-3.000-2.000 3,-3.000-3.000 4,-2.000-3.000 3</inkml:trace>
</inkml:ink>
</file>

<file path=ppt/ink/ink2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9"/>
    </inkml:context>
    <inkml:brush xml:id="br0">
      <inkml:brushProperty name="width" value="0.025" units="cm"/>
      <inkml:brushProperty name="height" value="0.025" units="cm"/>
      <inkml:brushProperty name="color" value="#00bff3"/>
    </inkml:brush>
  </inkml:definitions>
  <inkml:trace contextRef="#ctx0" brushRef="#br0">34700.000 6000.000 879,'25.000'-21.000'17,"0.000"10.000"-3,0.000 10.000-2,0.000 9.000-1,-4.000 10.000-7,-5.000 14.000-8,-7.000 11.000-10,-5.000 14.000-8,-6.000 10.000-5,-3.000 9.000-1,-3.000 10.000 1,-2.000 10.000-1,-6.000 2.000 2,-6.000-3.000 4,-6.000-3.000 3,-6.000-2.000 4,-2.000-6.000 4,3.000-6.000 3,3.000-6.000 4,4.000-6.000 3,4.000-6.000 3,6.000-2.000 1,7.000-3.000 1,6.000-3.000 2,4.000-7.000 3,4.000-9.000 6,3.000-10.000 5,3.000-8.000 6,4.000-11.000 2,7.000-8.000-4,6.000-10.000-2,7.000-9.000-3,5.000-9.000-1,7.000-5.000-2,6.000-7.000-1,7.000-5.000-1,-1.000-4.000-2,-6.000 0.000-6,-6.000 0.000-4,-6.000 0.000-5,-6.000 3.000-3,-2.000 6.000-1,-3.000 7.000-1,-3.000 6.000 0,-10.000 17.000 2,-16.000 28.000 7,-15.000 28.000 6,-15.000 29.000 7,-11.000 21.000 1,-2.000 16.000 0,-3.000 15.000-3,-3.000 17.000-1,-2.000 10.000-2,0.000 6.000-3,0.000 7.000-2,0.000 6.000-3,0.000 6.000-2,0.000 6.000-4,0.000 7.000-4,0.000 6.000-2,1.000-7.000-4,4.000-18.000-3,3.000-19.000-2,3.000-18.000-3,3.000-23.000-2,3.000-24.000-2,3.000-26.000-1,4.000-24.000-1</inkml:trace>
</inkml:ink>
</file>

<file path=ppt/ink/ink2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39"/>
    </inkml:context>
    <inkml:brush xml:id="br0">
      <inkml:brushProperty name="width" value="0.03399" units="cm"/>
      <inkml:brushProperty name="height" value="0.03399" units="cm"/>
      <inkml:brushProperty name="color" value="#00bff3"/>
    </inkml:brush>
  </inkml:definitions>
  <inkml:trace contextRef="#ctx0" brushRef="#br0">34450.000 8050.000 647,'23.000'-25.000'0,"-3.000"0.000"1,-3.000 0.000 1,-2.000 0.000 1,-1.000 3.000 4,3.000 6.000 7,3.000 7.000 7,4.000 6.000 8,2.000 4.000 3,4.000 4.000-1,3.000 3.000-1,3.000 3.000-1,-1.000 3.000-6,-2.000 3.000-8,-3.000 3.000-10,-3.000 4.000-9,-2.000-1.000-6,0.000-3.000-3,0.000-3.000-3,0.000-2.000-4,1.000-6.000-2,4.000-6.000-1,3.000-6.000-3,3.000-6.000-1,-1.000-7.000-2,-2.000-6.000-1,-3.000-6.000-2,-3.000-6.000 0,-2.000-2.000 2,0.000 3.000 7,0.000 3.000 6,0.000 4.000 6,-2.000 5.000 6,-3.000 10.000 6,-3.000 10.000 6,-2.000 9.000 6,-5.000 10.000 4,-2.000 14.000 0,-3.000 11.000 1,-3.000 14.000 2,-2.000 2.000-1,0.000-6.000-1,0.000-6.000-2,0.000-6.000 0,3.000-9.000-4,6.000-8.000-4,7.000-10.000-6,6.000-9.000-4,4.000-10.000-4,4.000-9.000-3,3.000-10.000-3,3.000-8.000-2,1.000-9.000-2,1.000-6.000 1,-1.000-6.000 0,1.000-6.000 1,-3.000 1.000 1,-2.000 9.000 1,-3.000 10.000 3,-3.000 10.000 2,-6.000 10.000 4,-5.000 13.000 5,-7.000 12.000 7,-5.000 13.000 7,-9.000 10.000 1,-9.000 10.000-3,-10.000 10.000-3,-8.000 9.000-3,-8.000 4.000-2,-2.000 1.000-1,-3.000-1.000-3,-3.000 1.000-1,-2.000 1.000 0,0.000 3.000 1,0.000 3.000 0,0.000 4.000 2,-4.000 2.000 1,-5.000 4.000 1,-7.000 3.000 2,-5.000 3.000 1,-1.000-5.000 2,6.000-12.000 4,7.000-13.000 3,6.000-12.000 5,12.000-10.000 1,19.000-6.000 3,19.000-6.000 1,19.000-6.000 1,18.000-9.000 0,19.000-8.000-2,19.000-10.000-2,19.000-9.000-2,15.000-9.000-5,13.000-5.000-5,12.000-7.000-7,13.000-5.000-7,10.000-4.000-8,10.000 0.000-13,10.000 0.000-12,9.000 0.000-12,-13.000 4.000-2,-34.000 10.000 8,-35.000 10.000 9,-33.000 9.000 8,-20.000 4.000 1,-3.000 1.000-6,-3.000-1.000-7,-2.000 1.000-5</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3"/>
    </inkml:context>
    <inkml:brush xml:id="br0">
      <inkml:brushProperty name="width" value="0.03848" units="cm"/>
      <inkml:brushProperty name="height" value="0.03848" units="cm"/>
      <inkml:brushProperty name="color" value="#00bff3"/>
    </inkml:brush>
  </inkml:definitions>
  <inkml:trace contextRef="#ctx0" brushRef="#br0">8800.000 13600.000 571,'-22.000'-19.000'-9,"6.000"13.000"12,7.000 12.000 10,6.000 13.000 12,4.000 6.000 4,4.000 0.000-5,3.000 0.000-5,3.000 0.000-3,3.000 0.000-4,3.000 0.000 0,3.000 0.000 0,4.000 0.000-1,5.000 6.000-1,10.000 13.000 0,10.000 12.000-1,9.000 13.000 0,4.000 4.000-1,1.000-3.000 0,-1.000-3.000-1,1.000-2.000 0,-1.000-5.000-1,1.000-2.000-1,-1.000-3.000 0,1.000-3.000-1,-1.000-4.000 0,1.000-3.000 0,-1.000-3.000 0,1.000-2.000 0,-3.000-8.000 0,-2.000-8.000-2,-3.000-10.000 0,-3.000-9.000-2,1.000-9.000 0,6.000-5.000-1,7.000-7.000 0,6.000-5.000 0,1.000-6.000-1,-3.000-3.000 0,-3.000-3.000 1,-2.000-2.000-1,-1.000-3.000 1,3.000 1.000 0,3.000-1.000 1,4.000 1.000-1,-3.000 4.000 1,-5.000 9.000-1,-7.000 10.000 0,-5.000 10.000 0,-3.000 5.000 0,4.000 4.000 0,3.000 3.000 1,3.000 3.000 0,-1.000 3.000 0,-2.000 3.000 1,-3.000 3.000 0,-3.000 4.000 0,-2.000-1.000 1,0.000-3.000 0,0.000-3.000 0,0.000-2.000 0,1.000-3.000 1,4.000 1.000 0,3.000-1.000 0,3.000 1.000 0,-1.000-1.000 1,-2.000 1.000 0,-3.000-1.000 0,-3.000 1.000 0,-1.000-1.000 0,4.000 1.000 0,3.000-1.000-2,3.000 1.000 0,1.000-3.000-1,1.000-2.000 0,-1.000-3.000 0,1.000-3.000 0,1.000-7.000-1,3.000-9.000-1,3.000-10.000-2,4.000-8.000-2,1.000-9.000 0,0.000-6.000-1,0.000-6.000 0,0.000-6.000-1,0.000-1.000 1,0.000 7.000 1,0.000 6.000 1,0.000 7.000 1,0.000 7.000 2,0.000 9.000 1,0.000 10.000 3,0.000 10.000 2,0.000 8.000 2,0.000 10.000 0,0.000 10.000 1,0.000 9.000 1,0.000 6.000 0,0.000 3.000 0,0.000 3.000 0,0.000 4.000 0,4.000-3.000-1,10.000-5.000-2,10.000-7.000-2,9.000-5.000-3,4.000-9.000 0,1.000-9.000 0,-1.000-10.000-1,1.000-8.000 1,2.000-15.000-1,7.000-19.000 1,6.000-18.000 1,7.000-19.000-1,0.000-10.000 0,-2.000 1.000 0,-3.000-1.000-2,-3.000 1.000-1,-4.000 5.000 0,-3.000 14.000 3,-3.000 11.000 1,-2.000 14.000 3,-5.000 8.000 0,-2.000 7.000 0,-3.000 6.000-1,-3.000 7.000 0,-6.000 4.000-1,-5.000 3.000 1,-7.000 3.000-1,-5.000 4.000 1,-8.000 1.000-1,-5.000 0.000 1,-7.000 0.000 0,-5.000 0.000 0,-6.000 0.000 0,-3.000 0.000-1,-3.000 0.000 0,-2.000 0.000-2,-1.000 0.000 0,3.000 0.000-5,3.000 0.000-2,4.000 0.000-3,-1.000 3.000-4,-3.000 6.000-4,-3.000 7.000-5,-2.000 6.000-4,-3.000 4.000-5,1.000 4.000-8,-1.000 3.000-8,1.000 3.000-7</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5"/>
    </inkml:context>
    <inkml:brush xml:id="br0">
      <inkml:brushProperty name="width" value="0.02575" units="cm"/>
      <inkml:brushProperty name="height" value="0.02575" units="cm"/>
      <inkml:brushProperty name="color" value="#00bff3"/>
    </inkml:brush>
  </inkml:definitions>
  <inkml:trace contextRef="#ctx0" brushRef="#br0">21850.000 10850.000 854,'-44.000'137.000'21,"13.000"-24.000"-2,12.000-26.000-2,13.000-24.000-1,6.000-9.000-2,0.000 10.000-1,0.000 10.000-2,0.000 9.000-1,0.000 4.000-2,0.000 1.000-2,0.000-1.000-1,0.000 1.000-1,0.000-3.000-3,0.000-2.000-1,0.000-3.000-2,0.000-3.000-2,0.000-4.000-2,0.000-3.000-5,0.000-3.000-4,0.000-2.000-4,3.000 0.000-5,6.000 7.000-6,7.000 6.000-5,6.000 7.000-7</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06"/>
    </inkml:context>
    <inkml:brush xml:id="br0">
      <inkml:brushProperty name="width" value="0.07302" units="cm"/>
      <inkml:brushProperty name="height" value="0.07302" units="cm"/>
      <inkml:brushProperty name="color" value="#00bff3"/>
    </inkml:brush>
  </inkml:definitions>
  <inkml:trace contextRef="#ctx0" brushRef="#br0">35250.000 32116.000,'31.000'0.000,"1.000"-8.000,-1.000 0.000,8.000 16.000,1.000 0.000,-17.000 23.000,1.000 0.000,-9.000 1.000,1.000-1.000,-24.000 16.000,0.000 0.000,-23.000 0.000,0.000 0.000,-9.000-8.000,1.000 1.000,23.000-25.000,1.000 1.000,15.000-8.000,0.000 0.000,23.000-8.000,1.000 0.000,54.000-24.000,1.000 1.000,23.000-1.000,0.000 1.000,-16.000 7.000,0.000 0.000,-54.000 1.000</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5"/>
    </inkml:context>
    <inkml:brush xml:id="br0">
      <inkml:brushProperty name="width" value="0.0275" units="cm"/>
      <inkml:brushProperty name="height" value="0.0275" units="cm"/>
      <inkml:brushProperty name="color" value="#00bff3"/>
    </inkml:brush>
  </inkml:definitions>
  <inkml:trace contextRef="#ctx0" brushRef="#br0">23300.000 12500.000 799,'25.000'25.000'50,"0.000"0.000"-9,0.000 0.000-8,0.000 0.000-7,-4.000 1.000-7,-5.000 4.000-4,-7.000 3.000-5,-5.000 3.000-5,-4.000 4.000-4,0.000 7.000-4,0.000 6.000-5,0.000 7.000-4,-4.000 5.000-4,-5.000 7.000-2,-7.000 6.000-5,-5.000 7.000-2,-6.000-1.000 0,-3.000-6.000 1,-3.000-6.000 2,-2.000-6.000 2,0.000-10.000 2,7.000-12.000-1,6.000-13.000 0,7.000-12.000 1,2.000-7.000 0,1.000 1.000 0,-1.000-1.000 1,1.000 1.000-1</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5"/>
    </inkml:context>
    <inkml:brush xml:id="br0">
      <inkml:brushProperty name="width" value="0.02651" units="cm"/>
      <inkml:brushProperty name="height" value="0.02651" units="cm"/>
      <inkml:brushProperty name="color" value="#00bff3"/>
    </inkml:brush>
  </inkml:definitions>
  <inkml:trace contextRef="#ctx0" brushRef="#br0">24200.000 11250.000 829,'26.000'46.000'46,"4.000"-5.000"-9,3.000-7.000-10,3.000-5.000-8,3.000-4.000-5,3.000 0.000-4,3.000 0.000-2,4.000 0.000-3,-3.000 0.000-2,-5.000 0.000-1,-7.000 0.000-3,-5.000 0.000-2,-4.000 3.000-1,0.000 6.000-2,0.000 7.000-1,0.000 6.000-1,-4.000 7.000-1,-5.000 10.000-1,-7.000 10.000 0,-5.000 9.000-1,-8.000 2.000 0,-5.000-2.000-1,-7.000-3.000 0,-5.000-3.000-1,-6.000-4.000 0,-3.000-3.000 1,-3.000-3.000 2,-2.000-2.000 0,-3.000-6.000 2,1.000-6.000 1,-1.000-6.000 3,1.000-6.000 1,1.000-7.000 1,3.000-6.000 1,3.000-6.000 0,4.000-6.000 1,7.000-9.000 3,13.000-8.000 8,12.000-10.000 7,13.000-9.000 8,9.000-5.000 1,6.000 0.000-4,7.000 0.000-4,6.000 0.000-5,6.000 1.000-5,6.000 4.000-7,7.000 3.000-7,6.000 3.000-6,6.000 1.000-7,6.000 1.000-4,7.000-1.000-6,6.000 1.000-4,-7.000 1.000-3,-18.000 3.000 2,-19.000 3.000 1,-18.000 4.000 2</inkml:trace>
</inkml:ink>
</file>

<file path=ppt/ink/ink2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6"/>
    </inkml:context>
    <inkml:brush xml:id="br0">
      <inkml:brushProperty name="width" value="0.02592" units="cm"/>
      <inkml:brushProperty name="height" value="0.02592" units="cm"/>
      <inkml:brushProperty name="color" value="#00bff3"/>
    </inkml:brush>
  </inkml:definitions>
  <inkml:trace contextRef="#ctx0" brushRef="#br0">26150.000 12250.000 848,'71.000'0.000'54,"-5.000"0.000"-14,-7.000 0.000-13,-5.000 0.000-14,-3.000-2.000-7,4.000-3.000-1,3.000-3.000-1,3.000-2.000-1,1.000-1.000-4,1.000 3.000-5,-1.000 3.000-6,1.000 4.000-5,-3.000 1.000-7,-2.000 0.000-5,-3.000 0.000-7,-3.000 0.000-6</inkml:trace>
</inkml:ink>
</file>

<file path=ppt/ink/ink2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6"/>
    </inkml:context>
    <inkml:brush xml:id="br0">
      <inkml:brushProperty name="width" value="0.02697" units="cm"/>
      <inkml:brushProperty name="height" value="0.02697" units="cm"/>
      <inkml:brushProperty name="color" value="#00bff3"/>
    </inkml:brush>
  </inkml:definitions>
  <inkml:trace contextRef="#ctx0" brushRef="#br0">27750.000 10750.000 815,'0.000'46.000'-8,"0.000"-5.000"2,0.000-7.000 1,0.000-5.000 2,3.000-4.000 5,6.000 0.000 10,7.000 0.000 8,6.000 0.000 10,4.000 1.000 3,4.000 4.000-4,3.000 3.000-3,3.000 3.000-4,3.000-2.000-5,3.000-6.000-6,3.000-6.000-6,4.000-6.000-7,-1.000-2.000-4,-3.000 3.000-2,-3.000 3.000-1,-2.000 4.000-2,-5.000 2.000-2,-2.000 4.000 0,-3.000 3.000-2,-3.000 3.000-1,-4.000 1.000-3,-3.000 1.000-3,-3.000-1.000-5,-2.000 1.000-5,-5.000-1.000 0,-2.000 1.000 2,-3.000-1.000 2,-3.000 1.000 3,-2.000-3.000 2,0.000-2.000 6,0.000-3.000 5,0.000-3.000 4</inkml:trace>
</inkml:ink>
</file>

<file path=ppt/ink/ink2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6"/>
    </inkml:context>
    <inkml:brush xml:id="br0">
      <inkml:brushProperty name="width" value="0.02751" units="cm"/>
      <inkml:brushProperty name="height" value="0.02751" units="cm"/>
      <inkml:brushProperty name="color" value="#00bff3"/>
    </inkml:brush>
  </inkml:definitions>
  <inkml:trace contextRef="#ctx0" brushRef="#br0">27300.000 12900.000 799,'-24.000'20.000'3,"4.000"-9.000"7,3.000-10.000 7,3.000-8.000 6,9.000-8.000 1,16.000-2.000-2,15.000-3.000-4,17.000-3.000-2,10.000-2.000-2,6.000 0.000-1,7.000 0.000 0,6.000 0.000 0,4.000 3.000-3,4.000 6.000-6,3.000 7.000-5,3.000 6.000-6,4.000 1.000-5,7.000-3.000-6,6.000-3.000-6,7.000-2.000-5,0.000-3.000-3,-2.000 1.000-1,-3.000-1.000-1,-3.000 1.000-1,-10.000-1.000 2,-16.000 1.000 3,-15.000-1.000 5,-15.000 1.000 3</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7"/>
    </inkml:context>
    <inkml:brush xml:id="br0">
      <inkml:brushProperty name="width" value="0.02769" units="cm"/>
      <inkml:brushProperty name="height" value="0.02769" units="cm"/>
      <inkml:brushProperty name="color" value="#00bff3"/>
    </inkml:brush>
  </inkml:definitions>
  <inkml:trace contextRef="#ctx0" brushRef="#br0">28950.000 11200.000 794,'1.000'51.000'54,"4.000"4.000"-8,3.000 3.000-8,3.000 3.000-8,1.000 7.000-9,1.000 14.000-8,-1.000 11.000-10,1.000 14.000-7,-3.000 5.000-5,-2.000 1.000 0,-3.000-1.000 1,-3.000 1.000 0,-2.000-6.000-2,0.000-8.000-4,0.000-10.000-4,0.000-9.000-5,1.000-18.000-5,4.000-24.000-6,3.000-26.000-6,3.000-24.000-6,-1.000-13.000 2,-2.000 0.000 10,-3.000 0.000 9,-3.000 0.000 11</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7"/>
    </inkml:context>
    <inkml:brush xml:id="br0">
      <inkml:brushProperty name="width" value="0.03027" units="cm"/>
      <inkml:brushProperty name="height" value="0.03027" units="cm"/>
      <inkml:brushProperty name="color" value="#00bff3"/>
    </inkml:brush>
  </inkml:definitions>
  <inkml:trace contextRef="#ctx0" brushRef="#br0">29150.000 11500.000 726,'48.000'-247.000'3,"-3.000"56.000"6,-3.000 57.000 5,-2.000 56.000 5,-3.000 31.000 3,1.000 6.000-1,-1.000 7.000-2,1.000 6.000 0,-1.000 6.000-1,1.000 6.000-1,-1.000 7.000-1,1.000 6.000 0,-3.000 6.000-3,-2.000 6.000-1,-3.000 7.000-3,-3.000 6.000-2,-2.000 9.000-2,0.000 13.000-2,0.000 12.000-1,0.000 13.000-3,-4.000 7.000-3,-5.000 4.000-6,-7.000 3.000-4,-5.000 3.000-6,-8.000 3.000-3,-5.000 3.000 1,-7.000 3.000-2,-5.000 4.000 1,-6.000-1.000-1,-3.000-3.000 0,-3.000-3.000 0,-2.000-2.000-1,-3.000-11.000 1,1.000-15.000 1,-1.000-15.000 1,1.000-16.000 1,1.000-13.000 2,3.000-9.000 5,3.000-10.000 3,4.000-8.000 5,4.000-14.000 4,6.000-15.000 4,7.000-15.000 4,6.000-16.000 3,4.000-10.000 4,4.000-3.000 0,3.000-3.000 2,3.000-2.000 1,3.000 2.000 1,3.000 9.000 0,3.000 10.000 2,4.000 10.000 0,2.000 8.000 0,4.000 10.000 0,3.000 10.000-1,3.000 9.000-1,-4.000 15.000-3,-8.000 22.000-8,-10.000 22.000-8,-9.000 23.000-7,-5.000 13.000-4,0.000 6.000-1,0.000 7.000 0,0.000 6.000-1,-4.000 1.000-1,-5.000-3.000 0,-7.000-3.000-1,-5.000-2.000 0,-4.000-5.000-1,0.000-2.000 2,0.000-3.000 0,0.000-3.000 2,1.000-7.000 2,4.000-9.000 7,3.000-10.000 4,3.000-8.000 7,4.000-12.000 3,7.000-12.000 3,6.000-13.000 4,7.000-12.000 2,4.000-12.000 0,3.000-8.000-4,3.000-10.000-2,4.000-9.000-4,1.000-7.000-2,0.000-3.000-2,0.000-3.000-3,0.000-2.000-3,-2.000-1.000-1,-3.000 3.000 1,-3.000 3.000-1,-2.000 4.000-1,-3.000 2.000 0,1.000 4.000-1,-1.000 3.000-2,1.000 3.000-1,-3.000 3.000-3,-2.000 3.000-1,-3.000 3.000-3,-3.000 4.000-2,-6.000-3.000 0,-5.000-5.000 1,-7.000-7.000 2,-5.000-5.000 1,-6.000-4.000 3,-3.000 0.000 2,-3.000 0.000 2,-2.000 0.000 2,0.000 1.000 2,7.000 4.000 0,6.000 3.000 1,7.000 3.000 1,2.000 4.000 2,1.000 7.000 7,-1.000 6.000 6,1.000 7.000 6,-1.000 2.000 4,1.000 1.000 2,-1.000-1.000 1,1.000 1.000 1,-1.000 10.000 2,1.000 22.000 2,-1.000 22.000 1,1.000 23.000 3,1.000 16.000-2,3.000 13.000-6,3.000 12.000-6,4.000 13.000-5,2.000 9.000-4,4.000 6.000-3,3.000 7.000-3,3.000 6.000-2,1.000 13.000-2,1.000 23.000-1,-1.000 22.000 0,1.000 22.000-1,1.000 24.000-2,3.000 29.000-3,3.000 28.000-4,4.000 28.000-4,2.000-2.000-5,4.000-31.000-3,3.000-31.000-6,3.000-31.000-4,-1.000-26.000-3,-2.000-18.000-2,-3.000-19.000-2,-3.000-18.000-2,-4.000-23.000 1,-3.000-24.000 7,-3.000-26.000 4,-2.000-24.000 6,-3.000-15.000 4,1.000-3.000 1,-1.000-3.000 2,1.000-2.000 2</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9"/>
    </inkml:context>
    <inkml:brush xml:id="br0">
      <inkml:brushProperty name="width" value="0.02242" units="cm"/>
      <inkml:brushProperty name="height" value="0.02242" units="cm"/>
      <inkml:brushProperty name="color" value="#00bff3"/>
    </inkml:brush>
  </inkml:definitions>
  <inkml:trace contextRef="#ctx0" brushRef="#br0">30100.000 11200.000 981,'-43.000'-91.000'-84,"17.000"19.000"20,15.000 19.000 23,16.000 19.000 21,12.000 9.000 11,9.000 0.000 2,10.000 0.000 3,10.000 0.000 1,5.000-2.000 2,4.000-3.000 4,3.000-3.000 2,3.000-2.000 3,3.000-3.000 0,3.000 1.000-3,3.000-1.000-5,4.000 1.000-2,-3.000 2.000-3,-5.000 7.000 1,-7.000 6.000-1,-5.000 7.000 1,-8.000 2.000 0,-5.000 1.000 0,-7.000-1.000 2,-5.000 1.000 1,-14.000 2.000 0,-18.000 7.000 0,-19.000 6.000 1,-18.000 7.000 0,-12.000-1.000-1,-3.000-6.000 1,-3.000-6.000 0,-2.000-6.000 0,-3.000-7.000 0,1.000-6.000 0,-1.000-6.000 0,1.000-6.000 0,2.000-1.000 0,7.000 7.000 0,6.000 6.000 0,7.000 7.000 0,5.000 2.000 0,7.000 1.000 0,6.000-1.000 0,7.000 1.000 0,4.000 4.000 0,3.000 9.000 0,3.000 10.000 0,4.000 10.000 0,2.000 8.000 0,4.000 10.000 1,3.000 10.000 0,3.000 9.000 1,3.000 7.000 0,3.000 7.000 1,3.000 6.000-2,4.000 7.000 1,1.000-1.000 0,0.000-6.000-2,0.000-6.000-1,0.000-6.000-1,0.000-10.000 0,0.000-12.000 0,0.000-13.000 0,0.000-12.000 1,1.000-13.000 0,4.000-12.000 0,3.000-13.000 1,3.000-12.000-1,1.000-15.000 1,1.000-15.000 0,-1.000-15.000-1,1.000-16.000 1,-4.000-8.000 0,-6.000 0.000 0,-6.000 0.000 0,-6.000 0.000 0,-4.000 4.000 0,1.000 10.000 0,-1.000 10.000 0,1.000 9.000 0,-3.000 9.000 0,-2.000 9.000 0,-3.000 10.000 0,-3.000 10.000 0,-2.000 14.000 0,0.000 23.000 0,0.000 22.000 0,0.000 22.000 0,-2.000 13.000 0,-3.000 7.000 0,-3.000 6.000 0,-2.000 7.000 0,-8.000 10.000 0,-8.000 16.000 0,-10.000 15.000 0,-9.000 17.000 0,-7.000 7.000 0,-3.000 0.000 0,-3.000 0.000 0,-2.000 0.000 0,0.000-4.000 0,7.000-5.000 0,6.000-7.000 0,7.000-5.000 0,4.000-14.000 0,3.000-18.000 0,3.000-19.000 0,4.000-18.000 0,2.000-15.000 0,4.000-9.000 0,3.000-10.000 0,3.000-8.000 0,1.000-6.000 0,1.000 1.000 0,-1.000-1.000 0,1.000 1.000 0,7.000-10.000 2,16.000-19.000 5,15.000-18.000 5,17.000-19.000 4,8.000-13.000 2,4.000-6.000-1,3.000-6.000 0,3.000-6.000-2,3.000-2.000 0,3.000 3.000-1,3.000 3.000 0,4.000 4.000-2,1.000 2.000-1,0.000 4.000-6,0.000 3.000-3,0.000 3.000-5,-4.000 6.000-3,-5.000 9.000-2,-7.000 10.000-1,-5.000 10.000-1,-9.000 5.000-1,-9.000 4.000-2,-10.000 3.000 0,-8.000 3.000 0,-11.000 3.000-1,-8.000 3.000 0,-10.000 3.000 1,-9.000 4.000 0,-7.000 1.000 2,-3.000 0.000 2,-3.000 0.000 3,-2.000 0.000 3,-1.000 0.000 0,3.000 0.000 2,3.000 0.000-1,4.000 0.000 2,-1.000 3.000-1,-3.000 6.000 1,-3.000 7.000-1,-2.000 6.000 1,0.000 4.000 0,7.000 4.000 0,6.000 3.000 0,7.000 3.000 0,4.000 4.000 1,3.000 7.000 2,3.000 6.000 2,4.000 7.000 2,1.000 4.000 3,0.000 3.000 3,0.000 3.000 4,0.000 4.000 2,1.000 7.000 2,4.000 13.000 0,3.000 12.000-2,3.000 13.000 0,3.000 6.000 0,3.000 0.000-1,3.000 0.000-1,4.000 0.000-1,-1.000-4.000-1,-3.000-5.000-5,-3.000-7.000-5,-2.000-5.000-4,-3.000-8.000-3,1.000-5.000-4,-1.000-7.000-4,1.000-5.000-3,-1.000-11.000-4,1.000-11.000-4,-1.000-14.000-4,1.000-11.000-4,-4.000-18.000 0,-6.000-22.000 5,-6.000-22.000 3,-6.000-21.000 5,-6.000-18.000 3,-2.000-12.000 3,-3.000-13.000 3,-3.000-12.000 3,-4.000-10.000 1,-3.000-6.000 1,-3.000-6.000 1,-2.000-6.000 0,0.000 2.000 0,7.000 14.000 1,6.000 11.000 0,7.000 14.000-1,2.000 11.000 1,1.000 14.000 0,-1.000 11.000 0,1.000 14.000 0,-4.000 16.000 4,-6.000 22.000 6,-6.000 22.000 7,-6.000 23.000 7,-1.000 8.000 1,7.000-3.000-4,6.000-3.000-4,7.000-2.000-6,0.000 0.000-2,-2.000 7.000-4,-3.000 6.000-1,-3.000 7.000-4,-4.000 0.000-1,-3.000-2.000-1,-3.000-3.000-2,-2.000-3.000-2,-1.000-2.000-1,3.000 0.000-5,3.000 0.000-3,4.000 0.000-3,2.000-4.000-1,4.000-5.000 3,3.000-7.000 3,3.000-5.000 3,4.000-11.000 3,7.000-11.000 1,6.000-14.000 2,7.000-11.000 2,2.000-6.000 0,1.000 4.000 1,-1.000 3.000 0,1.000 3.000 1</inkml:trace>
</inkml:ink>
</file>

<file path=ppt/ink/ink2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9"/>
    </inkml:context>
    <inkml:brush xml:id="br0">
      <inkml:brushProperty name="width" value="0.022" units="cm"/>
      <inkml:brushProperty name="height" value="0.022" units="cm"/>
      <inkml:brushProperty name="color" value="#00bff3"/>
    </inkml:brush>
  </inkml:definitions>
  <inkml:trace contextRef="#ctx0" brushRef="#br0">31150.000 12150.000 999,'73.000'0.000'-6,"-3.000"0.000"-12,-3.000 0.000-12,-2.000 0.000-12,-3.000 1.000-2,1.000 4.000 10,-1.000 3.000 10,1.000 3.000 9,-4.000 1.000 6,-6.000 1.000 3,-6.000-1.000 1,-6.000 1.000 2,-6.000 1.000 1,-2.000 3.000 1,-3.000 3.000 0,-3.000 4.000 0,-4.000-1.000 1,-3.000-3.000 0,-3.000-3.000-1,-2.000-2.000 1</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4:59"/>
    </inkml:context>
    <inkml:brush xml:id="br0">
      <inkml:brushProperty name="width" value="0.022" units="cm"/>
      <inkml:brushProperty name="height" value="0.022" units="cm"/>
      <inkml:brushProperty name="color" value="#00bff3"/>
    </inkml:brush>
  </inkml:definitions>
  <inkml:trace contextRef="#ctx0" brushRef="#br0">30350.000 13150.000 999,'-41.000'0.000'-3,"19.000"0.000"-8,19.000 0.000-7,19.000 0.000-8,16.000-5.000 2,17.000-9.000 8,15.000-10.000 9,16.000-8.000 8,12.000-8.000 6,9.000-2.000 2,10.000-3.000 2,10.000-3.000 2,2.000-1.000-5,-3.000 4.000-12,-3.000 3.000-11,-2.000 3.000-12,-11.000 6.000-3,-15.000 9.000 4,-15.000 10.000 4,-16.000 10.000 5,-12.000 2.000 4,-5.000-3.000 2,-7.000-3.000 4,-5.000-2.000 2</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18"/>
    </inkml:context>
    <inkml:brush xml:id="br0">
      <inkml:brushProperty name="width" value="0.07302" units="cm"/>
      <inkml:brushProperty name="height" value="0.07302" units="cm"/>
      <inkml:brushProperty name="color" value="#00bff3"/>
    </inkml:brush>
  </inkml:definitions>
  <inkml:trace contextRef="#ctx0" brushRef="#br0">54861.000 23063.000,'0.000'-32.000,"-8.000"25.000,0.000-1.000,-7.000 8.000,-1.000 0.000,-8.000-8.000,1.000 0.000,-9.000 24.000,1.000-1.000,-8.000 17.000,0.000-1.000,15.000 0.000,0.000 1.000,9.000-1.000,-1.000 1.000,-7.000 7.000,-1.000 0.000,24.000-8.000,0.000 1.000,8.000-9.000,0.000 1.000,39.000-24.000,0.000 0.000,47.000-16.000,0.000 0.000,-15.000-7.000,-1.000-1.000,-54.000 9.000</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1"/>
    </inkml:context>
    <inkml:brush xml:id="br0">
      <inkml:brushProperty name="width" value="0.0255" units="cm"/>
      <inkml:brushProperty name="height" value="0.0255" units="cm"/>
      <inkml:brushProperty name="color" value="#00bff3"/>
    </inkml:brush>
  </inkml:definitions>
  <inkml:trace contextRef="#ctx0" brushRef="#br0">33950.000 10900.000 862,'-30.000'-49.000'-3,"-9.000"4.000"-6,-10.000 3.000-6,-8.000 3.000-6,0.000 4.000 0,14.000 7.000 6,11.000 6.000 7,14.000 7.000 7,5.000 2.000 4,1.000 1.000 2,-1.000-1.000 2,1.000 1.000 2,-3.000 1.000 2,-2.000 3.000 4,-3.000 3.000 2,-3.000 4.000 4,-1.000 5.000 0,4.000 10.000-3,3.000 10.000-2,3.000 9.000-2,-1.000 9.000-3,-2.000 9.000 0,-3.000 10.000-2,-3.000 10.000-1,-1.000 8.000-1,4.000 10.000-1,3.000 10.000-1,3.000 9.000 0,3.000 6.000-2,3.000 3.000 0,3.000 3.000 0,4.000 4.000-1,1.000 1.000-1,0.000 0.000-2,0.000 0.000 1,0.000 0.000-2,3.000-7.000-2,6.000-11.000-2,7.000-14.000-3,6.000-11.000-2,6.000-11.000-1,6.000-5.000 1,7.000-7.000 2,6.000-5.000 0,1.000-9.000 0,-3.000-9.000-3,-3.000-10.000-4,-2.000-8.000-1,-3.000-6.000-4,1.000 1.000-4,-1.000-1.000-3,1.000 1.000-3</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1"/>
    </inkml:context>
    <inkml:brush xml:id="br0">
      <inkml:brushProperty name="width" value="0.02612" units="cm"/>
      <inkml:brushProperty name="height" value="0.02612" units="cm"/>
      <inkml:brushProperty name="color" value="#00bff3"/>
    </inkml:brush>
  </inkml:definitions>
  <inkml:trace contextRef="#ctx0" brushRef="#br0">33850.000 11500.000 842,'3.000'-93.000'8,"6.000"17.000"3,7.000 15.000 5,6.000 16.000 3,10.000 5.000 1,17.000-2.000-1,15.000-3.000-1,16.000-3.000-2,9.000 1.000-2,3.000 6.000-4,3.000 7.000-5,4.000 6.000-3,1.000 3.000-3,0.000 0.000 1,0.000 0.000 0,0.000 0.000 0,-4.000 1.000-3,-5.000 4.000-7,-7.000 3.000-6,-5.000 3.000-7,-14.000 10.000-6,-18.000 20.000-6,-19.000 18.000-7,-18.000 20.000-7,-18.000 13.000 3,-16.000 9.000 10,-15.000 10.000 10,-15.000 10.000 10,-4.000-4.000 7,9.000-16.000 2,10.000-15.000 2,10.000-15.000 2</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2"/>
    </inkml:context>
    <inkml:brush xml:id="br0">
      <inkml:brushProperty name="width" value="0.02928" units="cm"/>
      <inkml:brushProperty name="height" value="0.02928" units="cm"/>
      <inkml:brushProperty name="color" value="#00bff3"/>
    </inkml:brush>
  </inkml:definitions>
  <inkml:trace contextRef="#ctx0" brushRef="#br0">34300.000 12250.000 751,'-93.000'46.000'-2,"17.000"-5.000"-3,15.000-7.000-5,16.000-5.000-2,18.000-14.000 2,22.000-18.000 10,22.000-19.000 9,23.000-18.000 11,10.000-7.000 1,0.000 6.000-5,0.000 7.000-5,0.000 6.000-6,-2.000 3.000-3,-3.000 0.000 0,-3.000 0.000-1,-2.000 0.000 0,-6.000 9.000-2,-6.000 19.000-6,-6.000 19.000-6,-6.000 19.000-5,-9.000 10.000-1,-8.000 4.000 3,-10.000 3.000 4,-9.000 3.000 4,-5.000 1.000 2,0.000 1.000 3,0.000-1.000 2,0.000 1.000 3,1.000-3.000 1,4.000-2.000 2,3.000-3.000 1,3.000-3.000 2,1.000-6.000 1,1.000-5.000 2,-1.000-7.000 1,1.000-5.000 2,5.000-11.000 0,14.000-11.000-2,11.000-14.000-3,14.000-11.000-1,7.000-15.000-2,3.000-16.000 0,3.000-15.000 0,4.000-15.000-1,1.000-12.000-4,0.000-6.000-5,0.000-6.000-6,0.000-6.000-6,-2.000-10.000-3,-3.000-12.000 0,-3.000-13.000 1,-2.000-12.000 0,-8.000-10.000 1,-8.000-6.000-2,-10.000-6.000 0,-9.000-6.000-1,-5.000 7.000 1,0.000 22.000 3,0.000 22.000 3,0.000 23.000 2,-4.000 11.000 3,-5.000 4.000 2,-7.000 3.000 2,-5.000 3.000 1,-3.000 10.000 3,4.000 20.000 3,3.000 18.000 4,3.000 20.000 4,1.000 11.000 4,1.000 7.000 8,-1.000 6.000 6,1.000 7.000 8,1.000 8.000 0,3.000 14.000-5,3.000 11.000-5,4.000 14.000-4,5.000 8.000-4,10.000 7.000 1,10.000 6.000 0,9.000 7.000 1,7.000 15.000-2,7.000 25.000-2,6.000 25.000-3,7.000 25.000-1,4.000 18.000-3,3.000 14.000 0,3.000 11.000-3,4.000 14.000 0,2.000 7.000-3,4.000 3.000-4,3.000 3.000-2,3.000 4.000-4,3.000-1.000-2,3.000-3.000-4,3.000-3.000-4,4.000-2.000-2,-1.000-14.000-4,-3.000-21.000-5,-3.000-22.000-5,-2.000-22.000-4,-8.000-24.000-2,-8.000-24.000 3,-10.000-26.000 3,-9.000-24.000 2,-10.000-18.000 3,-9.000-9.000 4,-10.000-10.000 5,-8.000-8.000 4</inkml:trace>
</inkml:ink>
</file>

<file path=ppt/ink/ink2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2"/>
    </inkml:context>
    <inkml:brush xml:id="br0">
      <inkml:brushProperty name="width" value="0.02696" units="cm"/>
      <inkml:brushProperty name="height" value="0.02696" units="cm"/>
      <inkml:brushProperty name="color" value="#00bff3"/>
    </inkml:brush>
  </inkml:definitions>
  <inkml:trace contextRef="#ctx0" brushRef="#br0">36200.000 11850.000 816,'-24.000'-46.000'-5,"4.000"10.000"7,3.000 10.000 9,3.000 9.000 7,3.000 9.000 3,3.000 9.000-2,3.000 10.000-1,4.000 10.000-3,1.000 14.000 0,0.000 23.000 1,0.000 22.000 0,0.000 22.000 1,-4.000 12.000-3,-5.000 3.000-8,-7.000 3.000-7,-5.000 4.000-7,-4.000-3.000-5,0.000-5.000-1,0.000-7.000-1,0.000-5.000-1,-4.000-8.000-1,-5.000-5.000 1,-7.000-7.000 1,-5.000-5.000 0,-3.000-11.000 0,4.000-11.000-1,3.000-14.000-2,3.000-11.000-1,3.000-12.000-1,3.000-9.000 2,3.000-10.000 0,4.000-8.000 2,2.000-9.000 1,4.000-6.000 2,3.000-6.000 1,3.000-6.000 1,1.000-2.000 2,1.000 3.000-1,-1.000 3.000 2,1.000 4.000-1</inkml:trace>
</inkml:ink>
</file>

<file path=ppt/ink/ink2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2"/>
    </inkml:context>
    <inkml:brush xml:id="br0">
      <inkml:brushProperty name="width" value="0.022" units="cm"/>
      <inkml:brushProperty name="height" value="0.022" units="cm"/>
      <inkml:brushProperty name="color" value="#00bff3"/>
    </inkml:brush>
  </inkml:definitions>
  <inkml:trace contextRef="#ctx0" brushRef="#br0">35150.000 10250.000 999,'26.000'-46.000'-1,"4.000"10.000"-2,3.000 10.000-2,3.000 9.000-3,3.000 7.000 2,3.000 7.000 3,3.000 6.000 5,4.000 7.000 3,2.000 5.000 0,4.000 7.000-7,3.000 6.000-5,3.000 7.000-7,1.000-1.000-3,1.000-6.000-2,-1.000-6.000-1,1.000-6.000-1,-6.000-4.000-1,-8.000 1.000 2,-10.000-1.000 1,-9.000 1.000 2</inkml:trace>
</inkml:ink>
</file>

<file path=ppt/ink/ink2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3"/>
    </inkml:context>
    <inkml:brush xml:id="br0">
      <inkml:brushProperty name="width" value="0.02741" units="cm"/>
      <inkml:brushProperty name="height" value="0.02741" units="cm"/>
      <inkml:brushProperty name="color" value="#00bff3"/>
    </inkml:brush>
  </inkml:definitions>
  <inkml:trace contextRef="#ctx0" brushRef="#br0">37000.000 10450.000 802,'-38.000'21.000'4,"26.000"-5.000"6,24.000-7.000 8,26.000-5.000 7,18.000-8.000 2,13.000-5.000-4,12.000-7.000-3,13.000-5.000-3,9.000-6.000-3,6.000-3.000-1,7.000-3.000-2,6.000-2.000-1,1.000-3.000-4,-3.000 1.000-7,-3.000-1.000-5,-2.000 1.000-7,-9.000 1.000-4,-12.000 3.000 0,-13.000 3.000-2,-12.000 4.000 0,-7.000 2.000-3,1.000 4.000-2,-1.000 3.000-2,1.000 3.000-4,-10.000 4.000 0,-19.000 7.000 1,-18.000 6.000 0,-19.000 7.000 1,-10.000 2.000 4,1.000 1.000 4,-1.000-1.000 6,1.000 1.000 6,-3.000-1.000 3,-2.000 1.000 1,-3.000-1.000 2,-3.000 1.000 0</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3"/>
    </inkml:context>
    <inkml:brush xml:id="br0">
      <inkml:brushProperty name="width" value="0.02792" units="cm"/>
      <inkml:brushProperty name="height" value="0.02792" units="cm"/>
      <inkml:brushProperty name="color" value="#00bff3"/>
    </inkml:brush>
  </inkml:definitions>
  <inkml:trace contextRef="#ctx0" brushRef="#br0">37550.000 9700.000 787,'-25.000'-27.000'3,"0.000"-3.000"4,0.000-3.000 5,0.000-2.000 5,0.000 6.000 4,0.000 20.000 2,0.000 18.000 4,0.000 20.000 2,0.000 14.000-2,0.000 14.000-6,0.000 11.000-6,0.000 14.000-7,-2.000 10.000-6,-3.000 9.000-2,-3.000 10.000-5,-2.000 10.000-3,-5.000 7.000-4,-2.000 6.000-1,-3.000 7.000-2,-3.000 6.000-2,1.000 4.000 0,6.000 4.000 0,7.000 3.000 2,6.000 3.000 0,6.000-11.000-2,6.000-25.000-3,7.000-25.000-5,6.000-25.000-3,4.000-25.000-2,4.000-25.000 2,3.000-25.000 2,3.000-25.000 2</inkml:trace>
</inkml:ink>
</file>

<file path=ppt/ink/ink2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4"/>
    </inkml:context>
    <inkml:brush xml:id="br0">
      <inkml:brushProperty name="width" value="0.02919" units="cm"/>
      <inkml:brushProperty name="height" value="0.02919" units="cm"/>
      <inkml:brushProperty name="color" value="#00bff3"/>
    </inkml:brush>
  </inkml:definitions>
  <inkml:trace contextRef="#ctx0" brushRef="#br0">37100.000 10300.000 753,'51.000'23.000'4,"4.000"-3.000"11,3.000-3.000 11,3.000-2.000 11,1.000-3.000 2,1.000 1.000-6,-1.000-1.000-7,1.000 1.000-8,4.000-1.000-4,9.000 1.000-2,10.000-1.000-2,10.000 1.000-2,4.000-3.000-3,0.000-2.000-6,0.000-3.000-3,0.000-3.000-5,-7.000-2.000-5,-11.000 0.000-3,-14.000 0.000-5,-11.000 0.000-4,-11.000 1.000-3,-5.000 4.000-3,-7.000 3.000-2,-5.000 3.000-2,-8.000 3.000 0,-5.000 3.000 3,-7.000 3.000 2,-5.000 4.000 4,-8.000-3.000 3,-5.000-5.000 6,-7.000-7.000 5,-5.000-5.000 5</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4"/>
    </inkml:context>
    <inkml:brush xml:id="br0">
      <inkml:brushProperty name="width" value="0.03101" units="cm"/>
      <inkml:brushProperty name="height" value="0.03101" units="cm"/>
      <inkml:brushProperty name="color" value="#00bff3"/>
    </inkml:brush>
  </inkml:definitions>
  <inkml:trace contextRef="#ctx0" brushRef="#br0">37400.000 11700.000 709,'-65.000'18.000'2,"23.000"-11.000"6,22.000-14.000 6,22.000-11.000 5,15.000-6.000 3,9.000 4.000-2,10.000 3.000-2,10.000 3.000-2,2.000 6.000-3,-3.000 9.000-3,-3.000 10.000-4,-2.000 10.000-3,-6.000 10.000-4,-6.000 13.000-3,-6.000 12.000-4,-6.000 13.000-4,-4.000 7.000-1,1.000 4.000 1,-1.000 3.000 2,1.000 3.000 2,-3.000-2.000 2,-2.000-6.000 1,-3.000-6.000 1,-3.000-6.000 3,-2.000-7.000 1,0.000-6.000 2,0.000-6.000 1,0.000-6.000 3,3.000-12.000 0,6.000-15.000-1,7.000-15.000 0,6.000-16.000-1,4.000-18.000 0,4.000-18.000 0,3.000-19.000 0,3.000-18.000 0,1.000-18.000-2,1.000-16.000-7,-1.000-15.000-6,1.000-15.000-6,-1.000-12.000-3,1.000-6.000-1,-1.000-6.000 0,1.000-6.000-2,-1.000 2.000 2,1.000 14.000 3,-1.000 11.000 5,1.000 14.000 2,-1.000 13.000 5,1.000 16.000 2,-1.000 15.000 4,1.000 17.000 2,-3.000 13.000 4,-2.000 13.000 3,-3.000 12.000 5,-3.000 13.000 2,-1.000 9.000 3,4.000 6.000 0,3.000 7.000 1,3.000 6.000-1,1.000 3.000 0,1.000 0.000-2,-1.000 0.000-3,1.000 0.000-1,-1.000 3.000-2,1.000 6.000-1,-1.000 7.000-1,1.000 6.000 0,-3.000 4.000-1,-2.000 4.000-1,-3.000 3.000 0,-3.000 3.000-1,-4.000 3.000 0,-3.000 3.000-2,-3.000 3.000-2,-2.000 4.000-2,-5.000 2.000 1,-2.000 4.000 0,-3.000 3.000 2,-3.000 3.000 1,-6.000 1.000-1,-5.000 1.000-4,-7.000-1.000-4,-5.000 1.000-3,-6.000-4.000-2,-3.000-6.000 1,-3.000-6.000 1,-2.000-6.000 0,-5.000-9.000 1,-2.000-8.000-2,-3.000-10.000-2,-3.000-9.000 0,-1.000-9.000-2,4.000-5.000 2,3.000-7.000-1,3.000-5.000 0,3.000-9.000 2,3.000-9.000 1,3.000-10.000 2,4.000-8.000 2,1.000-6.000 2,0.000 1.000 1,0.000-1.000 2,0.000 1.000 3,1.000 2.000 0,4.000 7.000-2,3.000 6.000 0,3.000 7.000-1,4.000 16.000 5,7.000 29.000 12,6.000 28.000 13,7.000 28.000 13,4.000 21.000 1,3.000 17.000-8,3.000 15.000-9,4.000 16.000-8,2.000 21.000-6,4.000 29.000-4,3.000 28.000-3,3.000 28.000-5,3.000 21.000-3,3.000 17.000-6,3.000 15.000-6,4.000 16.000-5,4.000 18.000-5,6.000 22.000-5,7.000 22.000-6,6.000 23.000-4,-4.000-31.000-3,-11.000-81.000 1,-14.000-81.000-1,-11.000-81.000 0</inkml:trace>
</inkml:ink>
</file>

<file path=ppt/ink/ink2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6"/>
    </inkml:context>
    <inkml:brush xml:id="br0">
      <inkml:brushProperty name="width" value="0.02596" units="cm"/>
      <inkml:brushProperty name="height" value="0.02596" units="cm"/>
      <inkml:brushProperty name="color" value="#00bff3"/>
    </inkml:brush>
  </inkml:definitions>
  <inkml:trace contextRef="#ctx0" brushRef="#br0">40100.000 10250.000 847,'-19.000'25.000'-14,"13.000"0.000"15,12.000 0.000 14,13.000 0.000 15,9.000 1.000 4,6.000 4.000-6,7.000 3.000-5,6.000 3.000-5,4.000-1.000-6,4.000-2.000-7,3.000-3.000-6,3.000-3.000-6,-1.000-4.000-5,-2.000-3.000-2,-3.000-3.000-3,-3.000-2.000-3,-7.000-1.000-1,-9.000 3.000-2,-10.000 3.000-1,-8.000 4.000-1,-8.000 2.000-2,-2.000 4.000 1,-3.000 3.000 0,-3.000 3.000 0,-6.000 4.000 2,-5.000 7.000 4,-7.000 6.000 6,-5.000 7.000 5,-4.000-4.000 2,0.000-12.000 2,0.000-13.000 2,0.000-12.000 1</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19"/>
    </inkml:context>
    <inkml:brush xml:id="br0">
      <inkml:brushProperty name="width" value="0.07302" units="cm"/>
      <inkml:brushProperty name="height" value="0.07302" units="cm"/>
      <inkml:brushProperty name="color" value="#00bff3"/>
    </inkml:brush>
  </inkml:definitions>
  <inkml:trace contextRef="#ctx0" brushRef="#br0">57863.000 22931.000,'0.000'-15.000,"-7.000"15.000,-1.000 0.000,0.000-8.000,0.000 0.000,-8.000 8.000,1.000 0.000,-9.000 16.000,1.000-1.000,-1.000 9.000,1.000-1.000,7.000 1.000,0.000-1.000,16.000 1.000,0.000-1.000,8.000-7.000,0.000 0.000,8.000-1.000,-1.000 1.000,9.000-8.000,-1.000 0.000,-15.000-1.000,0.000 1.000,16.000 8.000,-1.000 0.000,-7.000-1.000,-1.000 1.000,-7.000 7.000,0.000 1.000,0.000-9.000,0.000 1.000,-24.000 8.000,0.000-1.000,-23.000 16.000,0.000 0.000,-24.000 8.000,1.000 0.000,15.000-31.000,0.000 0.000,39.000-16.000,0.000 0.000,8.000-16.000</inkml:trace>
</inkml:ink>
</file>

<file path=ppt/ink/ink2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7"/>
    </inkml:context>
    <inkml:brush xml:id="br0">
      <inkml:brushProperty name="width" value="0.02644" units="cm"/>
      <inkml:brushProperty name="height" value="0.02644" units="cm"/>
      <inkml:brushProperty name="color" value="#00bff3"/>
    </inkml:brush>
  </inkml:definitions>
  <inkml:trace contextRef="#ctx0" brushRef="#br0">39550.000 12300.000 831,'-52.000'23.000'-2,"-3.000"-3.000"-5,-3.000-3.000-5,-2.000-2.000-4,6.000-8.000 4,20.000-8.000 15,18.000-10.000 14,20.000-9.000 14,19.000-9.000 5,22.000-5.000-6,22.000-7.000-6,23.000-5.000-4,13.000-4.000-5,6.000 0.000-2,7.000 0.000-1,6.000 0.000-3,3.000 3.000-3,0.000 6.000-4,0.000 7.000-6,0.000 6.000-5,0.000 3.000-5,0.000 0.000-5,0.000 0.000-5,0.000 0.000-4,-4.000-2.000-4,-5.000-3.000-1,-7.000-3.000-2,-5.000-2.000-1,-12.000-1.000 2,-16.000 3.000 6,-15.000 3.000 6,-15.000 4.000 7</inkml:trace>
</inkml:ink>
</file>

<file path=ppt/ink/ink2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7"/>
    </inkml:context>
    <inkml:brush xml:id="br0">
      <inkml:brushProperty name="width" value="0.02735" units="cm"/>
      <inkml:brushProperty name="height" value="0.02735" units="cm"/>
      <inkml:brushProperty name="color" value="#00bff3"/>
    </inkml:brush>
  </inkml:definitions>
  <inkml:trace contextRef="#ctx0" brushRef="#br0">41500.000 10000.000 804,'70.000'50.000'64,"-9.000"0.000"-14,-10.000 0.000-16,-8.000 0.000-14,-8.000 1.000-10,-2.000 4.000-1,-3.000 3.000-4,-3.000 3.000-2,-6.000 10.000-5,-5.000 20.000-11,-7.000 18.000-9,-5.000 20.000-10,-4.000 2.000-3,0.000-12.000 1,0.000-13.000 1,0.000-12.000 2</inkml:trace>
</inkml:ink>
</file>

<file path=ppt/ink/ink2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8"/>
    </inkml:context>
    <inkml:brush xml:id="br0">
      <inkml:brushProperty name="width" value="0.03026" units="cm"/>
      <inkml:brushProperty name="height" value="0.03026" units="cm"/>
      <inkml:brushProperty name="color" value="#00bff3"/>
    </inkml:brush>
  </inkml:definitions>
  <inkml:trace contextRef="#ctx0" brushRef="#br0">41900.000 9950.000 726,'26.000'-29.000'1,"4.000"-5.000"-1,3.000-7.000 1,3.000-5.000-1,4.000-3.000 3,7.000 4.000 2,6.000 3.000 2,7.000 3.000 3,0.000 4.000 2,-2.000 7.000 1,-3.000 6.000 2,-3.000 7.000 0,-2.000 4.000 1,0.000 3.000-1,0.000 3.000-2,0.000 4.000-2,-4.000 5.000 1,-5.000 10.000 0,-7.000 10.000 2,-5.000 9.000 0,-8.000 7.000-3,-5.000 7.000-7,-7.000 6.000-9,-5.000 7.000-8,-6.000 4.000-3,-3.000 3.000 1,-3.000 3.000 2,-2.000 4.000 1,-8.000-1.000 0,-8.000-3.000-1,-10.000-3.000 0,-9.000-2.000-2,-5.000-5.000 0,0.000-2.000 1,0.000-3.000 0,0.000-3.000-1,0.000-7.000 2,0.000-9.000 2,0.000-10.000 1,0.000-8.000 2,4.000-9.000 0,10.000-6.000 1,10.000-6.000 0,9.000-6.000 0,7.000-12.000 1,7.000-15.000 4,6.000-15.000 3,7.000-16.000 3,7.000-8.000 2,9.000 0.000 1,10.000 0.000 2,10.000 0.000 1,2.000 3.000 0,-3.000 6.000-1,-3.000 7.000-1,-2.000 6.000-2,-3.000 9.000 1,1.000 13.000 1,-1.000 12.000 1,1.000 13.000 1,-6.000 16.000-3,-8.000 23.000-6,-10.000 22.000-7,-9.000 22.000-6,-9.000 8.000-4,-5.000-2.000-1,-7.000-3.000-2,-5.000-3.000 0,-6.000-4.000 0,-3.000-3.000 2,-3.000-3.000 3,-2.000-2.000 2,-6.000 2.000 2,-6.000 9.000 2,-6.000 10.000 1,-6.000 10.000 3,-1.000-4.000 1,7.000-16.000 2,6.000-15.000 2,7.000-15.000 2,5.000-12.000 2,7.000-6.000 2,6.000-6.000 2,7.000-6.000 2,7.000-6.000 2,9.000-2.000 5,10.000-3.000 3,10.000-3.000 3,5.000-6.000 0,4.000-5.000-3,3.000-7.000-3,3.000-5.000-4,-1.000-3.000-2,-2.000 4.000-1,-3.000 3.000 1,-3.000 3.000-1,-2.000-1.000-2,0.000-2.000-4,0.000-3.000-4,0.000-3.000-4,1.000-4.000-3,4.000-3.000-1,3.000-3.000-2,3.000-2.000-1,-1.000-5.000-3,-2.000-2.000-4,-3.000-3.000-3,-3.000-3.000-3,-6.000-6.000-2,-5.000-5.000 2,-7.000-7.000 1,-5.000-5.000 2,-4.000-3.000 1,0.000 4.000 3,0.000 3.000 1,0.000 3.000 3,-4.000 1.000 2,-5.000 1.000 2,-7.000-1.000 2,-5.000 1.000 3,-4.000 1.000 1,0.000 3.000 0,0.000 3.000 1,0.000 4.000 1,0.000 5.000 1,0.000 10.000 5,0.000 10.000 4,0.000 9.000 4,0.000 6.000 2,0.000 3.000 1,0.000 3.000 0,0.000 4.000 0,1.000 5.000 3,4.000 10.000 4,3.000 10.000 5,3.000 9.000 5,1.000 9.000 1,1.000 9.000-3,-1.000 10.000-2,1.000 10.000-3,1.000 7.000-3,3.000 6.000-2,3.000 7.000-3,4.000 6.000-3,4.000 9.000-3,6.000 13.000-3,7.000 12.000-2,6.000 13.000-4,4.000 16.000-2,4.000 23.000-2,3.000 22.000-2,3.000 22.000-3,-1.000 12.000-4,-2.000 3.000-4,-3.000 3.000-5,-3.000 4.000-5,-1.000 5.000-3,4.000 10.000-4,3.000 10.000-2,3.000 9.000-2,3.000-10.000-1,3.000-28.000 1,3.000-28.000 1,4.000-27.000 2,-4.000-33.000 3,-9.000-33.000 4,-10.000-35.000 5,-8.000-34.000 4</inkml:trace>
</inkml:ink>
</file>

<file path=ppt/ink/ink2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9"/>
    </inkml:context>
    <inkml:brush xml:id="br0">
      <inkml:brushProperty name="width" value="0.02372" units="cm"/>
      <inkml:brushProperty name="height" value="0.02372" units="cm"/>
      <inkml:brushProperty name="color" value="#00bff3"/>
    </inkml:brush>
  </inkml:definitions>
  <inkml:trace contextRef="#ctx0" brushRef="#br0">43150.000 9800.000 927,'-43.000'-4.000'-4,"17.000"-5.000"-8,15.000-7.000-8,16.000-5.000-9,13.000-3.000-2,14.000 4.000 4,11.000 3.000 3,14.000 3.000 3,7.000 1.000 4,3.000 1.000 4,3.000-1.000 3,4.000 1.000 5,1.000-1.000 1,0.000 1.000 1,0.000-1.000 2,0.000 1.000-1,-2.000-1.000 2,-3.000 1.000-1,-3.000-1.000 1,-2.000 1.000 0,-8.000-1.000-1,-8.000 1.000 1,-10.000-1.000 0,-9.000 1.000 0,-10.000-1.000 0,-9.000 1.000 0,-10.000-1.000 0,-8.000 1.000 0,-12.000 1.000 0,-12.000 3.000 0,-13.000 3.000 0,-12.000 4.000 0,-5.000-3.000 0,3.000-5.000 0,3.000-7.000 0,4.000-5.000 0,1.000-6.000 0,0.000-3.000 0,0.000-3.000 0,0.000-2.000 0,3.000 0.000 0,6.000 7.000 0,7.000 6.000 0,6.000 7.000 0,4.000 8.000 0,4.000 14.000 0,3.000 11.000 0,3.000 14.000 0,4.000 7.000 1,7.000 3.000 0,6.000 3.000 1,7.000 4.000 1,2.000 8.000 0,1.000 17.000-1,-1.000 15.000-2,1.000 16.000 0,-1.000 1.000-1,1.000-12.000 0,-1.000-13.000-1,1.000-12.000 0,-1.000-10.000 0,1.000-6.000 1,-1.000-6.000 0,1.000-6.000 1,1.000-10.000-1,3.000-12.000 1,3.000-13.000 0,4.000-12.000 0,2.000-16.000-1,4.000-19.000 1,3.000-18.000 0,3.000-19.000 0,-1.000-15.000 0,-2.000-8.000 0,-3.000-10.000 0,-3.000-9.000 0,-4.000-1.000 0,-3.000 10.000 0,-3.000 10.000 0,-2.000 9.000 0,-5.000 10.000 0,-2.000 14.000 0,-3.000 11.000 0,-3.000 14.000 0,-1.000 13.000 1,4.000 16.000 0,3.000 15.000 1,3.000 17.000 1,-1.000 14.000 0,-2.000 17.000-1,-3.000 15.000-2,-3.000 16.000 0,-2.000 5.000-2,0.000-2.000 2,0.000-3.000 0,0.000-3.000 0,-5.000-2.000 1,-9.000 0.000-2,-10.000 0.000 0,-8.000 0.000-1,-11.000 4.000 0,-8.000 10.000 0,-10.000 10.000 1,-9.000 9.000 1,-4.000 1.000-1,4.000-6.000 1,3.000-6.000 0,3.000-6.000-1,1.000-2.000 1,1.000 3.000 0,-1.000 3.000 0,1.000 4.000 0,2.000-6.000 0,7.000-11.000 0,6.000-14.000 0,7.000-11.000 0,5.000-12.000 1,7.000-9.000 2,6.000-10.000 3,7.000-8.000 1,5.000-9.000 3,7.000-6.000 3,6.000-6.000 2,7.000-6.000 3,8.000-9.000 1,14.000-8.000-2,11.000-10.000-1,14.000-9.000-2,8.000-7.000-1,7.000-3.000-2,6.000-3.000-2,7.000-2.000-2,2.000 0.000-2,1.000 7.000-1,-1.000 6.000-2,1.000 7.000-1,-4.000 4.000-2,-6.000 3.000-4,-6.000 3.000-4,-6.000 4.000-3,-6.000 1.000-2,-2.000 0.000 0,-3.000 0.000 0,-3.000 0.000 0,-6.000 0.000 0,-5.000 0.000-1,-7.000 0.000 0,-5.000 0.000-1,-11.000-4.000 2,-11.000-5.000 3,-14.000-7.000 3,-11.000-5.000 3,-7.000-1.000 2,0.000 6.000 1,0.000 7.000 0,0.000 6.000 1,0.000 3.000 0,0.000 0.000 1,0.000 0.000 0,0.000 0.000-1,0.000 1.000 2,0.000 4.000-1,0.000 3.000 1,0.000 3.000 1,1.000 6.000 4,4.000 9.000 8,3.000 10.000 9,3.000 10.000 8,3.000 8.000 2,3.000 10.000-6,3.000 10.000-4,4.000 9.000-7,1.000 7.000-1,0.000 7.000 0,0.000 6.000 1,0.000 7.000 1,1.000 10.000-2,4.000 16.000-1,3.000 15.000-3,3.000 17.000-2,1.000 10.000-3,1.000 6.000-4,-1.000 7.000-3,1.000 6.000-4,-1.000-4.000-2,1.000-11.000-1,-1.000-14.000 0,1.000-11.000-2,-3.000-14.000 0,-2.000-11.000-1,-3.000-14.000-1,-3.000-11.000 1,-2.000-14.000-3,0.000-11.000-3,0.000-14.000-2,0.000-11.000-4,-2.000-17.000 0,-3.000-18.000 1,-3.000-19.000 1,-2.000-18.000 2,-3.000-20.000 2,1.000-18.000 4,-1.000-19.000 4,1.000-18.000 3,-3.000-18.000 3,-2.000-16.000 0,-3.000-15.000 1,-3.000-15.000 1,-1.000 0.000 1,4.000 20.000-1,3.000 18.000 1,3.000 20.000 0,1.000 17.000-1,1.000 20.000 1,-1.000 18.000 0,1.000 20.000 0,-1.000 11.000 0,1.000 7.000 1,-1.000 6.000 0,1.000 7.000 1,-1.000 5.000 1,1.000 7.000 3,-1.000 6.000 2,1.000 7.000 3,-3.000 8.000 0,-2.000 14.000-2,-3.000 11.000-3,-3.000 14.000-2,-4.000 7.000-3,-3.000 3.000 0,-3.000 3.000-1,-2.000 4.000-2,-3.000 2.000-1,1.000 4.000-2,-1.000 3.000-3,1.000 3.000-1,1.000-2.000-2,3.000-6.000 3,3.000-6.000 3,4.000-6.000 1,2.000-9.000 1,4.000-8.000 1,3.000-10.000 1,3.000-9.000 0,6.000-9.000 0,9.000-5.000 1,10.000-7.000 0,10.000-5.000-1,2.000-8.000 1,-3.000-5.000 0,-3.000-7.000 0,-2.000-5.000 0</inkml:trace>
</inkml:ink>
</file>

<file path=ppt/ink/ink2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9"/>
    </inkml:context>
    <inkml:brush xml:id="br0">
      <inkml:brushProperty name="width" value="0.022" units="cm"/>
      <inkml:brushProperty name="height" value="0.022" units="cm"/>
      <inkml:brushProperty name="color" value="#00bff3"/>
    </inkml:brush>
  </inkml:definitions>
  <inkml:trace contextRef="#ctx0" brushRef="#br0">44050.000 10950.000 999,'139.000'-66.000'-66,"-22.000"19.000"14,-22.000 19.000 12,-21.000 19.000 14,-14.000 9.000 9,-2.000 0.000 3,-3.000 0.000 5,-3.000 0.000 3,-6.000 3.000 2,-5.000 6.000 2,-7.000 7.000 0,-5.000 6.000 0,-6.000 4.000 2,-3.000 4.000-1,-3.000 3.000 1,-2.000 3.000 0,-5.000-1.000-1,-2.000-2.000 1,-3.000-3.000 0,-3.000-3.000 0,-4.000-4.000 0,-3.000-3.000 0,-3.000-3.000 0,-2.000-2.000 0</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09"/>
    </inkml:context>
    <inkml:brush xml:id="br0">
      <inkml:brushProperty name="width" value="0.022" units="cm"/>
      <inkml:brushProperty name="height" value="0.022" units="cm"/>
      <inkml:brushProperty name="color" value="#00bff3"/>
    </inkml:brush>
  </inkml:definitions>
  <inkml:trace contextRef="#ctx0" brushRef="#br0">43450.000 12000.000 999,'-41.000'21.000'-6,"19.000"-5.000"-12,19.000-7.000-12,19.000-5.000-12,15.000-9.000 0,13.000-9.000 14,12.000-10.000 13,13.000-8.000 14,7.000-8.000 6,4.000-2.000 0,3.000-3.000-2,3.000-3.000 0,4.000-6.000 0,7.000-5.000 0,6.000-7.000 1,7.000-5.000 1,-3.000-4.000-3,-8.000 0.000-7,-10.000 0.000-5,-9.000 0.000-7,-12.000 7.000-1,-11.000 17.000 4,-14.000 15.000 4,-11.000 16.000 4,-9.000 5.000 2,-3.000-2.000 1,-3.000-3.000 1,-2.000-3.000 1</inkml:trace>
</inkml:ink>
</file>

<file path=ppt/ink/ink2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10"/>
    </inkml:context>
    <inkml:brush xml:id="br0">
      <inkml:brushProperty name="width" value="0.026" units="cm"/>
      <inkml:brushProperty name="height" value="0.026" units="cm"/>
      <inkml:brushProperty name="color" value="#00bff3"/>
    </inkml:brush>
  </inkml:definitions>
  <inkml:trace contextRef="#ctx0" brushRef="#br0">45300.000 9550.000 846,'50.000'-46.000'-71,"0.000"10.000"22,0.000 10.000 23,0.000 9.000 23,1.000 7.000 13,4.000 7.000 5,3.000 6.000 6,3.000 7.000 5,-1.000 5.000 1,-2.000 7.000-2,-3.000 6.000-3,-3.000 7.000-3,-4.000 4.000-3,-3.000 3.000-1,-3.000 3.000-2,-2.000 4.000-1,-5.000 2.000-2,-2.000 4.000 0,-3.000 3.000 0,-3.000 3.000 0,-4.000-1.000 0,-3.000-2.000-1,-3.000-3.000 0,-2.000-3.000-1,-5.000-1.000-2,-2.000 4.000-8,-3.000 3.000-5,-3.000 3.000-7,-10.000 14.000-5,-16.000 25.000-3,-15.000 25.000-3,-15.000 25.000-4,-15.000 20.000 1,-12.000 16.000 4,-13.000 15.000 3,-12.000 17.000 4,2.000-15.000 2,20.000-44.000 0,18.000-43.000-1,20.000-44.000 1,8.000-21.000 0,1.000 4.000 1,-1.000 3.000 1,1.000 3.000 0</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18"/>
    </inkml:context>
    <inkml:brush xml:id="br0">
      <inkml:brushProperty name="width" value="0.02638" units="cm"/>
      <inkml:brushProperty name="height" value="0.02638" units="cm"/>
      <inkml:brushProperty name="color" value="#00bff3"/>
    </inkml:brush>
  </inkml:definitions>
  <inkml:trace contextRef="#ctx0" brushRef="#br0">25550.000 29600.000 833,'-75.000'1.000'-1,"0.000"4.000"-4,0.000 3.000-3,0.000 3.000-2,6.000-1.000 0,13.000-2.000 7,12.000-3.000 6,13.000-3.000 7,10.000-1.000 5,10.000 4.000 7,10.000 3.000 5,9.000 3.000 7,13.000 1.000-1,20.000 1.000-8,18.000-1.000-7,20.000 1.000-8,11.000-3.000-6,7.000-2.000-1,6.000-3.000-4,7.000-3.000-1,0.000-2.000-4,-2.000 0.000-1,-3.000 0.000-4,-3.000 0.000-1,-4.000 0.000-2,-3.000 0.000 0,-3.000 0.000 1,-2.000 0.000 0,-6.000 0.000-1,-6.000 0.000-1,-6.000 0.000-3,-6.000 0.000-1,-9.000 1.000-3,-8.000 4.000-3,-10.000 3.000-4,-9.000 3.000-3,-10.000 1.000 2,-9.000 1.000 6,-10.000-1.000 7,-8.000 1.000 7</inkml:trace>
</inkml:ink>
</file>

<file path=ppt/ink/ink2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19"/>
    </inkml:context>
    <inkml:brush xml:id="br0">
      <inkml:brushProperty name="width" value="0.03261" units="cm"/>
      <inkml:brushProperty name="height" value="0.03261" units="cm"/>
      <inkml:brushProperty name="color" value="#00bff3"/>
    </inkml:brush>
  </inkml:definitions>
  <inkml:trace contextRef="#ctx0" brushRef="#br0">25500.000 29900.000 674,'-47.000'25.000'-2,"6.000"0.000"-4,7.000 0.000-5,6.000 0.000-4,3.000 1.000 3,0.000 4.000 10,0.000 3.000 10,0.000 3.000 10,0.000 1.000 2,0.000 1.000-3,0.000-1.000-3,0.000 1.000-4,-2.000 1.000-2,-3.000 3.000-2,-3.000 3.000-2,-2.000 4.000-1,-3.000 2.000 0,1.000 4.000-1,-1.000 3.000 0,1.000 3.000-1,-3.000 1.000 0,-2.000 1.000 0,-3.000-1.000-1,-3.000 1.000-1,1.000-4.000 0,6.000-6.000 0,7.000-6.000 0,6.000-6.000-1,3.000-6.000 0,0.000-2.000 1,0.000-3.000-1,0.000-3.000 1,3.000-2.000 0,6.000 0.000-2,7.000 0.000-1,6.000 0.000-1,1.000 0.000 5,-3.000 0.000 8,-3.000 0.000 10,-2.000 0.000 10,-5.000-2.000 2,-2.000-3.000-2,-3.000-3.000-4,-3.000-2.000-4,-1.000-1.000-1,4.000 3.000-4,3.000 3.000-1,3.000 4.000-3,3.000 1.000-2,3.000 0.000-1,3.000 0.000-1,4.000 0.000-1,4.000-2.000-1,6.000-3.000 0,7.000-3.000-1,6.000-2.000-1,4.000-1.000 1,4.000 3.000-2,3.000 3.000 1,3.000 4.000 0,1.000 1.000-1,1.000 0.000 0,-1.000 0.000-1,1.000 0.000 0,1.000 1.000-1,3.000 4.000 0,3.000 3.000-1,4.000 3.000-2,1.000 7.000-1,0.000 14.000-3,0.000 11.000-4,0.000 14.000-2,1.000 3.000-4,4.000-2.000-3,3.000-3.000-2,3.000-3.000-4,-1.000-6.000-3,-2.000-5.000-3,-3.000-7.000-4,-3.000-5.000-4,-6.000-11.000 1,-5.000-11.000 7,-7.000-14.000 7,-5.000-11.000 6,-4.000-9.000 3,0.000-3.000 1,0.000-3.000-1,0.000-2.000-1</inkml:trace>
</inkml:ink>
</file>

<file path=ppt/ink/ink2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0"/>
    </inkml:context>
    <inkml:brush xml:id="br0">
      <inkml:brushProperty name="width" value="0.02986" units="cm"/>
      <inkml:brushProperty name="height" value="0.02986" units="cm"/>
      <inkml:brushProperty name="color" value="#00bff3"/>
    </inkml:brush>
  </inkml:definitions>
  <inkml:trace contextRef="#ctx0" brushRef="#br0">27150.000 29600.000 736,'26.000'70.000'37,"4.000"-9.000"-5,3.000-10.000-7,3.000-8.000-6,3.000-6.000-4,3.000 1.000-4,3.000-1.000-2,4.000 1.000-4,2.000 1.000-1,4.000 3.000-1,3.000 3.000 0,3.000 4.000 0,1.000 2.000-1,1.000 4.000 1,-1.000 3.000 0,1.000 3.000 0,-1.000-1.000 1,1.000-2.000-1,-1.000-3.000 1,1.000-3.000 0,-3.000-2.000-2,-2.000 0.000-1,-3.000 0.000-2,-3.000 0.000-1,-2.000-2.000-1,0.000-3.000 1,0.000-3.000 1,0.000-2.000 1,-4.000-6.000 0,-5.000-6.000 1,-7.000-6.000 0,-5.000-6.000 1,-4.000-4.000-2,0.000 1.000 0,0.000-1.000-3,0.000 1.000-1,1.000-1.000-2,4.000 1.000 0,3.000-1.000-2,3.000 1.000 0,-2.000 1.000-1,-6.000 3.000 0,-6.000 3.000-1,-6.000 4.000 0,-9.000 2.000 4,-8.000 4.000 9,-10.000 3.000 7,-9.000 3.000 9,-5.000 1.000 3,0.000 1.000-3,0.000-1.000-3,0.000 1.000-2,3.000-1.000-2,6.000 1.000-2,7.000-1.000-1,6.000 1.000-3,1.000-3.000-1,-3.000-2.000-1,-3.000-3.000-2,-2.000-3.000 0,-5.000 2.000-3,-2.000 10.000-1,-3.000 10.000-1,-3.000 9.000-3,-1.000 4.000-1,4.000 1.000 0,3.000-1.000-2,3.000 1.000 0,-1.000 4.000-1,-2.000 9.000-3,-3.000 10.000-2,-3.000 10.000-2,1.000-3.000-3,6.000-11.000-1,7.000-14.000-2,6.000-11.000-1,3.000-11.000-3,0.000-5.000-1,0.000-7.000-3,0.000-5.000-1</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5"/>
    </inkml:context>
    <inkml:brush xml:id="br0">
      <inkml:brushProperty name="width" value="0.07302" units="cm"/>
      <inkml:brushProperty name="height" value="0.07302" units="cm"/>
      <inkml:brushProperty name="color" value="#00bff3"/>
    </inkml:brush>
  </inkml:definitions>
  <inkml:trace contextRef="#ctx0" brushRef="#br0">94622.000 2247.000,'-15.000'-16.000,"-17.000"1.000,1.000-1.000,0.000 32.000,-1.000-1.000,17.000 25.000,-1.000-1.000,16.000 16.000,0.000-1.000,63.000-38.000,-1.000 0.000,40.000-32.000,0.000 0.000,-31.000 1.000,-1.000-1.000,-54.000 24.000,0.000 0.000,-48.000 31.000,1.000 0.000,-40.000 0.000,1.000 1.000,23.000-9.000,0.000 0.000,23.000-23.000,1.000 0.000,23.000 0.000,0.000 0.000,23.000-8.000,1.000 0.000,-9.000 39.000,1.000 0.000,-8.000 8.000,0.000 0.000,-8.000-8.000,0.000 0.000,-32.000-23.000,1.000 0.000,23.000-16.000,0.000 0.000,1.000 8.000</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20"/>
    </inkml:context>
    <inkml:brush xml:id="br0">
      <inkml:brushProperty name="width" value="0.07302" units="cm"/>
      <inkml:brushProperty name="height" value="0.07302" units="cm"/>
      <inkml:brushProperty name="color" value="#00bff3"/>
    </inkml:brush>
  </inkml:definitions>
  <inkml:trace contextRef="#ctx0" brushRef="#br0">60407.000 23241.000,'-16.000'-31.000,"8.000"31.000,0.000 0.000,1.000-8.000,-1.000 0.000,-8.000 16.000,0.000 0.000,-7.000 15.000,-1.000 1.000,17.000 15.000,-1.000 0.000,0.000-7.000,0.000-1.000,8.000 8.000,0.000 0.000,0.000 0.000,0.000 1.000,16.000-17.000,-1.000 1.000,25.000-24.000,-1.000 0.000,16.000-32.000,-1.000 1.000,9.000-24.000,0.000 0.000,-16.000 0.000,0.000 1.000,-24.000-1.000,1.000 0.000,-16.000 16.000,0.000-1.000,-8.000 25.000,0.000-1.000,0.000 32.000,0.000-1.000,0.000 25.000,0.000-1.000,0.000 8.000,0.000 0.000,15.000 8.000,1.000 0.000,-8.000 23.000,0.000 0.000,-8.000 1.000,0.000-1.000,0.000-54.000</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0"/>
    </inkml:context>
    <inkml:brush xml:id="br0">
      <inkml:brushProperty name="width" value="0.02902" units="cm"/>
      <inkml:brushProperty name="height" value="0.02902" units="cm"/>
      <inkml:brushProperty name="color" value="#00bff3"/>
    </inkml:brush>
  </inkml:definitions>
  <inkml:trace contextRef="#ctx0" brushRef="#br0">26000.000 33250.000 757,'-47.000'0.000'2,"6.000"0.000"2,7.000 0.000 2,6.000 0.000 3,15.000 0.000 6,26.000 0.000 8,24.000 0.000 10,26.000 0.000 8,15.000-2.000-1,6.000-3.000-9,7.000-3.000-11,6.000-2.000-10,7.000-3.000-6,10.000 1.000-1,10.000-1.000-1,9.000 1.000-3,2.000-3.000-2,-2.000-2.000-5,-3.000-3.000-5,-3.000-3.000-4,-2.000-1.000-4,0.000 4.000-3,0.000 3.000-2,0.000 3.000-3,-4.000 1.000-2,-5.000 1.000-3,-7.000-1.000-2,-5.000 1.000-3,-14.000-1.000 3,-18.000 1.000 6,-19.000-1.000 7,-18.000 1.000 7</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1"/>
    </inkml:context>
    <inkml:brush xml:id="br0">
      <inkml:brushProperty name="width" value="0.02516" units="cm"/>
      <inkml:brushProperty name="height" value="0.02516" units="cm"/>
      <inkml:brushProperty name="color" value="#00bff3"/>
    </inkml:brush>
  </inkml:definitions>
  <inkml:trace contextRef="#ctx0" brushRef="#br0">26700.000 29950.000 874,'-74.000'6.000'-1,"4.000"13.000"-1,3.000 12.000-2,3.000 13.000-2,6.000 6.000 4,9.000 0.000 8,10.000 0.000 7,10.000 0.000 9,0.000 7.000 3,-5.000 17.000-3,-7.000 15.000-2,-5.000 16.000-2,-3.000 5.000-6,4.000-2.000-10,3.000-3.000-8,3.000-3.000-9,4.000-7.000-7,7.000-9.000-4,6.000-10.000-3,7.000-8.000-5,4.000-11.000 0,3.000-8.000 2,3.000-10.000 1,4.000-9.000 4</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1"/>
    </inkml:context>
    <inkml:brush xml:id="br0">
      <inkml:brushProperty name="width" value="0.02546" units="cm"/>
      <inkml:brushProperty name="height" value="0.02546" units="cm"/>
      <inkml:brushProperty name="color" value="#00bff3"/>
    </inkml:brush>
  </inkml:definitions>
  <inkml:trace contextRef="#ctx0" brushRef="#br0">26000.000 32200.000 864,'50.000'0.000'41,"0.000"0.000"-11,0.000 0.000-10,0.000 0.000-11,4.000 0.000-4,10.000 0.000 2,10.000 0.000 1,9.000 0.000 1,6.000 1.000-3,3.000 4.000-6,3.000 3.000-8,4.000 3.000-7,-3.000 1.000-5,-5.000 1.000-6,-7.000-1.000-4,-5.000 1.000-5,-11.000-1.000 0,-11.000 1.000 6,-14.000-1.000 7,-11.000 1.000 5</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1"/>
    </inkml:context>
    <inkml:brush xml:id="br0">
      <inkml:brushProperty name="width" value="0.02831" units="cm"/>
      <inkml:brushProperty name="height" value="0.02831" units="cm"/>
      <inkml:brushProperty name="color" value="#00bff3"/>
    </inkml:brush>
  </inkml:definitions>
  <inkml:trace contextRef="#ctx0" brushRef="#br0">27700.000 30900.000 776,'-46.000'3.000'32,"10.000"6.000"0,10.000 7.000 1,9.000 6.000 0,7.000 4.000-2,7.000 4.000-6,6.000 3.000-7,7.000 3.000-7,5.000 3.000-4,7.000 3.000-6,6.000 3.000-3,7.000 4.000-4,5.000 2.000-5,7.000 4.000-2,6.000 3.000-4,7.000 3.000-4,0.000-4.000 0,-2.000-8.000 2,-3.000-10.000 3,-3.000-9.000 2,-6.000-5.000-3,-5.000 0.000-10,-7.000 0.000-8,-5.000 0.000-10</inkml:trace>
</inkml:ink>
</file>

<file path=ppt/ink/ink2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3"/>
    </inkml:context>
    <inkml:brush xml:id="br0">
      <inkml:brushProperty name="width" value="0.02384" units="cm"/>
      <inkml:brushProperty name="height" value="0.02384" units="cm"/>
      <inkml:brushProperty name="color" value="#00bff3"/>
    </inkml:brush>
  </inkml:definitions>
  <inkml:trace contextRef="#ctx0" brushRef="#br0">29400.000 31050.000 922,'1.000'45.000'2,"4.000"-9.000"2,3.000-10.000 1,3.000-8.000 2,7.000-6.000 1,14.000 1.000 1,11.000-1.000 1,14.000 1.000 0,11.000-3.000 0,14.000-2.000-4,11.000-3.000-1,14.000-3.000-3,8.000-2.000-4,7.000 0.000-3,6.000 0.000-4,7.000 0.000-3,4.000 1.000-3,3.000 4.000 0,3.000 3.000-2,4.000 3.000-1,-12.000-1.000-2,-24.000-2.000-4,-26.000-3.000-5,-24.000-3.000-3</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4"/>
    </inkml:context>
    <inkml:brush xml:id="br0">
      <inkml:brushProperty name="width" value="0.02863" units="cm"/>
      <inkml:brushProperty name="height" value="0.02863" units="cm"/>
      <inkml:brushProperty name="color" value="#00bff3"/>
    </inkml:brush>
  </inkml:definitions>
  <inkml:trace contextRef="#ctx0" brushRef="#br0">33350.000 30400.000 768,'-72.000'3.000'-24,"6.000"6.000"14,7.000 7.000 12,6.000 6.000 13,4.000 3.000 4,4.000 0.000-3,3.000 0.000-5,3.000 0.000-3,1.000 1.000-3,1.000 4.000 0,-1.000 3.000-1,1.000 3.000-1,-1.000 4.000 0,1.000 7.000 0,-1.000 6.000 1,1.000 7.000 0,1.000 2.000 1,3.000 1.000 1,3.000-1.000 0,4.000 1.000 2,4.000-3.000-1,6.000-2.000 0,7.000-3.000 0,6.000-3.000-2,6.000-4.000 1,6.000-3.000-2,7.000-3.000 0,6.000-2.000 0,4.000-6.000-1,4.000-6.000-1,3.000-6.000-1,3.000-6.000-1,4.000-9.000-1,7.000-8.000 1,6.000-10.000-1,7.000-9.000 0,4.000-10.000-1,3.000-9.000-3,3.000-10.000-3,4.000-8.000-4,1.000-8.000-1,0.000-2.000 0,0.000-3.000-2,0.000-3.000 0,-4.000-4.000-1,-5.000-3.000 1,-7.000-3.000-1,-5.000-2.000 1,-6.000 0.000 1,-3.000 7.000 1,-3.000 6.000 2,-2.000 7.000 2,-6.000 5.000 2,-6.000 7.000 2,-6.000 6.000 2,-6.000 7.000 1,-6.000 4.000 5,-2.000 3.000 3,-3.000 3.000 5,-3.000 4.000 5,-2.000 10.000 6,0.000 19.000 9,0.000 19.000 10,0.000 19.000 8,-2.000 19.000-1,-3.000 23.000-12,-3.000 22.000-12,-2.000 22.000-12,-1.000 5.000-11,3.000-8.000-8,3.000-10.000-9,4.000-9.000-9,2.000-7.000-5,4.000-3.000 0,3.000-3.000 0,3.000-2.000-1,1.000-9.000 1,1.000-12.000 2,-1.000-13.000 1,1.000-12.000 2,-3.000-16.000 2,-2.000-19.000 1,-3.000-18.000 2,-3.000-19.000 1,-2.000-12.000 3,0.000-2.000 3,0.000-3.000 4,0.000-3.000 4,0.000-2.000 3,0.000 0.000 5,0.000 0.000 5,0.000 0.000 4,0.000 3.000 2,0.000 6.000 2,0.000 7.000 2,0.000 6.000 0,0.000 3.000 3,0.000 0.000 3,0.000 0.000 2,0.000 0.000 4,6.000-2.000-2,13.000-3.000-5,12.000-3.000-5,13.000-2.000-5,6.000-3.000-4,0.000 1.000-1,0.000-1.000-2,0.000 1.000 0,0.000 1.000-1,0.000 3.000 1,0.000 3.000 1,0.000 4.000 0,-2.000 2.000-7,-3.000 4.000-11,-3.000 3.000-14,-2.000 3.000-12,-6.000 1.000-5,-6.000 1.000 3,-6.000-1.000 3,-6.000 1.000 4,-4.000-1.000 3,1.000 1.000 6,-1.000-1.000 5,1.000 1.000 5</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4"/>
    </inkml:context>
    <inkml:brush xml:id="br0">
      <inkml:brushProperty name="width" value="0.02935" units="cm"/>
      <inkml:brushProperty name="height" value="0.02935" units="cm"/>
      <inkml:brushProperty name="color" value="#00bff3"/>
    </inkml:brush>
  </inkml:definitions>
  <inkml:trace contextRef="#ctx0" brushRef="#br0">34800.000 29550.000 749,'-24.000'-24.000'0,"4.000"4.000"0,3.000 3.000 0,3.000 3.000 0,-1.000 7.000 6,-2.000 14.000 11,-3.000 11.000 12,-3.000 14.000 11,1.000 13.000 2,6.000 16.000-8,7.000 15.000-9,6.000 17.000-7,3.000 13.000-5,0.000 13.000-3,0.000 12.000-2,0.000 13.000-2,0.000 7.000-4,0.000 4.000-3,0.000 3.000-4,0.000 3.000-5,1.000-7.000-3,4.000-15.000-6,3.000-15.000-3,3.000-16.000-5,1.000-15.000-4,1.000-11.000-3,-1.000-14.000-3,1.000-11.000-2,-1.000-15.000 1,1.000-16.000 4,-1.000-15.000 4,1.000-15.000 6,-1.000-11.000 4,1.000-2.000 4,-1.000-3.000 5,1.000-3.000 4</inkml:trace>
</inkml:ink>
</file>

<file path=ppt/ink/ink2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4"/>
    </inkml:context>
    <inkml:brush xml:id="br0">
      <inkml:brushProperty name="width" value="0.02669" units="cm"/>
      <inkml:brushProperty name="height" value="0.02669" units="cm"/>
      <inkml:brushProperty name="color" value="#00bff3"/>
    </inkml:brush>
  </inkml:definitions>
  <inkml:trace contextRef="#ctx0" brushRef="#br0">34850.000 31200.000 824,'23.000'-115.000'-5,"-3.000"23.000"7,-3.000 22.000 7,-2.000 22.000 7,0.000 13.000 3,7.000 7.000 1,6.000 6.000-1,7.000 7.000 1,2.000 4.000-1,1.000 3.000-3,-1.000 3.000-2,1.000 4.000-2,-4.000 8.000-3,-6.000 17.000-4,-6.000 15.000-5,-6.000 16.000-3,-4.000 7.000-2,1.000 1.000 1,-1.000-1.000-1,1.000 1.000 0,-3.000-4.000-1,-2.000-6.000-5,-3.000-6.000-4,-3.000-6.000-4,-2.000-6.000 0,0.000-2.000 1,0.000-3.000 3,0.000-3.000 2,4.000-4.000 0,10.000-3.000-4,10.000-3.000-2,9.000-2.000-4,4.000-5.000-1,1.000-2.000 1,-1.000-3.000 1,1.000-3.000 1,-4.000-4.000 3,-6.000-3.000 2,-6.000-3.000 5,-6.000-2.000 2</inkml:trace>
</inkml:ink>
</file>

<file path=ppt/ink/ink2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5"/>
    </inkml:context>
    <inkml:brush xml:id="br0">
      <inkml:brushProperty name="width" value="0.03014" units="cm"/>
      <inkml:brushProperty name="height" value="0.03014" units="cm"/>
      <inkml:brushProperty name="color" value="#00bff3"/>
    </inkml:brush>
  </inkml:definitions>
  <inkml:trace contextRef="#ctx0" brushRef="#br0">36350.000 30900.000 729,'21.000'-71.000'-14,"-5.000"10.000"1,-7.000 10.000 2,-5.000 9.000 2,-4.000 6.000 5,0.000 3.000 6,0.000 3.000 7,0.000 4.000 7,-4.000 2.000 6,-5.000 4.000 5,-7.000 3.000 6,-5.000 3.000 5,-3.000 9.000-2,4.000 16.000-9,3.000 15.000-9,3.000 17.000-9,1.000 10.000-5,1.000 6.000-2,-1.000 7.000-2,1.000 6.000-1,1.000 3.000-2,3.000 0.000-1,3.000 0.000 0,4.000 0.000-2,2.000-2.000 1,4.000-3.000 1,3.000-3.000 1,3.000-2.000 3,3.000-6.000 0,3.000-6.000 1,3.000-6.000 1,4.000-6.000 1,4.000-9.000 0,6.000-8.000-2,7.000-10.000 0,6.000-9.000-2,4.000-9.000-1,4.000-5.000-4,3.000-7.000-2,3.000-5.000-3,-1.000-9.000-1,-2.000-9.000 0,-3.000-10.000 0,-3.000-8.000 0,-6.000-8.000 1,-5.000-2.000 0,-7.000-3.000 1,-5.000-3.000 1,-6.000-4.000 0,-3.000-3.000 1,-3.000-3.000 1,-2.000-2.000 1,-5.000-1.000 2,-2.000 3.000 3,-3.000 3.000 1,-3.000 4.000 3,-2.000 5.000 3,0.000 10.000 3,0.000 10.000 3,0.000 9.000 4,0.000 17.000 5,0.000 25.000 6,0.000 25.000 7,0.000 25.000 7,1.000 17.000-3,4.000 9.000-12,3.000 10.000-12,3.000 10.000-12,-1.000 4.000-6,-2.000 0.000-1,-3.000 0.000-1,-3.000 0.000-1,-2.000-5.000-1,0.000-9.000-3,0.000-10.000-3,0.000-8.000-2,0.000-11.000-2,0.000-8.000-5,0.000-10.000-3,0.000-9.000-3,0.000-15.000-4,0.000-18.000-2,0.000-19.000-3,0.000-18.000-2,0.000-12.000 4,0.000-3.000 11,0.000-3.000 11,0.000-2.000 10,0.000 0.000 8,0.000 7.000 4,0.000 6.000 4,0.000 7.000 4,3.000 2.000 3,6.000 1.000 1,7.000-1.000 1,6.000 1.000 2,3.000 2.000-1,0.000 7.000-3,0.000 6.000-3,0.000 7.000-2,1.000 2.000-3,4.000 1.000-4,3.000-1.000-3,3.000 1.000-4,-1.000 1.000-3,-2.000 3.000-6,-3.000 3.000-4,-3.000 4.000-5,-2.000 1.000-4,0.000 0.000-2,0.000 0.000-1,0.000 0.000-2,-2.000-2.000 1,-3.000-3.000 3,-3.000-3.000 3,-2.000-2.000 4</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5"/>
    </inkml:context>
    <inkml:brush xml:id="br0">
      <inkml:brushProperty name="width" value="0.03477" units="cm"/>
      <inkml:brushProperty name="height" value="0.03477" units="cm"/>
      <inkml:brushProperty name="color" value="#00bff3"/>
    </inkml:brush>
  </inkml:definitions>
  <inkml:trace contextRef="#ctx0" brushRef="#br0">38000.000 29300.000 632,'-24.000'-15.000'34,"4.000"23.000"7,3.000 22.000 7,3.000 22.000 7,3.000 18.000-2,3.000 16.000-11,3.000 15.000-10,4.000 17.000-10,2.000 21.000-8,4.000 28.000-2,3.000 28.000-3,3.000 29.000-4,3.000 18.000-5,3.000 9.000-8,3.000 10.000-9,4.000 10.000-8,-1.000-3.000-4,-3.000-11.000 2,-3.000-14.000 2,-2.000-11.000 1,-3.000-18.000-4,1.000-22.000-10,-1.000-22.000-10,1.000-21.000-11</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28"/>
    </inkml:context>
    <inkml:brush xml:id="br0">
      <inkml:brushProperty name="width" value="0.07302" units="cm"/>
      <inkml:brushProperty name="height" value="0.07302" units="cm"/>
      <inkml:brushProperty name="color" value="#00bff3"/>
    </inkml:brush>
  </inkml:definitions>
  <inkml:trace contextRef="#ctx0" brushRef="#br0">46650.000 18973.000,'0.000'-16.000,"16.000"0.000,-1.000 1.000,32.000-1.000,0.000 0.000,16.000 8.000,0.000 0.000,-8.000 1.000,0.000-1.000,31.000 8.000,0.000 0.000,-15.000 0.000,-1.000 0.000,-7.000 0.000,0.000 0.000,-1.000 0.000,1.000 0.000,0.000 8.000,-1.000-1.000,-7.000 1.000,0.000 0.000,0.000 0.000,0.000 0.000,15.000-8.000,1.000 0.000,0.000-8.000,-1.000 0.000,9.000 0.000,-1.000 0.000,0.000 1.000,1.000-1.000,-1.000 8.000,0.000 0.000,-7.000 0.000,0.000 0.000,7.000 15.000,0.000 1.000,-7.000-8.000,-1.000 0.000,-7.000-8.000,0.000 0.000,15.000 0.000,1.000 0.000,-1.000-24.000,0.000 1.000,-23.000 7.000,0.000 0.000,-8.000 9.000,0.000-1.000,-15.000 0.000,-1.000 0.000,-8.000 8.000,1.000 0.000,-8.000 0.000,-1.000 0.000,-7.000 0.000,0.000 0.000,0.000 0.000,0.000 0.000,-24.000 0.000</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8"/>
    </inkml:context>
    <inkml:brush xml:id="br0">
      <inkml:brushProperty name="width" value="0.0298" units="cm"/>
      <inkml:brushProperty name="height" value="0.0298" units="cm"/>
      <inkml:brushProperty name="color" value="#00bff3"/>
    </inkml:brush>
  </inkml:definitions>
  <inkml:trace contextRef="#ctx0" brushRef="#br0">38250.000 30950.000 738,'28.000'-46.000'24,"6.000"10.000"-2,7.000 10.000-1,6.000 9.000-1,3.000 4.000-1,0.000 1.000-2,0.000-1.000-2,0.000 1.000-1,0.000 1.000-1,0.000 3.000-1,0.000 3.000-1,0.000 4.000-2,-4.000 5.000-2,-5.000 10.000-7,-7.000 10.000-4,-5.000 9.000-7,-8.000 6.000-2,-5.000 3.000-2,-7.000 3.000-1,-5.000 4.000-1,-8.000 1.000 0,-5.000 0.000 2,-7.000 0.000 3,-5.000 0.000 1,-8.000 1.000 2,-5.000 4.000 1,-7.000 3.000 0,-5.000 3.000 2,-3.000-2.000 1,4.000-6.000 2,3.000-6.000 3,3.000-6.000 3,4.000-6.000 1,7.000-2.000 2,6.000-3.000 2,7.000-3.000 1,8.000-4.000 2,14.000-3.000 2,11.000-3.000 3,14.000-2.000 3,10.000-6.000 0,9.000-6.000-4,10.000-6.000-4,10.000-6.000-3,4.000-2.000-2,0.000 3.000-1,0.000 3.000-1,0.000 4.000-1,-4.000 1.000 0,-5.000 0.000 0,-7.000 0.000 1,-5.000 0.000 1,-6.000 0.000-1,-3.000 0.000 1,-3.000 0.000-1,-2.000 0.000 1,-6.000 3.000-1,-6.000 6.000 0,-6.000 7.000-1,-6.000 6.000 1,-7.000 6.000-2,-6.000 6.000 1,-6.000 7.000-1,-6.000 6.000 0,-10.000 7.000 0,-12.000 10.000 0,-13.000 10.000 1,-12.000 9.000 0,-10.000 4.000-4,-6.000 1.000-10,-6.000-1.000-9,-6.000 1.000-10,-6.000 2.000-6,-2.000 7.000 1,-3.000 6.000-2,-3.000 7.000 0,5.000-7.000 2,17.000-19.000 4,15.000-18.000 3,16.000-19.000 4,9.000-13.000 3,3.000-6.000 1,3.000-6.000 3,4.000-6.000 2</inkml:trace>
</inkml:ink>
</file>

<file path=ppt/ink/ink2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9"/>
    </inkml:context>
    <inkml:brush xml:id="br0">
      <inkml:brushProperty name="width" value="0.02814" units="cm"/>
      <inkml:brushProperty name="height" value="0.02814" units="cm"/>
      <inkml:brushProperty name="color" value="#00bff3"/>
    </inkml:brush>
  </inkml:definitions>
  <inkml:trace contextRef="#ctx0" brushRef="#br0">22600.000 31500.000 781,'-15.000'-21.000'6,"23.000"10.000"12,22.000 10.000 12,22.000 9.000 11,13.000 6.000 2,7.000 3.000-10,6.000 3.000-9,7.000 4.000-10,7.000-1.000-7,9.000-3.000-5,10.000-3.000-3,10.000-2.000-5,4.000-8.000-5,0.000-8.000-5,0.000-10.000-5,0.000-9.000-5,-5.000-4.000-3,-9.000 4.000-2,-10.000 3.000-1,-8.000 3.000-1,-12.000 3.000 1,-12.000 3.000 4,-13.000 3.000 4,-12.000 4.000 5</inkml:trace>
</inkml:ink>
</file>

<file path=ppt/ink/ink2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9"/>
    </inkml:context>
    <inkml:brush xml:id="br0">
      <inkml:brushProperty name="width" value="0.02475" units="cm"/>
      <inkml:brushProperty name="height" value="0.02475" units="cm"/>
      <inkml:brushProperty name="color" value="#00bff3"/>
    </inkml:brush>
  </inkml:definitions>
  <inkml:trace contextRef="#ctx0" brushRef="#br0">21350.000 30850.000 888,'-49.000'-22.000'2,"4.000"6.000"4,3.000 7.000 3,3.000 6.000 5,6.000 9.000 1,9.000 13.000 0,10.000 12.000-1,10.000 13.000 1,4.000 12.000-3,0.000 13.000-5,0.000 12.000-5,0.000 13.000-4,0.000 6.000-4,0.000 0.000-1,0.000 0.000-1,0.000 0.000-1,0.000-5.000-2,0.000-9.000-1,0.000-10.000-2,0.000-8.000-2,0.000-8.000-1,0.000-2.000-2,0.000-3.000-2,0.000-3.000-2,3.000-7.000 0,6.000-9.000 0,7.000-10.000 0,6.000-8.000 0</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29"/>
    </inkml:context>
    <inkml:brush xml:id="br0">
      <inkml:brushProperty name="width" value="0.02619" units="cm"/>
      <inkml:brushProperty name="height" value="0.02619" units="cm"/>
      <inkml:brushProperty name="color" value="#00bff3"/>
    </inkml:brush>
  </inkml:definitions>
  <inkml:trace contextRef="#ctx0" brushRef="#br0">21450.000 31050.000 840,'4.000'-36.000'1,"10.000"28.000"4,10.000 28.000 3,9.000 29.000 4,2.000 15.000 1,-2.000 3.000 2,-3.000 3.000 1,-3.000 4.000 2,-2.000-4.000-2,0.000-9.000-2,0.000-10.000-3,0.000-8.000-4,1.000-4.000-2,4.000 3.000-2,3.000 3.000-3,3.000 4.000-2,-1.000-4.000-2,-2.000-9.000 1,-3.000-10.000 0,-3.000-8.000 0,-2.000-11.000 2,0.000-8.000 1,0.000-10.000 3,0.000-9.000 2,0.000-13.000 0,0.000-16.000 0,0.000-15.000 0,0.000-15.000-1,1.000-15.000-1,4.000-12.000-1,3.000-13.000-4,3.000-12.000-1,-2.000-5.000-4,-6.000 3.000-7,-6.000 3.000-6,-6.000 4.000-6,-6.000 8.000-3,-2.000 17.000 0,-3.000 15.000 1,-3.000 16.000 0,-6.000 13.000 2,-5.000 14.000 3,-7.000 11.000 2,-5.000 14.000 4,-4.000 7.000 2,0.000 3.000 0,0.000 3.000 2,0.000 4.000 1</inkml:trace>
</inkml:ink>
</file>

<file path=ppt/ink/ink2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0"/>
    </inkml:context>
    <inkml:brush xml:id="br0">
      <inkml:brushProperty name="width" value="0.02491" units="cm"/>
      <inkml:brushProperty name="height" value="0.02491" units="cm"/>
      <inkml:brushProperty name="color" value="#00bff3"/>
    </inkml:brush>
  </inkml:definitions>
  <inkml:trace contextRef="#ctx0" brushRef="#br0">19800.000 30050.000 883,'-93.000'-46.000'2,"17.000"10.000"3,15.000 10.000 5,16.000 9.000 3,9.000 7.000 2,3.000 7.000 0,3.000 6.000 0,4.000 7.000-1,4.000 13.000-1,6.000 22.000-5,7.000 22.000-3,6.000 23.000-4,4.000 14.000-2,4.000 10.000-1,3.000 10.000-2,3.000 9.000 0,3.000 2.000-3,3.000-2.000-2,3.000-3.000-3,4.000-3.000-3,-1.000-6.000-2,-3.000-5.000-3,-3.000-7.000-2,-2.000-5.000-2,-1.000-9.000-1,3.000-9.000-1,3.000-10.000-2,4.000-8.000 0,-1.000-12.000 2,-3.000-12.000 6,-3.000-13.000 6,-2.000-12.000 5</inkml:trace>
</inkml:ink>
</file>

<file path=ppt/ink/ink2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0"/>
    </inkml:context>
    <inkml:brush xml:id="br0">
      <inkml:brushProperty name="width" value="0.0248" units="cm"/>
      <inkml:brushProperty name="height" value="0.0248" units="cm"/>
      <inkml:brushProperty name="color" value="#00bff3"/>
    </inkml:brush>
  </inkml:definitions>
  <inkml:trace contextRef="#ctx0" brushRef="#br0">19700.000 31550.000 887,'0.000'-47.000'-46,"0.000"6.000"23,0.000 7.000 23,0.000 6.000 23,4.000 3.000 8,10.000 0.000-3,10.000 0.000-5,9.000 0.000-4,6.000 0.000-3,3.000 0.000-2,3.000 0.000-2,4.000 0.000-2,2.000 0.000-5,4.000 0.000-8,3.000 0.000-11,3.000 0.000-8,-1.000-2.000-6,-2.000-3.000-3,-3.000-3.000-3,-3.000-2.000-4,-6.000-1.000 2,-5.000 3.000 6,-7.000 3.000 5,-5.000 4.000 6,-6.000 1.000 5,-3.000 0.000 3,-3.000 0.000 3,-2.000 0.000 3</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0"/>
    </inkml:context>
    <inkml:brush xml:id="br0">
      <inkml:brushProperty name="width" value="0.0273" units="cm"/>
      <inkml:brushProperty name="height" value="0.0273" units="cm"/>
      <inkml:brushProperty name="color" value="#00bff3"/>
    </inkml:brush>
  </inkml:definitions>
  <inkml:trace contextRef="#ctx0" brushRef="#br0">20650.000 29700.000 805,'-25.000'-24.000'0,"0.000"4.000"0,0.000 3.000 0,0.000 3.000-1,0.000 3.000 5,0.000 3.000 7,0.000 3.000 8,0.000 4.000 8,1.000 8.000 1,4.000 17.000-3,3.000 15.000-5,3.000 16.000-3,3.000 20.000-5,3.000 25.000-2,3.000 25.000-3,4.000 25.000-3,-1.000 15.000-1,-3.000 7.000-1,-3.000 6.000 1,-2.000 7.000 0,-1.000 7.000-3,3.000 9.000-2,3.000 10.000-4,4.000 10.000-3,4.000 13.000-5,6.000 19.000-5,7.000 19.000-5,6.000 19.000-5,4.000-4.000-3,4.000-24.000-3,3.000-26.000-1,3.000-24.000-2,-1.000-31.000 2,-2.000-33.000 6,-3.000-35.000 7,-3.000-34.000 7,-2.000-23.000 4,0.000-8.000 3,0.000-10.000 2,0.000-9.000 3</inkml:trace>
</inkml:ink>
</file>

<file path=ppt/ink/ink2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0"/>
    </inkml:context>
    <inkml:brush xml:id="br0">
      <inkml:brushProperty name="width" value="0.02683" units="cm"/>
      <inkml:brushProperty name="height" value="0.02683" units="cm"/>
      <inkml:brushProperty name="color" value="#00bff3"/>
    </inkml:brush>
  </inkml:definitions>
  <inkml:trace contextRef="#ctx0" brushRef="#br0">20750.000 32250.000 819,'-22.000'-25.000'-3,"6.000"0.000"6,7.000 0.000 7,6.000 0.000 7,7.000 3.000 4,10.000 6.000 1,10.000 7.000 2,9.000 6.000 2,4.000 3.000-3,1.000 0.000-6,-1.000 0.000-5,1.000 0.000-7,-3.000 4.000-4,-2.000 10.000-5,-3.000 10.000-4,-3.000 9.000-4,-4.000 7.000-2,-3.000 7.000-1,-3.000 6.000-1,-2.000 7.000 0,-5.000 2.000 1,-2.000 1.000 1,-3.000-1.000 2,-3.000 1.000 1,-4.000-3.000 2,-3.000-2.000 1,-3.000-3.000 0,-2.000-3.000 2,-3.000-7.000 2,1.000-9.000 5,-1.000-10.000 6,1.000-8.000 4,4.000-11.000 4,9.000-8.000 4,10.000-10.000 4,10.000-9.000 3,11.000-10.000-1,17.000-9.000-5,15.000-10.000-5,16.000-8.000-6,16.000-11.000-5,20.000-8.000-9,18.000-10.000-8,20.000-9.000-7,-8.000 4.000-2,-30.000 19.000 3,-32.000 19.000 3,-30.000 19.000 4,-15.000 9.000-3,3.000 0.000-10,3.000 0.000-11,4.000 0.000-9</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3"/>
    </inkml:context>
    <inkml:brush xml:id="br0">
      <inkml:brushProperty name="width" value="0.02584" units="cm"/>
      <inkml:brushProperty name="height" value="0.02584" units="cm"/>
      <inkml:brushProperty name="color" value="#00bff3"/>
    </inkml:brush>
  </inkml:definitions>
  <inkml:trace contextRef="#ctx0" brushRef="#br0">60050.000 29550.000 851,'-33.000'-22.000'15,"34.000"6.000"2,35.000 7.000 1,35.000 6.000 1,19.000 3.000-1,7.000 0.000-3,6.000 0.000-3,7.000 0.000-3,7.000-4.000-2,9.000-5.000-1,10.000-7.000 0,10.000-5.000-1,0.000-4.000-4,-5.000 0.000-5,-7.000 0.000-8,-5.000 0.000-6,-8.000-2.000-2,-5.000-3.000 2,-7.000-3.000 2,-5.000-2.000 2,-9.000 0.000 0,-9.000 7.000-4,-10.000 6.000-3,-8.000 7.000-3,-11.000 2.000-1,-8.000 1.000 2,-10.000-1.000 1,-9.000 1.000 1</inkml:trace>
</inkml:ink>
</file>

<file path=ppt/ink/ink2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3"/>
    </inkml:context>
    <inkml:brush xml:id="br0">
      <inkml:brushProperty name="width" value="0.03114" units="cm"/>
      <inkml:brushProperty name="height" value="0.03114" units="cm"/>
      <inkml:brushProperty name="color" value="#00bff3"/>
    </inkml:brush>
  </inkml:definitions>
  <inkml:trace contextRef="#ctx0" brushRef="#br0">60250.000 29400.000 706,'-25.000'23.000'-3,"0.000"-3.000"-6,0.000-3.000-7,0.000-2.000-5,0.000-1.000 2,0.000 3.000 9,0.000 3.000 10,0.000 4.000 11,-2.000 4.000 4,-3.000 6.000 1,-3.000 7.000 0,-2.000 6.000 0,-3.000 7.000-1,1.000 10.000-3,-1.000 10.000-2,1.000 9.000-3,-1.000 4.000-2,1.000 1.000-1,-1.000-1.000-2,1.000 1.000 0,1.000-4.000-1,3.000-6.000 0,3.000-6.000 1,4.000-6.000 0,1.000-4.000-1,0.000 1.000-3,0.000-1.000-3,0.000 1.000-2,3.000-4.000-3,6.000-6.000-2,7.000-6.000-2,6.000-6.000-2,3.000-6.000 0,0.000-2.000 0,0.000-3.000 2,0.000-3.000 0,1.000-2.000 1,4.000 0.000-1,3.000 0.000 0,3.000 0.000-1,-4.000-2.000 4,-8.000-3.000 9,-10.000-3.000 7,-9.000-2.000 9,-5.000-5.000 4,0.000-2.000 1,0.000-3.000 1,0.000-3.000 0,1.000-1.000 5,4.000 4.000 9,3.000 3.000 9,3.000 3.000 8,6.000 4.000-1,9.000 7.000-10,10.000 6.000-10,10.000 7.000-10,5.000 2.000-8,4.000 1.000-2,3.000-1.000-4,3.000 1.000-3,6.000-1.000-2,9.000 1.000 0,10.000-1.000 1,10.000 1.000 1,5.000-1.000-2,4.000 1.000-1,3.000-1.000-1,3.000 1.000-2,3.000 2.000-2,3.000 7.000-4,3.000 6.000-3,4.000 7.000-3,4.000 2.000-3,6.000 1.000-3,7.000-1.000-3,6.000 1.000-3,-1.000-4.000-1,-5.000-6.000 3,-7.000-6.000 0,-5.000-6.000 3,-14.000-9.000-2,-18.000-8.000-4,-19.000-10.000-3,-18.000-9.000-4</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29"/>
    </inkml:context>
    <inkml:brush xml:id="br0">
      <inkml:brushProperty name="width" value="0.07302" units="cm"/>
      <inkml:brushProperty name="height" value="0.07302" units="cm"/>
      <inkml:brushProperty name="color" value="#00bff3"/>
    </inkml:brush>
  </inkml:definitions>
  <inkml:trace contextRef="#ctx0" brushRef="#br0">52996.000 11750.000,'-16.000'0.000,"8.000"0.000,0.000 0.000,8.000 8.000,0.000 0.000,-8.000-8.000,1.000 0.000,-1.000 7.000,0.000 1.000,8.000 0.000,0.000 0.000,-8.000-8.000</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4"/>
    </inkml:context>
    <inkml:brush xml:id="br0">
      <inkml:brushProperty name="width" value="0.03048" units="cm"/>
      <inkml:brushProperty name="height" value="0.03048" units="cm"/>
      <inkml:brushProperty name="color" value="#00bff3"/>
    </inkml:brush>
  </inkml:definitions>
  <inkml:trace contextRef="#ctx0" brushRef="#br0">62500.000 29150.000 721,'117.000'73.000'81,"-16.000"-3.000"-20,-15.000-3.000-18,-15.000-2.000-18,-7.000-5.000-10,3.000-2.000-2,3.000-3.000 0,4.000-3.000-2,1.000-1.000-2,0.000 4.000-4,0.000 3.000-3,0.000 3.000-3,-4.000-1.000-2,-5.000-2.000 0,-7.000-3.000-1,-5.000-3.000 0,-6.000-2.000-1,-3.000 0.000 0,-3.000 0.000 0,-2.000 0.000-1,-6.000-4.000 1,-6.000-5.000 0,-6.000-7.000 1,-6.000-5.000 0,-7.000-1.000 1,-6.000 6.000 1,-6.000 7.000 0,-6.000 6.000 0,-6.000 1.000 2,-2.000-3.000-1,-3.000-3.000 1,-3.000-2.000 0,-6.000-1.000 0,-5.000 3.000 0,-7.000 3.000-1,-5.000 4.000 0,-4.000 1.000-1,0.000 0.000 2,0.000 0.000 0,0.000 0.000 2,0.000 1.000-3,0.000 4.000-4,0.000 3.000-6,0.000 3.000-5,1.000-2.000-2,4.000-6.000 1,3.000-6.000 1,3.000-6.000 1,3.000-4.000 0,3.000 1.000-3,3.000-1.000-2,4.000 1.000-3,2.000-4.000-3,4.000-6.000-1,3.000-6.000-3,3.000-6.000-1</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4"/>
    </inkml:context>
    <inkml:brush xml:id="br0">
      <inkml:brushProperty name="width" value="0.02763" units="cm"/>
      <inkml:brushProperty name="height" value="0.02763" units="cm"/>
      <inkml:brushProperty name="color" value="#00bff3"/>
    </inkml:brush>
  </inkml:definitions>
  <inkml:trace contextRef="#ctx0" brushRef="#br0">60850.000 32750.000 796,'-47.000'-2.000'1,"6.000"-3.000"4,7.000-3.000 2,6.000-2.000 4,7.000-5.000 1,10.000-2.000 0,10.000-3.000 1,9.000-3.000-1,7.000-2.000 1,7.000 0.000-1,6.000 0.000 2,7.000 0.000-1,10.000 0.000 0,16.000 0.000 0,15.000 0.000-2,17.000 0.000 0,10.000 0.000-1,6.000 0.000-3,7.000 0.000 0,6.000 0.000-3,3.000-2.000-1,0.000-3.000-4,0.000-3.000-3,0.000-2.000-3,-4.000-1.000-4,-5.000 3.000-5,-7.000 3.000-6,-5.000 4.000-5,-8.000 1.000-2,-5.000 0.000 3,-7.000 0.000 1,-5.000 0.000 2,-11.000 1.000 0,-11.000 4.000-3,-14.000 3.000-3,-11.000 3.000-2</inkml:trace>
</inkml:ink>
</file>

<file path=ppt/ink/ink2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4"/>
    </inkml:context>
    <inkml:brush xml:id="br0">
      <inkml:brushProperty name="width" value="0.02557" units="cm"/>
      <inkml:brushProperty name="height" value="0.02557" units="cm"/>
      <inkml:brushProperty name="color" value="#00bff3"/>
    </inkml:brush>
  </inkml:definitions>
  <inkml:trace contextRef="#ctx0" brushRef="#br0">61300.000 29550.000 860,'-69.000'-46.000'4,"13.000"10.000"8,12.000 10.000 8,13.000 9.000 8,6.000 6.000 0,0.000 3.000-6,0.000 3.000-7,0.000 4.000-7,-4.000 11.000-6,-5.000 23.000-4,-7.000 22.000-4,-5.000 22.000-5,-3.000 13.000-4,4.000 7.000-1,3.000 6.000-1,3.000 7.000-3,3.000 2.000-1,3.000 1.000-2,3.000-1.000-3,4.000 1.000-2,2.000-7.000 0,4.000-12.000 2,3.000-13.000 2,3.000-12.000 2,1.000-12.000 3,1.000-8.000 5,-1.000-10.000 3,1.000-9.000 5</inkml:trace>
</inkml:ink>
</file>

<file path=ppt/ink/ink2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5"/>
    </inkml:context>
    <inkml:brush xml:id="br0">
      <inkml:brushProperty name="width" value="0.02333" units="cm"/>
      <inkml:brushProperty name="height" value="0.02333" units="cm"/>
      <inkml:brushProperty name="color" value="#00bff3"/>
    </inkml:brush>
  </inkml:definitions>
  <inkml:trace contextRef="#ctx0" brushRef="#br0">60400.000 31550.000 942,'75.000'21.000'-38,"0.000"-5.000"21,0.000-7.000 21,0.000-5.000 22,6.000-9.000 7,13.000-9.000-9,12.000-10.000-7,13.000-8.000-8,6.000-6.000-10,0.000 1.000-9,0.000-1.000-9,0.000 1.000-11,-8.000 2.000-2,-16.000 7.000 4,-15.000 6.000 3,-15.000 7.000 5,-14.000 2.000 2,-8.000 1.000 0,-10.000-1.000 1,-9.000 1.000 0</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5"/>
    </inkml:context>
    <inkml:brush xml:id="br0">
      <inkml:brushProperty name="width" value="0.0259" units="cm"/>
      <inkml:brushProperty name="height" value="0.0259" units="cm"/>
      <inkml:brushProperty name="color" value="#00bff3"/>
    </inkml:brush>
  </inkml:definitions>
  <inkml:trace contextRef="#ctx0" brushRef="#br0">62600.000 29800.000 849,'-47.000'0.000'0,"6.000"0.000"0,7.000 0.000 0,6.000 0.000 0,13.000 7.000 5,23.000 17.000 11,22.000 15.000 11,22.000 16.000 11,12.000 12.000-2,3.000 9.000-15,3.000 10.000-14,4.000 10.000-13,2.000 7.000-10,4.000 6.000-3,3.000 7.000-2,3.000 6.000-4,-5.000-8.000-3,-12.000-22.000-4,-13.000-22.000-5,-12.000-21.000-5</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6"/>
    </inkml:context>
    <inkml:brush xml:id="br0">
      <inkml:brushProperty name="width" value="0.02915" units="cm"/>
      <inkml:brushProperty name="height" value="0.02915" units="cm"/>
      <inkml:brushProperty name="color" value="#00bff3"/>
    </inkml:brush>
  </inkml:definitions>
  <inkml:trace contextRef="#ctx0" brushRef="#br0">63500.000 30600.000 754,'-41.000'21.000'6,"19.000"-5.000"11,19.000-7.000 11,19.000-5.000 11,24.000-8.000 3,32.000-5.000-7,31.000-7.000-8,32.000-5.000-7,15.000-3.000-5,0.000 4.000-5,0.000 3.000-4,0.000 3.000-6,1.000-1.000-5,4.000-2.000-8,3.000-3.000-9,3.000-3.000-8,-15.000-2.000-6,-30.000 0.000-7,-32.000 0.000-6,-30.000 0.000-6</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6"/>
    </inkml:context>
    <inkml:brush xml:id="br0">
      <inkml:brushProperty name="width" value="0.022" units="cm"/>
      <inkml:brushProperty name="height" value="0.022" units="cm"/>
      <inkml:brushProperty name="color" value="#00bff3"/>
    </inkml:brush>
  </inkml:definitions>
  <inkml:trace contextRef="#ctx0" brushRef="#br0">67100.000 31600.000 999,'-46.000'-25.000'-63,"10.000"0.000"15,10.000 0.000 15,9.000 0.000 15,4.000 0.000 7,1.000 0.000 0,-1.000 0.000-1,1.000 0.000 1</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7"/>
    </inkml:context>
    <inkml:brush xml:id="br0">
      <inkml:brushProperty name="width" value="0.02819" units="cm"/>
      <inkml:brushProperty name="height" value="0.02819" units="cm"/>
      <inkml:brushProperty name="color" value="#00bff3"/>
    </inkml:brush>
  </inkml:definitions>
  <inkml:trace contextRef="#ctx0" brushRef="#br0">66950.000 29950.000 780,'-2.000'-71.000'-28,"-3.000"10.000"12,-3.000 10.000 13,-2.000 9.000 13,-3.000 7.000 6,1.000 7.000 1,-1.000 6.000 1,1.000 7.000 0,-3.000 2.000 0,-2.000 1.000-4,-3.000-1.000-3,-3.000 1.000-4,-4.000 1.000-2,-3.000 3.000-1,-3.000 3.000-1,-2.000 4.000-2,-1.000 4.000 0,3.000 6.000-2,3.000 7.000 0,4.000 6.000 0,-1.000 6.000-1,-3.000 6.000 0,-3.000 7.000 0,-2.000 6.000 0,-1.000 4.000 0,3.000 4.000 1,3.000 3.000 0,4.000 3.000 2,1.000 6.000 0,0.000 9.000 3,0.000 10.000 1,0.000 10.000 1,3.000 0.000 1,6.000-5.000 0,7.000-7.000 0,6.000-5.000-2,6.000-8.000 0,6.000-5.000-1,7.000-7.000-1,6.000-5.000-2,6.000-9.000 0,6.000-9.000-2,7.000-10.000 0,6.000-8.000 0,6.000-11.000-1,6.000-8.000 1,7.000-10.000 0,6.000-9.000 2,1.000-12.000-2,-3.000-11.000-1,-3.000-14.000-2,-2.000-11.000-3,-5.000-9.000-1,-2.000-3.000-2,-3.000-3.000-3,-3.000-2.000-2,-2.000-3.000 1,0.000 1.000 1,0.000-1.000 1,0.000 1.000 3,-5.000-1.000 1,-9.000 1.000-1,-10.000-1.000 1,-8.000 1.000-1,-8.000 2.000 1,-2.000 7.000 3,-3.000 6.000 2,-3.000 7.000 1,-2.000 5.000 3,0.000 7.000 1,0.000 6.000 2,0.000 7.000 1,0.000 4.000 2,0.000 3.000 2,0.000 3.000 2,0.000 4.000 3,1.000 10.000 4,4.000 19.000 5,3.000 19.000 5,3.000 19.000 6,1.000 15.000-2,1.000 13.000-7,-1.000 12.000-7,1.000 13.000-7,1.000 9.000-6,3.000 6.000-4,3.000 7.000-5,4.000 6.000-4,-3.000 4.000-3,-5.000 4.000-3,-7.000 3.000-1,-5.000 3.000-3,-3.000-5.000-2,4.000-12.000-1,3.000-13.000-2,3.000-12.000 0,-1.000-15.000-2,-2.000-15.000 0,-3.000-15.000-1,-3.000-16.000 0,-2.000-18.000 0,0.000-18.000 4,0.000-19.000 2,0.000-18.000 3,-2.000-14.000 4,-3.000-5.000 4,-3.000-7.000 5,-2.000-5.000 4,-1.000-3.000 6,3.000 4.000 7,3.000 3.000 7,4.000 3.000 7,1.000 6.000 3,0.000 9.000-3,0.000 10.000-1,0.000 10.000-2,3.000 0.000-1,6.000-5.000 0,7.000-7.000 1,6.000-5.000-1,6.000-4.000-1,6.000 0.000-4,7.000 0.000-5,6.000 0.000-3,3.000 1.000-5,0.000 4.000-7,0.000 3.000-7,0.000 3.000-5,-2.000 3.000-7,-3.000 3.000-4,-3.000 3.000-6,-2.000 4.000-6,-6.000 2.000 0,-6.000 4.000 4,-6.000 3.000 3,-6.000 3.000 4,-4.000 1.000 4,1.000 1.000 2,-1.000-1.000 4,1.000 1.000 2</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7"/>
    </inkml:context>
    <inkml:brush xml:id="br0">
      <inkml:brushProperty name="width" value="0.03043" units="cm"/>
      <inkml:brushProperty name="height" value="0.03043" units="cm"/>
      <inkml:brushProperty name="color" value="#00bff3"/>
    </inkml:brush>
  </inkml:definitions>
  <inkml:trace contextRef="#ctx0" brushRef="#br0">68200.000 28600.000 722,'-24.000'-46.000'0,"4.000"10.000"0,3.000 10.000 0,3.000 9.000 0,1.000 4.000 5,1.000 1.000 8,-1.000-1.000 8,1.000 1.000 10,2.000 13.000 2,7.000 29.000-1,6.000 28.000-3,7.000 28.000-2,2.000 15.000-3,1.000 4.000-4,-1.000 3.000-5,1.000 3.000-3,-1.000 9.000-4,1.000 16.000-3,-1.000 15.000-2,1.000 17.000-4,-1.000 10.000-4,1.000 6.000-4,-1.000 7.000-4,1.000 6.000-5,-1.000-2.000-3,1.000-9.000-1,-1.000-10.000-2,1.000-8.000-2,-1.000-15.000 0,1.000-19.000 2,-1.000-18.000 1,1.000-19.000 1</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8"/>
    </inkml:context>
    <inkml:brush xml:id="br0">
      <inkml:brushProperty name="width" value="0.0276" units="cm"/>
      <inkml:brushProperty name="height" value="0.0276" units="cm"/>
      <inkml:brushProperty name="color" value="#00bff3"/>
    </inkml:brush>
  </inkml:definitions>
  <inkml:trace contextRef="#ctx0" brushRef="#br0">68400.000 30550.000 797,'45.000'-90.000'0,"-9.000"23.000"0,-10.000 22.000 0,-8.000 22.000 0,-1.000 4.000 2,9.000-12.000 6,10.000-13.000 5,10.000-12.000 4,4.000 1.000 4,0.000 16.000-1,0.000 15.000 0,0.000 17.000 0,-2.000 13.000 0,-3.000 13.000-2,-3.000 12.000-1,-2.000 13.000-1,-6.000 10.000-6,-6.000 10.000-10,-6.000 10.000-10,-6.000 9.000-10,-6.000 4.000-6,-2.000 1.000 0,-3.000-1.000 1,-3.000 1.000 0,-2.000-7.000 1,0.000-12.000 3,0.000-13.000 3,0.000-12.000 2,0.000-9.000 4,0.000-2.000 2,0.000-3.000 3,0.000-3.000 3,6.000-9.000 1,13.000-11.000-2,12.000-14.000-2,13.000-11.000-2,2.000-7.000-1,-5.000 0.000 1,-7.000 0.000 1,-5.000 0.000 1,-4.000 1.000-1,0.000 4.000-3,0.000 3.000-1,0.000 3.000-3</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30"/>
    </inkml:context>
    <inkml:brush xml:id="br0">
      <inkml:brushProperty name="width" value="0.07302" units="cm"/>
      <inkml:brushProperty name="height" value="0.07302" units="cm"/>
      <inkml:brushProperty name="color" value="#00bff3"/>
    </inkml:brush>
  </inkml:definitions>
  <inkml:trace contextRef="#ctx0" brushRef="#br0">52831.000 11491.000,'-31.000'0.000,"31.000"-16.000,0.000 1.000,0.000 7.000,0.000 0.000,24.000-8.000,-1.000 1.000,8.000-1.000,1.000 0.000,23.000 1.000,0.000-1.000,-16.000 16.000,0.000 0.000,-16.000 24.000,1.000-1.000,-16.000 16.000,0.000 0.000,-8.000 1.000,0.000-1.000,-16.000 0.000,0.000 0.000,-23.000 0.000,0.000 0.000,15.000-15.000,1.000-1.000,7.000-15.000,1.000 0.000,7.000-8.000,0.000 0.000,8.000-31.000,0.000-1.000,0.000-7.000,0.000 0.000,0.000 16.000,0.000-1.000,0.000 8.000,0.000 1.000,-8.000-1.000,0.000 0.000,8.000 48.000,0.000-1.000,8.000 32.000,0.000-1.000,-8.000 9.000,0.000 0.000,0.000-1.000,0.000 1.000,8.000 15.000,0.000 0.000,-8.000-62.000,0.000-1.000,0.000-7.000</inkml:trace>
</inkml:ink>
</file>

<file path=ppt/ink/ink2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9"/>
    </inkml:context>
    <inkml:brush xml:id="br0">
      <inkml:brushProperty name="width" value="0.03547" units="cm"/>
      <inkml:brushProperty name="height" value="0.03547" units="cm"/>
      <inkml:brushProperty name="color" value="#00bff3"/>
    </inkml:brush>
  </inkml:definitions>
  <inkml:trace contextRef="#ctx0" brushRef="#br0">70300.000 29500.000 620,'23.000'-24.000'0,"-3.000"4.000"0,-3.000 3.000 0,-2.000 3.000 0,-6.000 7.000 3,-6.000 14.000 8,-6.000 11.000 7,-6.000 14.000 7,-7.000 10.000 2,-6.000 9.000-5,-6.000 10.000-5,-6.000 10.000-3,-6.000 10.000-4,-2.000 13.000 0,-3.000 12.000-1,-3.000 13.000-2,-1.000 2.000-1,4.000-5.000-2,3.000-7.000-4,3.000-5.000-2,3.000-8.000-3,3.000-5.000-4,3.000-7.000-4,4.000-5.000-4,5.000-17.000-4,10.000-24.000-3,10.000-26.000-5,9.000-24.000-4,6.000-21.000 0,3.000-16.000 4,3.000-15.000 3,4.000-15.000 4,2.000-9.000 4,4.000 1.000 3,3.000-1.000 4,3.000 1.000 5,-2.000 4.000 3,-6.000 9.000 4,-6.000 10.000 4,-6.000 10.000 4,-4.000 7.000 2,1.000 6.000 2,-1.000 7.000 1,1.000 6.000 2,-1.000 4.000 2,1.000 4.000 5,-1.000 3.000 3,1.000 3.000 5,2.000 3.000 1,7.000 3.000-2,6.000 3.000-2,7.000 4.000-1,2.000 8.000-4,1.000 17.000-3,-1.000 15.000-3,1.000 16.000-4,-1.000 10.000-3,1.000 7.000-1,-1.000 6.000-2,1.000 7.000-2,-3.000 0.000-3,-2.000-2.000-2,-3.000-3.000-4,-3.000-3.000-3,-2.000-10.000-1,0.000-16.000 0,0.000-15.000 1,0.000-15.000 0,1.000-14.000-1,4.000-8.000-1,3.000-10.000-1,3.000-9.000-1,-1.000-13.000-1,-2.000-16.000 1,-3.000-15.000 1,-3.000-15.000 0,-1.000-12.000 1,4.000-6.000-1,3.000-6.000 0,3.000-6.000-1,-2.000-2.000 0,-6.000 3.000 2,-6.000 3.000 0,-6.000 4.000 2,-4.000 5.000 2,1.000 10.000 2,-1.000 10.000 3,1.000 9.000 3,-3.000 7.000 4,-2.000 7.000 3,-3.000 6.000 6,-3.000 7.000 4,1.000 11.000 4,6.000 20.000 7,7.000 18.000 5,6.000 20.000 6,3.000 11.000-1,0.000 7.000-7,0.000 6.000-7,0.000 7.000-7,-2.000 8.000-8,-3.000 14.000-6,-3.000 11.000-8,-2.000 14.000-8,-5.000 5.000-4,-2.000 1.000-4,-3.000-1.000-4,-3.000 1.000-3,-2.000-9.000-1,0.000-15.000 0,0.000-15.000 1,0.000-16.000 0,0.000-19.000-1,0.000-22.000 0,0.000-22.000 0,0.000-21.000-2,0.000-18.000 2,0.000-12.000 5,0.000-13.000 5,0.000-12.000 5,3.000-5.000 3,6.000 3.000 1,7.000 3.000 2,6.000 4.000 1,3.000 5.000 3,0.000 10.000 4,0.000 10.000 3,0.000 9.000 4,0.000 7.000 2,0.000 7.000 0,0.000 6.000 2,0.000 7.000 0,1.000 2.000-1,4.000 1.000-3,3.000-1.000-3,3.000 1.000-3,-1.000 1.000-4,-2.000 3.000-6,-3.000 3.000-6,-3.000 4.000-5</inkml:trace>
</inkml:ink>
</file>

<file path=ppt/ink/ink2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9"/>
    </inkml:context>
    <inkml:brush xml:id="br0">
      <inkml:brushProperty name="width" value="0.03813" units="cm"/>
      <inkml:brushProperty name="height" value="0.03813" units="cm"/>
      <inkml:brushProperty name="color" value="#00bff3"/>
    </inkml:brush>
  </inkml:definitions>
  <inkml:trace contextRef="#ctx0" brushRef="#br0">72200.000 28450.000 577,'-47.000'-47.000'2,"6.000"6.000"7,7.000 7.000 5,6.000 6.000 5,6.000 10.000 8,6.000 17.000 7,7.000 15.000 10,6.000 16.000 7,4.000 15.000 0,4.000 16.000-9,3.000 15.000-10,3.000 17.000-8,3.000 14.000-6,3.000 17.000-2,3.000 15.000-1,4.000 16.000-1,-1.000 20.000-5,-3.000 25.000-7,-3.000 25.000-9,-2.000 25.000-8,0.000 17.000-7,7.000 9.000-5,6.000 10.000-5,7.000 10.000-6,2.000-12.000-3,1.000-31.000-1,-1.000-31.000-1,1.000-31.000 0,-4.000-34.000 2,-6.000-33.000 5,-6.000-35.000 5,-6.000-34.000 5,-2.000-21.000 3,3.000-6.000 3,3.000-6.000 2,4.000-6.000 2</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39"/>
    </inkml:context>
    <inkml:brush xml:id="br0">
      <inkml:brushProperty name="width" value="0.03199" units="cm"/>
      <inkml:brushProperty name="height" value="0.03199" units="cm"/>
      <inkml:brushProperty name="color" value="#00bff3"/>
    </inkml:brush>
  </inkml:definitions>
  <inkml:trace contextRef="#ctx0" brushRef="#br0">72650.000 29450.000 687,'6.000'-46.000'67,"13.000"10.000"-12,12.000 10.000-13,13.000 9.000-13,4.000 6.000-7,-3.000 3.000-1,-3.000 3.000-1,-2.000 4.000-1,-5.000 5.000-3,-2.000 10.000-5,-3.000 10.000-3,-3.000 9.000-5,-4.000 7.000-6,-3.000 7.000-4,-3.000 6.000-7,-2.000 7.000-5,-5.000 4.000-5,-2.000 3.000-1,-3.000 3.000-2,-3.000 4.000-1,-6.000 1.000 0,-5.000 0.000 2,-7.000 0.000 3,-5.000 0.000 2,-4.000-2.000 3,0.000-3.000 4,0.000-3.000 3,0.000-2.000 3,-2.000-6.000 4,-3.000-6.000 7,-3.000-6.000 5,-2.000-6.000 6,11.000-15.000 8,29.000-21.000 7,28.000-22.000 9,28.000-22.000 8,12.000-8.000-1,-3.000 6.000-11,-3.000 7.000-10,-2.000 6.000-12,-3.000 3.000-6,1.000 0.000-4,-1.000 0.000-2,1.000 0.000-2,-3.000 3.000-2,-2.000 6.000 3,-3.000 7.000 0,-3.000 6.000 2,-4.000 1.000-6,-3.000-3.000-11,-3.000-3.000-14,-2.000-2.000-11</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41"/>
    </inkml:context>
    <inkml:brush xml:id="br0">
      <inkml:brushProperty name="width" value="0.02624" units="cm"/>
      <inkml:brushProperty name="height" value="0.02624" units="cm"/>
      <inkml:brushProperty name="color" value="#00bff3"/>
    </inkml:brush>
  </inkml:definitions>
  <inkml:trace contextRef="#ctx0" brushRef="#br0">57950.000 31800.000 838,'59.000'-2.000'69,"19.000"-3.000"-20,19.000-3.000-20,19.000-2.000-19,5.000-3.000-10,-5.000 1.000 1,-7.000-1.000 0,-5.000 1.000 2,-14.000-1.000-4,-18.000 1.000-4,-19.000-1.000-5,-18.000 1.000-5,-1.000-1.000-5,19.000 1.000-5,19.000-1.000-5,19.000 1.000-5,-1.000-1.000-1,-18.000 1.000 1,-19.000-1.000 3,-18.000 1.000 1</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42"/>
    </inkml:context>
    <inkml:brush xml:id="br0">
      <inkml:brushProperty name="width" value="0.02761" units="cm"/>
      <inkml:brushProperty name="height" value="0.02761" units="cm"/>
      <inkml:brushProperty name="color" value="#00bff3"/>
    </inkml:brush>
  </inkml:definitions>
  <inkml:trace contextRef="#ctx0" brushRef="#br0">56900.000 31400.000 796,'-69.000'-69.000'26,"13.000"13.000"2,12.000 12.000 1,13.000 13.000 1,6.000 9.000-3,0.000 6.000-7,0.000 7.000-7,0.000 6.000-8,-2.000 3.000-4,-3.000 0.000-2,-3.000 0.000-1,-2.000 0.000-1,-1.000 4.000-1,3.000 10.000 0,3.000 10.000 0,4.000 9.000-1,-1.000 7.000-1,-3.000 7.000-1,-3.000 6.000 0,-2.000 7.000-1,-3.000 5.000 0,1.000 7.000 3,-1.000 6.000 3,1.000 7.000 1,-1.000 4.000 3,1.000 3.000 0,-1.000 3.000 2,1.000 4.000 0,2.000 1.000 1,7.000 0.000 0,6.000 0.000-2,7.000 0.000 1,4.000-4.000-1,3.000-5.000 2,3.000-7.000 0,4.000-5.000 2,2.000-8.000 0,4.000-5.000-1,3.000-7.000 1,3.000-5.000-1,7.000-11.000-1,14.000-11.000 0,11.000-14.000-2,14.000-11.000-1,11.000-15.000-1,14.000-16.000-1,11.000-15.000 1,14.000-15.000-2,5.000-12.000-1,1.000-6.000-2,-1.000-6.000-4,1.000-6.000-1,-4.000-2.000-5,-6.000 3.000-5,-6.000 3.000-6,-6.000 4.000-6,-9.000 7.000-2,-8.000 13.000 0,-10.000 12.000 0,-9.000 13.000 1,-10.000 7.000 1,-9.000 4.000 4,-10.000 3.000 4,-8.000 3.000 4</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44"/>
    </inkml:context>
    <inkml:brush xml:id="br0">
      <inkml:brushProperty name="width" value="0.02666" units="cm"/>
      <inkml:brushProperty name="height" value="0.02666" units="cm"/>
      <inkml:brushProperty name="color" value="#00bff3"/>
    </inkml:brush>
  </inkml:definitions>
  <inkml:trace contextRef="#ctx0" brushRef="#br0">54000.000 31150.000 825,'-47.000'4.000'3,"6.000"10.000"7,7.000 10.000 5,6.000 9.000 7,6.000 7.000 1,6.000 7.000-2,7.000 6.000-3,6.000 7.000-3,3.000 0.000-2,0.000-2.000-2,0.000-3.000-2,0.000-3.000-2,0.000 1.000-3,0.000 6.000-1,0.000 7.000-3,0.000 6.000-1,1.000 7.000-1,4.000 10.000 1,3.000 10.000 0,3.000 9.000 2,1.000 7.000-4,1.000 7.000-6,-1.000 6.000-6,1.000 7.000-7,2.000-1.000-4,7.000-6.000-4,6.000-6.000-4,7.000-6.000-3,-1.000-13.000 0,-6.000-19.000 3,-6.000-18.000 5,-6.000-19.000 4</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44"/>
    </inkml:context>
    <inkml:brush xml:id="br0">
      <inkml:brushProperty name="width" value="0.0226" units="cm"/>
      <inkml:brushProperty name="height" value="0.0226" units="cm"/>
      <inkml:brushProperty name="color" value="#00bff3"/>
    </inkml:brush>
  </inkml:definitions>
  <inkml:trace contextRef="#ctx0" brushRef="#br0">53950.000 32200.000 973,'28.000'20.000'4,"6.000"-9.000"0,7.000-10.000 1,6.000-8.000 1,3.000-8.000-2,0.000-2.000-1,0.000-3.000-2,0.000-3.000-3,0.000-6.000-3,0.000-5.000-5,0.000-7.000-6,0.000-5.000-5,-5.000 0.000-3,-9.000 10.000 2,-10.000 10.000 1,-8.000 9.000 1,-6.000 4.000 1,1.000 1.000 1,-1.000-1.000 0,1.000 1.000 1</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44"/>
    </inkml:context>
    <inkml:brush xml:id="br0">
      <inkml:brushProperty name="width" value="0.03017" units="cm"/>
      <inkml:brushProperty name="height" value="0.03017" units="cm"/>
      <inkml:brushProperty name="color" value="#00bff3"/>
    </inkml:brush>
  </inkml:definitions>
  <inkml:trace contextRef="#ctx0" brushRef="#br0">54650.000 30500.000 729,'-25.000'-44.000'6,"0.000"13.000"11,0.000 12.000 13,0.000 13.000 12,3.000 15.000 2,6.000 19.000-7,7.000 19.000-9,6.000 19.000-6,3.000 15.000-7,0.000 13.000-3,0.000 12.000-3,0.000 13.000-4,1.000 7.000-2,4.000 4.000-2,3.000 3.000-2,3.000 3.000-2,3.000 6.000 0,3.000 9.000 0,3.000 10.000 0,4.000 10.000 0,1.000 19.000-2,0.000 32.000-1,0.000 31.000-2,0.000 32.000-2,1.000 13.000-3,4.000-3.000-3,3.000-3.000-2,3.000-2.000-4,1.000 8.000-2,1.000 22.000-1,-1.000 22.000-2,1.000 23.000-2,-1.000-17.000 0,1.000-53.000-1,-1.000-53.000-1,1.000-52.000 0,-4.000-42.000 2,-6.000-28.000 6,-6.000-28.000 5,-6.000-27.000 7</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45"/>
    </inkml:context>
    <inkml:brush xml:id="br0">
      <inkml:brushProperty name="width" value="0.02958" units="cm"/>
      <inkml:brushProperty name="height" value="0.02958" units="cm"/>
      <inkml:brushProperty name="color" value="#00bff3"/>
    </inkml:brush>
  </inkml:definitions>
  <inkml:trace contextRef="#ctx0" brushRef="#br0">54900.000 32600.000 743,'48.000'-44.000'51,"-3.000"13.000"-12,-3.000 12.000-11,-2.000 13.000-12,-1.000 9.000-6,3.000 6.000-4,3.000 7.000-3,4.000 6.000-2,-1.000 4.000-2,-3.000 4.000 2,-3.000 3.000 1,-2.000 3.000 2,-8.000 4.000-3,-8.000 7.000-7,-10.000 6.000-6,-9.000 7.000-7,-7.000 5.000-4,-3.000 7.000 0,-3.000 6.000-1,-2.000 7.000-1,-6.000-1.000 2,-6.000-6.000 4,-6.000-6.000 5,-6.000-6.000 3,-2.000-9.000 3,3.000-8.000 3,3.000-10.000 2,4.000-9.000 2,1.000-5.000 3,0.000 0.000 2,0.000 0.000 2,0.000 0.000 3,6.000-4.000 3,13.000-5.000 7,12.000-7.000 5,13.000-5.000 7,10.000-4.000-1,10.000 0.000-4,10.000 0.000-6,9.000 0.000-5,2.000 0.000-3,-2.000 0.000 1,-3.000 0.000 0,-3.000 0.000 1,-4.000 1.000-1,-3.000 4.000-1,-3.000 3.000-2,-2.000 3.000-1,-5.000 3.000-2,-2.000 3.000-2,-3.000 3.000-2,-3.000 4.000-1,-6.000 4.000-1,-5.000 6.000-2,-7.000 7.000 1,-5.000 6.000-1,-6.000 3.000-1,-3.000 0.000 1,-3.000 0.000 0,-2.000 0.000-1,-8.000 4.000-1,-8.000 10.000-3,-10.000 10.000-3,-9.000 9.000-3,-5.000 4.000-2,0.000 1.000 3,0.000-1.000 1,0.000 1.000 1,-4.000 2.000-2,-5.000 7.000-8,-7.000 6.000-6,-5.000 7.000-8,2.000-7.000-4,13.000-19.000 0,12.000-18.000-1,13.000-19.000 0</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5:58"/>
    </inkml:context>
    <inkml:brush xml:id="br0">
      <inkml:brushProperty name="width" value="0.02949" units="cm"/>
      <inkml:brushProperty name="height" value="0.02949" units="cm"/>
      <inkml:brushProperty name="color" value="#00bff3"/>
    </inkml:brush>
  </inkml:definitions>
  <inkml:trace contextRef="#ctx0" brushRef="#br0">25000.000 9800.000 745,'-113.000'23.000'2,"26.000"-3.000"2,24.000-3.000 4,26.000-2.000 2,15.000-1.000 2,6.000 3.000 3,7.000 3.000 1,6.000 4.000 2,7.000 5.000 0,10.000 10.000-3,10.000 10.000-3,9.000 9.000-2,9.000 7.000-2,9.000 7.000-1,10.000 6.000 0,10.000 7.000 0,5.000 4.000-2,4.000 3.000-2,3.000 3.000-2,3.000 4.000-3,3.000 4.000 0,3.000 6.000 0,3.000 7.000 1,4.000 6.000 1,-1.000 4.000 1,-3.000 4.000 0,-3.000 3.000 2,-2.000 3.000 0,-5.000-2.000 0,-2.000-6.000 0,-3.000-6.000-2,-3.000-6.000-1,-6.000-9.000 0,-5.000-8.000 0,-7.000-10.000-1,-5.000-9.000 1,-6.000-9.000-1,-3.000-5.000 1,-3.000-7.000 0,-2.000-5.000 1,-1.000-11.000 0,3.000-11.000 1,3.000-14.000 0,4.000-11.000 0,1.000-18.000 1,0.000-22.000 2,0.000-22.000 0,0.000-21.000 2,12.000-42.000 0,26.000-58.000 1,24.000-60.000 0,26.000-59.000 0,16.000-30.000-1,10.000 0.000-3,10.000 0.000-3,9.000 0.000-4,4.000-4.000-1,1.000-5.000-3,-1.000-7.000-1,1.000-5.000-2,1.000 3.000-5,3.000 17.000-7,3.000 15.000-6,4.000 16.000-7,-18.000 35.000-5,-37.000 57.000-1,-38.000 56.000-2,-37.000 57.000-1</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31"/>
    </inkml:context>
    <inkml:brush xml:id="br0">
      <inkml:brushProperty name="width" value="0.07302" units="cm"/>
      <inkml:brushProperty name="height" value="0.07302" units="cm"/>
      <inkml:brushProperty name="color" value="#00bff3"/>
    </inkml:brush>
  </inkml:definitions>
  <inkml:trace contextRef="#ctx0" brushRef="#br0">55470.000 11635.000,'0.000'-31.000,"-8.000"23.000,0.000 0.000,8.000 0.000,0.000 0.000,-8.000 0.000,0.000 1.000,-7.000-1.000,-1.000 0.000,-8.000 24.000,1.000-1.000,-1.000 24.000,1.000 1.000,-1.000-1.000,1.000 0.000,15.000 8.000,0.000 0.000,8.000-16.000,0.000 1.000,16.000-17.000,-1.000 1.000,17.000-8.000,-1.000 0.000,1.000-8.000,-1.000 0.000,8.000-16.000,0.000 0.000,1.000-23.000,-1.000 0.000,-8.000-24.000,0.000 1.000,-15.000-1.000,0.000 0.000,0.000 8.000,-1.000 1.000,-7.000 30.000,0.000 1.000,-8.000 15.000,0.000 0.000,8.000 8.000,0.000 0.000,-8.000 23.000,0.000 1.000,0.000 23.000,0.000 0.000,0.000 16.000,0.000-1.000,0.000-15.000,0.000 0.000,0.000 0.000,0.000 0.000,23.000 8.000,1.000 0.000,-24.000-47.000</inkml:trace>
</inkml:ink>
</file>

<file path=ppt/ink/ink2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00"/>
    </inkml:context>
    <inkml:brush xml:id="br0">
      <inkml:brushProperty name="width" value="0.02708" units="cm"/>
      <inkml:brushProperty name="height" value="0.02708" units="cm"/>
      <inkml:brushProperty name="color" value="#00bff3"/>
    </inkml:brush>
  </inkml:definitions>
  <inkml:trace contextRef="#ctx0" brushRef="#br0">46000.000 9150.000 812,'-83.000'-105.000'-18,"34.000"41.000"10,35.000 40.000 8,35.000 42.000 10,18.000 28.000 3,3.000 20.000-4,3.000 18.000-2,4.000 20.000-4,1.000 16.000-1,0.000 16.000 2,0.000 15.000 1,0.000 17.000 1,-2.000 2.000 0,-3.000-9.000-1,-3.000-10.000-2,-2.000-8.000-3,-1.000 7.000 1,3.000 25.000-1,3.000 25.000 1,4.000 25.000 0,-1.000 9.000 0,-3.000-6.000-1,-3.000-6.000 0,-2.000-6.000-1,-1.000-18.000 1,3.000-28.000 3,3.000-28.000 2,4.000-27.000 2,1.000-23.000 2,0.000-16.000 0,0.000-15.000-1,0.000-15.000 0,1.000-12.000 0,4.000-6.000-2,3.000-6.000-1,3.000-6.000-2,1.000-9.000 0,1.000-8.000-1,-1.000-10.000 0,1.000-9.000 0,-1.000-18.000-1,1.000-24.000 1,-1.000-26.000-1,1.000-24.000 0,4.000-28.000 0,9.000-27.000-1,10.000-28.000-1,10.000-28.000-1,5.000-15.000 2,4.000 1.000 5,3.000-1.000 4,3.000 1.000 5,4.000 4.000-1,7.000 9.000-4,6.000 10.000-5,7.000 10.000-5,8.000-7.000-1,14.000-22.000 1,11.000-22.000 2,14.000-21.000 2,5.000-6.000-3,1.000 14.000-10,-1.000 11.000-9,1.000 14.000-8,-17.000 28.000-8,-30.000 48.000-5,-32.000 47.000-5,-30.000 47.000-5</inkml:trace>
</inkml:ink>
</file>

<file path=ppt/ink/ink2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01"/>
    </inkml:context>
    <inkml:brush xml:id="br0">
      <inkml:brushProperty name="width" value="0.02607" units="cm"/>
      <inkml:brushProperty name="height" value="0.02607" units="cm"/>
      <inkml:brushProperty name="color" value="#00bff3"/>
    </inkml:brush>
  </inkml:definitions>
  <inkml:trace contextRef="#ctx0" brushRef="#br0">65000.000 10050.000 844,'-50.000'-2.000'-4,"0.000"-3.000"-5,0.000-3.000-6,0.000-2.000-6,10.000 0.000 5,23.000 7.000 14,22.000 6.000 16,22.000 7.000 14,12.000 5.000 5,3.000 7.000-6,3.000 6.000-7,4.000 7.000-6,1.000 8.000-3,0.000 14.000-3,0.000 11.000-1,0.000 14.000-1,1.000 14.000-2,4.000 20.000 0,3.000 18.000-2,3.000 20.000-2,-2.000 11.000 1,-6.000 7.000-1,-6.000 6.000 1,-6.000 7.000 0,-6.000-6.000 0,-2.000-15.000-1,-3.000-15.000 0,-3.000-16.000-1,-4.000-16.000 0,-3.000-16.000-1,-3.000-15.000 1,-2.000-15.000 0,-1.000-15.000 0,3.000-12.000 0,3.000-13.000 0,4.000-12.000 0,2.000-12.000 1,4.000-8.000 1,3.000-10.000 1,3.000-9.000 2,10.000-29.000 0,20.000-46.000 1,18.000-47.000 1,20.000-47.000 1,10.000-41.000 0,3.000-34.000-2,3.000-35.000 0,4.000-33.000-2,-1.000-3.000-1,-3.000 32.000-3,-3.000 31.000-3,-2.000 32.000-2,2.000-4.000-2,9.000-37.000-3,10.000-38.000-2,10.000-37.000-4,5.000-9.000-2,4.000 23.000-4,3.000 22.000-3,3.000 22.000-3,-13.000 37.000-1,-28.000 53.000 0,-28.000 53.000 0,-27.000 54.000 1</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03"/>
    </inkml:context>
    <inkml:brush xml:id="br0">
      <inkml:brushProperty name="width" value="0.05" units="cm"/>
      <inkml:brushProperty name="height" value="0.05" units="cm"/>
      <inkml:brushProperty name="color" value="#f2395b"/>
    </inkml:brush>
  </inkml:definitions>
  <inkml:trace contextRef="#ctx0" brushRef="#br0">69375.000 4025.000 333,'157.000'63.000'167,"51.000"46.000"-1,50.000 47.000 1,49.000 47.000 0</inkml:trace>
</inkml:ink>
</file>

<file path=ppt/ink/ink2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05"/>
    </inkml:context>
    <inkml:brush xml:id="br0">
      <inkml:brushProperty name="width" value="0.02477" units="cm"/>
      <inkml:brushProperty name="height" value="0.02477" units="cm"/>
      <inkml:brushProperty name="color" value="#f2395b"/>
    </inkml:brush>
  </inkml:definitions>
  <inkml:trace contextRef="#ctx0" brushRef="#br0">24300.000 9950.000 888,'25.000'93.000'-34,"0.000"-11.000"10,0.000-14.000 9,0.000-11.000 11,1.000-9.000 4,4.000-3.000 1,3.000-3.000 2,3.000-2.000 0,3.000-3.000 0,3.000 1.000 1,3.000-1.000-1,4.000 1.000 1,1.000-3.000 0,0.000-2.000-1,0.000-3.000 0,0.000-3.000-2,0.000-4.000 1,0.000-3.000-1,0.000-3.000 0,0.000-2.000 0,1.000 0.000 0,4.000 7.000 0,3.000 6.000 0,3.000 7.000 0,1.000 2.000-1,1.000 1.000 1,-1.000-1.000-1,1.000 1.000 0,-1.000 1.000 1,1.000 3.000 1,-1.000 3.000 1,1.000 4.000 1,-1.000 2.000 1,1.000 4.000 0,-1.000 3.000 0,1.000 3.000 0,-1.000-1.000 0,1.000-2.000-1,-1.000-3.000 0,1.000-3.000-2,-3.000-2.000 0,-2.000 0.000-1,-3.000 0.000-2,-3.000 0.000-1,-4.000 0.000 0,-3.000 0.000 1,-3.000 0.000-1,-2.000 0.000 1,-3.000 0.000 1,1.000 0.000-1,-1.000 0.000 1,1.000 0.000 0,-4.000-2.000-1,-6.000-3.000 1,-6.000-3.000 0,-6.000-2.000-1,-4.000-3.000 1,1.000 1.000-1,-1.000-1.000 1,1.000 1.000 0,-3.000-1.000 0,-2.000 1.000 1,-3.000-1.000 0,-3.000 1.000 1,-1.000-3.000 0,4.000-2.000 0,3.000-3.000 0,3.000-3.000-1,1.000-12.000 1,1.000-18.000 2,-1.000-19.000 1,1.000-18.000 3,1.000-9.000-1,3.000 4.000 0,3.000 3.000-3,4.000 3.000-1,2.000-4.000 0,4.000-8.000-1,3.000-10.000 0,3.000-9.000 1,3.000-9.000-1,3.000-5.000 0,3.000-7.000 1,4.000-5.000 0,4.000-14.000 0,6.000-18.000 1,7.000-19.000 0,6.000-18.000 1,6.000-9.000 0,6.000 4.000-1,7.000 3.000-1,6.000 3.000 0,3.000 7.000 0,0.000 14.000-1,0.000 11.000 0,0.000 14.000-1,0.000 2.000 0,0.000-6.000 0,0.000-6.000-2,0.000-6.000-1,1.000-7.000 1,4.000-6.000 0,3.000-6.000 0,3.000-6.000 1,-2.000-2.000 0,-6.000 3.000 0,-6.000 3.000 0,-6.000 4.000-1,-6.000 4.000 0,-2.000 6.000 0,-3.000 7.000 1,-3.000 6.000-1,-2.000 6.000 1,0.000 6.000 0,0.000 7.000 0,0.000 6.000 0,-2.000 1.000 0,-3.000-3.000-1,-3.000-3.000 0,-2.000-2.000-1,-3.000 0.000-1,1.000 7.000 0,-1.000 6.000-1,1.000 7.000-1,-4.000 4.000-2,-6.000 3.000-4,-6.000 3.000-4,-6.000 4.000-4,-4.000 5.000-3,1.000 10.000-1,-1.000 10.000-3,1.000 9.000-1,-4.000 7.000 1,-6.000 7.000 1,-6.000 6.000 3,-6.000 7.000 2</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06"/>
    </inkml:context>
    <inkml:brush xml:id="br0">
      <inkml:brushProperty name="width" value="0.02385" units="cm"/>
      <inkml:brushProperty name="height" value="0.02385" units="cm"/>
      <inkml:brushProperty name="color" value="#f2395b"/>
    </inkml:brush>
  </inkml:definitions>
  <inkml:trace contextRef="#ctx0" brushRef="#br0">45650.000 8950.000 922,'26.000'-32.000'-3,"4.000"-11.000"-5,3.000-14.000-6,3.000-11.000-6,1.000 0.000 1,1.000 17.000 6,-1.000 15.000 6,1.000 16.000 6,-4.000 13.000 3,-6.000 14.000 1,-6.000 11.000 1,-6.000 14.000 0,-4.000 11.000 1,1.000 14.000 0,-1.000 11.000 0,1.000 14.000-1,-1.000 10.000 1,1.000 9.000 0,-1.000 10.000-1,1.000 10.000 1,-1.000 5.000 0,1.000 4.000 0,-1.000 3.000 0,1.000 3.000 0,-3.000-2.000 0,-2.000-6.000-1,-3.000-6.000-1,-3.000-6.000-1,-1.000 2.000 0,4.000 14.000-1,3.000 11.000 0,3.000 14.000-1,1.000 11.000 0,1.000 14.000 0,-1.000 11.000 0,1.000 14.000-1,-1.000-3.000 0,1.000-15.000 1,-1.000-15.000 0,1.000-16.000 0,1.000-13.000 1,3.000-9.000 1,3.000-10.000 0,4.000-8.000 0,2.000-9.000 1,4.000-6.000 0,3.000-6.000 0,3.000-6.000-1,-1.000-9.000 1,-2.000-8.000-1,-3.000-10.000 1,-3.000-9.000-2,1.000-10.000 1,6.000-9.000 0,7.000-10.000-1,6.000-8.000 0,1.000-6.000 0,-3.000 1.000-1,-3.000-1.000 1,-2.000 1.000-1,0.000-7.000 0,7.000-12.000-1,6.000-13.000 1,7.000-12.000 0,2.000-12.000 0,1.000-8.000 1,-1.000-10.000 2,1.000-9.000 0,1.000-12.000 1,3.000-11.000-1,3.000-14.000 0,4.000-11.000-1,2.000-14.000 0,4.000-11.000 0,3.000-14.000 0,3.000-11.000-1,4.000-14.000 1,7.000-11.000 0,6.000-14.000-1,7.000-11.000 1,2.000 0.000 0,1.000 17.000 0,-1.000 15.000-1,1.000 16.000 1,1.000 9.000-1,3.000 3.000 0,3.000 3.000-2,4.000 4.000 1,2.000 2.000-1,4.000 4.000 0,3.000 3.000 1,3.000 3.000 1,1.000-5.000-1,1.000-12.000 0,-1.000-13.000-1,1.000-12.000-2,-3.000-7.000 0,-2.000 1.000-1,-3.000-1.000-2,-3.000 1.000-2,-2.000 5.000-1,0.000 14.000-1,0.000 11.000-2,0.000 14.000-1,-5.000 11.000-3,-9.000 14.000-4,-10.000 11.000-3,-8.000 14.000-3,-11.000 11.000 0,-8.000 14.000 4,-10.000 11.000 5,-9.000 14.000 4,-10.000 7.000 2,-9.000 3.000 1,-10.000 3.000 0,-8.000 4.000 1</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07"/>
    </inkml:context>
    <inkml:brush xml:id="br0">
      <inkml:brushProperty name="width" value="0.02772" units="cm"/>
      <inkml:brushProperty name="height" value="0.02772" units="cm"/>
      <inkml:brushProperty name="color" value="#f2395b"/>
    </inkml:brush>
  </inkml:definitions>
  <inkml:trace contextRef="#ctx0" brushRef="#br0">64500.000 9800.000 793,'-19.000'-19.000'1,"13.000"13.000"2,12.000 12.000 1,13.000 13.000 3,9.000 15.000-1,6.000 19.000-2,7.000 19.000-2,6.000 19.000-2,1.000 12.000-1,-3.000 6.000 2,-3.000 7.000 1,-2.000 6.000 1,-5.000 3.000 0,-2.000 0.000 1,-3.000 0.000 0,-3.000 0.000-1,-2.000 0.000 1,0.000 0.000 0,0.000 0.000 0,0.000 0.000 0,0.000-2.000 0,0.000-3.000 0,0.000-3.000-1,0.000-2.000 1,1.000-8.000-1,4.000-8.000-1,3.000-10.000 0,3.000-9.000-1,-1.000-9.000 0,-2.000-5.000 0,-3.000-7.000 0,-3.000-5.000-1,-4.000-8.000 0,-3.000-5.000-1,-3.000-7.000 0,-2.000-5.000 0,-1.000-8.000 0,3.000-5.000-1,3.000-7.000 1,4.000-5.000-1,1.000-6.000 1,0.000-3.000 1,0.000-3.000 1,0.000-2.000 1,3.000-9.000 2,6.000-12.000 1,7.000-13.000 3,6.000-12.000 3,7.000-16.000 0,10.000-19.000 0,10.000-18.000 0,9.000-19.000 0,7.000-22.000 0,7.000-25.000 0,6.000-25.000-1,7.000-25.000 0,7.000-15.000-2,9.000-2.000-5,10.000-3.000-3,10.000-3.000-4,5.000-7.000-3,4.000-9.000-1,3.000-10.000-2,3.000-8.000-1,1.000-9.000-4,1.000-6.000-5,-1.000-6.000-4,1.000-6.000-6,-1.000-1.000-1,1.000 7.000 3,-1.000 6.000 3,1.000 7.000 3,-17.000 25.000 1,-30.000 48.000-2,-32.000 47.000 0,-30.000 47.000 0</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6:17"/>
    </inkml:context>
    <inkml:brush xml:id="br0">
      <inkml:brushProperty name="width" value="0.03433" units="cm"/>
      <inkml:brushProperty name="height" value="0.03433" units="cm"/>
      <inkml:brushProperty name="color" value="#f2395b"/>
    </inkml:brush>
  </inkml:definitions>
  <inkml:trace contextRef="#ctx0" brushRef="#br0">52850.000 38050.000 640,'-93.000'-90.000'-41,"17.000"23.000"15,15.000 22.000 15,16.000 22.000 15,7.000 10.000 9,1.000 1.000 4,-1.000-1.000 5,1.000 1.000 4,-3.000 1.000 0,-2.000 3.000-4,-3.000 3.000-4,-3.000 4.000-4,-4.000 2.000-3,-3.000 4.000-3,-3.000 3.000-1,-2.000 3.000-3,-3.000 3.000 0,1.000 3.000 0,-1.000 3.000 0,1.000 4.000 1,-4.000 4.000-1,-6.000 6.000-2,-6.000 7.000-2,-6.000 6.000-2,-4.000 4.000-2,1.000 4.000 0,-1.000 3.000-1,1.000 3.000 0,-1.000 4.000 1,1.000 7.000 1,-1.000 6.000 1,1.000 7.000 2,1.000 0.000 1,3.000-2.000-1,3.000-3.000 0,4.000-3.000 0,1.000 1.000 1,0.000 6.000-1,0.000 7.000 0,0.000 6.000-1,1.000-1.000 1,4.000-5.000 0,3.000-7.000 0,3.000-5.000 0,-1.000 0.000 1,-2.000 10.000-1,-3.000 10.000 2,-3.000 9.000 0,4.000-1.000 0,13.000-8.000-1,12.000-10.000 1,13.000-9.000-1,6.000-7.000 0,0.000-3.000 0,0.000-3.000 1,0.000-2.000 1,1.000 0.000-1,4.000 7.000 1,3.000 6.000-1,3.000 7.000 1,3.000 0.000 0,3.000-2.000 0,3.000-3.000 1,4.000-3.000-1,2.000-1.000 0,4.000 4.000 0,3.000 3.000 1,3.000 3.000 0,3.000-1.000 0,3.000-2.000 0,3.000-3.000 0,4.000-3.000 1,2.000-2.000-1,4.000 0.000 0,3.000 0.000 1,3.000 0.000 0,3.000 0.000-1,3.000 0.000 1,3.000 0.000 0,4.000 0.000 0,1.000 0.000-1,0.000 0.000 0,0.000 0.000-1,0.000 0.000-1,1.000 0.000 0,4.000 0.000 0,3.000 0.000 1,3.000 0.000 0,-1.000-2.000 1,-2.000-3.000 1,-3.000-3.000 0,-3.000-2.000 1,-2.000-5.000 0,0.000-2.000 0,0.000-3.000-1,0.000-3.000 0,-2.000-4.000-1,-3.000-3.000 0,-3.000-3.000 0,-2.000-2.000 0,0.000-3.000-1,7.000 1.000 0,6.000-1.000 0,7.000 1.000-1,0.000-3.000 0,-2.000-2.000-1,-3.000-3.000 0,-3.000-3.000-1,1.000-2.000-1,6.000 0.000 1,7.000 0.000-1,6.000 0.000 1,1.000-2.000 0,-3.000-3.000-1,-3.000-3.000 1,-2.000-2.000 0,-1.000-3.000 0,3.000 1.000-1,3.000-1.000 1,4.000 1.000 1,1.000-3.000-1,0.000-2.000 0,0.000-3.000 0,0.000-3.000 0,1.000-6.000 0,4.000-5.000 0,3.000-7.000 0,3.000-5.000 0,3.000-4.000 0,3.000 0.000 1,3.000 0.000 0,4.000 0.000 0,-1.000-5.000 1,-3.000-9.000 0,-3.000-10.000-1,-2.000-8.000 0,-1.000-6.000 1,3.000 1.000 0,3.000-1.000 0,4.000 1.000 1,1.000-3.000 1,0.000-2.000-2,0.000-3.000 0,0.000-3.000 0,0.000-2.000-1,0.000 0.000 0,0.000 0.000 1,0.000 0.000-1,0.000 0.000 1,0.000 0.000 0,0.000 0.000 0,0.000 0.000 0,-2.000-2.000 0,-3.000-3.000-1,-3.000-3.000 0,-2.000-2.000 0,-3.000-6.000-1,1.000-6.000 0,-1.000-6.000 0,1.000-6.000 0,-4.000-9.000 0,-6.000-8.000 0,-6.000-10.000 1,-6.000-9.000-1,-6.000-5.000 1,-2.000 0.000-1,-3.000 0.000 0,-3.000 0.000 0,-6.000 1.000 0,-5.000 4.000 0,-7.000 3.000 0,-5.000 3.000 0,-6.000-1.000-1,-3.000-2.000 1,-3.000-3.000 0,-2.000-3.000 0,-5.000-7.000 0,-2.000-9.000 0,-3.000-10.000 0,-3.000-8.000-1,-4.000-4.000 1,-3.000 3.000-1,-3.000 3.000-1,-2.000 4.000 0,-5.000 7.000-1,-2.000 13.000 0,-3.000 12.000-1,-3.000 13.000-2,-4.000 10.000 1,-3.000 10.000 0,-3.000 10.000 1,-2.000 9.000 0,-5.000 6.000 0,-2.000 3.000 1,-3.000 3.000-1,-3.000 4.000 0,-6.000 2.000 1,-5.000 4.000-1,-7.000 3.000 0,-5.000 3.000 0,-6.000 1.000 0,-3.000 1.000-1,-3.000-1.000-1,-2.000 1.000 0,-5.000 1.000 0,-2.000 3.000 0,-3.000 3.000-1,-3.000 4.000 1,-2.000 4.000-1,0.000 6.000 2,0.000 7.000 0,0.000 6.000 1,-2.000 6.000 0,-3.000 6.000 1,-3.000 7.000 0,-2.000 6.000 1,-5.000 4.000 0,-2.000 4.000 0,-3.000 3.000 0,-3.000 3.000 0,-2.000 6.000 0,0.000 9.000 0,0.000 10.000 0,0.000 10.000-1,-2.000 8.000 1,-3.000 10.000 0,-3.000 10.000 0,-2.000 9.000-1,0.000 1.000 1,7.000-6.000 1,6.000-6.000-1,7.000-6.000 0,0.000-1.000-1,-2.000 7.000 1,-3.000 6.000-1,-3.000 7.000-1,-4.000 5.000 1,-3.000 7.000-1,-3.000 6.000 1,-2.000 7.000 0,0.000 2.000 0,7.000 1.000 1,6.000-1.000 0,7.000 1.000 1,5.000 2.000 0,7.000 7.000-1,6.000 6.000 1,7.000 7.000-2,4.000 5.000 0,3.000 7.000-1,3.000 6.000-1,4.000 7.000-1,2.000 2.000-2,4.000 1.000-2,3.000-1.000-3,3.000 1.000-2,7.000 4.000-4,14.000 9.000-4,11.000 10.000-4,14.000 10.000-4,7.000-12.000 0,3.000-31.000 6,3.000-31.000 5,4.000-31.000 5</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7:52"/>
    </inkml:context>
    <inkml:brush xml:id="br0">
      <inkml:brushProperty name="width" value="0.03728" units="cm"/>
      <inkml:brushProperty name="height" value="0.03728" units="cm"/>
      <inkml:brushProperty name="color" value="#f2395b"/>
    </inkml:brush>
  </inkml:definitions>
  <inkml:trace contextRef="#ctx0" brushRef="#br0">27050.000 49050.000 590,'-22.000'-25.000'8,"6.000"0.000"5,7.000 0.000 4,6.000 0.000 5,1.000 6.000 2,-3.000 13.000 1,-3.000 12.000 1,-2.000 13.000 0,-3.000 7.000 0,1.000 4.000-4,-1.000 3.000-2,1.000 3.000-4,1.000 1.000 0,3.000 1.000 1,3.000-1.000 0,4.000 1.000 2,2.000-1.000-2,4.000 1.000-1,3.000-1.000-4,3.000 1.000-2,-1.000 1.000-1,-2.000 3.000-2,-3.000 3.000-1,-3.000 4.000-1,-2.000-1.000 0,0.000-3.000-1,0.000-3.000-2,0.000-2.000 1</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7:53"/>
    </inkml:context>
    <inkml:brush xml:id="br0">
      <inkml:brushProperty name="width" value="0.03583" units="cm"/>
      <inkml:brushProperty name="height" value="0.03583" units="cm"/>
      <inkml:brushProperty name="color" value="#f2395b"/>
    </inkml:brush>
  </inkml:definitions>
  <inkml:trace contextRef="#ctx0" brushRef="#br0">28900.000 48500.000 613,'46.000'-44.000'76,"-5.000"13.000"-16,-7.000 12.000-18,-5.000 13.000-16,-4.000 6.000-11,0.000 0.000-3,0.000 0.000-3,0.000 0.000-4,0.000 0.000-3,0.000 0.000 0,0.000 0.000-2,0.000 0.000-2,0.000 0.000 0,0.000 0.000 1,0.000 0.000 0,0.000 0.000 0,0.000 0.000-1,0.000 0.000-1,0.000 0.000-1,0.000 0.000-3,-2.000 3.000 0,-3.000 6.000 1,-3.000 7.000 2,-2.000 6.000 0,-5.000 3.000 1,-2.000 0.000 1,-3.000 0.000 0,-3.000 0.000 0,-4.000 1.000 1,-3.000 4.000 1,-3.000 3.000-1,-2.000 3.000 1,-5.000 1.000-1,-2.000 1.000 1,-3.000-1.000-1,-3.000 1.000 1,-2.000-3.000-1,0.000-2.000 2,0.000-3.000 1,0.000-3.000 2,3.000-2.000-1,6.000 0.000 0,7.000 0.000 0,6.000 0.000-1,6.000-4.000 2,6.000-5.000 5,7.000-7.000 5,6.000-5.000 5,6.000-4.000 2,6.000 0.000 0,7.000 0.000-2,6.000 0.000-2,4.000-4.000 0,4.000-5.000-4,3.000-7.000-2,3.000-5.000-3,-2.000-4.000-3,-6.000 0.000-6,-6.000 0.000-4,-6.000 0.000-5,-6.000 1.000-8,-2.000 4.000-11,-3.000 3.000-11,-3.000 3.000-12</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7:55"/>
    </inkml:context>
    <inkml:brush xml:id="br0">
      <inkml:brushProperty name="width" value="0.03252" units="cm"/>
      <inkml:brushProperty name="height" value="0.03252" units="cm"/>
      <inkml:brushProperty name="color" value="#f2395b"/>
    </inkml:brush>
  </inkml:definitions>
  <inkml:trace contextRef="#ctx0" brushRef="#br0">32800.000 47250.000 676,'25.000'-46.000'33,"0.000"10.000"1,0.000 10.000-1,0.000 9.000 0,0.000 6.000-2,0.000 3.000-3,0.000 3.000-3,0.000 4.000-3,0.000 1.000-6,0.000 0.000-4,0.000 0.000-7,0.000 0.000-5,-4.000 3.000-4,-5.000 6.000-1,-7.000 7.000-1,-5.000 6.000-2,-3.000 6.000-1,4.000 6.000-1,3.000 7.000-1,3.000 6.000-1,-4.000-1.000 0,-8.000-5.000 1,-10.000-7.000 1,-9.000-5.000 1,-5.000-3.000 2,0.000 4.000 1,0.000 3.000 1,0.000 3.000 3,0.000-2.000 1,0.000-6.000 2,0.000-6.000 2,0.000-6.000 2,9.000-4.000 4,19.000 1.000 4,19.000-1.000 4,19.000 1.000 6,5.000-3.000 0,-5.000-2.000-3,-7.000-3.000-3,-5.000-3.000-3,-3.000-2.000-3,4.000 0.000-2,3.000 0.000-2,3.000 0.000-3,-4.000 6.000-2,-8.000 13.000-1,-10.000 12.000 0,-9.000 13.000-3,-10.000 4.000 1,-9.000-3.000-1,-10.000-3.000-1,-8.000-2.000 1,-8.000-1.000-1,-2.000 3.000-2,-3.000 3.000-3,-3.000 4.000-1,-1.000 1.000-2,4.000 0.000-3,3.000 0.000-1,3.000 0.000-3,3.000-2.000-1,3.000-3.000-1,3.000-3.000-1,4.000-2.000 0</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31"/>
    </inkml:context>
    <inkml:brush xml:id="br0">
      <inkml:brushProperty name="width" value="0.07302" units="cm"/>
      <inkml:brushProperty name="height" value="0.07302" units="cm"/>
      <inkml:brushProperty name="color" value="#00bff3"/>
    </inkml:brush>
  </inkml:definitions>
  <inkml:trace contextRef="#ctx0" brushRef="#br0">59270.000 11128.000,'0.000'-62.000,"0.000"54.000,0.000 0.000,0.000 47.000,0.000 0.000,-16.000 16.000,0.000 0.000,-15.000 15.000,0.000 1.000,-1.000-1.000,1.000 1.000,7.000-9.000,1.000 1.000,15.000-39.000,0.000-1.000,8.000-15.000,0.000 0.000,8.000-16.000</inkml:trace>
</inkml:ink>
</file>

<file path=ppt/ink/ink2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7:57"/>
    </inkml:context>
    <inkml:brush xml:id="br0">
      <inkml:brushProperty name="width" value="0.03688" units="cm"/>
      <inkml:brushProperty name="height" value="0.03688" units="cm"/>
      <inkml:brushProperty name="color" value="#f2395b"/>
    </inkml:brush>
  </inkml:definitions>
  <inkml:trace contextRef="#ctx0" brushRef="#br0">48700.000 48050.000 596,'-24.000'-25.000'30,"4.000"0.000"9,3.000 0.000 10,3.000 0.000 10,3.000 7.000-2,3.000 17.000-11,3.000 15.000-12,4.000 16.000-11,1.000 9.000-7,0.000 3.000-2,0.000 3.000-3,0.000 4.000-2,0.000-1.000-3,0.000-3.000-1,0.000-3.000-1,0.000-2.000-3,1.000-3.000-1,4.000 1.000-2,3.000-1.000-3,3.000 1.000-3,-1.000-1.000-1,-2.000 1.000 1,-3.000-1.000 1,-3.000 1.000 0,-2.000-1.000 1,0.000 1.000 0,0.000-1.000 0,0.000 1.000 1,1.000-3.000-10,4.000-2.000-19,3.000-3.000-20,3.000-3.000-19</inkml:trace>
</inkml:ink>
</file>

<file path=ppt/ink/ink2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7:58"/>
    </inkml:context>
    <inkml:brush xml:id="br0">
      <inkml:brushProperty name="width" value="0.03382" units="cm"/>
      <inkml:brushProperty name="height" value="0.03382" units="cm"/>
      <inkml:brushProperty name="color" value="#f2395b"/>
    </inkml:brush>
  </inkml:definitions>
  <inkml:trace contextRef="#ctx0" brushRef="#br0">49300.000 45850.000 650,'0.000'-47.000'16,"0.000"6.000"4,0.000 7.000 5,0.000 6.000 4,3.000 4.000 3,6.000 4.000 2,7.000 3.000 1,6.000 3.000 1,7.000 3.000-4,10.000 3.000-6,10.000 3.000-9,9.000 4.000-6,1.000 2.000-8,-6.000 4.000-3,-6.000 3.000-6,-6.000 3.000-4,-9.000 4.000-3,-8.000 7.000 1,-10.000 6.000 1,-9.000 7.000 0,-9.000 4.000 1,-5.000 3.000 1,-7.000 3.000 2,-5.000 4.000 1,-4.000 1.000 0,0.000 0.000 1,0.000 0.000 0,0.000 0.000 0,0.000 0.000 1,0.000 0.000 3,0.000 0.000 1,0.000 0.000 3,0.000-4.000 2,0.000-5.000 1,0.000-7.000 1,0.000-5.000 2,7.000-8.000 2,17.000-5.000 2,15.000-7.000 3,16.000-5.000 1,10.000-9.000 1,7.000-9.000-3,6.000-10.000-3,7.000-8.000-3,2.000-4.000-2,1.000 3.000-3,-1.000 3.000-1,1.000 4.000-4,-1.000-1.000-2,1.000-3.000-2,-1.000-3.000-3,1.000-2.000-4,-1.000-1.000-3,1.000 3.000-7,-1.000 3.000-7,1.000 4.000-7,-4.000 1.000-2,-6.000 0.000 1,-6.000 0.000 0,-6.000 0.000 0,-6.000 1.000 2,-2.000 4.000 1,-3.000 3.000 1,-3.000 3.000 1</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7:59"/>
    </inkml:context>
    <inkml:brush xml:id="br0">
      <inkml:brushProperty name="width" value="0.03665" units="cm"/>
      <inkml:brushProperty name="height" value="0.03665" units="cm"/>
      <inkml:brushProperty name="color" value="#f2395b"/>
    </inkml:brush>
  </inkml:definitions>
  <inkml:trace contextRef="#ctx0" brushRef="#br0">52050.000 45800.000 600,'-18.000'-25.000'-1,"17.000"0.000"17,15.000 0.000 17,16.000 0.000 17,7.000 3.000 3,1.000 6.000-9,-1.000 7.000-11,1.000 6.000-9,-1.000 3.000-6,1.000 0.000-3,-1.000 0.000-1,1.000 0.000-3,-1.000 1.000-3,1.000 4.000-7,-1.000 3.000-5,1.000 3.000-6,-7.000 4.000-4,-12.000 7.000 1,-13.000 6.000 0,-12.000 7.000 0,-10.000 5.000 1,-6.000 7.000 2,-6.000 6.000 1,-6.000 7.000 3,-4.000 0.000 0,1.000-2.000 2,-1.000-3.000 1,1.000-3.000 2,1.000-4.000 1,3.000-3.000 1,3.000-3.000 2,4.000-2.000 1,7.000-8.000 3,13.000-8.000 2,12.000-10.000 4,13.000-9.000 2,7.000-5.000 1,4.000 0.000 1,3.000 0.000-1,3.000 0.000 0,3.000-2.000-1,3.000-3.000-3,3.000-3.000-2,4.000-2.000-2,-1.000 0.000-2,-3.000 7.000 0,-3.000 6.000-1,-2.000 7.000-1,-6.000 5.000 0,-6.000 7.000-2,-6.000 6.000 0,-6.000 7.000-2,-7.000 7.000 1,-6.000 9.000 0,-6.000 10.000 0,-6.000 10.000 1,-6.000 0.000 0,-2.000-5.000-2,-3.000-7.000 0,-3.000-5.000-1,-2.000-4.000-2,0.000 0.000-4,0.000 0.000-4,0.000 0.000-3,-2.000-2.000-3,-3.000-3.000 0,-3.000-3.000-2,-2.000-2.000-1,-6.000 2.000-3,-6.000 9.000-4,-6.000 10.000-4,-6.000 10.000-5,-1.000-1.000-1,7.000-9.000 1,6.000-10.000 1,7.000-8.000 2,4.000-8.000 1,3.000-2.000 3,3.000-3.000 3,4.000-3.000 2</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08"/>
    </inkml:context>
    <inkml:brush xml:id="br0">
      <inkml:brushProperty name="width" value="0.02893" units="cm"/>
      <inkml:brushProperty name="height" value="0.02893" units="cm"/>
      <inkml:brushProperty name="color" value="#f2395b"/>
    </inkml:brush>
  </inkml:definitions>
  <inkml:trace contextRef="#ctx0" brushRef="#br0">28150.000 55300.000 760,'-19.000'-22.000'-28,"13.000"6.000"11,12.000 7.000 11,13.000 6.000 11,4.000 4.000 6,-3.000 4.000-2,-3.000 3.000 0,-2.000 3.000-2,-1.000-1.000 0,3.000-2.000-2,3.000-3.000 0,4.000-3.000-1,1.000-1.000-1,0.000 4.000 2,0.000 3.000 0,0.000 3.000 0,0.000 1.000 1,0.000 1.000-1,0.000-1.000 0,0.000 1.000-1,1.000 1.000 0,4.000 3.000 0,3.000 3.000 1,3.000 4.000 0,1.000 1.000 0,1.000 0.000-2,-1.000 0.000 0,1.000 0.000-1,-3.000-2.000-1,-2.000-3.000 0,-3.000-3.000-1,-3.000-2.000 1,-2.000-3.000 0,0.000 1.000 0,0.000-1.000 1,0.000 1.000 0,0.000-1.000 0,0.000 1.000 0,0.000-1.000-1,0.000 1.000 1,1.000-1.000-1,4.000 1.000 0,3.000-1.000-1,3.000 1.000 1,-1.000-1.000-1,-2.000 1.000 1,-3.000-1.000-1,-3.000 1.000 1,-2.000-1.000 0,0.000 1.000 0,0.000-1.000 0,0.000 1.000 1,0.000-3.000-1,0.000-2.000-1,0.000-3.000 1,0.000-3.000-1,1.000 1.000 0,4.000 6.000-1,3.000 7.000 1,3.000 6.000 0,-1.000 1.000-1,-2.000-3.000 1,-3.000-3.000 0,-3.000-2.000-1,-2.000-3.000 1,0.000 1.000-1,0.000-1.000 1,0.000 1.000-1,0.000-1.000 0,0.000 1.000 0,0.000-1.000 0,0.000 1.000 1,0.000-1.000-1,0.000 1.000 1,0.000-1.000-1,0.000 1.000 0,0.000-4.000 1,0.000-6.000 4,0.000-6.000 3,0.000-6.000 3,1.000-6.000 1,4.000-2.000-1,3.000-3.000-2,3.000-3.000 0,1.000-4.000 0,1.000-3.000 0,-1.000-3.000 0,1.000-2.000 2,-1.000-1.000-1,1.000 3.000-1,-1.000 3.000-2,1.000 4.000-2,-3.000 1.000 0,-2.000 0.000 1,-3.000 0.000-1,-3.000 0.000 0,1.000 0.000 0,6.000 0.000-2,7.000 0.000-2,6.000 0.000 0,-1.000 0.000-2,-5.000 0.000 1,-7.000 0.000 1,-5.000 0.000 1,-4.000 1.000-1,0.000 4.000-3,0.000 3.000-2,0.000 3.000-2,0.000 3.000-1,0.000 3.000 2,0.000 3.000 1,0.000 4.000 1,1.000-1.000 0,4.000-3.000 0,3.000-3.000-1,3.000-2.000 0,-1.000-3.000 1,-2.000 1.000 3,-3.000-1.000 2,-3.000 1.000 3,-1.000-3.000 1,4.000-2.000-3,3.000-3.000-3,3.000-3.000-2,1.000-2.000-1,1.000 0.000 1,-1.000 0.000 0,1.000 0.000 2,-3.000 1.000 0,-2.000 4.000 0,-3.000 3.000-1,-3.000 3.000 0,-2.000-1.000 0,0.000-2.000 0,0.000-3.000 0,0.000-3.000 1,0.000-2.000-2,0.000 0.000-1,0.000 0.000-2,0.000 0.000-3,-7.000 7.000-4,-11.000 17.000-9,-14.000 15.000-7,-11.000 16.000-8,-7.000 4.000-2,0.000-6.000 3,0.000-6.000 3,0.000-6.000 3</inkml:trace>
</inkml:ink>
</file>

<file path=ppt/ink/ink2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09"/>
    </inkml:context>
    <inkml:brush xml:id="br0">
      <inkml:brushProperty name="width" value="0.02606" units="cm"/>
      <inkml:brushProperty name="height" value="0.02606" units="cm"/>
      <inkml:brushProperty name="color" value="#f2395b"/>
    </inkml:brush>
  </inkml:definitions>
  <inkml:trace contextRef="#ctx0" brushRef="#br0">27950.000 54650.000 844,'-47.000'1.000'28,"6.000"4.000"-5,7.000 3.000-5,6.000 3.000-5,-2.000 4.000-4,-9.000 7.000 1,-10.000 6.000-2,-8.000 7.000-1,-3.000 2.000 0,7.000 1.000-1,6.000-1.000-1,7.000 1.000 0,2.000-1.000-2,1.000 1.000 1,-1.000-1.000-2,1.000 1.000 0,-1.000-1.000 0,1.000 1.000-1,-1.000-1.000-1,1.000 1.000 0,2.000-1.000 0,7.000 1.000-1,6.000-1.000 1,7.000 1.000-1,2.000-1.000 0,1.000 1.000 1,-1.000-1.000-1,1.000 1.000 0,1.000-1.000 0,3.000 1.000 1,3.000-1.000 0,4.000 1.000 0,1.000-1.000 0,0.000 1.000 1,0.000-1.000-1,0.000 1.000 2,1.000-3.000-1,4.000-2.000 0,3.000-3.000 0,3.000-3.000 0,3.000-2.000-1,3.000 0.000 1,3.000 0.000-1,4.000 0.000 0,5.000 0.000 0,10.000 0.000 0,10.000 0.000-2,9.000 0.000 0,1.000-4.000 0,-6.000-5.000-2,-6.000-7.000 0,-6.000-5.000-1,-2.000-4.000-1,3.000 0.000-4,3.000 0.000-1,4.000 0.000-4,2.000-4.000-2,4.000-5.000-3,3.000-7.000-3,3.000-5.000-2,-5.000-3.000-1,-12.000 4.000 4,-13.000 3.000 3,-12.000 3.000 4,-7.000 1.000 0,1.000 1.000-1,-1.000-1.000-3,1.000 1.000 0</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0"/>
    </inkml:context>
    <inkml:brush xml:id="br0">
      <inkml:brushProperty name="width" value="0.02632" units="cm"/>
      <inkml:brushProperty name="height" value="0.02632" units="cm"/>
      <inkml:brushProperty name="color" value="#f2395b"/>
    </inkml:brush>
  </inkml:definitions>
  <inkml:trace contextRef="#ctx0" brushRef="#br0">24900.000 54400.000 835,'-47.000'0.000'-11,"6.000"0.000"8,7.000 0.000 6,6.000 0.000 8,6.000 3.000 5,6.000 6.000 2,7.000 7.000 2,6.000 6.000 2,3.000 6.000-1,0.000 6.000-5,0.000 7.000-3,0.000 6.000-4,0.000 9.000-3,0.000 13.000-1,0.000 12.000-1,0.000 13.000-1,0.000 4.000-1,0.000-3.000 0,0.000-3.000 1,0.000-2.000 0,1.000-5.000-1,4.000-2.000-3,3.000-3.000-1,3.000-3.000-2,1.000-2.000-2,1.000 0.000-3,-1.000 0.000-2,1.000 0.000-2,-3.000-4.000-4,-2.000-5.000-3,-3.000-7.000-3,-3.000-5.000-4,-1.000-6.000-1,4.000-3.000 1,3.000-3.000 0,3.000-2.000 2</inkml:trace>
</inkml:ink>
</file>

<file path=ppt/ink/ink2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0"/>
    </inkml:context>
    <inkml:brush xml:id="br0">
      <inkml:brushProperty name="width" value="0.02694" units="cm"/>
      <inkml:brushProperty name="height" value="0.02694" units="cm"/>
      <inkml:brushProperty name="color" value="#f2395b"/>
    </inkml:brush>
  </inkml:definitions>
  <inkml:trace contextRef="#ctx0" brushRef="#br0">24800.000 55400.000 816,'25.000'-24.000'3,"0.000"4.000"6,0.000 3.000 6,0.000 3.000 7,1.000 3.000 3,4.000 3.000-3,3.000 3.000-2,3.000 4.000-3,-1.000 1.000-1,-2.000 0.000-3,-3.000 0.000-3,-3.000 0.000-2,-1.000 0.000-5,4.000 0.000-6,3.000 0.000-6,3.000 0.000-7,-1.000 0.000-5,-2.000 0.000 0,-3.000 0.000-1,-3.000 0.000-2,-2.000 1.000-3,0.000 4.000-5,0.000 3.000-4,0.000 3.000-5</inkml:trace>
</inkml:ink>
</file>

<file path=ppt/ink/ink2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0"/>
    </inkml:context>
    <inkml:brush xml:id="br0">
      <inkml:brushProperty name="width" value="0.03111" units="cm"/>
      <inkml:brushProperty name="height" value="0.03111" units="cm"/>
      <inkml:brushProperty name="color" value="#f2395b"/>
    </inkml:brush>
  </inkml:definitions>
  <inkml:trace contextRef="#ctx0" brushRef="#br0">25700.000 53950.000 707,'-22.000'73.000'95,"6.000"-3.000"-21,7.000-3.000-20,6.000-2.000-22,3.000 0.000-13,0.000 7.000-6,0.000 6.000-7,0.000 7.000-7,0.000 7.000-5,0.000 9.000 0,0.000 10.000-2,0.000 10.000-2,0.000 4.000-1,0.000 0.000-1,0.000 0.000 0,0.000 0.000-2,1.000 1.000 0,4.000 4.000-1,3.000 3.000 0,3.000 3.000-2,1.000-2.000-1,1.000-6.000-5,-1.000-6.000-3,1.000-6.000-4,-1.000-9.000-2,1.000-8.000 1,-1.000-10.000 1,1.000-9.000 0,-1.000-13.000 2,1.000-16.000 7,-1.000-15.000 4,1.000-15.000 6</inkml:trace>
</inkml:ink>
</file>

<file path=ppt/ink/ink2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1"/>
    </inkml:context>
    <inkml:brush xml:id="br0">
      <inkml:brushProperty name="width" value="0.02588" units="cm"/>
      <inkml:brushProperty name="height" value="0.02588" units="cm"/>
      <inkml:brushProperty name="color" value="#f2395b"/>
    </inkml:brush>
  </inkml:definitions>
  <inkml:trace contextRef="#ctx0" brushRef="#br0">23100.000 55000.000 849,'-24.000'-21.000'4,"4.000"10.000"9,3.000 10.000 7,3.000 9.000 8,1.000 9.000 0,1.000 9.000-8,-1.000 10.000-8,1.000 10.000-8,1.000 5.000-5,3.000 4.000 0,3.000 3.000-1,4.000 3.000 0,1.000 1.000 0,0.000 1.000 1,0.000-1.000 0,0.000 1.000 1,1.000-3.000 0,4.000-2.000 0,3.000-3.000 0,3.000-3.000-1,1.000-6.000 0,1.000-5.000 1,-1.000-7.000-1,1.000-5.000 1,2.000-4.000-1,7.000 0.000 1,6.000 0.000 0,7.000 0.000 0,4.000-2.000 0,3.000-3.000-1,3.000-3.000 1,4.000-2.000 0,1.000-6.000-1,0.000-6.000 0,0.000-6.000-2,0.000-6.000 0,1.000-9.000 0,4.000-8.000 0,3.000-10.000 1,3.000-9.000-1,-1.000-7.000 1,-2.000-3.000 1,-3.000-3.000 0,-3.000-2.000 0,-6.000-5.000 1,-5.000-2.000 0,-7.000-3.000 1,-5.000-3.000 0,-8.000-2.000 0,-5.000 0.000 0,-7.000 0.000-1,-5.000 0.000 1,-6.000 1.000 0,-3.000 4.000 3,-3.000 3.000 2,-2.000 3.000 3,-8.000 4.000 1,-8.000 7.000-2,-10.000 6.000-2,-9.000 7.000-1,-7.000 5.000-1,-3.000 7.000-2,-3.000 6.000-1,-2.000 7.000-3,-1.000 2.000-2,3.000 1.000-4,3.000-1.000-3,4.000 1.000-5,2.000 2.000-2,4.000 7.000-3,3.000 6.000-3,3.000 7.000-2,4.000 2.000 1,7.000 1.000 4,6.000-1.000 3,7.000 1.000 5,2.000 1.000 0,1.000 3.000-4,-1.000 3.000-3,1.000 4.000-4</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4"/>
    </inkml:context>
    <inkml:brush xml:id="br0">
      <inkml:brushProperty name="width" value="0.05" units="cm"/>
      <inkml:brushProperty name="height" value="0.05" units="cm"/>
      <inkml:brushProperty name="color" value="#f2395b"/>
    </inkml:brush>
  </inkml:definitions>
  <inkml:trace contextRef="#ctx0" brushRef="#br0">33725.000 54425.000 333,'157.000'63.000'167,"51.000"46.000"-1,50.000 47.000 1,49.000 47.000 0</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32"/>
    </inkml:context>
    <inkml:brush xml:id="br0">
      <inkml:brushProperty name="width" value="0.07302" units="cm"/>
      <inkml:brushProperty name="height" value="0.07302" units="cm"/>
      <inkml:brushProperty name="color" value="#00bff3"/>
    </inkml:brush>
  </inkml:definitions>
  <inkml:trace contextRef="#ctx0" brushRef="#br0">59457.000 11313.000,'0.000'-63.000,"8.000"63.000,0.000 0.000,0.000 31.000,-1.000 1.000,9.000 7.000,0.000 0.000,-8.000 24.000,-1.000-1.000,1.000-15.000,0.000 1.000,-8.000 22.000,0.000 1.000,8.000-17.000,0.000 1.000,-8.000-23.000,0.000-1.000,-8.000-23.000,0.000 0.000,-8.000-16.000,1.000 0.000,-24.000-31.000,-1.000 0.000,1.000 7.000,0.000 1.000,15.000 7.000,1.000 1.000,15.000 15.000,0.000 0.000,24.000-7.000,-1.000-1.000,17.000 8.000,-1.000 0.000,8.000 0.000,1.000 1.000,-9.000 7.000,0.000 0.000,-15.000 0.000,0.000 0.000,-8.000 0.000</inkml:trace>
</inkml:ink>
</file>

<file path=ppt/ink/ink2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4"/>
    </inkml:context>
    <inkml:brush xml:id="br0">
      <inkml:brushProperty name="width" value="0.022" units="cm"/>
      <inkml:brushProperty name="height" value="0.022" units="cm"/>
      <inkml:brushProperty name="color" value="#f2395b"/>
    </inkml:brush>
  </inkml:definitions>
  <inkml:trace contextRef="#ctx0" brushRef="#br0">33550.000 54400.000 999,'-2.000'-47.000'-86,"-3.000"6.000"22,-3.000 7.000 22,-2.000 6.000 21,-3.000 4.000 12,1.000 4.000 3,-1.000 3.000 1,1.000 3.000 2</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6"/>
    </inkml:context>
    <inkml:brush xml:id="br0">
      <inkml:brushProperty name="width" value="0.02525" units="cm"/>
      <inkml:brushProperty name="height" value="0.02525" units="cm"/>
      <inkml:brushProperty name="color" value="#f2395b"/>
    </inkml:brush>
  </inkml:definitions>
  <inkml:trace contextRef="#ctx0" brushRef="#br0">32700.000 54600.000 871,'-47.000'0.000'-58,"6.000"0.000"12,7.000 0.000 12,6.000 0.000 11,3.000 0.000 8,0.000 0.000 3,0.000 0.000 4,0.000 0.000 3,1.000 1.000 2,4.000 4.000 0,3.000 3.000 2,3.000 3.000 0,-1.000 1.000 0,-2.000 1.000 1,-3.000-1.000-1,-3.000 1.000 1,-2.000-3.000 0,0.000-2.000 0,0.000-3.000 0,0.000-3.000 0,-2.000 1.000 0,-3.000 6.000 0,-3.000 7.000 0,-2.000 6.000 0,0.000 1.000 0,7.000-3.000 0,6.000-3.000 0,7.000-2.000 0,0.000-5.000 0,-2.000-2.000 0,-3.000-3.000 0,-3.000-3.000 0,-1.000-1.000 0,4.000 4.000 0,3.000 3.000 0,3.000 3.000 0,6.000-1.000 6,9.000-2.000 13,10.000-3.000 14,10.000-3.000 12,4.000-2.000 2,0.000 0.000-10,0.000 0.000-8,0.000 0.000-10,3.000-4.000-6,6.000-5.000-1,7.000-7.000-1,6.000-5.000-3,-1.000-3.000-1,-5.000 4.000-1,-7.000 3.000-3,-5.000 3.000-1,-4.000 1.000 0,0.000 1.000 0,0.000-1.000-1,0.000 1.000 1,0.000-1.000 0,0.000 1.000 0,0.000-1.000 0,0.000 1.000 0,0.000-3.000 0,0.000-2.000 0,0.000-3.000 1,0.000-3.000 0,0.000-1.000 1,0.000 4.000-1,0.000 3.000-1,0.000 3.000 1,0.000-1.000-1,0.000-2.000 0,0.000-3.000-1,0.000-3.000-1,0.000-1.000 0,0.000 4.000 0,0.000 3.000-1,0.000 3.000-1,1.000 1.000 0,4.000 1.000 0,3.000-1.000 1,3.000 1.000 0,1.000-1.000 0,1.000 1.000 0,-1.000-1.000 1,1.000 1.000-1,-3.000-3.000 1,-2.000-2.000 0,-3.000-3.000-1,-3.000-3.000 1,-1.000 1.000 0,4.000 6.000 0,3.000 7.000 0,3.000 6.000 0,1.000-1.000 0,1.000-5.000-1,-1.000-7.000 0,1.000-5.000 0</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6"/>
    </inkml:context>
    <inkml:brush xml:id="br0">
      <inkml:brushProperty name="width" value="0.03089" units="cm"/>
      <inkml:brushProperty name="height" value="0.03089" units="cm"/>
      <inkml:brushProperty name="color" value="#f2395b"/>
    </inkml:brush>
  </inkml:definitions>
  <inkml:trace contextRef="#ctx0" brushRef="#br0">33200.000 54100.000 712,'-43.000'-2.000'3,"17.000"-3.000"15,15.000-3.000 14,16.000-2.000 16,10.000-6.000 3,7.000-6.000-11,6.000-6.000-9,7.000-6.000-10,2.000-6.000-6,1.000-2.000-4,-1.000-3.000-3,1.000-3.000-4,4.000-4.000-2,9.000-3.000 0,10.000-3.000-2,10.000-2.000 0,4.000-5.000-1,0.000-2.000 1,0.000-3.000 1,0.000-3.000 0,0.000-2.000-1,0.000 0.000-4,0.000 0.000-5,0.000 0.000-3,-4.000 1.000-2,-5.000 4.000 2,-7.000 3.000 2,-5.000 3.000 1,-3.000 1.000 1,4.000 1.000 0,3.000-1.000 0,3.000 1.000 0,-2.000 1.000-1,-6.000 3.000 0,-6.000 3.000 0,-6.000 4.000-1,-7.000 4.000-1,-6.000 6.000-1,-6.000 7.000-1,-6.000 6.000-2,-2.000 4.000 0,3.000 4.000-1,3.000 3.000 0,4.000 3.000-1</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17"/>
    </inkml:context>
    <inkml:brush xml:id="br0">
      <inkml:brushProperty name="width" value="0.02975" units="cm"/>
      <inkml:brushProperty name="height" value="0.02975" units="cm"/>
      <inkml:brushProperty name="color" value="#f2395b"/>
    </inkml:brush>
  </inkml:definitions>
  <inkml:trace contextRef="#ctx0" brushRef="#br0">33350.000 53950.000 739,'-19.000'-21.000'18,"13.000"10.000"6,12.000 10.000 7,13.000 9.000 5,9.000 7.000 1,6.000 7.000-8,7.000 6.000-6,6.000 7.000-7,1.000 2.000-5,-3.000 1.000-2,-3.000-1.000-3,-2.000 1.000-2,-1.000-1.000-2,3.000 1.000-1,3.000-1.000-2,4.000 1.000-1,1.000-3.000 0,0.000-2.000 0,0.000-3.000 1,0.000-3.000 1,0.000-1.000 1,0.000 4.000-1,0.000 3.000 1,0.000 3.000-1,1.000 3.000 1,4.000 3.000 0,3.000 3.000 0,3.000 4.000 0,-1.000 2.000 0,-2.000 4.000 1,-3.000 3.000-1,-3.000 3.000 0,-2.000 3.000 1,0.000 3.000-1,0.000 3.000 2,0.000 4.000-1,-2.000-4.000 0,-3.000-9.000-1,-3.000-10.000-3,-2.000-8.000-1,-1.000-6.000-1,3.000 1.000-1,3.000-1.000 0,4.000 1.000-1,-1.000-3.000-1,-3.000-2.000 1,-3.000-3.000-1,-2.000-3.000 0,-1.000-2.000 0,3.000 0.000-1,3.000 0.000 1,4.000 0.000 0,-3.000-2.000-2,-5.000-3.000-1,-7.000-3.000-2,-5.000-2.000-1,-4.000-1.000-2,0.000 3.000-1,0.000 3.000-1,0.000 4.000-1,-4.000 2.000-1,-5.000 4.000 2,-7.000 3.000 0,-5.000 3.000 0,-4.000-1.000 0,0.000-2.000-4,0.000-3.000-4,0.000-3.000-3</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20"/>
    </inkml:context>
    <inkml:brush xml:id="br0">
      <inkml:brushProperty name="width" value="0.02637" units="cm"/>
      <inkml:brushProperty name="height" value="0.02637" units="cm"/>
      <inkml:brushProperty name="color" value="#f2395b"/>
    </inkml:brush>
  </inkml:definitions>
  <inkml:trace contextRef="#ctx0" brushRef="#br0">32850.000 52050.000 834,'0.000'70.000'15,"0.000"-9.000"0,0.000-10.000-2,0.000-8.000 0,0.000-6.000 0,0.000 1.000-1,0.000-1.000-1,0.000 1.000 0,0.000 1.000-1,0.000 3.000 1,0.000 3.000-1,0.000 4.000-1,0.000 2.000 0,0.000 4.000-2,0.000 3.000-3,0.000 3.000-2,1.000 1.000-2,4.000 1.000 0,3.000-1.000-2,3.000 1.000 0,1.000-3.000-1,1.000-2.000 0,-1.000-3.000 0,1.000-3.000 1,-1.000-4.000 0,1.000-3.000 1,-1.000-3.000 0,1.000-2.000 2,-3.000-3.000-2,-2.000 1.000-3,-3.000-1.000-2,-3.000 1.000-4,1.000-1.000-3,6.000 1.000-1,7.000-1.000-1,6.000 1.000-2</inkml:trace>
</inkml:ink>
</file>

<file path=ppt/ink/ink2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21"/>
    </inkml:context>
    <inkml:brush xml:id="br0">
      <inkml:brushProperty name="width" value="0.02883" units="cm"/>
      <inkml:brushProperty name="height" value="0.02883" units="cm"/>
      <inkml:brushProperty name="color" value="#f2395b"/>
    </inkml:brush>
  </inkml:definitions>
  <inkml:trace contextRef="#ctx0" brushRef="#br0">32300.000 50800.000 763,'-49.000'-61.000'-5,"4.000"28.000"8,3.000 28.000 7,3.000 29.000 8,1.000 18.000 1,1.000 9.000-4,-1.000 10.000-3,1.000 10.000-5,-1.000 4.000-4,1.000 0.000-4,-1.000 0.000-4,1.000 0.000-3,2.000-4.000-2,7.000-5.000 1,6.000-7.000 1,7.000-5.000 2,8.000-11.000 0,14.000-11.000-2,11.000-14.000 0,14.000-11.000-2,8.000-17.000 0,7.000-18.000 0,6.000-19.000 1,7.000-18.000 1,-1.000-7.000 0,-6.000 6.000 1,-6.000 7.000 0,-6.000 6.000 1,-6.000 7.000 1,-2.000 10.000 1,-3.000 10.000 3,-3.000 9.000 1,-6.000 10.000 3,-5.000 14.000 6,-7.000 11.000 5,-5.000 14.000 6,2.000 2.000 1,13.000-6.000-6,12.000-6.000-3,13.000-6.000-6,4.000-7.000-2,-3.000-6.000-2,-3.000-6.000-2,-2.000-6.000-1,-5.000-6.000-1,-2.000-2.000-2,-3.000-3.000-1,-3.000-3.000 0,-2.000-2.000-1,0.000 0.000 0,0.000 0.000 1,0.000 0.000 1,-2.000 0.000-1,-3.000 0.000 1,-3.000 0.000-1,-2.000 0.000 0,-3.000-4.000 1,1.000-5.000 0,-1.000-7.000 1,1.000-5.000 0,-3.000-3.000 1,-2.000 4.000-1,-3.000 3.000 0,-3.000 3.000 1,-6.000 4.000 0,-5.000 7.000 2,-7.000 6.000 3,-5.000 7.000 2,-6.000 4.000 1,-3.000 3.000 2,-3.000 3.000 1,-2.000 4.000 0,-1.000 1.000 2,3.000 0.000 1,3.000 0.000 2,4.000 0.000 1,4.000 6.000 1,6.000 13.000-4,7.000 12.000-1,6.000 13.000-2,4.000 6.000-3,4.000 0.000-1,3.000 0.000-2,3.000 0.000-2,1.000 3.000-1,1.000 6.000 1,-1.000 7.000 0,1.000 6.000 0,-3.000 3.000 1,-2.000 0.000-2,-3.000 0.000 0,-3.000 0.000-1,-1.000 1.000-1,4.000 4.000 0,3.000 3.000-2,3.000 3.000-2,-1.000 1.000 0,-2.000 1.000-1,-3.000-1.000-1,-3.000 1.000-1,-6.000-6.000 1,-5.000-8.000 0,-7.000-10.000 1,-5.000-9.000 2,-3.000-5.000-2,4.000 0.000-1,3.000 0.000-4,3.000 0.000-1,-1.000-5.000-2,-2.000-9.000 2,-3.000-10.000 2,-3.000-8.000 1,-2.000-8.000 1,0.000-2.000 3,0.000-3.000 2,0.000-3.000 1,1.000-7.000 3,4.000-9.000 2,3.000-10.000 3,3.000-8.000 2,3.000-12.000 0,3.000-12.000 0,3.000-13.000-2,4.000-12.000 0,7.000-12.000 0,13.000-8.000 2,12.000-10.000 2,13.000-9.000 3,10.000-5.000 0,10.000 0.000-3,10.000 0.000-1,9.000 0.000-3,2.000 1.000-2,-2.000 4.000 0,-3.000 3.000-2,-3.000 3.000-2,-2.000 6.000 0,0.000 9.000-2,0.000 10.000 0,0.000 10.000-2,-5.000 7.000-2,-9.000 6.000-3,-10.000 7.000-3,-8.000 6.000-4,-8.000 7.000-2,-2.000 10.000-1,-3.000 10.000-2,-3.000 9.000-2,-7.000 9.000 4,-9.000 9.000 6,-10.000 10.000 9,-8.000 10.000 6,-6.000 2.000 10,1.000-3.000 12,-1.000-3.000 11,1.000-2.000 11,1.000 2.000 2,3.000 9.000-6,3.000 10.000-8,4.000 10.000-6,1.000 4.000-5,0.000 0.000-4,0.000 0.000-3,0.000 0.000-3,0.000 1.000-2,0.000 4.000-2,0.000 3.000-1,0.000 3.000-1,0.000 1.000 0,0.000 1.000-1,0.000-1.000-1,0.000 1.000 0,0.000-1.000-2,0.000 1.000-2,0.000-1.000-4,0.000 1.000-3,0.000-3.000-2,0.000-2.000-1,0.000-3.000-2,0.000-3.000-1,0.000-6.000 0,0.000-5.000-1,0.000-7.000 1,0.000-5.000 0,0.000-11.000-5,0.000-11.000-8,0.000-14.000-9,0.000-11.000-8,0.000-12.000-1,0.000-9.000 6,0.000-10.000 9,0.000-8.000 6,0.000-8.000 6,0.000-2.000 3,0.000-3.000 5,0.000-3.000 3,0.000 1.000 3,0.000 6.000 0,0.000 7.000 1,0.000 6.000 1,0.000 3.000 0,0.000 0.000 1,0.000 0.000-1,0.000 0.000 1,0.000 1.000 4,0.000 4.000 8,0.000 3.000 9,0.000 3.000 8,1.000 3.000 3,4.000 3.000-1,3.000 3.000-1,3.000 4.000-2,3.000 2.000-1,3.000 4.000-2,3.000 3.000 0,4.000 3.000-2,1.000 3.000-2,0.000 3.000-2,0.000 3.000-2,0.000 4.000-3,0.000 5.000-3,0.000 10.000-7,0.000 10.000-5,0.000 9.000-7,-4.000 4.000-1,-5.000 1.000 1,-7.000-1.000 0,-5.000 1.000 2,-6.000-1.000 0,-3.000 1.000-2,-3.000-1.000-1,-2.000 1.000-1,-1.000-3.000 0,3.000-2.000-1,3.000-3.000 1,4.000-3.000 0,4.000-7.000-1,6.000-9.000-1,7.000-10.000-1,6.000-8.000-1,3.000-6.000 2,0.000 1.000 5,0.000-1.000 4,0.000 1.000 5,0.000 2.000 3,0.000 7.000 1,0.000 6.000 1,0.000 7.000 2,0.000 7.000-1,0.000 9.000-2,0.000 10.000 0,0.000 10.000-2,-7.000 4.000-1,-11.000 0.000-2,-14.000 0.000-1,-11.000 0.000 0,-9.000-2.000-3,-3.000-3.000 0,-3.000-3.000-1,-2.000-2.000-2,-1.000-5.000-1,3.000-2.000 0,3.000-3.000-2,4.000-3.000-1,1.000-4.000-1,0.000-3.000-2,0.000-3.000-2,0.000-2.000-3,1.000-6.000 0,4.000-6.000 2,3.000-6.000 0,3.000-6.000 2,3.000-9.000 0,3.000-8.000 2,3.000-10.000 1,4.000-9.000 1</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22"/>
    </inkml:context>
    <inkml:brush xml:id="br0">
      <inkml:brushProperty name="width" value="0.02835" units="cm"/>
      <inkml:brushProperty name="height" value="0.02835" units="cm"/>
      <inkml:brushProperty name="color" value="#f2395b"/>
    </inkml:brush>
  </inkml:definitions>
  <inkml:trace contextRef="#ctx0" brushRef="#br0">34500.000 50500.000 776,'46.000'1.000'-9,"-5.000"4.000"8,-7.000 3.000 8,-5.000 3.000 8,-4.000 3.000 4,0.000 3.000 0,0.000 3.000 1,0.000 4.000 0,0.000 4.000 0,0.000 6.000-1,0.000 7.000 1,0.000 6.000-1,-2.000 3.000-2,-3.000 0.000-3,-3.000 0.000-3,-2.000 0.000-3,-5.000 1.000-4,-2.000 4.000-3,-3.000 3.000-2,-3.000 3.000-3,-4.000 3.000-3,-3.000 3.000-2,-3.000 3.000-1,-2.000 4.000-3,-1.000-3.000-1,3.000-5.000 1,3.000-7.000-2,4.000-5.000 1,1.000-14.000 1,0.000-18.000 1,0.000-19.000 3,0.000-18.000 2,4.000-17.000 1,10.000-11.000 3,10.000-14.000 1,9.000-11.000 2,10.000-15.000 1,14.000-16.000 4,11.000-15.000 2,14.000-15.000 2,2.000-4.000 1,-6.000 9.000-1,-6.000 10.000-1,-6.000 10.000-2,-7.000 8.000-1,-6.000 10.000-1,-6.000 10.000-1,-6.000 9.000-1</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26"/>
    </inkml:context>
    <inkml:brush xml:id="br0">
      <inkml:brushProperty name="width" value="0.022" units="cm"/>
      <inkml:brushProperty name="height" value="0.022" units="cm"/>
      <inkml:brushProperty name="color" value="#00bff3"/>
    </inkml:brush>
  </inkml:definitions>
  <inkml:trace contextRef="#ctx0" brushRef="#br0">63300.000 27050.000 999,'-111.000'-155.000'-5,"28.000"41.000"-13,28.000 40.000-13,29.000 42.000-11</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30"/>
    </inkml:context>
    <inkml:brush xml:id="br0">
      <inkml:brushProperty name="width" value="0.03539" units="cm"/>
      <inkml:brushProperty name="height" value="0.03539" units="cm"/>
      <inkml:brushProperty name="color" value="#00bff3"/>
    </inkml:brush>
  </inkml:definitions>
  <inkml:trace contextRef="#ctx0" brushRef="#br0">33150.000 54100.000 621,'21.000'25.000'96,"-5.000"0.000"-23,-7.000 0.000-23,-5.000 0.000-22,-3.000 1.000-12,4.000 4.000-3,3.000 3.000-2,3.000 3.000-3,-1.000 1.000 0,-2.000 1.000-1,-3.000-1.000 0,-3.000 1.000 0,-1.000-1.000 0,4.000 1.000-1,3.000-1.000-1,3.000 1.000-1,-1.000 2.000 1,-2.000 7.000-1,-3.000 6.000 0,-3.000 7.000 1,-1.000 0.000-1,4.000-2.000 0,3.000-3.000-2,3.000-3.000 1,1.000-1.000-2,1.000 4.000-1,-1.000 3.000 0,1.000 3.000-1,-3.000-1.000-1,-2.000-2.000-1,-3.000-3.000 0,-3.000-3.000-1,-1.000-6.000 0,4.000-5.000 0,3.000-7.000 1,3.000-5.000 0,1.000-3.000 1,1.000 4.000 0,-1.000 3.000 0,1.000 3.000 0,-4.000-1.000-12,-6.000-2.000-24,-6.000-3.000-24,-6.000-3.000-24</inkml:trace>
</inkml:ink>
</file>

<file path=ppt/ink/ink2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31"/>
    </inkml:context>
    <inkml:brush xml:id="br0">
      <inkml:brushProperty name="width" value="0.03214" units="cm"/>
      <inkml:brushProperty name="height" value="0.03214" units="cm"/>
      <inkml:brushProperty name="color" value="#00bff3"/>
    </inkml:brush>
  </inkml:definitions>
  <inkml:trace contextRef="#ctx0" brushRef="#br0">30300.000 56650.000 684,'25.000'21.000'28,"0.000"-5.000"-1,0.000-7.000-2,0.000-5.000-2,0.000-4.000 0,0.000 0.000-1,0.000 0.000 1,0.000 0.000 0,0.000 0.000-2,0.000 0.000-2,0.000 0.000-4,0.000 0.000-3,0.000 0.000-1,0.000 0.000 1,0.000 0.000 0,0.000 0.000 0,0.000 6.000-5,0.000 13.000-9,0.000 12.000-10,0.000 13.000-10,-4.000 4.000-3,-5.000-3.000 4,-7.000-3.000 3,-5.000-2.000 4,-4.000-3.000 3,0.000 1.000 0,0.000-1.000 3,0.000 1.000 0,0.000-3.000 2,0.000-2.000 1,0.000-3.000 1,0.000-3.000 2,0.000-2.000 0,0.000 0.000 1,0.000 0.000 1,0.000 0.000 1,3.000-4.000 2,6.000-5.000 5,7.000-7.000 5,6.000-5.000 5,6.000-4.000 1,6.000 0.000-4,7.000 0.000-3,6.000 0.000-4,3.000-4.000-3,0.000-5.000-1,0.000-7.000-1,0.000-5.000-1,-2.000-3.000-3,-3.000 4.000-6,-3.000 3.000-4,-2.000 3.000-5,-3.000-1.000-2,1.000-2.000 2,-1.000-3.000 3,1.000-3.000 2,-4.000-2.000-2,-6.000 0.000-8,-6.000 0.000-7,-6.000 0.000-8</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32"/>
    </inkml:context>
    <inkml:brush xml:id="br0">
      <inkml:brushProperty name="width" value="0.07302" units="cm"/>
      <inkml:brushProperty name="height" value="0.07302" units="cm"/>
      <inkml:brushProperty name="color" value="#00bff3"/>
    </inkml:brush>
  </inkml:definitions>
  <inkml:trace contextRef="#ctx0" brushRef="#br0">60650.000 11435.000,'0.000'-16.000,"16.000"8.000,-1.000 1.000,-7.000 7.000,0.000 0.000,8.000 31.000,-1.000 0.000,1.000 8.000,0.000 1.000,-8.000 6.000,-1.000 1.000,-7.000 8.000,0.000 0.000,-23.000-16.000,-1.000 0.000,1.000-23.000,-1.000 0.000,24.000-40.000,0.000 1.000,63.000-56.000,0.000 1.000,31.000-39.000,0.000-1.000,-16.000 16.000,1.000 1.000,-71.000 85.000</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32"/>
    </inkml:context>
    <inkml:brush xml:id="br0">
      <inkml:brushProperty name="width" value="0.03352" units="cm"/>
      <inkml:brushProperty name="height" value="0.03352" units="cm"/>
      <inkml:brushProperty name="color" value="#00bff3"/>
    </inkml:brush>
  </inkml:definitions>
  <inkml:trace contextRef="#ctx0" brushRef="#br0">23400.000 56550.000 656,'48.000'0.000'75,"-3.000"0.000"-17,-3.000 0.000-17,-2.000 0.000-18,-3.000 1.000-8,1.000 4.000-4,-1.000 3.000-1,1.000 3.000-4,-4.000 3.000-1,-6.000 3.000-5,-6.000 3.000-2,-6.000 4.000-4,-4.000 4.000-2,1.000 6.000-2,-1.000 7.000-2,1.000 6.000-2,-4.000 3.000-1,-6.000 0.000 0,-6.000 0.000 0,-6.000 0.000-1,-6.000 0.000 2,-2.000 0.000 1,-3.000 0.000 3,-3.000 0.000 3,-1.000-4.000 1,4.000-5.000 0,3.000-7.000 1,3.000-5.000 1,1.000-4.000 1,1.000 0.000 2,-1.000 0.000 1,1.000 0.000 2,7.000-2.000 5,16.000-3.000 10,15.000-3.000 9,17.000-2.000 9,8.000-6.000 3,4.000-6.000-7,3.000-6.000-6,3.000-6.000-6,-2.000-2.000-3,-6.000 3.000-1,-6.000 3.000-2,-6.000 4.000-1,-6.000 2.000-1,-2.000 4.000-4,-3.000 3.000-2,-3.000 3.000-3,-4.000 3.000-2,-3.000 3.000 0,-3.000 3.000-1,-2.000 4.000-1,-5.000 5.000-1,-2.000 10.000-2,-3.000 10.000-1,-3.000 9.000-2,-6.000 4.000-2,-5.000 1.000 0,-7.000-1.000 0,-5.000 1.000-2,-9.000 1.000 0,-9.000 3.000 1,-10.000 3.000 1,-8.000 4.000 0,-6.000 1.000-1,1.000 0.000-3,-1.000 0.000-1,1.000 0.000-2,1.000-2.000-4,3.000-3.000-4,3.000-3.000-3,4.000-2.000-5,4.000-8.000 0,6.000-8.000 5,7.000-10.000 3,6.000-9.000 5</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44"/>
    </inkml:context>
    <inkml:brush xml:id="br0">
      <inkml:brushProperty name="width" value="0.022" units="cm"/>
      <inkml:brushProperty name="height" value="0.022" units="cm"/>
      <inkml:brushProperty name="color" value="#00bff3"/>
    </inkml:brush>
  </inkml:definitions>
  <inkml:trace contextRef="#ctx0" brushRef="#br0">27500.000 49300.000 999,'-22.000'26.000'-85,"6.000"4.000"22,7.000 3.000 21,6.000 3.000 22,3.000-1.000 11,0.000-2.000 2,0.000-3.000 2,0.000-3.000 2,0.000 1.000 2,0.000 6.000-1,0.000 7.000 1,0.000 6.000 1,3.000 4.000 0,6.000 4.000-1,7.000 3.000 1,6.000 3.000 0,4.000 3.000 0,4.000 3.000 0,3.000 3.000 0,3.000 4.000 0,3.000 2.000 0,3.000 4.000 0,3.000 3.000 0,4.000 3.000 0,2.000 1.000 0,4.000 1.000 0,3.000-1.000 0,3.000 1.000 0,-4.000-6.000 0,-8.000-8.000 0,-10.000-10.000 0,-9.000-9.000 0,-5.000-9.000 0,0.000-5.000-1,0.000-7.000 1,0.000-5.000 0</inkml:trace>
</inkml:ink>
</file>

<file path=ppt/ink/ink2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46"/>
    </inkml:context>
    <inkml:brush xml:id="br0">
      <inkml:brushProperty name="width" value="0.022" units="cm"/>
      <inkml:brushProperty name="height" value="0.022" units="cm"/>
      <inkml:brushProperty name="color" value="#00bff3"/>
    </inkml:brush>
  </inkml:definitions>
  <inkml:trace contextRef="#ctx0" brushRef="#br0">26900.000 50150.000 999,'0.000'48.000'-85,"0.000"-3.000"21,0.000-3.000 22,0.000-2.000 22,0.000-3.000 11,0.000 1.000 2,0.000-1.000 3,0.000 1.000 1,1.000 2.000 1,4.000 7.000 1,3.000 6.000 0,3.000 7.000 0,3.000 4.000 1,3.000 3.000 0,3.000 3.000-1,4.000 4.000 1,-1.000 4.000 0,-3.000 6.000 0,-3.000 7.000 0,-2.000 6.000 0,-1.000 4.000 0,3.000 4.000 0,3.000 3.000 0,4.000 3.000 0,1.000-1.000 0,0.000-2.000 0,0.000-3.000 0,0.000-3.000 0,-2.000-2.000 0,-3.000 0.000 0,-3.000 0.000 0,-2.000 0.000 0,-1.000-4.000 0,3.000-5.000 0,3.000-7.000 0,4.000-5.000 0,1.000-6.000 0,0.000-3.000 0,0.000-3.000 0,0.000-2.000 0,1.000-1.000 0,4.000 3.000 0,3.000 3.000 0,3.000 4.000 0,-4.000-6.000 0,-8.000-11.000 0,-10.000-14.000 0,-9.000-11.000 0,-2.000-7.000 0,6.000 0.000 0,7.000 0.000 0,6.000 0.000-1</inkml:trace>
</inkml:ink>
</file>

<file path=ppt/ink/ink2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19:46"/>
    </inkml:context>
    <inkml:brush xml:id="br0">
      <inkml:brushProperty name="width" value="0.022" units="cm"/>
      <inkml:brushProperty name="height" value="0.022" units="cm"/>
      <inkml:brushProperty name="color" value="#00bff3"/>
    </inkml:brush>
  </inkml:definitions>
  <inkml:trace contextRef="#ctx0" brushRef="#br0">27950.000 54500.000 999,'0.000'93.000'-5,"0.000"-11.000"-11,0.000-14.000-10,0.000-11.000-11,0.000-11.000-1,0.000-5.000 6,0.000-7.000 7,0.000-5.000 7,0.000-4.000 5,0.000 0.000 3,0.000 0.000 3,0.000 0.000 3,1.000-2.000 1,4.000-3.000 1,3.000-3.000 0,3.000-2.000 1</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0:01"/>
    </inkml:context>
    <inkml:brush xml:id="br0">
      <inkml:brushProperty name="width" value="0.03438" units="cm"/>
      <inkml:brushProperty name="height" value="0.03438" units="cm"/>
      <inkml:brushProperty name="color" value="#00bff3"/>
    </inkml:brush>
  </inkml:definitions>
  <inkml:trace contextRef="#ctx0" brushRef="#br0">49750.000 50500.000 639,'51.000'-2.000'93,"4.000"-3.000"-23,3.000-3.000-22,3.000-2.000-23,-2.000-1.000-12,-6.000 3.000-3,-6.000 3.000-4,-6.000 4.000-3,-6.000 1.000-3,-2.000 0.000 0,-3.000 0.000 0,-3.000 0.000-2,-4.000 3.000-3,-3.000 6.000-6,-3.000 7.000-7,-2.000 6.000-6,-8.000 4.000 0,-8.000 4.000 5,-10.000 3.000 6,-9.000 3.000 5,-7.000-1.000 5,-3.000-2.000 4,-3.000-3.000 5,-2.000-3.000 3,-1.000-2.000 2,3.000 0.000-1,3.000 0.000-2,4.000 0.000 0,7.000 0.000 1,13.000 0.000 2,12.000 0.000 3,13.000 0.000 3,6.000-2.000-2,0.000-3.000-6,0.000-3.000-6,0.000-2.000-6,1.000-1.000-3,4.000 3.000 3,3.000 3.000 1,3.000 4.000 3,-1.000 2.000 1,-2.000 4.000 1,-3.000 3.000 2,-3.000 3.000 2,-6.000 4.000 1,-5.000 7.000 1,-7.000 6.000 2,-5.000 7.000 2,-8.000-3.000 0,-5.000-8.000-2,-7.000-10.000 0,-5.000-9.000-2,-4.000-5.000-12,0.000 0.000-22,0.000 0.000-21,0.000 0.000-23,1.000 0.000-5,4.000 0.000 8,3.000 0.000 10,3.000 0.000 8</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0:01"/>
    </inkml:context>
    <inkml:brush xml:id="br0">
      <inkml:brushProperty name="width" value="0.03748" units="cm"/>
      <inkml:brushProperty name="height" value="0.03748" units="cm"/>
      <inkml:brushProperty name="color" value="#00bff3"/>
    </inkml:brush>
  </inkml:definitions>
  <inkml:trace contextRef="#ctx0" brushRef="#br0">52050.000 50750.000 587,'-15.000'20.000'-22,"23.000"-9.000"25,22.000-10.000 25,22.000-8.000 24,10.000-4.000 8,1.000 3.000-10,-1.000 3.000-10,1.000 4.000-10,-4.000 1.000-8,-6.000 0.000-4,-6.000 0.000-5,-6.000 0.000-5,-4.000 3.000-3,1.000 6.000-2,-1.000 7.000-3,1.000 6.000-2,-9.000 9.000-2,-15.000 13.000 0,-15.000 12.000 0,-16.000 13.000-1,-10.000 2.000 0,-3.000-5.000 1,-3.000-7.000 1,-2.000-5.000 1,-1.000-4.000 0,3.000 0.000 1,3.000 0.000 0,4.000 0.000 1,2.000-4.000-1,4.000-5.000 1,3.000-7.000 0,3.000-5.000 0,6.000-9.000 4,9.000-9.000 4,10.000-10.000 7,10.000-8.000 5,5.000-8.000 2,4.000-2.000-4,3.000-3.000-4,3.000-3.000-3,1.000 1.000-2,1.000 6.000-2,-1.000 7.000-1,1.000 6.000-1,1.000 1.000-4,3.000-3.000-3,3.000-3.000-6,4.000-2.000-4,-1.000-3.000-13,-3.000 1.000-22,-3.000-1.000-21,-2.000 1.000-22</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0:03"/>
    </inkml:context>
    <inkml:brush xml:id="br0">
      <inkml:brushProperty name="width" value="0.04242" units="cm"/>
      <inkml:brushProperty name="height" value="0.04242" units="cm"/>
      <inkml:brushProperty name="color" value="#00bff3"/>
    </inkml:brush>
  </inkml:definitions>
  <inkml:trace contextRef="#ctx0" brushRef="#br0">54100.000 47900.000 518,'21.000'26.000'101,"-5.000"4.000"-26,-7.000 3.000-25,-5.000 3.000-26,-3.000 3.000-14,4.000 3.000-1,3.000 3.000-2,3.000 4.000-1,-1.000-1.000-2,-2.000-3.000 0,-3.000-3.000-1,-3.000-2.000 0,-2.000 0.000 0,0.000 7.000-1,0.000 6.000 0,0.000 7.000 0,0.000 0.000 0,0.000-2.000-1,0.000-3.000 0,0.000-3.000-1,0.000-4.000 0,0.000-3.000 1,0.000-3.000-1,0.000-2.000 0,0.000-12.000-3,0.000-19.000-5,0.000-18.000-6,0.000-19.000-4,0.000-13.000-3,0.000-6.000 3,0.000-6.000 0,0.000-6.000 3,0.000-7.000 1,0.000-6.000 0,0.000-6.000 1,0.000-6.000 2,0.000 4.000 0,0.000 16.000 1,0.000 15.000 2,0.000 17.000 2,0.000 7.000 1,0.000 0.000 3,0.000 0.000 2,0.000 0.000 3,-2.000 9.000 5,-3.000 19.000 7,-3.000 19.000 7,-2.000 19.000 6,-1.000 9.000 2,3.000 0.000-5,3.000 0.000-5,4.000 0.000-5,-1.000 0.000-4,-3.000 0.000 0,-3.000 0.000-2,-2.000 0.000-1,-1.000-2.000-2,3.000-3.000-2,3.000-3.000-1,4.000-2.000-1,1.000-14.000-5,0.000-21.000-5,0.000-22.000-6,0.000-22.000-5,0.000-15.000-2,0.000-5.000 2,0.000-7.000 3,0.000-5.000 3,0.000 0.000 1,0.000 10.000 3,0.000 10.000 0,0.000 9.000 2,0.000 6.000 2,0.000 3.000 2,0.000 3.000 3,0.000 4.000 2,0.000 7.000 6,0.000 13.000 11,0.000 12.000 10,0.000 13.000 10,0.000 7.000 1,0.000 4.000-7,0.000 3.000-9,0.000 3.000-7,0.000 7.000-4,0.000 14.000 0,0.000 11.000-1,0.000 14.000-1,-2.000 2.000 0,-3.000-6.000-1,-3.000-6.000-1,-2.000-6.000-1,-1.000-2.000-2,3.000 3.000-1,3.000 3.000-1,4.000 4.000-1,-1.000 1.000-1,-3.000 0.000-2,-3.000 0.000 0,-2.000 0.000 0,-3.000-5.000-2,1.000-9.000 0,-1.000-10.000-1,1.000-8.000-1,1.000-15.000-12,3.000-19.000-21,3.000-18.000-21,4.000-19.000-23,-1.000-10.000-4,-3.000 1.000 11,-3.000-1.000 13,-2.000 1.000 10</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20:14"/>
    </inkml:context>
    <inkml:brush xml:id="br0">
      <inkml:brushProperty name="width" value="0.0297" units="cm"/>
      <inkml:brushProperty name="height" value="0.0297" units="cm"/>
      <inkml:brushProperty name="color" value="#fed406"/>
    </inkml:brush>
  </inkml:definitions>
  <inkml:trace contextRef="#ctx0" brushRef="#br0">31200.000 44250.000 740,'-15.000'-58.000'1,"-27.000"-16.000"2,-28.000-15.000 2,-28.000-15.000 2,-6.000 4.000-1,20.000 25.000-1,18.000 25.000-3,20.000 25.000-2,-4.000 4.000 0,-25.000-15.000 2,-25.000-15.000 2,-25.000-16.000 1,-5.000-2.000-1,16.000 13.000-3,15.000 12.000-4,17.000 13.000-3,5.000 6.000-1,-3.000 0.000 3,-3.000 0.000 1,-2.000 0.000 2,-6.000 3.000 2,-6.000 6.000 0,-6.000 7.000 1,-6.000 6.000 2,-4.000 6.000 0,1.000 6.000-1,-1.000 7.000 1,1.000 6.000 0,-4.000 7.000 0,-6.000 10.000 0,-6.000 10.000 0,-6.000 9.000 0,-4.000 6.000 0,1.000 3.000-1,-1.000 3.000 1,1.000 4.000-2,-3.000 5.000 0,-2.000 10.000 0,-3.000 10.000-2,-3.000 9.000 0,-4.000 6.000-1,-3.000 3.000 1,-3.000 3.000 0,-2.000 4.000 0,-3.000-3.000 1,1.000-5.000-1,-1.000-7.000 1,1.000-5.000-1,4.000-8.000 1,9.000-5.000 1,10.000-7.000 1,10.000-5.000 1,7.000-8.000 0,6.000-5.000-2,7.000-7.000-1,6.000-5.000-2,3.000-4.000-1,0.000 0.000 0,0.000 0.000 2,0.000 0.000-1,-8.000 10.000 0,-16.000 23.000-3,-15.000 22.000-2,-15.000 22.000-4,-9.000 13.000 1,1.000 7.000 1,-1.000 6.000 3,1.000 7.000 2,2.000 2.000 2,7.000 1.000 2,6.000-1.000 1,7.000 1.000 1,4.000-3.000 2,3.000-2.000-2,3.000-3.000 1,4.000-3.000-1,2.000 2.000 0,4.000 10.000 0,3.000 10.000-1,3.000 9.000 1,-2.000 13.000-1,-6.000 20.000 1,-6.000 18.000-1,-6.000 20.000 0,-2.000 2.000 1,3.000-12.000 0,3.000-13.000 0,4.000-12.000 0,4.000-7.000 0,6.000 1.000 0,7.000-1.000-1,6.000 1.000 0,4.000 2.000-1,4.000 7.000 2,3.000 6.000-1,3.000 7.000 1,6.000-3.000 1,9.000-8.000-1,10.000-10.000 0,10.000-9.000 0,7.000-10.000-1,6.000-9.000 0,7.000-10.000 0,6.000-8.000-1,4.000-8.000 0,4.000-2.000 0,3.000-3.000-1,3.000-3.000 0,3.000-2.000-1,3.000 0.000 1,3.000 0.000 0,4.000 0.000 0,5.000-4.000-1,10.000-5.000 0,10.000-7.000-1,9.000-5.000 0,4.000-8.000-1,1.000-5.000 1,-1.000-7.000-1,1.000-5.000 1,2.000-6.000 0,7.000-3.000 0,6.000-3.000 1,7.000-2.000 0,4.000-1.000 0,3.000 3.000 1,3.000 3.000-1,4.000 4.000 1,1.000 2.000 0,0.000 4.000 0,0.000 3.000 1,0.000 3.000 0,1.000-1.000 0,4.000-2.000-1,3.000-3.000 1,3.000-3.000-1,3.000-4.000 1,3.000-3.000 0,3.000-3.000 1,4.000-2.000 0,-4.000-8.000 1,-9.000-8.000 1,-10.000-10.000 0,-8.000-9.000 1,-1.000-9.000-3,9.000-5.000-10,10.000-7.000-8,10.000-5.000-9,7.000 2.000 1,6.000 13.000 9,7.000 12.000 10,6.000 13.000 9,3.000 4.000 7,0.000-3.000 4,0.000-3.000 4,0.000-2.000 3,0.000-5.000 1,0.000-2.000-7,0.000-3.000-4,0.000-3.000-6,-2.000-4.000-2,-3.000-3.000-3,-3.000-3.000 0,-2.000-2.000-2,-1.000-3.000 0,3.000 1.000-2,3.000-1.000 0,4.000 1.000-1,2.000-1.000 0,4.000 1.000-1,3.000-1.000 0,3.000 1.000-1,1.000-3.000 1,1.000-2.000 1,-1.000-3.000 1,1.000-3.000 2,-1.000-4.000 1,1.000-3.000-1,-1.000-3.000 2,1.000-2.000-1,-1.000-5.000 0,1.000-2.000 1,-1.000-3.000 1,1.000-3.000-1,1.000-2.000 2,3.000 0.000 0,3.000 0.000 0,4.000 0.000 2,-1.000 0.000 0,-3.000 0.000 0,-3.000 0.000 0,-2.000 0.000 0,-3.000 0.000 0,1.000 0.000-1,-1.000 0.000-1,1.000 0.000-2,-1.000-2.000 0,1.000-3.000-1,-1.000-3.000 0,1.000-2.000 0,-1.000-1.000-1,1.000 3.000 1,-1.000 3.000 1,1.000 4.000 0,1.000-1.000 1,3.000-3.000-1,3.000-3.000-1,4.000-2.000 0,-3.000-3.000-2,-5.000 1.000-1,-7.000-1.000-2,-5.000 1.000-1,-1.000-3.000-1,6.000-2.000 2,7.000-3.000 2,6.000-3.000 0,4.000-1.000 2,4.000 4.000 0,3.000 3.000 1,3.000 3.000 0,1.000-1.000 0,1.000-2.000 0,-1.000-3.000 0,1.000-3.000 0,-4.000-1.000 0,-6.000 4.000 0,-6.000 3.000 0,-6.000 3.000 0,-6.000 1.000-1,-2.000 1.000-2,-3.000-1.000-2,-3.000 1.000-2,4.000-1.000 0,13.000 1.000 3,12.000-1.000 2,13.000 1.000 3,2.000-1.000 2,-5.000 1.000 1,-7.000-1.000 0,-5.000 1.000 2,-3.000 1.000-1,4.000 3.000 1,3.000 3.000-2,3.000 4.000 1,-1.000-1.000-3,-2.000-3.000-2,-3.000-3.000-3,-3.000-2.000-3,2.000-3.000-1,10.000 1.000 2,10.000-1.000 1,9.000 1.000 2,4.000-1.000 1,1.000 1.000-1,-1.000-1.000-1,1.000 1.000 0,-1.000-1.000 1,1.000 1.000 0,-1.000-1.000 2,1.000 1.000 0,-3.000 1.000 1,-2.000 3.000-2,-3.000 3.000 0,-3.000 4.000-2,1.000-1.000 0,6.000-3.000-1,7.000-3.000 0,6.000-2.000-1,3.000-5.000 2,0.000-2.000 1,0.000-3.000 2,0.000-3.000 1,-2.000-1.000 2,-3.000 4.000-1,-3.000 3.000 0,-2.000 3.000-1,0.000-1.000 1,7.000-2.000 0,6.000-3.000-1,7.000-3.000 1,0.000-2.000 0,-2.000 0.000-1,-3.000 0.000 0,-3.000 0.000 0,1.000 1.000-1,6.000 4.000 0,7.000 3.000-2,6.000 3.000-1,1.000-1.000 0,-3.000-2.000 0,-3.000-3.000 1,-2.000-3.000 0,-3.000-2.000 1,1.000 0.000 0,-1.000 0.000 1,1.000 0.000 0,-3.000-2.000 1,-2.000-3.000 1,-3.000-3.000 0,-3.000-2.000 0,-1.000-5.000 1,4.000-2.000 1,3.000-3.000 0,3.000-3.000 2,3.000-4.000-1,3.000-3.000 0,3.000-3.000-2,4.000-2.000 1,-1.000-3.000-2,-3.000 1.000 0,-3.000-1.000-1,-2.000 1.000 0,-11.000 1.000 0,-15.000 3.000 0,-15.000 3.000 1,-16.000 4.000-1,2.000-3.000 0,23.000-5.000-1,22.000-7.000-2,22.000-5.000-1,4.000-1.000-1,-12.000 6.000 1,-13.000 7.000 1,-12.000 6.000 0,-9.000 3.000 2,-2.000 0.000-1,-3.000 0.000 2,-3.000 0.000 0,-2.000 0.000 1,0.000 0.000 0,0.000 0.000 1,0.000 0.000 0,1.000 0.000-1,4.000 0.000 1,3.000 0.000-2,3.000 0.000 0,-4.000 0.000-1,-8.000 0.000 0,-10.000 0.000 0,-9.000 0.000-2,-5.000 0.000 1,0.000 0.000 0,0.000 0.000-1,0.000 0.000 2,0.000-4.000-1,0.000-5.000 0,0.000-7.000 1,0.000-5.000-1,1.000-4.000 0,4.000 0.000 1,3.000 0.000-1,3.000 0.000 0,-2.000-4.000 0,-6.000-5.000 1,-6.000-7.000 1,-6.000-5.000 0,-4.000-4.000 1,1.000 0.000-1,-1.000 0.000 0,1.000 0.000 0,-3.000 0.000 0,-2.000 0.000-1,-3.000 0.000 0,-3.000 0.000 1,-2.000 1.000-2,0.000 4.000 0,0.000 3.000 0,0.000 3.000-2,0.000-1.000 1,0.000-2.000 0,0.000-3.000 0,0.000-3.000 1,-2.000-7.000 0,-3.000-9.000 1,-3.000-10.000-1,-2.000-8.000 1,-3.000-11.000 0,1.000-8.000 0,-1.000-10.000 0,1.000-9.000 0,-4.000-4.000-1,-6.000 4.000 1,-6.000 3.000 0,-6.000 3.000 1,-6.000 4.000-1,-2.000 7.000 0,-3.000 6.000 1,-3.000 7.000-1,-4.000 4.000 0,-3.000 3.000 1,-3.000 3.000-1,-2.000 4.000 0,-5.000-4.000 0,-2.000-9.000 0,-3.000-10.000 0,-3.000-8.000 0,-4.000-4.000 0,-3.000 3.000 0,-3.000 3.000 0,-2.000 4.000 0,-5.000 2.000 0,-2.000 4.000 0,-3.000 3.000 0,-3.000 3.000 0,-4.000 4.000 0,-3.000 7.000 0,-3.000 6.000-1,-2.000 7.000 1,-5.000 2.000 0,-2.000 1.000-1,-3.000-1.000 1,-3.000 1.000 0,-2.000-4.000 0,0.000-6.000 0,0.000-6.000 0,0.000-6.000 0,-2.000-4.000 0,-3.000 1.000-1,-3.000-1.000 1,-2.000 1.000 0,-5.000 2.000 1,-2.000 7.000 0,-3.000 6.000 1,-3.000 7.000 1,-7.000 7.000 0,-9.000 9.000 0,-10.000 10.000-1,-8.000 10.000 0,-6.000 4.000 0,1.000 0.000-1,-1.000 0.000 1,1.000 0.000-1,-3.000 0.000 0,-2.000 0.000-1,-3.000 0.000 0,-3.000 0.000 0,-2.000 0.000-1,0.000 0.000 0,0.000 0.000 1,0.000 0.000-1,0.000 0.000 0,0.000 0.000 0,0.000 0.000 0,0.000 0.000 1,-2.000 1.000-1,-3.000 4.000 1,-3.000 3.000 0,-2.000 3.000 0,-5.000-1.000 2,-2.000-2.000 1,-3.000-3.000 2,-3.000-3.000 2,-6.000-4.000-1,-5.000-3.000-4,-7.000-3.000-3,-5.000-2.000-3,-4.000 0.000-2,0.000 7.000 1,0.000 6.000 0,0.000 7.000 0,1.000 4.000 2,4.000 3.000 0,3.000 3.000 2,3.000 4.000 2,-1.000 2.000-1,-2.000 4.000 1,-3.000 3.000-1,-3.000 3.000 0,-4.000 4.000 0,-3.000 7.000-1,-3.000 6.000 1,-2.000 7.000-1,-6.000 4.000 1,-6.000 3.000 0,-6.000 3.000 1,-6.000 4.000 1,-2.000 1.000 0,3.000 0.000 0,3.000 0.000 1,4.000 0.000-1,1.000 0.000 0,0.000 0.000 1,0.000 0.000-1,0.000 0.000 0,-4.000-2.000 0,-5.000-3.000-1,-7.000-3.000 0,-5.000-2.000 0,-8.000-1.000-1,-5.000 3.000 1,-7.000 3.000 1,-5.000 4.000 0,-3.000 1.000 1,4.000 0.000-1,3.000 0.000-1,3.000 0.000 0,-1.000 0.000 0,-2.000 0.000-1,-3.000 0.000 0,-3.000 0.000-1,-4.000 0.000 0,-3.000 0.000 0,-3.000 0.000 1,-2.000 0.000-1,-5.000 0.000 1,-2.000 0.000-1,-3.000 0.000 1,-3.000 0.000-1,-4.000 0.000 0,-3.000 0.000-1,-3.000 0.000-2,-2.000 0.000-1,-5.000 3.000 0,-2.000 6.000 1,-3.000 7.000 1,-3.000 6.000 1,1.000 1.000 2,6.000-3.000 0,7.000-3.000 1,6.000-2.000 1,3.000-3.000 0,0.000 1.000 1,0.000-1.000-1,0.000 1.000-1,1.000-1.000 1,4.000 1.000 0,3.000-1.000 0,3.000 1.000 0,-1.000 1.000 0,-2.000 3.000 0,-3.000 3.000 0,-3.000 4.000-1,-1.000 2.000 1,4.000 4.000-2,3.000 3.000 1,3.000 3.000-1,1.000-2.000 0,1.000-6.000 1,-1.000-6.000-1,1.000-6.000 1,-1.000-4.000-1,1.000 1.000 0,-1.000-1.000-1,1.000 1.000 0,1.000-1.000 0,3.000 1.000 1,3.000-1.000 1,4.000 1.000 1,1.000-1.000 1,0.000 1.000-2,0.000-1.000 0,0.000 1.000 0,-4.000-1.000 0,-5.000 1.000-1,-7.000-1.000-1,-5.000 1.000 1,-1.000-3.000-1,6.000-2.000 0,7.000-3.000 0,6.000-3.000 0,1.000-2.000 0,-3.000 0.000-1,-3.000 0.000 0,-2.000 0.000-1,-5.000-4.000-1,-2.000-5.000 2,-3.000-7.000 0,-3.000-5.000 0,1.000-3.000 1,6.000 4.000-1,7.000 3.000 1,6.000 3.000 0,3.000-1.000 1,0.000-2.000 1,0.000-3.000 1,0.000-3.000 1,-2.000 1.000 0,-3.000 6.000 1,-3.000 7.000-1,-2.000 6.000 0,-1.000 3.000 0,3.000 0.000 0,3.000 0.000 0,4.000 0.000-1,4.000 0.000 1,6.000 0.000-1,7.000 0.000 0,6.000 0.000-1,1.000 1.000 1,-3.000 4.000-1,-3.000 3.000 1,-2.000 3.000-1,-1.000 3.000 1,3.000 3.000-1,3.000 3.000 0,4.000 4.000 0,4.000 1.000 0,6.000 0.000 0,7.000 0.000 1,6.000 0.000-1,6.000-4.000 1,6.000-5.000 0,7.000-7.000-1,6.000-5.000 1,4.000-4.000 0,4.000 0.000 2,3.000 0.000 1,3.000 0.000 2,1.000 0.000-1,1.000 0.000-1,-1.000 0.000-2,1.000 0.000-2,2.000 0.000-2,7.000 0.000 1,6.000 0.000-1,7.000 0.000 0,4.000 0.000-1,3.000 0.000 1,3.000 0.000-1,4.000 0.000 0,2.000 1.000 0,4.000 4.000-2,3.000 3.000-1,3.000 3.000 0,3.000 6.000-3,3.000 9.000-3,3.000 10.000-4,4.000 10.000-3,1.000 10.000-2,0.000 13.000 0,0.000 12.000-2,0.000 13.000-1,0.000 12.000-1,0.000 13.000 0,0.000 12.000 0,0.000 13.000-1,0.000 13.000-1,0.000 17.000 1,0.000 15.000-1,0.000 16.000 1,3.000-10.000 2,6.000-34.000 5,7.000-35.000 5,6.000-33.000 5</inkml:trace>
</inkml:ink>
</file>

<file path=ppt/ink/ink2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3:54"/>
    </inkml:context>
    <inkml:brush xml:id="br0">
      <inkml:brushProperty name="width" value="0.03156" units="cm"/>
      <inkml:brushProperty name="height" value="0.03156" units="cm"/>
      <inkml:brushProperty name="color" value="#00bff2"/>
    </inkml:brush>
  </inkml:definitions>
  <inkml:trace contextRef="#ctx0" brushRef="#br0">53400.000 11200.000 697,'-22.000'-25.000'7,"6.000"0.000"-1,7.000 0.000-2,6.000 0.000-1,1.000 0.000 1,-3.000 0.000 1,-3.000 0.000 3,-2.000 0.000 2,-3.000 0.000 1,1.000 0.000-2,-1.000 0.000-1,1.000 0.000-2,-1.000 0.000 0,1.000 0.000-1,-1.000 0.000 1,1.000 0.000 0,-1.000 0.000 0,1.000 0.000-2,-1.000 0.000 1,1.000 0.000-2,-1.000 0.000 0,1.000 0.000 0,-1.000 0.000 1,1.000 0.000 0,-3.000 0.000-1,-2.000 0.000 2,-3.000 0.000-1,-3.000 0.000 1,-6.000 1.000 1,-5.000 4.000-1,-7.000 3.000 1,-5.000 3.000 0,-1.000 1.000 0,6.000 1.000-1,7.000-1.000 1,6.000 1.000-1,3.000 1.000 0,0.000 3.000-2,0.000 3.000 0,0.000 4.000-2,-4.000 1.000 0,-5.000 0.000 0,-7.000 0.000 0,-5.000 0.000 1,-3.000 0.000 0,4.000 0.000 1,3.000 0.000 0,3.000 0.000 0,1.000 0.000 0,1.000 0.000 0,-1.000 0.000-1,1.000 0.000 0,-1.000 0.000 0,1.000 0.000 1,-1.000 0.000-1,1.000 0.000 1,1.000 0.000 0,3.000 0.000-1,3.000 0.000 1,4.000 0.000 0,-1.000 0.000 0,-3.000 0.000-1,-3.000 0.000 1,-2.000 0.000-1,-3.000 0.000 1,1.000 0.000-1,-1.000 0.000 1,1.000 0.000-1,-4.000 0.000-1,-6.000 0.000 0,-6.000 0.000-2,-6.000 0.000-2,1.000 0.000 0,9.000 0.000 0,10.000 0.000 0,10.000 0.000 0,0.000 0.000 1,-5.000 0.000 0,-7.000 0.000 1,-5.000 0.000 0,-6.000 0.000 1,-3.000 0.000 0,-3.000 0.000 0,-2.000 0.000 1,-1.000 1.000 0,3.000 4.000-1,3.000 3.000 1,4.000 3.000 0,1.000-1.000-1,0.000-2.000 1,0.000-3.000-1,0.000-3.000 1,3.000-1.000-1,6.000 4.000 0,7.000 3.000-1,6.000 3.000 1,3.000-1.000 0,0.000-2.000 1,0.000-3.000 1,0.000-3.000 0,-4.000-1.000 1,-5.000 4.000 0,-7.000 3.000 1,-5.000 3.000-1,-4.000 1.000 1,0.000 1.000-1,0.000-1.000 0,0.000 1.000-1,1.000 1.000 0,4.000 3.000-1,3.000 3.000 0,3.000 4.000-1,-1.000 1.000 0,-2.000 0.000 1,-3.000 0.000 0,-3.000 0.000 1,-2.000 3.000-1,0.000 6.000-1,0.000 7.000-1,0.000 6.000-1,3.000 1.000-1,6.000-3.000 1,7.000-3.000 0,6.000-2.000 0,3.000-5.000 0,0.000-2.000 1,0.000-3.000 0,0.000-3.000 1,0.000-1.000 0,0.000 4.000 0,0.000 3.000 1,0.000 3.000-1,-2.000 4.000 1,-3.000 7.000-1,-3.000 6.000 1,-2.000 7.000-2,0.000-3.000 1,7.000-8.000 0,6.000-10.000-1,7.000-9.000 1,-1.000-1.000 0,-6.000 10.000-1,-6.000 10.000-1,-6.000 9.000 0,1.000-1.000-1,9.000-8.000 2,10.000-10.000 1,10.000-9.000 0,0.000-5.000 1,-5.000 0.000-1,-7.000 0.000 1,-5.000 0.000-1,-4.000 3.000 0,0.000 6.000 0,0.000 7.000 0,0.000 6.000 0,-2.000 7.000 0,-3.000 10.000 0,-3.000 10.000 1,-2.000 9.000-1,-3.000 4.000 2,1.000 1.000-1,-1.000-1.000 1,1.000 1.000 0,2.000-4.000 0,7.000-6.000 0,6.000-6.000 0,7.000-6.000 0,4.000-6.000-1,3.000-2.000 0,3.000-3.000 0,4.000-3.000 0,1.000-1.000 0,0.000 4.000 0,0.000 3.000-1,0.000 3.000 1,1.000-1.000-1,4.000-2.000 0,3.000-3.000 0,3.000-3.000-1,3.000-4.000 1,3.000-3.000-1,3.000-3.000 0,4.000-2.000 1,1.000-5.000 0,0.000-2.000-2,0.000-3.000 0,0.000-3.000-1,1.000-4.000-2,4.000-3.000-3,3.000-3.000-3,3.000-2.000-4,-1.000-5.000-1,-2.000-2.000 0,-3.000-3.000 1,-3.000-3.000 0</inkml:trace>
</inkml:ink>
</file>

<file path=ppt/ink/ink2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01"/>
    </inkml:context>
    <inkml:brush xml:id="br0">
      <inkml:brushProperty name="width" value="0.022" units="cm"/>
      <inkml:brushProperty name="height" value="0.022" units="cm"/>
      <inkml:brushProperty name="color" value="#f2395b"/>
    </inkml:brush>
  </inkml:definitions>
  <inkml:trace contextRef="#ctx0" brushRef="#br0">65900.000 8700.000 999,'110.000'-354.000'-86,"-27.000"95.000"22,-28.000 93.000 22,-28.000 95.000 21</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7:56"/>
    </inkml:context>
    <inkml:brush xml:id="br0">
      <inkml:brushProperty name="width" value="0.07302" units="cm"/>
      <inkml:brushProperty name="height" value="0.07302" units="cm"/>
      <inkml:brushProperty name="color" value="#00bff3"/>
    </inkml:brush>
  </inkml:definitions>
  <inkml:trace contextRef="#ctx0" brushRef="#br0">6791.000 19306.000,'-31.000'0.000,"-16.000"-32.000,0.000 1.000,39.000 15.000,0.000 1.000,24.000 22.000,-1.000 1.000,40.000 31.000,0.000 1.000,8.000 38.000,0.000 0.000,-9.000 71.000,1.000 0.000,-8.000-24.000,0.000 0.000,-7.000-38.000,-1.000-1.000,8.000-39.000,0.000 0.000,39.000-55.000,0.000 0.000,71.000-109.000,0.000-1.000,86.000-164.000,0.000 0.000,110.000-70.000,0.000-1.000,-181.000 189.000,1.000-1.000,-79.000 87.000</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03"/>
    </inkml:context>
    <inkml:brush xml:id="br0">
      <inkml:brushProperty name="width" value="0.0367" units="cm"/>
      <inkml:brushProperty name="height" value="0.0367" units="cm"/>
      <inkml:brushProperty name="color" value="#f2395b"/>
    </inkml:brush>
  </inkml:definitions>
  <inkml:trace contextRef="#ctx0" brushRef="#br0">52000.000 10300.000 599,'26.000'-36.000'0,"4.000"-22.000"1,3.000-22.000 1,3.000-21.000 1,-2.000-3.000 0,-6.000 20.000 2,-6.000 18.000 1,-6.000 20.000 2,-6.000 10.000 0,-2.000 3.000 0,-3.000 3.000 1,-3.000 4.000 0,-7.000 2.000 1,-9.000 4.000 1,-10.000 3.000 0,-8.000 3.000 1,-9.000 3.000 1,-6.000 3.000-1,-6.000 3.000 1,-6.000 4.000 0,-6.000 2.000-1,-2.000 4.000 1,-3.000 3.000 0,-3.000 3.000-1,-6.000 1.000 1,-5.000 1.000-2,-7.000-1.000 0,-5.000 1.000-1,-8.000-1.000 0,-5.000 1.000 0,-7.000-1.000 1,-5.000 1.000-1,-4.000 2.000 1,0.000 7.000-1,0.000 6.000 0,0.000 7.000-1,0.000 4.000-1,0.000 3.000-2,0.000 3.000-1,0.000 4.000-1,0.000-1.000-2,0.000-3.000 2,0.000-3.000-1,0.000-2.000 1,6.000-5.000 0,13.000-2.000 0,12.000-3.000 1,13.000-3.000-1,1.000 4.000 0,-9.000 13.000 0,-10.000 12.000-1,-8.000 13.000-1,-6.000 10.000-1,1.000 10.000-1,-1.000 10.000-1,1.000 9.000-2,4.000 7.000 0,9.000 7.000 1,10.000 6.000 0,10.000 7.000 1,0.000 4.000 0,-5.000 3.000-1,-7.000 3.000-1,-5.000 4.000-2,-3.000-1.000 1,4.000-3.000 0,3.000-3.000 1,3.000-2.000 1,4.000-6.000 0,7.000-6.000 1,6.000-6.000 0,7.000-6.000 1,5.000 1.000 0,7.000 9.000-1,6.000 10.000 0,7.000 10.000 0,4.000 4.000 0,3.000 0.000 0,3.000 0.000 1,4.000 0.000-1,5.000-2.000 0,10.000-3.000 1,10.000-3.000 1,9.000-2.000 0,10.000-9.000 1,14.000-12.000-2,11.000-13.000 0,14.000-12.000 0,13.000-12.000-2,16.000-8.000-1,15.000-10.000-1,17.000-9.000-2,10.000-7.000 0,6.000-3.000 0,7.000-3.000 0,6.000-2.000 0,6.000-5.000 1,6.000-2.000 1,7.000-3.000 1,6.000-3.000 2,3.000-2.000 1,0.000 0.000-2,0.000 0.000 0,0.000 0.000 0,3.000-2.000-1,6.000-3.000 2,7.000-3.000 0,6.000-2.000 2,3.000-5.000 0,0.000-2.000 0,0.000-3.000 1,0.000-3.000 0,-2.000-6.000 0,-3.000-5.000 0,-3.000-7.000-1,-2.000-5.000 0,-5.000-4.000-1,-2.000 0.000 0,-3.000 0.000-1,-3.000 0.000 0,2.000-2.000 0,10.000-3.000 0,10.000-3.000 2,9.000-2.000 0,-1.000-1.000 0,-8.000 3.000 0,-10.000 3.000 0,-9.000 4.000-1,-7.000-3.000 1,-3.000-5.000-1,-3.000-7.000 0,-2.000-5.000 1,-8.000-8.000-1,-8.000-5.000-1,-10.000-7.000 0,-9.000-5.000-1,-10.000-9.000 0,-9.000-9.000 1,-10.000-10.000 0,-8.000-8.000 0,-11.000-11.000 2,-8.000-8.000-1,-10.000-10.000 1,-9.000-9.000 0,-9.000-9.000 1,-5.000-5.000-1,-7.000-7.000 0,-5.000-5.000 1,-8.000-6.000-1,-5.000-3.000-2,-7.000-3.000 0,-5.000-2.000-2,-8.000-5.000 0,-5.000-2.000-2,-7.000-3.000-1,-5.000-3.000-2,-8.000-2.000 1,-5.000 0.000 1,-7.000 0.000 1,-5.000 0.000 1,-8.000 7.000 1,-5.000 17.000 0,-7.000 15.000 0,-5.000 16.000 1,-9.000 7.000 0,-9.000 1.000 0,-10.000-1.000 0,-8.000 1.000 1,-9.000 1.000 0,-6.000 3.000 1,-6.000 3.000 1,-6.000 4.000 0,-6.000 5.000 1,-2.000 10.000-1,-3.000 10.000 0,-3.000 9.000-1,-4.000 6.000 0,-3.000 3.000 0,-3.000 3.000 1,-2.000 4.000 0,-8.000 8.000-1,-8.000 17.000 0,-10.000 15.000-1,-9.000 16.000-1,-10.000 12.000-2,-9.000 9.000-2,-10.000 10.000-3,-8.000 10.000-2,-8.000 11.000-1,-2.000 17.000 0,-3.000 15.000 1,-3.000 16.000 1,7.000 9.000-3,19.000 3.000-5,19.000 3.000-6,19.000 4.000-6,26.000-7.000 0,34.000-16.000 6,35.000-15.000 5,35.000-15.000 5,18.000-11.000 1,3.000-2.000-4,3.000-3.000-3,4.000-3.000-2</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09"/>
    </inkml:context>
    <inkml:brush xml:id="br0">
      <inkml:brushProperty name="width" value="0.0288" units="cm"/>
      <inkml:brushProperty name="height" value="0.0288" units="cm"/>
      <inkml:brushProperty name="color" value="#f2395b"/>
    </inkml:brush>
  </inkml:definitions>
  <inkml:trace contextRef="#ctx0" brushRef="#br0">56800.000 10550.000 763,'117.000'-116.000'26,"-16.000"19.000"-7,-15.000 19.000-5,-15.000 19.000-7,-11.000 12.000-2,-2.000 6.000-2,-3.000 7.000 0,-3.000 6.000 0,-6.000 4.000-2,-5.000 4.000 0,-7.000 3.000-1,-5.000 3.000 0,-4.000 3.000-1,0.000 3.000 1,0.000 3.000 1,0.000 4.000 0,-4.000 4.000 0,-5.000 6.000-1,-7.000 7.000-2,-5.000 6.000-1,-4.000 6.000 1,0.000 6.000 2,0.000 7.000 2,0.000 6.000 3,0.000 3.000 1,0.000 0.000 1,0.000 0.000 0,0.000 0.000 0,0.000 0.000 0,0.000 0.000-1,0.000 0.000-1,0.000 0.000-1,0.000-4.000-1,0.000-5.000 0,0.000-7.000-1,0.000-5.000-1,3.000-3.000 0,6.000 4.000-1,7.000 3.000 0,6.000 3.000-1,1.000-1.000 1,-3.000-2.000-1,-3.000-3.000-1,-2.000-3.000 1,-3.000-2.000-1,1.000 0.000-1,-1.000 0.000-1,1.000 0.000 0,-3.000 0.000 0,-2.000 0.000-1,-3.000 0.000 0,-3.000 0.000 1,-7.000 0.000-1,-9.000 0.000 1,-10.000 0.000-1,-8.000 0.000 1,-4.000-4.000-1,3.000-5.000 0,3.000-7.000 0,4.000-5.000-1,-1.000-4.000-1,-3.000 0.000 1,-3.000 0.000-2,-2.000 0.000 1,-3.000-10.000-1,1.000-18.000-3,-1.000-19.000 0,1.000-18.000-3,2.000-10.000 1,7.000 0.000 1,6.000 0.000 1,7.000 0.000 3,2.000 3.000-1,1.000 6.000 1,-1.000 7.000-1,1.000 6.000 0,1.000 6.000 1,3.000 6.000 4,3.000 7.000 3,4.000 6.000 4,1.000 3.000 2,0.000 0.000 1,0.000 0.000 2,0.000 0.000 0,1.000 4.000 5,4.000 10.000 7,3.000 10.000 7,3.000 9.000 7,1.000 10.000 2,1.000 14.000-5,-1.000 11.000-5,1.000 14.000-4,-3.000 10.000-4,-2.000 9.000-3,-3.000 10.000-4,-3.000 10.000-3,-2.000 7.000-1,0.000 6.000 0,0.000 7.000 1,0.000 6.000 1,0.000 7.000-2,0.000 10.000-3,0.000 10.000-5,0.000 9.000-4,-2.000 1.000-3,-3.000-6.000-4,-3.000-6.000-4,-2.000-6.000-3,-3.000-12.000-3,1.000-15.000-2,-1.000-15.000-2,1.000-16.000-2,1.000-15.000-2,3.000-11.000-2,3.000-14.000-2,4.000-11.000-2</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09"/>
    </inkml:context>
    <inkml:brush xml:id="br0">
      <inkml:brushProperty name="width" value="0.02609" units="cm"/>
      <inkml:brushProperty name="height" value="0.02609" units="cm"/>
      <inkml:brushProperty name="color" value="#f2395b"/>
    </inkml:brush>
  </inkml:definitions>
  <inkml:trace contextRef="#ctx0" brushRef="#br0">58600.000 9700.000 843,'-27.000'51.000'-2,"-3.000"4.000"9,-3.000 3.000 9,-2.000 3.000 10,-1.000 3.000 2,3.000 3.000-5,3.000 3.000-5,4.000 4.000-4,-1.000 1.000-4,-3.000 0.000-3,-3.000 0.000-1,-2.000 0.000-3,0.000-4.000-3,7.000-5.000-4,6.000-7.000-6,7.000-5.000-4</inkml:trace>
</inkml:ink>
</file>

<file path=ppt/ink/ink2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10"/>
    </inkml:context>
    <inkml:brush xml:id="br0">
      <inkml:brushProperty name="width" value="0.03238" units="cm"/>
      <inkml:brushProperty name="height" value="0.03238" units="cm"/>
      <inkml:brushProperty name="color" value="#f2395b"/>
    </inkml:brush>
  </inkml:definitions>
  <inkml:trace contextRef="#ctx0" brushRef="#br0">58350.000 9800.000 679,'25.000'-24.000'-4,"0.000"4.000"6,0.000 3.000 8,0.000 3.000 7,0.000 4.000 3,0.000 7.000 0,0.000 6.000-1,0.000 7.000 0,1.000 4.000-1,4.000 3.000-1,3.000 3.000-2,3.000 4.000-1,1.000 1.000-1,1.000 0.000-3,-1.000 0.000-3,1.000 0.000-3,-3.000-2.000-2,-2.000-3.000-4,-3.000-3.000-4,-3.000-2.000-3,-2.000-3.000-3,0.000 1.000 1,0.000-1.000-1,0.000 1.000 0,-4.000 1.000-1,-5.000 3.000-1,-7.000 3.000-1,-5.000 4.000-1,-4.000 1.000-2,0.000 0.000-1,0.000 0.000-2,0.000 0.000-1,-4.000-2.000 0,-5.000-3.000 1,-7.000-3.000 1,-5.000-2.000 1,-8.000-5.000 2,-5.000-2.000 2,-7.000-3.000 2,-5.000-3.000 3,-4.000-1.000 1,0.000 4.000 3,0.000 3.000 1,0.000 3.000 2,1.000 1.000 3,4.000 1.000 3,3.000-1.000 4,3.000 1.000 4,12.000-3.000 7,22.000-2.000 8,22.000-3.000 11,23.000-3.000 8,10.000-4.000 0,0.000-3.000-10,0.000-3.000-11,0.000-2.000-10,-4.000-1.000-7,-5.000 3.000-1,-7.000 3.000-3,-5.000 4.000-2,-6.000 7.000-1,-3.000 13.000-1,-3.000 12.000-1,-2.000 13.000-1,-9.000 4.000-3,-12.000-3.000-4,-13.000-3.000-4,-12.000-2.000-6,-7.000-3.000-1,1.000 1.000 1,-1.000-1.000-1,1.000 1.000 2,-3.000-3.000 1,-2.000-2.000 3,-3.000-3.000 4,-3.000-3.000 4,-2.000-2.000 1,0.000 0.000 1,0.000 0.000 1,0.000 0.000 0,1.000-4.000 2,4.000-5.000 4,3.000-7.000 3,3.000-5.000 5,4.000-3.000 5,7.000 4.000 8,6.000 3.000 7,7.000 3.000 8,7.000-1.000 0,9.000-2.000-6,10.000-3.000-6,10.000-3.000-6,5.000-2.000-5,4.000 0.000-2,3.000 0.000-3,3.000 0.000-2,3.000-4.000-2,3.000-5.000-1,3.000-7.000-1,4.000-5.000-1,1.000-3.000-2,0.000 4.000-2,0.000 3.000-4,0.000 3.000-4,-2.000 3.000 0,-3.000 3.000 0,-3.000 3.000 1,-2.000 4.000 0,-5.000-1.000-1,-2.000-3.000-3,-3.000-3.000-4,-3.000-2.000-2,-7.000-8.000-3,-9.000-8.000-2,-10.000-10.000-2,-8.000-9.000-3,-8.000-4.000 1,-2.000 4.000 5,-3.000 3.000 4,-3.000 3.000 4,-2.000 3.000 4,0.000 3.000 4,0.000 3.000 3,0.000 4.000 3,1.000 2.000 5,4.000 4.000 3,3.000 3.000 4,3.000 3.000 5,1.000 4.000 4,1.000 7.000 4,-1.000 6.000 5,1.000 7.000 5,1.000 4.000 0,3.000 3.000-5,3.000 3.000-5,4.000 4.000-4,1.000 8.000-4,0.000 17.000-1,0.000 15.000-1,0.000 16.000-2,1.000 7.000-2,4.000 1.000-1,3.000-1.000-2,3.000 1.000-1,-1.000 1.000-1,-2.000 3.000-1,-3.000 3.000-2,-3.000 4.000 0,-1.000-3.000-1,4.000-5.000 2,3.000-7.000 1,3.000-5.000 2,-1.000-9.000-2,-2.000-9.000-3,-3.000-10.000-2,-3.000-8.000-5,-9.000-9.000-4,-11.000-6.000-8,-14.000-6.000-7,-11.000-6.000-7,-7.000-10.000-1,0.000-12.000 5,0.000-13.000 7,0.000-12.000 5,0.000-7.000 6,0.000 1.000 3,0.000-1.000 4,0.000 1.000 4,3.000 2.000 3,6.000 7.000 1,7.000 6.000 3,6.000 7.000 1,6.000 0.000 1,6.000-2.000 2,7.000-3.000 2,6.000-3.000 0,9.000-4.000 0,13.000-3.000-2,12.000-3.000-3,13.000-2.000-2,7.000-3.000-2,4.000 1.000-2,3.000-1.000 0,3.000 1.000-2,-1.000 1.000-1,-2.000 3.000-3,-3.000 3.000-4,-3.000 4.000-1,-1.000-1.000-5,4.000-3.000-2,3.000-3.000-4,3.000-2.000-4,-2.000-1.000-2,-6.000 3.000-3,-6.000 3.000-2,-6.000 4.000-3,-4.000 4.000-2,1.000 6.000 0,-1.000 7.000 0,1.000 6.000-1,-4.000 1.000 3,-6.000-3.000 7,-6.000-3.000 7,-6.000-2.000 7</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10"/>
    </inkml:context>
    <inkml:brush xml:id="br0">
      <inkml:brushProperty name="width" value="0.03052" units="cm"/>
      <inkml:brushProperty name="height" value="0.03052" units="cm"/>
      <inkml:brushProperty name="color" value="#f2395b"/>
    </inkml:brush>
  </inkml:definitions>
  <inkml:trace contextRef="#ctx0" brushRef="#br0">59950.000 10250.000 720,'-2.000'-46.000'-20,"-3.000"10.000"22,-3.000 10.000 23,-2.000 9.000 23,-5.000 9.000 6,-2.000 9.000-12,-3.000 10.000-10,-3.000 10.000-12,-1.000 5.000-7,4.000 4.000-1,3.000 3.000-3,3.000 3.000-2,1.000 3.000-2,1.000 3.000 0,-1.000 3.000-2,1.000 4.000 0,1.000-3.000-2,3.000-5.000 0,3.000-7.000 0,4.000-5.000 0,1.000-4.000 0,0.000 0.000-1,0.000 0.000 1,0.000 0.000 0,3.000 0.000 0,6.000 0.000 1,7.000 0.000 1,6.000 0.000 0,3.000-2.000 0,0.000-3.000-3,0.000-3.000 0,0.000-2.000-3,-2.000-1.000-1,-3.000 3.000 1,-3.000 3.000 1,-2.000 4.000 0,-3.000 2.000 0,1.000 4.000 0,-1.000 3.000 0,1.000 3.000 0,-4.000 1.000 0,-6.000 1.000 1,-6.000-1.000 1,-6.000 1.000 1,-9.000 1.000-1,-8.000 3.000-3,-10.000 3.000-2,-9.000 4.000-3,-5.000-1.000-1,0.000-3.000 0,0.000-3.000 1,0.000-2.000 1,3.000-6.000-2,6.000-6.000-4,7.000-6.000-3,6.000-6.000-5,3.000-6.000-2,0.000-2.000-1,0.000-3.000-3,0.000-3.000 0,3.000-6.000-2,6.000-5.000 0,7.000-7.000 0,6.000-5.000-1,4.000-3.000 3,4.000 4.000 5,3.000 3.000 5,3.000 3.000 6,1.000-1.000 3,1.000-2.000 2,-1.000-3.000 2,1.000-3.000 1</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11"/>
    </inkml:context>
    <inkml:brush xml:id="br0">
      <inkml:brushProperty name="width" value="0.03293" units="cm"/>
      <inkml:brushProperty name="height" value="0.03293" units="cm"/>
      <inkml:brushProperty name="color" value="#f2395b"/>
    </inkml:brush>
  </inkml:definitions>
  <inkml:trace contextRef="#ctx0" brushRef="#br0">60450.000 10350.000 667,'46.000'3.000'-12,"-5.000"6.000"16,-7.000 7.000 17,-5.000 6.000 16,-8.000 4.000 6,-5.000 4.000-7,-7.000 3.000-6,-5.000 3.000-6,-4.000-1.000-5,0.000-2.000-1,0.000-3.000-3,0.000-3.000-2,-2.000-1.000-1,-3.000 4.000-1,-3.000 3.000 0,-2.000 3.000-1,-1.000 1.000-1,3.000 1.000 0,3.000-1.000 0,4.000 1.000-1,5.000-4.000-2,10.000-6.000-8,10.000-6.000-6,9.000-6.000-6,4.000-10.000-2,1.000-12.000 2,-1.000-13.000 2,1.000-12.000 2,-3.000-9.000 1,-2.000-2.000-2,-3.000-3.000-1,-3.000-3.000-2,-4.000-6.000 1,-3.000-5.000 0,-3.000-7.000 2,-2.000-5.000 2,-3.000-1.000 1,1.000 6.000 1,-1.000 7.000 2,1.000 6.000 1,-3.000 1.000 3,-2.000-3.000 1,-3.000-3.000 4,-3.000-2.000 1,-4.000 2.000 2,-3.000 9.000-2,-3.000 10.000 0,-2.000 10.000-2,-6.000 7.000-2,-6.000 6.000-3,-6.000 7.000-4,-6.000 6.000-3,-6.000 9.000-4,-2.000 13.000-2,-3.000 12.000-3,-3.000 13.000-4,-2.000 7.000 0,0.000 4.000 2,0.000 3.000 2,0.000 3.000 1,3.000-5.000-1,6.000-12.000-2,7.000-13.000-3,6.000-12.000-3</inkml:trace>
</inkml:ink>
</file>

<file path=ppt/ink/ink2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12"/>
    </inkml:context>
    <inkml:brush xml:id="br0">
      <inkml:brushProperty name="width" value="0.02919" units="cm"/>
      <inkml:brushProperty name="height" value="0.02919" units="cm"/>
      <inkml:brushProperty name="color" value="#f2395b"/>
    </inkml:brush>
  </inkml:definitions>
  <inkml:trace contextRef="#ctx0" brushRef="#br0">61450.000 10400.000 753,'68.000'0.000'38,"-11.000"0.000"-4,-14.000 0.000-3,-11.000 0.000-2,-7.000 0.000-5,0.000 0.000-5,0.000 0.000-5,0.000 0.000-5,0.000 3.000-3,0.000 6.000-1,0.000 7.000-2,0.000 6.000-1,-4.000 4.000-2,-5.000 4.000 1,-7.000 3.000-2,-5.000 3.000 1,-6.000 4.000-2,-3.000 7.000-2,-3.000 6.000 0,-2.000 7.000-3,-6.000 0.000 1,-6.000-2.000 1,-6.000-3.000 2,-6.000-3.000 1,-2.000-2.000 2,3.000 0.000-1,3.000 0.000 0,4.000 0.000-1,1.000-4.000 1,0.000-5.000 1,0.000-7.000 0,0.000-5.000 2,0.000-6.000 0,0.000-3.000 1,0.000-3.000 1,0.000-2.000 1,7.000-6.000 1,17.000-6.000 1,15.000-6.000 1,16.000-6.000 1,7.000-6.000-1,1.000-2.000-2,-1.000-3.000-1,1.000-3.000-1,-1.000-1.000-3,1.000 4.000-1,-1.000 3.000-1,1.000 3.000-3,1.000 3.000-1,3.000 3.000 0,3.000 3.000 0,4.000 4.000 0,1.000-1.000-2,0.000-3.000-1,0.000-3.000-2,0.000-2.000-2,-4.000-1.000-4,-5.000 3.000-4,-7.000 3.000-4,-5.000 4.000-6</inkml:trace>
</inkml:ink>
</file>

<file path=ppt/ink/ink2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28"/>
    </inkml:context>
    <inkml:brush xml:id="br0">
      <inkml:brushProperty name="width" value="0.03298" units="cm"/>
      <inkml:brushProperty name="height" value="0.03298" units="cm"/>
      <inkml:brushProperty name="color" value="#f2395b"/>
    </inkml:brush>
  </inkml:definitions>
  <inkml:trace contextRef="#ctx0" brushRef="#br0">50100.000 6500.000 667,'-19.000'-22.000'3,"13.000"6.000"7,12.000 7.000 6,13.000 6.000 7,9.000 4.000 2,6.000 4.000-4,7.000 3.000-3,6.000 3.000-3,-1.000 1.000-3,-5.000 1.000-1,-7.000-1.000-1,-5.000 1.000-1,-4.000-1.000-2,0.000 1.000 0,0.000-1.000-1,0.000 1.000-1,1.000-1.000 0,4.000 1.000 1,3.000-1.000 1,3.000 1.000 0,1.000-3.000 0,1.000-2.000-1,-1.000-3.000-1,1.000-3.000-1,-3.000-1.000 0,-2.000 4.000-1,-3.000 3.000 0,-3.000 3.000-1,-2.000-1.000 0,0.000-2.000 0,0.000-3.000 0,0.000-3.000 0,0.000-2.000 0,0.000 0.000 0,0.000 0.000 0,0.000 0.000 0,1.000 0.000 0,4.000 0.000 0,3.000 0.000-1,3.000 0.000 0,1.000 1.000 0,1.000 4.000 0,-1.000 3.000 0,1.000 3.000-1,1.000-1.000 1,3.000-2.000 0,3.000-3.000 0,4.000-3.000 1,-3.000-4.000-1,-5.000-3.000 0,-7.000-3.000 0,-5.000-2.000 0,-1.000-3.000-1,6.000 1.000 1,7.000-1.000 0,6.000 1.000-1,-1.000-1.000 1,-5.000 1.000-1,-7.000-1.000 1,-5.000 1.000-1,-4.000-1.000 0,0.000 1.000 1,0.000-1.000-1,0.000 1.000 0,0.000-3.000 0,0.000-2.000 1,0.000-3.000 0,0.000-3.000 2,0.000-2.000-1,0.000 0.000 0,0.000 0.000 0,0.000 0.000-1,0.000 0.000 0,0.000 0.000 0,0.000 0.000 0,0.000 0.000 0,0.000 0.000-1,0.000 0.000 0,0.000 0.000-1,0.000 0.000 0,0.000 0.000 0,0.000 0.000 0,0.000 0.000 0,0.000 0.000 0,0.000 0.000 0,0.000 0.000 0,0.000 0.000 0,0.000 0.000-1,1.000-2.000 1,4.000-3.000-1,3.000-3.000 1,3.000-2.000-1,-2.000-3.000 1,-6.000 1.000 0,-6.000-1.000 1,-6.000 1.000-1,-4.000-1.000 1,1.000 1.000 0,-1.000-1.000 0,1.000 1.000 0,1.000 1.000 0,3.000 3.000 1,3.000 3.000-1,4.000 4.000 0,-1.000-1.000 0,-3.000-3.000 0,-3.000-3.000 0,-2.000-2.000-1,-3.000-3.000 1,1.000 1.000-2,-1.000-1.000 1,1.000 1.000-1,-3.000-1.000 0,-2.000 1.000 0,-3.000-1.000 1,-3.000 1.000 0,-1.000 1.000 1,4.000 3.000-1,3.000 3.000 1,3.000 4.000-1,-1.000 1.000 1,-2.000 0.000 3,-3.000 0.000 3,-3.000 0.000 3,-2.000-2.000 0,0.000-3.000-1,0.000-3.000-1,0.000-2.000-1,0.000-14.000-3,0.000-21.000-2,0.000-22.000-3,0.000-22.000-2,0.000-2.000-2,0.000 19.000 1,0.000 19.000-1,0.000 19.000 1,-2.000 7.000 0,-3.000-3.000 0,-3.000-3.000 1,-2.000-2.000-1,-1.000 0.000 1,3.000 7.000 0,3.000 6.000 0,4.000 7.000 2,-1.000 0.000-1,-3.000-2.000 0,-3.000-3.000 1,-2.000-3.000 0,-3.000-1.000-1,1.000 4.000 2,-1.000 3.000-1,1.000 3.000 1,-1.000 1.000 0,1.000 1.000 1,-1.000-1.000-1,1.000 1.000 1,-3.000-1.000 0,-2.000 1.000 0,-3.000-1.000 0,-3.000 1.000 0,-1.000-1.000 0,4.000 1.000 0,3.000-1.000 0,3.000 1.000 1,-2.000 1.000-1,-6.000 3.000 0,-6.000 3.000 1,-6.000 4.000-1,-4.000 1.000 1,1.000 0.000 0,-1.000 0.000 0,1.000 0.000 1,-1.000 0.000 1,1.000 0.000 0,-1.000 0.000 0,1.000 0.000 1,-1.000 1.000 0,1.000 4.000 0,-1.000 3.000-1,1.000 3.000 0,-1.000 1.000-1,1.000 1.000 0,-1.000-1.000 0,1.000 1.000-1,-6.000 1.000-1,-8.000 3.000 0,-10.000 3.000 1,-9.000 4.000-1,-1.000 1.000-1,10.000 0.000 1,10.000 0.000-1,9.000 0.000-1,4.000 3.000 1,1.000 6.000-2,-1.000 7.000-1,1.000 6.000 0,-1.000 4.000 0,1.000 4.000 0,-1.000 3.000 1,1.000 3.000 0,-4.000 1.000 1,-6.000 1.000 0,-6.000-1.000 0,-6.000 1.000 0,-1.000-1.000 1,7.000 1.000 1,6.000-1.000 0,7.000 1.000 2,0.000-3.000-1,-2.000-2.000 1,-3.000-3.000 0,-3.000-3.000 0,1.000-2.000 0,6.000 0.000 0,7.000 0.000 0,6.000 0.000 0,1.000 1.000 0,-3.000 4.000-1,-3.000 3.000 1,-2.000 3.000-1,-1.000 1.000 0,3.000 1.000 0,3.000-1.000 0,4.000 1.000 0,-1.000-1.000 0,-3.000 1.000 0,-3.000-1.000-1,-2.000 1.000-1,-1.000 1.000 0,3.000 3.000 1,3.000 3.000 1,4.000 4.000 0,-1.000-1.000 1,-3.000-3.000-1,-3.000-3.000-1,-2.000-2.000 1,-1.000-3.000 0,3.000 1.000-1,3.000-1.000 2,4.000 1.000-1,2.000-3.000 1,4.000-2.000 0,3.000-3.000-1,3.000-3.000 1,1.000-1.000-1,1.000 4.000 0,-1.000 3.000 1,1.000 3.000-1,1.000 3.000 0,3.000 3.000 0,3.000 3.000 0,4.000 4.000 0,1.000-1.000 0,0.000-3.000 0,0.000-3.000 0,0.000-2.000 0,1.000-5.000 0,4.000-2.000-1,3.000-3.000 1,3.000-3.000 0,-1.000-1.000 0,-2.000 4.000 0,-3.000 3.000 0,-3.000 3.000-1,-1.000 1.000 1,4.000 1.000 1,3.000-1.000 1,3.000 1.000-1,1.000-1.000 1,1.000 1.000-1,-1.000-1.000 0,1.000 1.000-2,-1.000-1.000 0,1.000 1.000 0,-1.000-1.000 0,1.000 1.000 0,1.000 1.000 0,3.000 3.000 0,3.000 3.000 0,4.000 4.000 0,-1.000 1.000 0,-3.000 0.000 1,-3.000 0.000-2,-2.000 0.000 1,-3.000 0.000 0,1.000 0.000-1,-1.000 0.000-1,1.000 0.000 0,1.000-2.000 0,3.000-3.000-1,3.000-3.000 0,4.000-2.000-1,-1.000-3.000 1,-3.000 1.000 0,-3.000-1.000 0,-2.000 1.000 1,-1.000-3.000 0,3.000-2.000-1,3.000-3.000-1,4.000-3.000-1,1.000-1.000 0,0.000 4.000 0,0.000 3.000-1,0.000 3.000 0,0.000-1.000-1,0.000-2.000-2,0.000-3.000-2,0.000-3.000-3,1.000-4.000 0,4.000-3.000 0,3.000-3.000 0,3.000-2.000 0,1.000-1.000-2,1.000 3.000-2,-1.000 3.000-3,1.000 4.000-4,-3.000 2.000-3,-2.000 4.000-3,-3.000 3.000-4,-3.000 3.000-4</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0"/>
    </inkml:context>
    <inkml:brush xml:id="br0">
      <inkml:brushProperty name="width" value="0.02769" units="cm"/>
      <inkml:brushProperty name="height" value="0.02769" units="cm"/>
      <inkml:brushProperty name="color" value="#f2395b"/>
    </inkml:brush>
  </inkml:definitions>
  <inkml:trace contextRef="#ctx0" brushRef="#br0">52950.000 19250.000 794,'-2.000'-47.000'-23,"-3.000"6.000"14,-3.000 7.000 12,-2.000 6.000 13,-6.000 6.000 6,-6.000 6.000-3,-6.000 7.000-1,-6.000 6.000-3,-2.000 6.000-3,3.000 6.000-6,3.000 7.000-4,4.000 6.000-5,-1.000 6.000-2,-3.000 6.000-1,-3.000 7.000-1,-2.000 6.000 0,-3.000 3.000 0,1.000 0.000 2,-1.000 0.000 0,1.000 0.000 2,2.000-2.000 2,7.000-3.000 1,6.000-3.000 3,7.000-2.000 3,2.000-5.000 0,1.000-2.000-1,-1.000-3.000 0,1.000-3.000-2,5.000-4.000 1,14.000-3.000 1,11.000-3.000 0,14.000-2.000 1,7.000-5.000 0,3.000-2.000 0,3.000-3.000-1,4.000-3.000-1,-3.000-1.000 0,-5.000 4.000-1,-7.000 3.000 0,-5.000 3.000 0,-3.000 3.000-1,4.000 3.000 2,3.000 3.000 0,3.000 4.000 0,-1.000-1.000 2,-2.000-3.000 1,-3.000-3.000 3,-3.000-2.000 1,-7.000 0.000 0,-9.000 7.000-1,-10.000 6.000-3,-8.000 7.000-1,-8.000 0.000-2,-2.000-2.000-1,-3.000-3.000-1,-3.000-3.000-2,-2.000-1.000 0,0.000 4.000-2,0.000 3.000-1,0.000 3.000-1,-2.000-1.000 0,-3.000-2.000-1,-3.000-3.000 1,-2.000-3.000 0,-3.000-4.000-1,1.000-3.000 0,-1.000-3.000-1,1.000-2.000 0,1.000-3.000-2,3.000 1.000 0,3.000-1.000-2,4.000 1.000-2,1.000-1.000 1,0.000 1.000-1,0.000-1.000 0,0.000 1.000 1,4.000-6.000-5,10.000-8.000-9,10.000-10.000-9,9.000-9.000-10</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1"/>
    </inkml:context>
    <inkml:brush xml:id="br0">
      <inkml:brushProperty name="width" value="0.02794" units="cm"/>
      <inkml:brushProperty name="height" value="0.02794" units="cm"/>
      <inkml:brushProperty name="color" value="#f2395b"/>
    </inkml:brush>
  </inkml:definitions>
  <inkml:trace contextRef="#ctx0" brushRef="#br0">53600.000 19350.000 787,'-24.000'50.000'60,"4.000"0.000"-14,3.000 0.000-14,3.000 0.000-14,1.000 1.000-9,1.000 4.000-3,-1.000 3.000-2,1.000 3.000-2,-1.000-2.000-2,1.000-6.000 1,-1.000-6.000 0,1.000-6.000 1,1.000-4.000 0,3.000 1.000 1,3.000-1.000 1,4.000 1.000 0,1.000-3.000 0,0.000-2.000-1,0.000-3.000-2,0.000-3.000-1,4.000-6.000-1,10.000-5.000-1,10.000-7.000 1,9.000-5.000 0,4.000-6.000 0,1.000-3.000 1,-1.000-3.000-1,1.000-2.000 0,-1.000-5.000 0,1.000-2.000 1,-1.000-3.000-1,1.000-3.000 1,-3.000-7.000 0,-2.000-9.000-1,-3.000-10.000 1,-3.000-8.000 0,-4.000-9.000 0,-3.000-6.000 0,-3.000-6.000 0,-2.000-6.000 0,-3.000-1.000 0,1.000 7.000 0,-1.000 6.000 1,1.000 7.000-1,-3.000 5.000 0,-2.000 7.000 0,-3.000 6.000 0,-3.000 7.000 1,-2.000 4.000 0,0.000 3.000-1,0.000 3.000 1,0.000 4.000-1,-4.000 2.000 1,-5.000 4.000 1,-7.000 3.000 0,-5.000 3.000 1,-6.000 3.000 0,-3.000 3.000 0,-3.000 3.000-1,-2.000 4.000 0,-1.000 4.000-3,3.000 6.000-2,3.000 7.000-3,4.000 6.000-3,1.000 4.000-2,0.000 4.000-3,0.000 3.000-1,0.000 3.000-2,3.000 1.000-1,6.000 1.000-4,7.000-1.000-2,6.000 1.000-2,3.000-3.000-2,0.000-2.000-1,0.000-3.000-1,0.000-3.000-2</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2"/>
    </inkml:context>
    <inkml:brush xml:id="br0">
      <inkml:brushProperty name="width" value="0.07302" units="cm"/>
      <inkml:brushProperty name="height" value="0.07302" units="cm"/>
      <inkml:brushProperty name="color" value="#00bff3"/>
    </inkml:brush>
  </inkml:definitions>
  <inkml:trace contextRef="#ctx0" brushRef="#br0">64287.000 42178.000,'-47.000'-47.000,"39.000"39.000,0.000 1.000,-8.000 7.000,0.000 0.000,-7.000-8.000,-1.000 0.000,1.000 8.000,-1.000 0.000,1.000 8.000,-1.000 0.000,-7.000 15.000,-1.000 1.000,17.000-1.000,-1.000 1.000,0.000 15.000,1.000 0.000,15.000 16.000,0.000 0.000,15.000-16.000,1.000 0.000,15.000 0.000,1.000 0.000,-1.000-15.000,1.000-1.000,7.000-7.000,0.000-1.000,-15.000 9.000,-1.000-1.000,-7.000 1.000,0.000-1.000,-9.000-7.000,1.000 0.000,-8.000 7.000,0.000 1.000,0.000-1.000,0.000 1.000,-15.000-9.000,-1.000 1.000,-31.000 15.000,0.000 1.000,-40.000 7.000,1.000 0.000,31.000-31.000,0.000 0.000,32.000-32.000,-1.000 1.000,24.000-1.000,0.000 1.000,8.000-1.000</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1"/>
    </inkml:context>
    <inkml:brush xml:id="br0">
      <inkml:brushProperty name="width" value="0.02975" units="cm"/>
      <inkml:brushProperty name="height" value="0.02975" units="cm"/>
      <inkml:brushProperty name="color" value="#f2395b"/>
    </inkml:brush>
  </inkml:definitions>
  <inkml:trace contextRef="#ctx0" brushRef="#br0">54350.000 19650.000 739,'48.000'0.000'-29,"-3.000"0.000"20,-3.000 0.000 20,-2.000 0.000 21,-5.000 3.000 5,-2.000 6.000-6,-3.000 7.000-7,-3.000 6.000-8,-6.000 3.000-4,-5.000 0.000-2,-7.000 0.000-2,-5.000 0.000-1,-4.000 4.000-4,0.000 10.000-2,0.000 10.000-4,0.000 9.000-2,-4.000 2.000-1,-5.000-2.000 0,-7.000-3.000 2,-5.000-3.000 1,-4.000-6.000 1,0.000-5.000 1,0.000-7.000 1,0.000-5.000 0,0.000-4.000 1,0.000 0.000-1,0.000 0.000 1,0.000 0.000-1,0.000-4.000 2,0.000-5.000 4,0.000-7.000 3,0.000-5.000 4,6.000-4.000 0,13.000 0.000 0,12.000 0.000-3,13.000 0.000-1,7.000 0.000-1,4.000 0.000 0,3.000 0.000 0,3.000 0.000 0,1.000 0.000-1,1.000 0.000-1,-1.000 0.000-2,1.000 0.000-1,1.000 0.000-1,3.000 0.000 0,3.000 0.000-1,4.000 0.000 1,-3.000-2.000-1,-5.000-3.000-2,-7.000-3.000 0,-5.000-2.000-1,-4.000-1.000-5,0.000 3.000-8,0.000 3.000-8,0.000 4.000-9,-4.000 4.000-5,-5.000 6.000-1,-7.000 7.000-1,-5.000 6.000-2,-6.000 1.000 2,-3.000-3.000 4,-3.000-3.000 4,-2.000-2.000 5</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2"/>
    </inkml:context>
    <inkml:brush xml:id="br0">
      <inkml:brushProperty name="width" value="0.03331" units="cm"/>
      <inkml:brushProperty name="height" value="0.03331" units="cm"/>
      <inkml:brushProperty name="color" value="#f2395b"/>
    </inkml:brush>
  </inkml:definitions>
  <inkml:trace contextRef="#ctx0" brushRef="#br0">53300.000 21500.000 660,'-2.000'-46.000'-24,"-3.000"10.000"15,-3.000 10.000 15,-2.000 9.000 15,-5.000 7.000 6,-2.000 7.000-5,-3.000 6.000-4,-3.000 7.000-5,-4.000 5.000-3,-3.000 7.000 0,-3.000 6.000-1,-2.000 7.000 0,-3.000 0.000-1,1.000-2.000 0,-1.000-3.000-1,1.000-3.000 0,-1.000 1.000 0,1.000 6.000 0,-1.000 7.000 1,1.000 6.000-1,1.000 3.000 0,3.000 0.000-3,3.000 0.000-2,4.000 0.000-1,2.000-2.000-2,4.000-3.000 2,3.000-3.000 0,3.000-2.000 1,1.000-1.000 0,1.000 3.000-1,-1.000 3.000 1,1.000 4.000-1,1.000-3.000-1,3.000-5.000 1,3.000-7.000-2,4.000-5.000 0,4.000-6.000 0,6.000-3.000 1,7.000-3.000 0,6.000-2.000 1,3.000-3.000 0,0.000 1.000 0,0.000-1.000-1,0.000 1.000 1,3.000-3.000 0,6.000-2.000 0,7.000-3.000 0,6.000-3.000 0,4.000-7.000-1,4.000-9.000-2,3.000-10.000 0,3.000-8.000-3,1.000-9.000 1,1.000-6.000-1,-1.000-6.000 1,1.000-6.000 1,-3.000-4.000-1,-2.000 1.000 0,-3.000-1.000 1,-3.000 1.000-2,-4.000 2.000 2,-3.000 7.000-1,-3.000 6.000 1,-2.000 7.000 0,-8.000 15.000 5,-8.000 25.000 11,-10.000 25.000 10,-9.000 25.000 10,-7.000 7.000 2,-3.000-8.000-7,-3.000-10.000-7,-2.000-9.000-6,-1.000-4.000-6,3.000 4.000-2,3.000 3.000-2,4.000 3.000-3,1.000 1.000-2,0.000 1.000 0,0.000-1.000-1,0.000 1.000-1,1.000-1.000 0,4.000 1.000 0,3.000-1.000-1,3.000 1.000 0,6.000-6.000-1,9.000-8.000-1,10.000-10.000-2,10.000-9.000-2,0.000-7.000 1,-5.000-3.000 0,-7.000-3.000 2,-5.000-2.000 0,-3.000-6.000 1,4.000-6.000 0,3.000-6.000 1,3.000-6.000 1,-1.000-4.000-1,-2.000 1.000 2,-3.000-1.000-1,-3.000 1.000 2,-4.000-3.000 0,-3.000-2.000 0,-3.000-3.000 1,-2.000-3.000 1,-3.000-2.000 0,1.000 0.000 0,-1.000 0.000 2,1.000 0.000-1,-3.000 1.000 1,-2.000 4.000 0,-3.000 3.000 0,-3.000 3.000-1,-4.000 1.000 1,-3.000 1.000 0,-3.000-1.000 0,-2.000 1.000 1,-6.000 2.000-1,-6.000 7.000-1,-6.000 6.000-3,-6.000 7.000-1,-2.000 4.000-2,3.000 3.000-3,3.000 3.000-3,4.000 4.000-2,-1.000 4.000-2,-3.000 6.000-1,-3.000 7.000 0,-2.000 6.000-2,-1.000 6.000-1,3.000 6.000-3,3.000 7.000-3,4.000 6.000-2,2.000 3.000-3,4.000 0.000-1,3.000 0.000-1,3.000 0.000-2,3.000-4.000 1,3.000-5.000 6,3.000-7.000 5,4.000-5.000 6</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3"/>
    </inkml:context>
    <inkml:brush xml:id="br0">
      <inkml:brushProperty name="width" value="0.03419" units="cm"/>
      <inkml:brushProperty name="height" value="0.03419" units="cm"/>
      <inkml:brushProperty name="color" value="#f2395b"/>
    </inkml:brush>
  </inkml:definitions>
  <inkml:trace contextRef="#ctx0" brushRef="#br0">54750.000 22050.000 643,'48.000'0.000'63,"-3.000"0.000"-15,-3.000 0.000-14,-2.000 0.000-16,-5.000 3.000-8,-2.000 6.000-2,-3.000 7.000-3,-3.000 6.000-3,-6.000 6.000-2,-5.000 6.000-2,-7.000 7.000-1,-5.000 6.000-3,-6.000 1.000 0,-3.000-3.000 1,-3.000-3.000 2,-2.000-2.000 2,-5.000-1.000-1,-2.000 3.000-1,-3.000 3.000 0,-3.000 4.000-2,-4.000-1.000 0,-3.000-3.000 1,-3.000-3.000 1,-2.000-2.000 1,-1.000-6.000 0,3.000-6.000 1,3.000-6.000 0,4.000-6.000 1,1.000-4.000 0,0.000 1.000 3,0.000-1.000 1,0.000 1.000 2,6.000-3.000 3,13.000-2.000 4,12.000-3.000 4,13.000-3.000 3,9.000-6.000 1,6.000-5.000-3,7.000-7.000-2,6.000-5.000-3,1.000-1.000-2,-3.000 6.000-2,-3.000 7.000-1,-2.000 6.000-1,0.000-1.000-2,7.000-5.000 1,6.000-7.000-1,7.000-5.000 0,0.000-3.000 0,-2.000 4.000 0,-3.000 3.000 0,-3.000 3.000 0,-1.000-2.000 0,4.000-6.000-2,3.000-6.000-2,3.000-6.000-1,-2.000-1.000 0,-6.000 7.000-2,-6.000 6.000 0,-6.000 7.000 0,-6.000 2.000-2,-2.000 1.000-5,-3.000-1.000-4,-3.000 1.000-4,-7.000 4.000-8,-9.000 9.000-14,-10.000 10.000-11,-8.000 10.000-13,-6.000 2.000-1,1.000-3.000 13,-1.000-3.000 11,1.000-2.000 13,-1.000-3.000 7,1.000 1.000 2,-1.000-1.000 2,1.000 1.000 3</inkml:trace>
</inkml:ink>
</file>

<file path=ppt/ink/ink2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4"/>
    </inkml:context>
    <inkml:brush xml:id="br0">
      <inkml:brushProperty name="width" value="0.03243" units="cm"/>
      <inkml:brushProperty name="height" value="0.03243" units="cm"/>
      <inkml:brushProperty name="color" value="#f2395b"/>
    </inkml:brush>
  </inkml:definitions>
  <inkml:trace contextRef="#ctx0" brushRef="#br0">53350.000 24450.000 678,'-25.000'-44.000'4,"0.000"13.000"14,0.000 12.000 11,0.000 13.000 13,0.000 12.000 3,0.000 13.000-9,0.000 12.000-7,0.000 13.000-8,0.000 7.000-4,0.000 4.000 0,0.000 3.000-2,0.000 3.000 0,1.000 3.000-1,4.000 3.000-5,3.000 3.000-2,3.000 4.000-4,3.000-3.000-2,3.000-5.000-2,3.000-7.000 0,4.000-5.000-2,1.000-6.000 0,0.000-3.000 1,0.000-3.000-1,0.000-2.000 2,3.000-6.000-1,6.000-6.000 0,7.000-6.000-1,6.000-6.000 1,6.000-7.000-1,6.000-6.000 1,7.000-6.000 0,6.000-6.000 0,3.000-7.000 0,0.000-6.000-2,0.000-6.000-1,0.000-6.000-1,0.000-9.000-2,0.000-8.000 1,0.000-10.000 1,0.000-9.000-1,-2.000-5.000 1,-3.000 0.000 0,-3.000 0.000 1,-2.000 0.000 0,-5.000 0.000 1,-2.000 0.000 1,-3.000 0.000 0,-3.000 0.000 2,-4.000 3.000 0,-3.000 6.000 1,-3.000 7.000 0,-2.000 6.000 0,-5.000 3.000 1,-2.000 0.000 1,-3.000 0.000 1,-3.000 0.000 1,-6.000 3.000 0,-5.000 6.000 0,-7.000 7.000-1,-5.000 6.000 1,-6.000 6.000-1,-3.000 6.000 0,-3.000 7.000 0,-2.000 6.000 0,-3.000 3.000 0,1.000 0.000-2,-1.000 0.000-2,1.000 0.000-1,-1.000 3.000-1,1.000 6.000-3,-1.000 7.000-3,1.000 6.000-2,1.000 6.000-3,3.000 6.000-2,3.000 7.000-4,4.000 6.000-3,2.000 3.000 0,4.000 0.000 0,3.000 0.000 2,3.000 0.000 1,3.000-4.000-1,3.000-5.000-3,3.000-7.000-2,4.000-5.000-2,2.000-6.000 0,4.000-3.000 5,3.000-3.000 3,3.000-2.000 5</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35"/>
    </inkml:context>
    <inkml:brush xml:id="br0">
      <inkml:brushProperty name="width" value="0.033" units="cm"/>
      <inkml:brushProperty name="height" value="0.033" units="cm"/>
      <inkml:brushProperty name="color" value="#f2395b"/>
    </inkml:brush>
  </inkml:definitions>
  <inkml:trace contextRef="#ctx0" brushRef="#br0">54400.000 24800.000 666,'68.000'0.000'31,"-11.000"0.000"-4,-14.000 0.000-5,-11.000 0.000-4,-7.000 1.000-3,0.000 4.000-1,0.000 3.000-2,0.000 3.000-1,0.000 3.000-2,0.000 3.000-3,0.000 3.000-4,0.000 4.000-3,-4.000 1.000-2,-5.000 0.000 0,-7.000 0.000 1,-5.000 0.000-1,-4.000 1.000 0,0.000 4.000 0,0.000 3.000 0,0.000 3.000 0,-2.000 1.000-1,-3.000 1.000 0,-3.000-1.000-2,-2.000 1.000 1,-5.000-1.000-1,-2.000 1.000 0,-3.000-1.000 1,-3.000 1.000 1,-4.000-3.000 0,-3.000-2.000 1,-3.000-3.000 0,-2.000-3.000 1,0.000-2.000 0,7.000 0.000 0,6.000 0.000 1,7.000 0.000-1,8.000-2.000 5,14.000-3.000 8,11.000-3.000 8,14.000-2.000 8,7.000-8.000 2,3.000-8.000-4,3.000-10.000-3,4.000-9.000-5,2.000-7.000-2,4.000-3.000-3,3.000-3.000-1,3.000-2.000-3,1.000-1.000 0,1.000 3.000 1,-1.000 3.000 0,1.000 4.000 0,-4.000 1.000-1,-6.000 0.000-3,-6.000 0.000-2,-6.000 0.000-4,-4.000 3.000-3,1.000 6.000 0,-1.000 7.000-2,1.000 6.000-2,-9.000 6.000-11,-15.000 6.000-20,-15.000 7.000-21,-16.000 6.000-21</inkml:trace>
</inkml:ink>
</file>

<file path=ppt/ink/ink2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42"/>
    </inkml:context>
    <inkml:brush xml:id="br0">
      <inkml:brushProperty name="width" value="0.03258" units="cm"/>
      <inkml:brushProperty name="height" value="0.03258" units="cm"/>
      <inkml:brushProperty name="color" value="#f2395b"/>
    </inkml:brush>
  </inkml:definitions>
  <inkml:trace contextRef="#ctx0" brushRef="#br0">72650.000 18750.000 675,'-44.000'-19.000'33,"13.000"13.000"2,12.000 12.000 1,13.000 13.000 2,9.000 10.000-3,6.000 10.000-6,7.000 10.000-6,6.000 9.000-6,3.000 7.000-4,0.000 7.000-1,0.000 6.000-2,0.000 7.000-1,0.000 2.000-2,0.000 1.000-1,0.000-1.000-1,0.000 1.000-1,0.000-3.000-1,0.000-2.000-2,0.000-3.000 0,0.000-3.000-2,-2.000-4.000 0,-3.000-3.000 0,-3.000-3.000-1,-2.000-2.000 1,-1.000-6.000 0,3.000-6.000 0,3.000-6.000 1,4.000-6.000 0,1.000-7.000-1,0.000-6.000 1,0.000-6.000-1,0.000-6.000 0,0.000-9.000 0,0.000-8.000 3,0.000-10.000 0,0.000-9.000 3,0.000-10.000-1,0.000-9.000 0,0.000-10.000-2,0.000-8.000-1,3.000-14.000-2,6.000-15.000 0,7.000-15.000-2,6.000-16.000 0,4.000-8.000-1,4.000 0.000 0,3.000 0.000 0,3.000 0.000 1,1.000 0.000 0,1.000 0.000-1,-1.000 0.000-1,1.000 0.000-1,-3.000 6.000 1,-2.000 13.000 0,-3.000 12.000 0,-3.000 13.000 2,-4.000 10.000-1,-3.000 10.000 2,-3.000 10.000-1,-2.000 9.000 2,-8.000 6.000-1,-8.000 3.000 1,-10.000 3.000-2,-9.000 4.000 1,-7.000 8.000-7,-3.000 17.000-12,-3.000 15.000-12,-2.000 16.000-13,-1.000 5.000-4,3.000-2.000 4,3.000-3.000 3,4.000-3.000 3,-1.000-4.000 6,-3.000-3.000 7,-3.000-3.000 7,-2.000-2.000 6</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43"/>
    </inkml:context>
    <inkml:brush xml:id="br0">
      <inkml:brushProperty name="width" value="0.0347" units="cm"/>
      <inkml:brushProperty name="height" value="0.0347" units="cm"/>
      <inkml:brushProperty name="color" value="#f2395b"/>
    </inkml:brush>
  </inkml:definitions>
  <inkml:trace contextRef="#ctx0" brushRef="#br0">74650.000 19600.000 633,'-21.000'46.000'100,"10.000"-5.000"-24,10.000-7.000-23,9.000-5.000-23,4.000 0.000-14,1.000 10.000-1,-1.000 10.000-3,1.000 9.000-3,-3.000 4.000-1,-2.000 1.000 0,-3.000-1.000 0,-3.000 1.000 1,-2.000-3.000-1,0.000-2.000-2,0.000-3.000-2,0.000-3.000-1,0.000-2.000-2,0.000 0.000-1,0.000 0.000 1,0.000 0.000-2,0.000-2.000-1,0.000-3.000-3,0.000-3.000-3,0.000-2.000-2,0.000-3.000-12,0.000 1.000-21,0.000-1.000-20,0.000 1.000-21</inkml:trace>
</inkml:ink>
</file>

<file path=ppt/ink/ink2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45"/>
    </inkml:context>
    <inkml:brush xml:id="br0">
      <inkml:brushProperty name="width" value="0.02975" units="cm"/>
      <inkml:brushProperty name="height" value="0.02975" units="cm"/>
      <inkml:brushProperty name="color" value="#f2395b"/>
    </inkml:brush>
  </inkml:definitions>
  <inkml:trace contextRef="#ctx0" brushRef="#br0">92850.000 11750.000 739,'21.000'25.000'67,"-5.000"0.000"-17,-7.000 0.000-15,-5.000 0.000-17,-3.000 1.000-9,4.000 4.000-2,3.000 3.000-1,3.000 3.000-1,1.000 3.000-2,1.000 3.000 0,-1.000 3.000 0,1.000 4.000-1,-1.000 1.000 1,1.000 0.000-1,-1.000 0.000-1,1.000 0.000 0,-1.000 0.000 0,1.000 0.000-1,-1.000 0.000-2,1.000 0.000 0,-3.000 0.000-1,-2.000 0.000 2,-3.000 0.000 0,-3.000 0.000 1,-1.000-4.000 0,4.000-5.000 1,3.000-7.000-1,3.000-5.000 1,3.000-4.000 0,3.000 0.000-1,3.000 0.000 1,4.000 0.000 0,2.000-8.000-1,4.000-16.000 0,3.000-15.000 0,3.000-15.000-1,3.000-18.000 2,3.000-19.000 0,3.000-18.000 3,4.000-19.000 1,-1.000-7.000 1,-3.000 7.000 0,-3.000 6.000-2,-2.000 7.000 1,-3.000 0.000-1,1.000-2.000-1,-1.000-3.000 0,1.000-3.000-1,1.000-1.000 1,3.000 4.000-2,3.000 3.000 0,4.000 3.000 0,-1.000 3.000-2,-3.000 3.000 0,-3.000 3.000-1,-2.000 4.000-1,-3.000 5.000 0,1.000 10.000-1,-1.000 10.000 0,1.000 9.000 0,-3.000 7.000-4,-2.000 7.000-9,-3.000 6.000-8,-3.000 7.000-7,-6.000 7.000-5,-5.000 9.000 2,-7.000 10.000 0,-5.000 10.000 1,-4.000 8.000 2,0.000 10.000 1,0.000 10.000 3,0.000 9.000 1,-2.000-2.000 4,-3.000-12.000 5,-3.000-13.000 5,-2.000-12.000 5</inkml:trace>
</inkml:ink>
</file>

<file path=ppt/ink/ink2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46"/>
    </inkml:context>
    <inkml:brush xml:id="br0">
      <inkml:brushProperty name="width" value="0.028" units="cm"/>
      <inkml:brushProperty name="height" value="0.028" units="cm"/>
      <inkml:brushProperty name="color" value="#f2395b"/>
    </inkml:brush>
  </inkml:definitions>
  <inkml:trace contextRef="#ctx0" brushRef="#br0">94150.000 12500.000 785,'26.000'20.000'32,"4.000"-9.000"-4,3.000-10.000-5,3.000-8.000-5,3.000-4.000-2,3.000 3.000-1,3.000 3.000 0,4.000 4.000 0,-3.000 1.000-2,-5.000 0.000-1,-7.000 0.000-3,-5.000 0.000-1,-4.000 3.000-2,0.000 6.000-2,0.000 7.000-4,0.000 6.000-1,-2.000 3.000-2,-3.000 0.000 1,-3.000 0.000 1,-2.000 0.000 0,-6.000 1.000-1,-6.000 4.000-1,-6.000 3.000-1,-6.000 3.000-1,-6.000 1.000-1,-2.000 1.000 1,-3.000-1.000 0,-3.000 1.000 1,-6.000-1.000 1,-5.000 1.000 0,-7.000-1.000 1,-5.000 1.000 0,-1.000-3.000 1,6.000-2.000 0,7.000-3.000 0,6.000-3.000 0,12.000-6.000 2,19.000-5.000 0,19.000-7.000 2,19.000-5.000 2,9.000-4.000-1,0.000 0.000-3,0.000 0.000-1,0.000 0.000-3,-2.000-2.000-3,-3.000-3.000-1,-3.000-3.000-3,-2.000-2.000-1,-5.000-1.000-2,-2.000 3.000-2,-3.000 3.000-1,-3.000 4.000-1</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46"/>
    </inkml:context>
    <inkml:brush xml:id="br0">
      <inkml:brushProperty name="width" value="0.02334" units="cm"/>
      <inkml:brushProperty name="height" value="0.02334" units="cm"/>
      <inkml:brushProperty name="color" value="#f2395b"/>
    </inkml:brush>
  </inkml:definitions>
  <inkml:trace contextRef="#ctx0" brushRef="#br0">92450.000 11050.000 942,'1.000'46.000'23,"4.000"-5.000"-6,3.000-7.000-6,3.000-5.000-6,1.000 0.000-4,1.000 10.000-2,-1.000 10.000-3,1.000 9.000-3,-1.000 7.000-1,1.000 7.000-2,-1.000 6.000 0,1.000 7.000-2,-1.000 2.000-1,1.000 1.000-3,-1.000-1.000-4,1.000 1.000-2,-3.000-9.000-2,-2.000-15.000 1,-3.000-15.000-1,-3.000-16.000 1</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6"/>
    </inkml:context>
    <inkml:brush xml:id="br0">
      <inkml:brushProperty name="width" value="0.07302" units="cm"/>
      <inkml:brushProperty name="height" value="0.07302" units="cm"/>
      <inkml:brushProperty name="color" value="#00bff3"/>
    </inkml:brush>
  </inkml:definitions>
  <inkml:trace contextRef="#ctx0" brushRef="#br0">94413.000 4397.000,'-32.000'-16.000,"17.000"8.000,-1.000 1.000,16.000-1.000,0.000 0.000,0.000 16.000,0.000 0.000,8.000 31.000,0.000 0.000,0.000 8.000,-1.000 0.000,-7.000 8.000,0.000 0.000,-7.000-8.000,-1.000 0.000,8.000-32.000,0.000 1.000,-8.000-8.000</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3"/>
    </inkml:context>
    <inkml:brush xml:id="br0">
      <inkml:brushProperty name="width" value="0.07302" units="cm"/>
      <inkml:brushProperty name="height" value="0.07302" units="cm"/>
      <inkml:brushProperty name="color" value="#00bff3"/>
    </inkml:brush>
  </inkml:definitions>
  <inkml:trace contextRef="#ctx0" brushRef="#br0">66013.000 41241.000,'0.000'-16.000,"16.000"-38.000,-1.000-1.000,17.000 47.000,-1.000 0.000,-7.000 8.000,-1.000 0.000,1.000 63.000,-1.000-1.000,-15.000 1.000,0.000 0.000,-32.000 7.000,1.000 1.000,-24.000-24.000,0.000 0.000,7.000-24.000,1.000 1.000,16.000-16.000,-1.000 0.000,63.000-16.000,1.000 0.000,22.000 0.000,1.000 0.000,-16.000 8.000,0.000 0.000,-7.000 0.000,-1.000 0.000,-31.000 0.000</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49"/>
    </inkml:context>
    <inkml:brush xml:id="br0">
      <inkml:brushProperty name="width" value="0.02779" units="cm"/>
      <inkml:brushProperty name="height" value="0.02779" units="cm"/>
      <inkml:brushProperty name="color" value="#f2395b"/>
    </inkml:brush>
  </inkml:definitions>
  <inkml:trace contextRef="#ctx0" brushRef="#br0">80450.000 18300.000 791,'-52.000'-5.000'-2,"-3.000"-9.000"-6,-3.000-10.000-5,-2.000-8.000-6,0.000-1.000 2,7.000 9.000 6,6.000 10.000 7,7.000 10.000 7,0.000 2.000 4,-2.000-3.000 2,-3.000-3.000 1,-3.000-2.000 3,-4.000-1.000-1,-3.000 3.000-1,-3.000 3.000-2,-2.000 4.000-1,-3.000 1.000-2,1.000 0.000 0,-1.000 0.000-1,1.000 0.000-1,-3.000 3.000 0,-2.000 6.000-2,-3.000 7.000 0,-3.000 6.000-2,-2.000 6.000-1,0.000 6.000 0,0.000 7.000-2,0.000 6.000-1,0.000 6.000 0,0.000 6.000 1,0.000 7.000 0,0.000 6.000 2,-2.000 7.000 0,-3.000 10.000 2,-3.000 10.000 2,-2.000 9.000 1,-1.000 9.000 0,3.000 9.000 0,3.000 10.000-2,4.000 10.000 0,7.000 0.000 3,13.000-5.000 4,12.000-7.000 7,13.000-5.000 4,9.000-11.000 2,6.000-11.000-4,7.000-14.000-3,6.000-11.000-4,4.000-7.000-2,4.000 0.000-1,3.000 0.000-2,3.000 0.000 0,7.000 0.000-2,14.000 0.000-3,11.000 0.000-3,14.000 0.000-2,5.000 1.000-1,1.000 4.000 2,-1.000 3.000 0,1.000 3.000 2,1.000 4.000 2,3.000 7.000-1,3.000 6.000 1,4.000 7.000 0,2.000 2.000 1,4.000 1.000 2,3.000-1.000 1,3.000 1.000 2,3.000-10.000 0,3.000-19.000-2,3.000-18.000-3,4.000-19.000-2,4.000-12.000 0,6.000-2.000 1,7.000-3.000 0,6.000-3.000 1,1.000-7.000 0,-3.000-9.000-4,-3.000-10.000-3,-2.000-8.000-3,-1.000-11.000-1,3.000-8.000 2,3.000-10.000 1,4.000-9.000 2,-1.000-9.000 1,-3.000-5.000-2,-3.000-7.000 0,-2.000-5.000-1,-6.000-6.000-1,-6.000-3.000-1,-6.000-3.000-2,-6.000-2.000-1,-4.000-3.000 0,1.000 1.000 1,-1.000-1.000 1,1.000 1.000 2,-6.000 1.000 0,-8.000 3.000 1,-10.000 3.000 1,-9.000 4.000 1,-9.000-1.000 0,-5.000-3.000 2,-7.000-3.000 0,-5.000-2.000 2,-6.000-8.000 0,-3.000-8.000 1,-3.000-10.000 1,-2.000-9.000-1,-8.000-10.000 1,-8.000-9.000-1,-10.000-10.000 0,-9.000-8.000 0,-9.000-4.000 0,-5.000 3.000 0,-7.000 3.000 1,-5.000 4.000 0,-6.000 5.000 1,-3.000 10.000 2,-3.000 10.000 1,-2.000 9.000 2,-3.000 10.000 1,1.000 14.000 0,-1.000 11.000-1,1.000 14.000 0,-3.000 7.000 0,-2.000 3.000-2,-3.000 3.000-2,-3.000 4.000-1,-2.000 4.000-2,0.000 6.000-3,0.000 7.000-2,0.000 6.000-2,-4.000 7.000-3,-5.000 10.000-5,-7.000 10.000-6,-5.000 9.000-4,0.000 6.000-1,10.000 3.000 4,10.000 3.000 2,9.000 4.000 4,6.000 1.000 0,3.000 0.000-5,3.000 0.000-3,4.000 0.000-4</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0"/>
    </inkml:context>
    <inkml:brush xml:id="br0">
      <inkml:brushProperty name="width" value="0.03017" units="cm"/>
      <inkml:brushProperty name="height" value="0.03017" units="cm"/>
      <inkml:brushProperty name="color" value="#f2395b"/>
    </inkml:brush>
  </inkml:definitions>
  <inkml:trace contextRef="#ctx0" brushRef="#br0">78650.000 10300.000 729,'26.000'-46.000'9,"4.000"10.000"-1,3.000 10.000-2,3.000 9.000-2,1.000 6.000 0,1.000 3.000 0,-1.000 3.000-1,1.000 4.000 0,-3.000 5.000-1,-2.000 10.000-6,-3.000 10.000-3,-3.000 9.000-4,-6.000 2.000 0,-5.000-2.000 6,-7.000-3.000 7,-5.000-3.000 5,-4.000-2.000 3,0.000 0.000 0,0.000 0.000-1,0.000 0.000-1,1.000 0.000-2,4.000 0.000-1,3.000 0.000-2,3.000 0.000-2,3.000 0.000 0,3.000 0.000 0,3.000 0.000 2,4.000 0.000 0,2.000 1.000 1,4.000 4.000 0,3.000 3.000-1,3.000 3.000 0,-2.000 3.000-1,-6.000 3.000 0,-6.000 3.000 0,-6.000 4.000-1,-6.000 1.000 0,-2.000 0.000 0,-3.000 0.000-1,-3.000 0.000 0,-6.000-2.000 0,-5.000-3.000-1,-7.000-3.000 1,-5.000-2.000-1,-6.000-5.000 1,-3.000-2.000-1,-3.000-3.000 1,-2.000-3.000-1,-1.000-4.000 0,3.000-3.000 0,3.000-3.000-2,4.000-2.000 0,1.000-8.000-1,0.000-8.000-3,0.000-10.000-2,0.000-9.000-2,0.000-10.000-2,0.000-9.000-1,0.000-10.000 0,0.000-8.000-1,1.000-9.000 1,4.000-6.000-1,3.000-6.000 2,3.000-6.000 0,-1.000-2.000 1,-2.000 3.000 1,-3.000 3.000 1,-3.000 4.000 1,1.000 7.000 3,6.000 13.000 4,7.000 12.000 3,6.000 13.000 4,1.000 7.000 3,-3.000 4.000 4,-3.000 3.000 2,-2.000 3.000 5,-1.000 6.000 3,3.000 9.000 8,3.000 10.000 5,4.000 10.000 7,2.000 21.000 1,4.000 34.000-7,3.000 35.000-6,3.000 35.000-5,1.000 21.000-6,1.000 9.000-4,-1.000 10.000-3,1.000 10.000-5,-1.000-1.000-4,1.000-9.000-4,-1.000-10.000-4,1.000-8.000-4,-1.000-9.000-3,1.000-6.000-4,-1.000-6.000-4,1.000-6.000-4,-3.000-12.000-3,-2.000-15.000-3,-3.000-15.000-4,-3.000-16.000-3,-1.000-13.000-1,4.000-9.000 3,3.000-10.000 3,3.000-8.000 4,1.000-12.000 2,1.000-12.000 6,-1.000-13.000 4,1.000-12.000 5,-3.000-9.000 3,-2.000-2.000 1,-3.000-3.000 3,-3.000-3.000 1</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1"/>
    </inkml:context>
    <inkml:brush xml:id="br0">
      <inkml:brushProperty name="width" value="0.02593" units="cm"/>
      <inkml:brushProperty name="height" value="0.02593" units="cm"/>
      <inkml:brushProperty name="color" value="#f2395b"/>
    </inkml:brush>
  </inkml:definitions>
  <inkml:trace contextRef="#ctx0" brushRef="#br0">80300.000 9600.000 848,'-93.000'120.000'45,"17.000"-9.000"-10,15.000-10.000-9,16.000-8.000-9,7.000-4.000-6,1.000 3.000-3,-1.000 3.000-2,1.000 4.000-3,-1.000 1.000-3,1.000 0.000-5,-1.000 0.000-5,1.000 0.000-5,1.000-7.000-4,3.000-11.000-4,3.000-14.000-4,4.000-11.000-4</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2"/>
    </inkml:context>
    <inkml:brush xml:id="br0">
      <inkml:brushProperty name="width" value="0.03213" units="cm"/>
      <inkml:brushProperty name="height" value="0.03213" units="cm"/>
      <inkml:brushProperty name="color" value="#f2395b"/>
    </inkml:brush>
  </inkml:definitions>
  <inkml:trace contextRef="#ctx0" brushRef="#br0">79950.000 10150.000 684,'73.000'-25.000'1,"-3.000"0.000"1,-3.000 0.000 3,-2.000 0.000 0,-3.000 3.000 3,1.000 6.000 3,-1.000 7.000 2,1.000 6.000 3,-4.000 3.000 2,-6.000 0.000-2,-6.000 0.000 1,-6.000 0.000-1,-6.000 4.000-4,-2.000 10.000-7,-3.000 10.000-8,-3.000 9.000-8,-7.000 6.000-4,-9.000 3.000-1,-10.000 3.000-2,-8.000 4.000 0,-12.000 2.000-2,-12.000 4.000-1,-13.000 3.000-1,-12.000 3.000-1,-5.000-2.000 1,3.000-6.000 2,3.000-6.000 3,4.000-6.000 2,-1.000-6.000 3,-3.000-2.000 2,-3.000-3.000 1,-2.000-3.000 3,2.000-6.000 2,9.000-5.000 3,10.000-7.000 2,10.000-5.000 4,10.000-6.000 2,13.000-3.000 4,12.000-3.000 3,13.000-2.000 5,9.000-5.000 1,6.000-2.000 1,7.000-3.000 1,6.000-3.000 0,4.000-2.000 0,4.000 0.000-5,3.000 0.000-2,3.000 0.000-5,-4.000 3.000-2,-8.000 6.000-3,-10.000 7.000-4,-9.000 6.000-2,-12.000 10.000-4,-11.000 17.000-6,-14.000 15.000-4,-11.000 16.000-5,-12.000 7.000-1,-9.000 1.000 2,-10.000-1.000 3,-8.000 1.000 3,-6.000-1.000 1,1.000 1.000 3,-1.000-1.000 0,1.000 1.000 3,-4.000-3.000 0,-6.000-2.000 1,-6.000-3.000 1,-6.000-3.000 1,1.000-6.000 2,9.000-5.000 4,10.000-7.000 3,10.000-5.000 5,7.000-8.000 2,6.000-5.000 2,7.000-7.000 3,6.000-5.000 1,9.000-4.000 0,13.000 0.000-1,12.000 0.000-2,13.000 0.000-1,12.000-4.000-1,13.000-5.000 0,12.000-7.000 1,13.000-5.000-1,6.000-4.000 0,0.000 0.000-2,0.000 0.000 0,0.000 0.000-1,0.000-2.000-2,0.000-3.000-5,0.000-3.000-3,0.000-2.000-4,-4.000-1.000-3,-5.000 3.000-1,-7.000 3.000-1,-5.000 4.000-2,-14.000-1.000-4,-18.000-3.000-9,-19.000-3.000-7,-18.000-2.000-8,-10.000-1.000 0,0.000 3.000 7,0.000 3.000 7,0.000 4.000 8,0.000 2.000 7,0.000 4.000 7,0.000 3.000 6,0.000 3.000 7,1.000 1.000 5,4.000 1.000 2,3.000-1.000 2,3.000 1.000 2,3.000 7.000 4,3.000 16.000 5,3.000 15.000 5,4.000 17.000 5,1.000 7.000 0,0.000 0.000-7,0.000 0.000-6,0.000 0.000-6,1.000 1.000-6,4.000 4.000-3,3.000 3.000-4,3.000 3.000-5,1.000 4.000-1,1.000 7.000-2,-1.000 6.000-2,1.000 7.000 0,-1.000 2.000-2,1.000 1.000 0,-1.000-1.000-2,1.000 1.000-2,-3.000-4.000 1,-2.000-6.000 0,-3.000-6.000 1,-3.000-6.000 1,-2.000-9.000-1,0.000-8.000-2,0.000-10.000-3,0.000-9.000-2,-4.000-7.000 0,-5.000-3.000 2,-7.000-3.000 1,-5.000-2.000 1,-8.000-5.000 2,-5.000-2.000 0,-7.000-3.000-1,-5.000-3.000 1,-4.000-2.000 1,0.000 0.000 1,0.000 0.000 2,0.000 0.000 0,0.000-2.000 3,0.000-3.000 0,0.000-3.000 3,0.000-2.000 0,4.000-5.000 3,10.000-2.000 0,10.000-3.000 3,9.000-3.000 1,6.000-2.000 0,3.000 0.000-1,3.000 0.000-2,4.000 0.000-2,8.000-4.000 0,17.000-5.000 0,15.000-7.000-1,16.000-5.000 1,12.000-8.000 0,9.000-5.000 0,10.000-7.000 0,10.000-5.000 0,4.000-6.000-3,0.000-3.000-7,0.000-3.000-7,0.000-2.000-6,1.000-3.000-5,4.000 1.000-4,3.000-1.000-3,3.000 1.000-4,-2.000 2.000 0,-6.000 7.000 1,-6.000 6.000 1,-6.000 7.000 2,-12.000 8.000 1,-15.000 14.000 4,-15.000 11.000 1,-16.000 14.000 4,-10.000 3.000 1,-3.000-2.000 2,-3.000-3.000 1,-2.000-3.000 2</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2"/>
    </inkml:context>
    <inkml:brush xml:id="br0">
      <inkml:brushProperty name="width" value="0.03578" units="cm"/>
      <inkml:brushProperty name="height" value="0.03578" units="cm"/>
      <inkml:brushProperty name="color" value="#f2395b"/>
    </inkml:brush>
  </inkml:definitions>
  <inkml:trace contextRef="#ctx0" brushRef="#br0">82000.000 10250.000 614,'-71.000'54.000'79,"10.000"10.000"-19,10.000 10.000-19,9.000 9.000-17,4.000 4.000-10,1.000 1.000-2,-1.000-1.000-2,1.000 1.000-1,-1.000 1.000-2,1.000 3.000 0,-1.000 3.000 0,1.000 4.000 0,2.000-4.000-1,7.000-9.000 0,6.000-10.000 0,7.000-8.000 0,7.000-11.000-1,9.000-8.000-3,10.000-10.000-2,10.000-9.000-2,10.000-18.000-3,13.000-24.000-3,12.000-26.000-4,13.000-24.000-3,6.000-15.000-2,0.000-3.000 0,0.000-3.000 0,0.000-2.000-1,-2.000 0.000 0,-3.000 7.000 0,-3.000 6.000-1,-2.000 7.000 0,-9.000 7.000 1,-12.000 9.000 4,-13.000 10.000 4,-12.000 10.000 4,-12.000 14.000 7,-8.000 23.000 13,-10.000 22.000 13,-9.000 22.000 12,-4.000 10.000 4,4.000 1.000-4,3.000-1.000-3,3.000 1.000-5,3.000-3.000-4,3.000-2.000-6,3.000-3.000-6,4.000-3.000-6,1.000-1.000-4,0.000 4.000-2,0.000 3.000-2,0.000 3.000-3,3.000-4.000-1,6.000-8.000-1,7.000-10.000-1,6.000-9.000-2,4.000-9.000 0,4.000-5.000-2,3.000-7.000 0,3.000-5.000 0,1.000-11.000-2,1.000-11.000-1,-1.000-14.000-2,1.000-11.000-1,1.000-11.000 0,3.000-5.000 2,3.000-7.000 2,4.000-5.000 1,-3.000-8.000 2,-5.000-5.000-1,-7.000-7.000 1,-5.000-5.000-1,-4.000-3.000 1,0.000 4.000 1,0.000 3.000 1,0.000 3.000 0,-4.000 6.000 3,-5.000 9.000 2,-7.000 10.000 4,-5.000 10.000 3,-8.000 8.000 1,-5.000 10.000-1,-7.000 10.000 0,-5.000 9.000-2,-6.000 7.000-2,-3.000 7.000-3,-3.000 6.000-3,-2.000 7.000-3,-6.000 7.000-2,-6.000 9.000-2,-6.000 10.000-1,-6.000 10.000-2,-1.000 5.000-3,7.000 4.000-4,6.000 3.000-4,7.000 3.000-4,5.000-5.000-2,7.000-12.000 2,6.000-13.000 0,7.000-12.000 2</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3"/>
    </inkml:context>
    <inkml:brush xml:id="br0">
      <inkml:brushProperty name="width" value="0.03423" units="cm"/>
      <inkml:brushProperty name="height" value="0.03423" units="cm"/>
      <inkml:brushProperty name="color" value="#f2395b"/>
    </inkml:brush>
  </inkml:definitions>
  <inkml:trace contextRef="#ctx0" brushRef="#br0">83050.000 10950.000 642,'-19.000'21.000'3,"13.000"-5.000"5,12.000-7.000 5,13.000-5.000 5,9.000-4.000 3,6.000 0.000-1,7.000 0.000 0,6.000 0.000 0,1.000 1.000-1,-3.000 4.000-1,-3.000 3.000-1,-2.000 3.000 0,-5.000 3.000-2,-2.000 3.000-5,-3.000 3.000-4,-3.000 4.000-4,-6.000 5.000-2,-5.000 10.000-3,-7.000 10.000 0,-5.000 9.000-3,-9.000 4.000-1,-9.000 1.000-1,-10.000-1.000 0,-8.000 1.000-1,-8.000-1.000 0,-2.000 1.000 1,-3.000-1.000 1,-3.000 1.000 1,-2.000-3.000 2,0.000-2.000 3,0.000-3.000 1,0.000-3.000 3,3.000-6.000 1,6.000-5.000 1,7.000-7.000 1,6.000-5.000 0,10.000-6.000 4,17.000-3.000 5,15.000-3.000 6,16.000-2.000 6,10.000-6.000 0,7.000-6.000-4,6.000-6.000-4,7.000-6.000-5,5.000-4.000-3,7.000 1.000-3,6.000-1.000-2,7.000 1.000-2,0.000 1.000-4,-2.000 3.000-4,-3.000 3.000-5,-3.000 4.000-4,-4.000-1.000-6,-3.000-3.000-5,-3.000-3.000-7,-2.000-2.000-5</inkml:trace>
</inkml:ink>
</file>

<file path=ppt/ink/ink2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4"/>
    </inkml:context>
    <inkml:brush xml:id="br0">
      <inkml:brushProperty name="width" value="0.03328" units="cm"/>
      <inkml:brushProperty name="height" value="0.03328" units="cm"/>
      <inkml:brushProperty name="color" value="#f2395b"/>
    </inkml:brush>
  </inkml:definitions>
  <inkml:trace contextRef="#ctx0" brushRef="#br0">95900.000 14300.000 661,'46.000'1.000'33,"-5.000"4.000"-3,-7.000 3.000-2,-5.000 3.000-2,-1.000 7.000-4,6.000 14.000-2,7.000 11.000-3,6.000 14.000-3,-2.000 0.000-4,-9.000-8.000-8,-10.000-10.000-6,-8.000-9.000-7,-8.000-4.000-3,-2.000 4.000-1,-3.000 3.000-1,-3.000 3.000 1,-9.000 4.000-3,-11.000 7.000-4,-14.000 6.000-3,-11.000 7.000-3,-11.000 0.000-2,-5.000-2.000 3,-7.000-3.000 3,-5.000-3.000 1,-4.000-4.000 4,0.000-3.000 3,0.000-3.000 3,0.000-2.000 4,1.000-6.000 3,4.000-6.000 2,3.000-6.000 2,3.000-6.000 2,4.000-4.000 2,7.000 1.000 4,6.000-1.000 3,7.000 1.000 3,15.000-3.000 8,25.000-2.000 14,25.000-3.000 13,25.000-3.000 14,12.000-4.000 0,1.000-3.000-11,-1.000-3.000-13,1.000-2.000-12,7.000-3.000-9,16.000 1.000-4,15.000-1.000-4,17.000 1.000-5,2.000-3.000-2,-9.000-2.000 0,-10.000-3.000 1,-8.000-3.000 0,-14.000-1.000 1,-15.000 4.000 0,-15.000 3.000-1,-16.000 3.000 1,-8.000 1.000-5,0.000 1.000-10,0.000-1.000-10,0.000 1.000-9,-8.000-3.000-8,-16.000-2.000-4,-15.000-3.000-4,-15.000-3.000-5,-11.000-2.000 3,-2.000 0.000 11,-3.000 0.000 12,-3.000 0.000 10,-4.000 0.000 9,-3.000 0.000 7,-3.000 0.000 6,-2.000 0.000 6,2.000 3.000 5,9.000 6.000-1,10.000 7.000 2,10.000 6.000 0,7.000 7.000 6,6.000 10.000 11,7.000 10.000 10,6.000 9.000 10,1.000 13.000 0,-3.000 20.000-11,-3.000 18.000-12,-2.000 20.000-11,-3.000 10.000-7,1.000 3.000-2,-1.000 3.000-4,1.000 4.000-2,-1.000 11.000-3,1.000 23.000-3,-1.000 22.000-2,1.000 22.000-3,1.000 5.000-3,3.000-8.000-3,3.000-10.000-4,4.000-9.000-3,1.000-12.000-5,0.000-11.000-4,0.000-14.000-6,0.000-11.000-5,0.000-15.000-2,0.000-16.000 2,0.000-15.000 0,0.000-15.000 2,-2.000-15.000 2,-3.000-12.000 4,-3.000-13.000 5,-2.000-12.000 4</inkml:trace>
</inkml:ink>
</file>

<file path=ppt/ink/ink2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5"/>
    </inkml:context>
    <inkml:brush xml:id="br0">
      <inkml:brushProperty name="width" value="0.03792" units="cm"/>
      <inkml:brushProperty name="height" value="0.03792" units="cm"/>
      <inkml:brushProperty name="color" value="#f2395b"/>
    </inkml:brush>
  </inkml:definitions>
  <inkml:trace contextRef="#ctx0" brushRef="#br0">96000.000 15750.000 580,'20.000'-46.000'2,"-9.000"10.000"4,-10.000 10.000 5,-8.000 9.000 4,-9.000 10.000 2,-6.000 14.000-1,-6.000 11.000-1,-6.000 14.000 0,-6.000 8.000-2,-2.000 7.000-1,-3.000 6.000-1,-3.000 7.000-1,-4.000 2.000-1,-3.000 1.000 1,-3.000-1.000 1,-2.000 1.000 0,2.000-1.000-1,9.000 1.000-2,10.000-1.000-3,10.000 1.000-2,5.000-6.000-1,4.000-8.000-1,3.000-10.000-2,3.000-9.000 0,12.000-18.000-3,22.000-24.000-5,22.000-26.000-6,23.000-24.000-6,14.000-13.000 0,10.000 0.000 3,10.000 0.000 3,9.000 0.000 4,-2.000 6.000 3,-12.000 13.000 3,-13.000 12.000 4,-12.000 13.000 3,-9.000 7.000 2,-2.000 4.000 2,-3.000 3.000 1,-3.000 3.000 2,-6.000 3.000 0,-5.000 3.000-1,-7.000 3.000 0,-5.000 4.000 0,-4.000 2.000-1,0.000 4.000-2,0.000 3.000-2,0.000 3.000-1,3.000-4.000-3,6.000-8.000-4,7.000-10.000-3,6.000-9.000-5,4.000-9.000-1,4.000-5.000 1,3.000-7.000-1,3.000-5.000 1,-4.000-1.000 2,-8.000 6.000 4,-10.000 7.000 3,-9.000 6.000 4,-7.000 13.000 8,-3.000 23.000 11,-3.000 22.000 11,-2.000 22.000 12,-3.000 7.000 3,1.000-6.000-6,-1.000-6.000-7,1.000-6.000-5,1.000-6.000-14,3.000-2.000-19,3.000-3.000-19,4.000-3.000-20,-1.000-12.000-6,-3.000-18.000 8,-3.000-19.000 7,-2.000-18.000 7,-1.000-14.000 5,3.000-5.000 1,3.000-7.000 1,4.000-5.000 1,1.000-8.000 2,0.000-5.000 2,0.000-7.000 2,0.000-5.000 1,0.000-4.000 3,0.000 0.000 1,0.000 0.000 1,0.000 0.000 1,-2.000 4.000 3,-3.000 10.000 4,-3.000 10.000 4,-2.000 9.000 4,-3.000 17.000 11,1.000 25.000 21,-1.000 25.000 19,1.000 25.000 21,-3.000 18.000 2,-2.000 14.000-17,-3.000 11.000-15,-3.000 14.000-16,-2.000 7.000-10,0.000 3.000-3,0.000 3.000-4,0.000 4.000-4,0.000 4.000-2,0.000 6.000-3,0.000 7.000-2,0.000 6.000-3,-2.000 1.000-1,-3.000-3.000 0,-3.000-3.000 0,-2.000-2.000-1,-3.000-3.000 0,1.000 1.000 1,-1.000-1.000-1,1.000 1.000 0,-1.000-6.000 1,1.000-8.000 1,-1.000-10.000 0,1.000-9.000 0,-1.000-9.000 1,1.000-5.000-2,-1.000-7.000-2,1.000-5.000-1,-6.000-6.000-1,-8.000-3.000 0,-10.000-3.000-1,-9.000-2.000 0,-9.000-8.000-3,-5.000-8.000-3,-7.000-10.000-4,-5.000-9.000-4,-11.000-7.000-2,-11.000-3.000 0,-14.000-3.000 0,-11.000-2.000 1,-12.000-5.000-4,-9.000-2.000-9,-10.000-3.000-7,-8.000-3.000-9,5.000 2.000-1,22.000 10.000 7,22.000 10.000 7,23.000 9.000 6,14.000 4.000 6,10.000 1.000 2,10.000-1.000 2,9.000 1.000 4</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7"/>
    </inkml:context>
    <inkml:brush xml:id="br0">
      <inkml:brushProperty name="width" value="0.0301" units="cm"/>
      <inkml:brushProperty name="height" value="0.0301" units="cm"/>
      <inkml:brushProperty name="color" value="#f2395b"/>
    </inkml:brush>
  </inkml:definitions>
  <inkml:trace contextRef="#ctx0" brushRef="#br0">99250.000 15500.000 730,'-24.000'26.000'77,"4.000"4.000"-16,3.000 3.000-17,3.000 3.000-15,-1.000 6.000-12,-2.000 9.000-5,-3.000 10.000-7,-3.000 10.000-6,-1.000-1.000-3,4.000-9.000 1,3.000-10.000 1,3.000-8.000 1,3.000-4.000 0,3.000 3.000 2,3.000 3.000 1,4.000 4.000 1,1.000-1.000 1,0.000-3.000 0,0.000-3.000 1,0.000-2.000 0,0.000-5.000-1,0.000-2.000 0,0.000-3.000-2,0.000-3.000 0,3.000-6.000-2,6.000-5.000 1,7.000-7.000-2,6.000-5.000 0,3.000-4.000-1,0.000 0.000 0,0.000 0.000 0,0.000 0.000 1,3.000-5.000-2,6.000-9.000-2,7.000-10.000-2,6.000-8.000-2,1.000-8.000-1,-3.000-2.000 1,-3.000-3.000 2,-2.000-3.000 0,-3.000-4.000 2,1.000-3.000 0,-1.000-3.000 2,1.000-2.000 1,-3.000-1.000 1,-2.000 3.000 1,-3.000 3.000 0,-3.000 4.000 0,-4.000 1.000 0,-3.000 0.000 1,-3.000 0.000 0,-2.000 0.000-1,-5.000 0.000 1,-2.000 0.000 0,-3.000 0.000-1,-3.000 0.000 1,-4.000 1.000 0,-3.000 4.000 2,-3.000 3.000 2,-2.000 3.000 1,-3.000 3.000 1,1.000 3.000 0,-1.000 3.000 0,1.000 4.000 0,-4.000 2.000-1,-6.000 4.000 1,-6.000 3.000-1,-6.000 3.000 1,-4.000 4.000-4,1.000 7.000-4,-1.000 6.000-6,1.000 7.000-5,-3.000 7.000-5,-2.000 9.000-6,-3.000 10.000-6,-3.000 10.000-5,-4.000 4.000-2,-3.000 0.000 2,-3.000 0.000 4,-2.000 0.000 2,-1.000 0.000 2,3.000 0.000-1,3.000 0.000-1,4.000 0.000 1,5.000-4.000 2,10.000-5.000 6,10.000-7.000 5,9.000-5.000 6</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4:58"/>
    </inkml:context>
    <inkml:brush xml:id="br0">
      <inkml:brushProperty name="width" value="0.03511" units="cm"/>
      <inkml:brushProperty name="height" value="0.03511" units="cm"/>
      <inkml:brushProperty name="color" value="#f2395b"/>
    </inkml:brush>
  </inkml:definitions>
  <inkml:trace contextRef="#ctx0" brushRef="#br0">100400.000 15800.000 626,'25.000'21.000'14,"0.000"-5.000"3,0.000-7.000 2,0.000-5.000 4,3.000-3.000 0,6.000 4.000-1,7.000 3.000-1,6.000 3.000-2,1.000 1.000-2,-3.000 1.000-1,-3.000-1.000-2,-2.000 1.000-2,-3.000-3.000-2,1.000-2.000 0,-1.000-3.000-1,1.000-3.000-1,-4.000 1.000-1,-6.000 6.000 0,-6.000 7.000 1,-6.000 6.000-1,-6.000 4.000-2,-2.000 4.000-3,-3.000 3.000-4,-3.000 3.000-4,-9.000 6.000-2,-11.000 9.000 2,-14.000 10.000 0,-11.000 10.000 1,-9.000 5.000-1,-3.000 4.000 0,-3.000 3.000-2,-2.000 3.000-2,-5.000-1.000 0,-2.000-2.000 1,-3.000-3.000 1,-3.000-3.000 0,-2.000-6.000 1,0.000-5.000 2,0.000-7.000 1,0.000-5.000 1,4.000-8.000 1,10.000-5.000 3,10.000-7.000 2,9.000-5.000 2,15.000-8.000 3,22.000-5.000 1,22.000-7.000 3,23.000-5.000 2,14.000-9.000 0,10.000-9.000-1,10.000-10.000-1,9.000-8.000-2,2.000-4.000-1,-2.000 3.000 0,-3.000 3.000-1,-3.000 4.000-1,-1.000 1.000 0,4.000 0.000 2,3.000 0.000 0,3.000 0.000 3,-1.000 0.000-2,-2.000 0.000-1,-3.000 0.000-3,-3.000 0.000-1,-7.000 1.000-4,-9.000 4.000-1,-10.000 3.000-2,-8.000 3.000-3,-18.000 7.000-10,-25.000 14.000-16,-25.000 11.000-16,-25.000 14.000-17,-8.000 2.000-5,9.000-6.000 7,10.000-6.000 8,10.000-6.000 7</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3"/>
    </inkml:context>
    <inkml:brush xml:id="br0">
      <inkml:brushProperty name="width" value="0.07302" units="cm"/>
      <inkml:brushProperty name="height" value="0.07302" units="cm"/>
      <inkml:brushProperty name="color" value="#00bff3"/>
    </inkml:brush>
  </inkml:definitions>
  <inkml:trace contextRef="#ctx0" brushRef="#br0">67300.000 41897.000,'0.000'-31.000,"0.000"23.000,0.000 0.000,55.000 8.000,0.000 0.000,0.000 0.000,-1.000 0.000,-22.000 0.000,-1.000 0.000,-15.000 0.000</inkml:trace>
</inkml:ink>
</file>

<file path=ppt/ink/ink2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2"/>
    </inkml:context>
    <inkml:brush xml:id="br0">
      <inkml:brushProperty name="width" value="0.02823" units="cm"/>
      <inkml:brushProperty name="height" value="0.02823" units="cm"/>
      <inkml:brushProperty name="color" value="#f2395b"/>
    </inkml:brush>
  </inkml:definitions>
  <inkml:trace contextRef="#ctx0" brushRef="#br0">73550.000 23100.000 779,'23.000'-46.000'-64,"-3.000"10.000"19,-3.000 10.000 16,-2.000 9.000 18,-5.000 2.000 11,-2.000-2.000 6,-3.000-3.000 7,-3.000-3.000 6,-4.000-1.000 3,-3.000 4.000 1,-3.000 3.000 0,-2.000 3.000 1,-5.000 3.000-1,-2.000 3.000-5,-3.000 3.000-3,-3.000 4.000-3,-2.000 4.000-3,0.000 6.000-1,0.000 7.000-1,0.000 6.000 0,-2.000 6.000-2,-3.000 6.000-2,-3.000 7.000-2,-2.000 6.000-2,-3.000 4.000 0,1.000 4.000 1,-1.000 3.000 0,1.000 3.000 2,2.000-1.000 2,7.000-2.000 0,6.000-3.000 1,7.000-3.000 2,2.000-4.000 0,1.000-3.000 0,-1.000-3.000-2,1.000-2.000-1,1.000-5.000 0,3.000-2.000-1,3.000-3.000-1,4.000-3.000 0,7.000-4.000-1,13.000-3.000-1,12.000-3.000 0,13.000-2.000-1,6.000-6.000-1,0.000-6.000-1,0.000-6.000-2,0.000-6.000-2,-2.000-6.000-1,-3.000-2.000 1,-3.000-3.000-2,-2.000-3.000 1,0.000-6.000 0,7.000-5.000 1,6.000-7.000 2,7.000-5.000 1,-1.000-1.000 1,-6.000 6.000 0,-6.000 7.000 0,-6.000 6.000 1,-6.000 3.000 0,-2.000 0.000 2,-3.000 0.000 0,-3.000 0.000 2,-6.000 9.000 4,-5.000 19.000 6,-7.000 19.000 8,-5.000 19.000 7,-4.000 5.000 0,0.000-5.000-6,0.000-7.000-7,0.000-5.000-6,0.000-3.000-5,0.000 4.000 0,0.000 3.000-1,0.000 3.000-1,4.000-2.000-3,10.000-6.000-2,10.000-6.000-4,9.000-6.000-2,2.000-6.000-1,-2.000-2.000 2,-3.000-3.000 2,-3.000-3.000 2,-2.000-6.000 1,0.000-5.000 2,0.000-7.000 0,0.000-5.000 1,-2.000-6.000 1,-3.000-3.000 1,-3.000-3.000 0,-2.000-2.000 1,-3.000-3.000 1,1.000 1.000 1,-1.000-1.000 1,1.000 1.000 0,-3.000-1.000 2,-2.000 1.000-1,-3.000-1.000 1,-3.000 1.000-1,-2.000 1.000 1,0.000 3.000-1,0.000 3.000-1,0.000 4.000 0,-4.000 2.000-1,-5.000 4.000-1,-7.000 3.000-1,-5.000 3.000-2,-4.000 1.000 0,0.000 1.000 0,0.000-1.000 2,0.000 1.000-1,0.000 1.000 0,0.000 3.000-5,0.000 3.000-3,0.000 4.000-4,0.000 2.000-3,0.000 4.000-2,0.000 3.000-2,0.000 3.000-2,1.000 3.000-4,4.000 3.000-6,3.000 3.000-6,3.000 4.000-6,4.000 1.000 0,7.000 0.000 6,6.000 0.000 7,7.000 0.000 6</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2"/>
    </inkml:context>
    <inkml:brush xml:id="br0">
      <inkml:brushProperty name="width" value="0.02833" units="cm"/>
      <inkml:brushProperty name="height" value="0.02833" units="cm"/>
      <inkml:brushProperty name="color" value="#f2395b"/>
    </inkml:brush>
  </inkml:definitions>
  <inkml:trace contextRef="#ctx0" brushRef="#br0">74850.000 23100.000 776,'46.000'0.000'-51,"-5.000"0.000"32,-7.000 0.000 33,-5.000 0.000 32,-4.000 1.000 12,0.000 4.000-10,0.000 3.000-9,0.000 3.000-9,0.000 1.000-8,0.000 1.000-5,0.000-1.000-6,0.000 1.000-5,-2.000 1.000-4,-3.000 3.000-1,-3.000 3.000-3,-2.000 4.000 0,-5.000 4.000-4,-2.000 6.000-2,-3.000 7.000-5,-3.000 6.000-2,-7.000 3.000-3,-9.000 0.000 0,-10.000 0.000 1,-8.000 0.000-1,-8.000 0.000 0,-2.000 0.000 3,-3.000 0.000 3,-3.000 0.000 1,-1.000-2.000 2,4.000-3.000 1,3.000-3.000 2,3.000-2.000 1,3.000-8.000 1,3.000-8.000 4,3.000-10.000 1,4.000-9.000 4,7.000-5.000 2,13.000 0.000 3,12.000 0.000 4,13.000 0.000 3,9.000 0.000 0,6.000 0.000-5,7.000 0.000-4,6.000 0.000-4,4.000-2.000-5,4.000-3.000-4,3.000-3.000-6,3.000-2.000-4,-1.000-1.000-2,-2.000 3.000 1,-3.000 3.000 2,-3.000 4.000 1,-4.000-1.000-2,-3.000-3.000-4,-3.000-3.000-5,-2.000-2.000-4,-5.000-5.000 0,-2.000-2.000 4,-3.000-3.000 5,-3.000-3.000 4</inkml:trace>
</inkml:ink>
</file>

<file path=ppt/ink/ink2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3"/>
    </inkml:context>
    <inkml:brush xml:id="br0">
      <inkml:brushProperty name="width" value="0.02611" units="cm"/>
      <inkml:brushProperty name="height" value="0.02611" units="cm"/>
      <inkml:brushProperty name="color" value="#f2395b"/>
    </inkml:brush>
  </inkml:definitions>
  <inkml:trace contextRef="#ctx0" brushRef="#br0">75650.000 23350.000 842,'-19.000'21.000'1,"13.000"-5.000"2,12.000-7.000 2,13.000-5.000 2,9.000-4.000 3,6.000 0.000 2,7.000 0.000 4,6.000 0.000 2,3.000-2.000 1,0.000-3.000-2,0.000-3.000-3,0.000-2.000-2,1.000-5.000-3,4.000-2.000-2,3.000-3.000-2,3.000-3.000-2,1.000-1.000-4,1.000 4.000-5,-1.000 3.000-4,1.000 3.000-5,-4.000 1.000-3,-6.000 1.000 1,-6.000-1.000-1,-6.000 1.000-1</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3"/>
    </inkml:context>
    <inkml:brush xml:id="br0">
      <inkml:brushProperty name="width" value="0.0288" units="cm"/>
      <inkml:brushProperty name="height" value="0.0288" units="cm"/>
      <inkml:brushProperty name="color" value="#f2395b"/>
    </inkml:brush>
  </inkml:definitions>
  <inkml:trace contextRef="#ctx0" brushRef="#br0">76250.000 22800.000 763,'-25.000'-25.000'1,"0.000"0.000"0,0.000 0.000 0,0.000 0.000 1,3.000 7.000 5,6.000 17.000 10,7.000 15.000 10,6.000 16.000 9,4.000 9.000 1,4.000 3.000-7,3.000 3.000-7,3.000 4.000-8,1.000 5.000-5,1.000 10.000 0,-1.000 10.000-2,1.000 9.000 0,-3.000 6.000-5,-2.000 3.000-4,-3.000 3.000-6,-3.000 4.000-5,-2.000-1.000-5,0.000-3.000-5,0.000-3.000-3,0.000-2.000-5,0.000-6.000 0,0.000-6.000 4,0.000-6.000 4,0.000-6.000 3,1.000-10.000 0,4.000-12.000-5,3.000-13.000-4,3.000-12.000-5</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3"/>
    </inkml:context>
    <inkml:brush xml:id="br0">
      <inkml:brushProperty name="width" value="0.02831" units="cm"/>
      <inkml:brushProperty name="height" value="0.02831" units="cm"/>
      <inkml:brushProperty name="color" value="#f2395b"/>
    </inkml:brush>
  </inkml:definitions>
  <inkml:trace contextRef="#ctx0" brushRef="#br0">77350.000 23050.000 777,'-46.000'-21.000'-18,"10.000"10.000"15,10.000 10.000 15,9.000 9.000 14,4.000 7.000 6,1.000 7.000-4,-1.000 6.000-5,1.000 7.000-4,-1.000 5.000-3,1.000 7.000-1,-1.000 6.000 0,1.000 7.000-2,1.000-1.000-1,3.000-6.000-2,3.000-6.000-1,4.000-6.000-2,4.000-7.000-2,6.000-6.000-4,7.000-6.000-2,6.000-6.000-4,3.000-6.000 0,0.000-2.000 1,0.000-3.000 2,0.000-3.000 1,1.000-6.000 0,4.000-5.000-2,3.000-7.000-3,3.000-5.000-3,-2.000-6.000-1,-6.000-3.000 0,-6.000-3.000 0,-6.000-2.000 1,-4.000-3.000 0,1.000 1.000 3,-1.000-1.000 2,1.000 1.000 2,-3.000-1.000 1,-2.000 1.000 2,-3.000-1.000 0,-3.000 1.000 0,-2.000-4.000 2,0.000-6.000 0,0.000-6.000 2,0.000-6.000 1,-4.000 2.000-1,-5.000 14.000-3,-7.000 11.000-1,-5.000 14.000-3,-6.000 8.000-3,-3.000 7.000-3,-3.000 6.000-5,-2.000 7.000-3,-3.000 8.000-1,1.000 14.000 3,-1.000 11.000 2,1.000 14.000 4,1.000 0.000-1,3.000-8.000-6,3.000-10.000-6,4.000-9.000-4,2.000-5.000-3,4.000 0.000 1,3.000 0.000 2,3.000 0.000 1</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4"/>
    </inkml:context>
    <inkml:brush xml:id="br0">
      <inkml:brushProperty name="width" value="0.02788" units="cm"/>
      <inkml:brushProperty name="height" value="0.02788" units="cm"/>
      <inkml:brushProperty name="color" value="#f2395b"/>
    </inkml:brush>
  </inkml:definitions>
  <inkml:trace contextRef="#ctx0" brushRef="#br0">77650.000 23500.000 789,'70.000'23.000'36,"-9.000"-3.000"-5,-10.000-3.000-4,-8.000-2.000-5,-8.000-3.000-3,-2.000 1.000-3,-3.000-1.000-3,-3.000 1.000-2,-2.000 1.000-2,0.000 3.000-1,0.000 3.000-1,0.000 4.000-1,-4.000 2.000-2,-5.000 4.000-2,-7.000 3.000-5,-5.000 3.000-2,-6.000 4.000-3,-3.000 7.000-2,-3.000 6.000-3,-2.000 7.000-2,-6.000 2.000-1,-6.000 1.000 2,-6.000-1.000 2,-6.000 1.000 2,-2.000-4.000 1,3.000-6.000 2,3.000-6.000 0,4.000-6.000 1,10.000-7.000 5,19.000-6.000 8,19.000-6.000 9,19.000-6.000 9,5.000-6.000-1,-5.000-2.000-9,-7.000-3.000-9,-5.000-3.000-8,-3.000-1.000-6,4.000 4.000-2,3.000 3.000-1,3.000 3.000-3,-1.000 1.000-6,-2.000 1.000-10,-3.000-1.000-11,-3.000 1.000-11</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7"/>
    </inkml:context>
    <inkml:brush xml:id="br0">
      <inkml:brushProperty name="width" value="0.02361" units="cm"/>
      <inkml:brushProperty name="height" value="0.02361" units="cm"/>
      <inkml:brushProperty name="color" value="#f2395b"/>
    </inkml:brush>
  </inkml:definitions>
  <inkml:trace contextRef="#ctx0" brushRef="#br0">22350.000 30800.000 931,'-49.000'-93.000'-27,"4.000"17.000"11,3.000 15.000 11,3.000 16.000 13,1.000 7.000 6,1.000 1.000 0,-1.000-1.000 2,1.000 1.000 0,-3.000 2.000-1,-2.000 7.000-3,-3.000 6.000-3,-3.000 7.000-4,-4.000 4.000-2,-3.000 3.000-1,-3.000 3.000 0,-2.000 4.000-1,-6.000 2.000-3,-6.000 4.000-2,-6.000 3.000-4,-6.000 3.000-3,-9.000 9.000-2,-8.000 16.000 0,-10.000 15.000-1,-9.000 17.000 0,-9.000 10.000-1,-5.000 6.000 2,-7.000 7.000 1,-5.000 6.000 0,-1.000 6.000 3,6.000 6.000 1,7.000 7.000 2,6.000 6.000 2,4.000 3.000 1,4.000 0.000 1,3.000 0.000 1,3.000 0.000-1,6.000-2.000 2,9.000-3.000 1,10.000-3.000 1,10.000-2.000 1,7.000 2.000 0,6.000 9.000 0,7.000 10.000-2,6.000 10.000 0,7.000 4.000 1,10.000 0.000 2,10.000 0.000 2,9.000 0.000 3,10.000-4.000 1,14.000-5.000 0,11.000-7.000 1,14.000-5.000 2,10.000-8.000-2,9.000-5.000-1,10.000-7.000-2,10.000-5.000-2,7.000-9.000 0,6.000-9.000-1,7.000-10.000 0,6.000-8.000 1,6.000-6.000-1,6.000 1.000-2,7.000-1.000 0,6.000 1.000-2,4.000-4.000-2,4.000-6.000-1,3.000-6.000-4,3.000-6.000-1,3.000-7.000-1,3.000-6.000 1,3.000-6.000 2,4.000-6.000 2,-1.000-12.000 0,-3.000-15.000 0,-3.000-15.000-1,-2.000-16.000 0,0.000-13.000 1,7.000-9.000 0,6.000-10.000 0,7.000-8.000 0,-1.000-8.000 1,-6.000-2.000-2,-6.000-3.000-1,-6.000-3.000 0,-7.000-4.000-1,-6.000-3.000 0,-6.000-3.000 1,-6.000-2.000 1,-7.000-6.000 0,-6.000-6.000 1,-6.000-6.000 1,-6.000-6.000 0,-9.000-2.000 1,-8.000 3.000 0,-10.000 3.000 0,-9.000 4.000-1,-7.000 5.000 1,-3.000 10.000-1,-3.000 10.000-1,-2.000 9.000 1,-8.000 6.000-1,-8.000 3.000 1,-10.000 3.000 0,-9.000 4.000 1,-10.000-1.000 0,-9.000-3.000 0,-10.000-3.000 1,-8.000-2.000 0,-12.000-6.000-1,-12.000-6.000 1,-13.000-6.000 0,-12.000-6.000 0,-13.000-7.000 0,-12.000-6.000 0,-13.000-6.000 1,-12.000-6.000 0,-7.000 1.000 1,1.000 9.000-1,-1.000 10.000 0,1.000 10.000 1,1.000 10.000 0,3.000 13.000 3,3.000 12.000 3,4.000 13.000 3,-1.000 18.000 0,-3.000 26.000-1,-3.000 24.000-2,-2.000 26.000-1,0.000 22.000-3,7.000 23.000-4,6.000 22.000-4,7.000 22.000-3,10.000 4.000 0,16.000-12.000 1,15.000-13.000 2,17.000-12.000 2,10.000-12.000-4,6.000-8.000-8,7.000-10.000-9,6.000-9.000-9</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8"/>
    </inkml:context>
    <inkml:brush xml:id="br0">
      <inkml:brushProperty name="width" value="0.02783" units="cm"/>
      <inkml:brushProperty name="height" value="0.02783" units="cm"/>
      <inkml:brushProperty name="color" value="#f2395b"/>
    </inkml:brush>
  </inkml:definitions>
  <inkml:trace contextRef="#ctx0" brushRef="#br0">19950.000 36050.000 790,'46.000'-69.000'7,"-5.000"13.000"2,-7.000 12.000 3,-5.000 13.000 2,-3.000 6.000-1,4.000 0.000-1,3.000 0.000-2,3.000 0.000-2,-1.000 3.000-1,-2.000 6.000 2,-3.000 7.000 1,-3.000 6.000 2,-2.000 4.000-2,0.000 4.000-7,0.000 3.000-5,0.000 3.000-6,-2.000 7.000-3,-3.000 14.000-2,-3.000 11.000-2,-2.000 14.000-1,-5.000 7.000 1,-2.000 3.000 2,-3.000 3.000 2,-3.000 4.000 3,-1.000-4.000 2,4.000-9.000 3,3.000-10.000 3,3.000-8.000 2,3.000-9.000 1,3.000-6.000 1,3.000-6.000 0,4.000-6.000 1,1.000-2.000 0,0.000 3.000-1,0.000 3.000 1,0.000 4.000-1,-2.000 4.000 1,-3.000 6.000 0,-3.000 7.000 2,-2.000 6.000 1,-6.000 3.000 0,-6.000 0.000-2,-6.000 0.000-2,-6.000 0.000-1,-4.000-4.000-2,1.000-5.000-2,-1.000-7.000-1,1.000-5.000-2,-4.000-6.000-1,-6.000-3.000 1,-6.000-3.000 1,-6.000-2.000 1,-2.000-5.000-1,3.000-2.000 2,3.000-3.000-1,4.000-3.000 1,-4.000-9.000-4,-9.000-11.000-5,-10.000-14.000-6,-8.000-11.000-5,-3.000-14.000-2,7.000-11.000 2,6.000-14.000 4,7.000-11.000 2,4.000-1.000 3,3.000 13.000 3,3.000 12.000 2,4.000 13.000 4,4.000 9.000 0,6.000 6.000-1,7.000 7.000-1,6.000 6.000-2,3.000 20.000 8,0.000 34.000 17,0.000 35.000 16,0.000 35.000 16,3.000 19.000 4,6.000 7.000-10,7.000 6.000-11,6.000 7.000-9,1.000 0.000-6,-3.000-2.000-3,-3.000-3.000-3,-2.000-3.000-2,0.000 18.000-6,7.000 41.000-6,6.000 40.000-7,7.000 42.000-7,-1.000 8.000-3,-6.000-21.000 1,-6.000-22.000 1,-6.000-22.000 1,-4.000-22.000 0,1.000-22.000-3,-1.000-22.000-2,1.000-21.000-4,-1.000-23.000 0,1.000-21.000 1,-1.000-22.000 1,1.000-22.000 0,-1.000-16.000 2,1.000-9.000 1,-1.000-10.000 1,1.000-8.000 2</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8"/>
    </inkml:context>
    <inkml:brush xml:id="br0">
      <inkml:brushProperty name="width" value="0.02361" units="cm"/>
      <inkml:brushProperty name="height" value="0.02361" units="cm"/>
      <inkml:brushProperty name="color" value="#f2395b"/>
    </inkml:brush>
  </inkml:definitions>
  <inkml:trace contextRef="#ctx0" brushRef="#br0">21350.000 35100.000 931,'-2.000'129.000'34,"-3.000"10.000"-12,-3.000 10.000-10,-2.000 9.000-11,-5.000 1.000-9,-2.000-6.000-7,-3.000-6.000-5,-3.000-6.000-7,-2.000-12.000-2,0.000-15.000 0,0.000-15.000 0,0.000-16.000 1</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09"/>
    </inkml:context>
    <inkml:brush xml:id="br0">
      <inkml:brushProperty name="width" value="0.03092" units="cm"/>
      <inkml:brushProperty name="height" value="0.03092" units="cm"/>
      <inkml:brushProperty name="color" value="#f2395b"/>
    </inkml:brush>
  </inkml:definitions>
  <inkml:trace contextRef="#ctx0" brushRef="#br0">21450.000 35550.000 711,'28.000'-22.000'0,"6.000"6.000"0,7.000 7.000 0,6.000 6.000 1,1.000 4.000 1,-3.000 4.000 5,-3.000 3.000 4,-2.000 3.000 5,-1.000 4.000 0,3.000 7.000-4,3.000 6.000-2,4.000 7.000-4,-3.000 0.000-2,-5.000-2.000 0,-7.000-3.000-2,-5.000-3.000 0,-6.000-1.000-4,-3.000 4.000-6,-3.000 3.000-6,-2.000 3.000-6,-6.000 4.000-3,-6.000 7.000 4,-6.000 6.000 2,-6.000 7.000 3,-9.000-1.000 0,-8.000-6.000-1,-10.000-6.000-2,-9.000-6.000-2,-7.000-2.000 1,-3.000 3.000 2,-3.000 3.000 3,-2.000 4.000 3,-1.000-3.000 3,3.000-5.000 3,3.000-7.000 4,4.000-5.000 2,13.000-14.000 8,26.000-18.000 11,24.000-19.000 11,26.000-18.000 11,10.000-7.000 1,-3.000 6.000-9,-3.000 7.000-8,-2.000 6.000-9,-5.000 6.000-4,-2.000 6.000-3,-3.000 7.000 0,-3.000 6.000-2,-4.000 9.000-5,-3.000 13.000-9,-3.000 12.000-8,-2.000 13.000-9,-8.000 9.000-3,-8.000 6.000 0,-10.000 7.000 1,-9.000 6.000 2,-9.000 3.000 0,-5.000 0.000 3,-7.000 0.000 3,-5.000 0.000 1,-6.000-2.000 3,-3.000-3.000 1,-3.000-3.000 3,-2.000-2.000 2,-1.000-5.000 2,3.000-2.000 2,3.000-3.000 3,4.000-3.000 2,4.000-7.000 3,6.000-9.000 3,7.000-10.000 5,6.000-8.000 4,12.000-11.000 3,19.000-8.000 2,19.000-10.000 2,19.000-9.000 3,10.000-5.000-1,4.000 0.000-3,3.000 0.000-2,3.000 0.000-4,1.000-2.000-2,1.000-3.000-4,-1.000-3.000-2,1.000-2.000-3,-3.000-1.000-2,-2.000 3.000 2,-3.000 3.000 0,-3.000 4.000 2,-6.000 2.000-1,-5.000 4.000 0,-7.000 3.000-1,-5.000 3.000 1,-8.000-1.000-7,-5.000-2.000-12,-7.000-3.000-12,-5.000-3.000-11,-8.000-1.000-3,-5.000 4.000 8,-7.000 3.000 7,-5.000 3.000 8,-6.000-1.000 5,-3.000-2.000 2,-3.000-3.000 2,-2.000-3.000 3,-1.000-1.000 2,3.000 4.000 5,3.000 3.000 4,4.000 3.000 4,2.000 6.000 3,4.000 9.000 3,3.000 10.000 2,3.000 10.000 2,3.000 10.000 1,3.000 13.000-2,3.000 12.000-2,4.000 13.000-2,4.000 9.000-2,6.000 6.000-2,7.000 7.000-1,6.000 6.000-3,3.000 7.000-2,0.000 10.000-2,0.000 10.000-2,0.000 9.000-1,0.000 4.000-3,0.000 1.000 0,0.000-1.000-3,0.000 1.000 0,-4.000-7.000-1,-5.000-12.000 0,-7.000-13.000 2,-5.000-12.000 0,-4.000-13.000-1,0.000-12.000-5,0.000-13.000-5,0.000-12.000-4,-5.000-10.000-1,-9.000-6.000 2,-10.000-6.000 2,-8.000-6.000 2,-8.000-7.000 2,-2.000-6.000 1,-3.000-6.000 2,-3.000-6.000 1,-4.000-10.000 1,-3.000-12.000 1,-3.000-13.000 0,-2.000-12.000 0,2.000-10.000 1,9.000-6.000 0,10.000-6.000-1,10.000-6.000 0,7.000-4.000 1,6.000 1.000 2,7.000-1.000 3,6.000 1.000 1,9.000-1.000 3,13.000 1.000 1,12.000-1.000 1,13.000 1.000 3,9.000 2.000-1,6.000 7.000-1,7.000 6.000-2,6.000 7.000-2,-1.000 2.000-2,-5.000 1.000-3,-7.000-1.000-4,-5.000 1.000-4,-3.000-1.000-2,4.000 1.000-5,3.000-1.000-3,3.000 1.000-3,1.000 1.000-4,1.000 3.000-4,-1.000 3.000-2,1.000 4.000-3,-7.000 4.000 0,-12.000 6.000 7,-13.000 7.000 5,-12.000 6.000 6,-5.000 3.000 4,3.000 0.000 2,3.000 0.000 2,4.000 0.000 1</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4"/>
    </inkml:context>
    <inkml:brush xml:id="br0">
      <inkml:brushProperty name="width" value="0.07302" units="cm"/>
      <inkml:brushProperty name="height" value="0.07302" units="cm"/>
      <inkml:brushProperty name="color" value="#00bff3"/>
    </inkml:brush>
  </inkml:definitions>
  <inkml:trace contextRef="#ctx0" brushRef="#br0">72454.000 41981.000,'-32.000'-31.000,"25.000"31.000,-1.000 0.000,0.000 8.000,0.000 0.000,0.000 39.000,0.000 0.000,-7.000 15.000,-1.000 1.000,0.000 7.000,1.000 1.000,-1.000 7.000,0.000 0.000,1.000-38.000,-1.000-1.000,24.000-63.000,0.000 1.000,0.000 7.000</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2"/>
    </inkml:context>
    <inkml:brush xml:id="br0">
      <inkml:brushProperty name="width" value="0.0347" units="cm"/>
      <inkml:brushProperty name="height" value="0.0347" units="cm"/>
      <inkml:brushProperty name="color" value="#f2395b"/>
    </inkml:brush>
  </inkml:definitions>
  <inkml:trace contextRef="#ctx0" brushRef="#br0">22850.000 35350.000 633,'70.000'25.000'62,"-9.000"0.000"-18,-10.000 0.000-18,-8.000 0.000-17,-9.000 3.000-12,-6.000 6.000-5,-6.000 7.000-4,-6.000 6.000-5,-6.000 6.000-3,-2.000 6.000-3,-3.000 7.000-3,-3.000 6.000-2,-6.000 1.000-1,-5.000-3.000 3,-7.000-3.000 3,-5.000-2.000 2,-8.000-6.000 4,-5.000-6.000 3,-7.000-6.000 4,-5.000-6.000 4,-4.000-6.000 3,0.000-2.000 0,0.000-3.000 1,0.000-3.000 1,1.000-2.000 1,4.000 0.000 2,3.000 0.000 2,3.000 0.000 2,3.000-2.000 4,3.000-3.000 6,3.000-3.000 7,4.000-2.000 5,2.000 2.000 3,4.000 9.000-4,3.000 10.000-2,3.000 10.000-3,1.000 5.000-4,1.000 4.000-2,-1.000 3.000-3,1.000 3.000-3,1.000-1.000-3,3.000-2.000 0,3.000-3.000-1,4.000-3.000-2,-1.000-6.000-2,-3.000-5.000-2,-3.000-7.000-4,-2.000-5.000-4,5.000-17.000-4,16.000-24.000-6,15.000-26.000-7,17.000-24.000-5,10.000-13.000-2,6.000 0.000 6,7.000 0.000 6,6.000 0.000 5,3.000 1.000 4,0.000 4.000 5,0.000 3.000 5,0.000 3.000 4,-2.000 6.000 2,-3.000 9.000 1,-3.000 10.000 1,-2.000 10.000 0,-8.000 7.000 2,-8.000 6.000 3,-10.000 7.000 2,-9.000 6.000 2,-9.000 7.000 2,-5.000 10.000 2,-7.000 10.000 1,-5.000 9.000 1,-9.000 9.000-2,-9.000 9.000-4,-10.000 10.000-6,-8.000 10.000-5,-6.000 2.000-4,1.000-3.000-1,-1.000-3.000-2,1.000-2.000-2,-1.000-5.000 0,1.000-2.000 0,-1.000-3.000 1,1.000-3.000 0,1.000-7.000 1,3.000-9.000 1,3.000-10.000 1,4.000-8.000 1,8.000-9.000 2,17.000-6.000 0,15.000-6.000 2,16.000-6.000 1,5.000-4.000 0,-2.000 1.000-1,-3.000-1.000-1,-3.000 1.000 0,-1.000-1.000-1,4.000 1.000 0,3.000-1.000-2,3.000 1.000 0,-5.000 4.000-2,-12.000 9.000-2,-13.000 10.000-3,-12.000 10.000-3,-9.000 4.000 0,-2.000 0.000 2,-3.000 0.000 2,-3.000 0.000 2,1.000 1.000 2,6.000 4.000 3,7.000 3.000 2,6.000 3.000 3,3.000 1.000 0,0.000 1.000 0,0.000-1.000-2,0.000 1.000-1,0.000-1.000 1,0.000 1.000 0,0.000-1.000 2,0.000 1.000 1,0.000-3.000 1,0.000-2.000-2,0.000-3.000-2,0.000-3.000 0,7.000-7.000-2,17.000-9.000-3,15.000-10.000-2,16.000-8.000-3,5.000-12.000-2,-2.000-12.000-2,-3.000-13.000-1,-3.000-12.000-1,-1.000-9.000-2,4.000-2.000 0,3.000-3.000 0,3.000-3.000 0,3.000-6.000 0,3.000-5.000-1,3.000-7.000 0,4.000-5.000-1,-3.000-6.000 0,-5.000-3.000 1,-7.000-3.000 1,-5.000-2.000 1,-6.000-9.000 0,-3.000-12.000-2,-3.000-13.000-2,-2.000-12.000-2,-6.000-1.000 1,-6.000 14.000 3,-6.000 11.000 4,-6.000 14.000 3,-4.000 14.000 4,1.000 20.000 4,-1.000 18.000 4,1.000 20.000 5,-4.000 11.000 2,-6.000 7.000 1,-6.000 6.000 0,-6.000 7.000 2,-6.000 7.000 3,-2.000 9.000 4,-3.000 10.000 5,-3.000 10.000 4,1.000 7.000 2,6.000 6.000-2,7.000 7.000-2,6.000 6.000-2,3.000 1.000-3,0.000-3.000-3,0.000-3.000-3,0.000-2.000-4,1.000 0.000-2,4.000 7.000-2,3.000 6.000-2,3.000 7.000-1,3.000-3.000-1,3.000-8.000 0,3.000-10.000-1,4.000-9.000-1,2.000-7.000-1,4.000-3.000-4,3.000-3.000-3,3.000-2.000-3,3.000-5.000-2,3.000-2.000-2,3.000-3.000-3,4.000-3.000-1,-6.000 2.000-3,-11.000 10.000-6,-14.000 10.000-4,-11.000 9.000-5,-11.000 4.000-1,-5.000 1.000 5,-7.000-1.000 3,-5.000 1.000 4,-8.000 4.000 4,-5.000 9.000 2,-7.000 10.000 3,-5.000 10.000 2,-4.000 2.000 2,0.000-3.000 3,0.000-3.000 3,0.000-2.000 2,1.000-5.000 1,4.000-2.000 0,3.000-3.000 0,3.000-3.000 1,4.000-6.000 2,7.000-5.000 7,6.000-7.000 7,7.000-5.000 7,8.000-11.000 3,14.000-11.000 0,11.000-14.000 0,14.000-11.000 0,5.000-9.000-2,1.000-3.000-5,-1.000-3.000-3,1.000-2.000-5,-1.000-1.000-2,1.000 3.000-1,-1.000 3.000-2,1.000 4.000 0,-3.000 2.000-3,-2.000 4.000-4,-3.000 3.000-4,-3.000 3.000-4,-6.000 7.000-3,-5.000 14.000-3,-7.000 11.000-2,-5.000 14.000-3,-6.000 5.000 0,-3.000 1.000 3,-3.000-1.000 2,-2.000 1.000 3,-3.000-3.000 2,1.000-2.000 2,-1.000-3.000 1,1.000-3.000 2,4.000-6.000 1,9.000-5.000 3,10.000-7.000 1,10.000-5.000 2,4.000-4.000 2,0.000 0.000 1,0.000 0.000 3,0.000 0.000 2,-2.000 4.000 0,-3.000 10.000 0,-3.000 10.000-1,-2.000 9.000-1,-5.000 7.000 0,-2.000 7.000 0,-3.000 6.000 0,-3.000 7.000 0,-2.000 0.000-1,0.000-2.000 0,0.000-3.000 0,0.000-3.000-2,0.000-6.000 0,0.000-5.000-1,0.000-7.000-2,0.000-5.000-1,6.000-11.000-3,13.000-11.000-6,12.000-14.000-6,13.000-11.000-7,6.000-12.000-1,0.000-9.000 1,0.000-10.000 2,0.000-8.000 3,0.000-9.000-1,0.000-6.000-1,0.000-6.000-1,0.000-6.000-2,-4.000-1.000 2,-5.000 7.000 2,-7.000 6.000 4,-5.000 7.000 3,-6.000 5.000 3,-3.000 7.000 2,-3.000 6.000 2,-2.000 7.000 2,-5.000 13.000 11,-2.000 22.000 19,-3.000 22.000 20,-3.000 23.000 19,-1.000 10.000-1,4.000 0.000-24,3.000 0.000-22,3.000 0.000-23,-1.000 0.000-13,-2.000 0.000-3,-3.000 0.000-3,-3.000 0.000-4,-2.000-4.000 0,0.000-5.000-2,0.000-7.000 0,0.000-5.000-1,0.000-11.000 0,0.000-11.000-3,0.000-14.000-3,0.000-11.000-1,0.000-12.000 2,0.000-9.000 7,0.000-10.000 6,0.000-8.000 6,0.000-3.000 5,0.000 7.000 2,0.000 6.000 1,0.000 7.000 2,1.000 4.000 2,4.000 3.000-1,3.000 3.000 1,3.000 4.000 1,3.000 2.000 3,3.000 4.000 9,3.000 3.000 8,4.000 3.000 7,2.000-1.000 6,4.000-2.000 1,3.000-3.000 3,3.000-3.000 2,4.000-2.000 0,7.000 0.000-4,6.000 0.000-2,7.000 0.000-4,2.000 0.000-3,1.000 0.000-2,-1.000 0.000-2,1.000 0.000-3,-1.000 0.000-3,1.000 0.000-1,-1.000 0.000-4,1.000 0.000-1,-3.000 1.000-3,-2.000 4.000-3,-3.000 3.000-1,-3.000 3.000-2,-6.000 4.000-3,-5.000 7.000-2,-7.000 6.000-2,-5.000 7.000-2,-12.000 7.000-2,-16.000 9.000-3,-15.000 10.000 0,-15.000 10.000-3,-11.000 5.000 0,-2.000 4.000 0,-3.000 3.000 2,-3.000 3.000 0,-6.000 3.000 2,-5.000 3.000 1,-7.000 3.000 1,-5.000 4.000 1,-3.000-1.000 1,4.000-3.000 1,3.000-3.000 2,3.000-2.000 1,3.000-6.000 2,3.000-6.000 4,3.000-6.000 3,4.000-6.000 4,4.000-6.000 1,6.000-2.000 1,7.000-3.000 0,6.000-3.000 1,10.000-9.000 1,17.000-11.000 3,15.000-14.000 2,16.000-11.000 2,9.000-9.000-1,3.000-3.000-3,3.000-3.000-4,4.000-2.000-4,2.000-5.000-3,4.000-2.000-3,3.000-3.000-1,3.000-3.000-3,1.000-1.000-2,1.000 4.000-4,-1.000 3.000-3,1.000 3.000-4,-4.000 1.000-2,-6.000 1.000 1,-6.000-1.000-1,-6.000 1.000 0,-6.000 1.000-1,-2.000 3.000-3,-3.000 3.000-3,-3.000 4.000-2,-7.000 1.000-4,-9.000 0.000-3,-10.000 0.000-4,-8.000 0.000-3,-9.000-4.000 1,-6.000-5.000 8,-6.000-7.000 6,-6.000-5.000 8,-6.000-9.000 4,-2.000-9.000 3,-3.000-10.000 3,-3.000-8.000 3,-1.000-4.000 2,4.000 3.000 0,3.000 3.000 0,3.000 4.000 1,1.000 2.000 3,1.000 4.000 4,-1.000 3.000 3,1.000 3.000 5,1.000 6.000 4,3.000 9.000 3,3.000 10.000 5,4.000 10.000 2,1.000 7.000 4,0.000 6.000 0,0.000 7.000 2,0.000 6.000 1,3.000 12.000 0,6.000 19.000 2,7.000 19.000 0,6.000 19.000 0,6.000 18.000-3,6.000 19.000-6,7.000 19.000-7,6.000 19.000-6,3.000 12.000-6,0.000 6.000-3,0.000 7.000-4,0.000 6.000-2,0.000 12.000-5,0.000 19.000-3,0.000 19.000-4,0.000 19.000-3,1.000 18.000-5,4.000 19.000-4,3.000 19.000-4,3.000 19.000-4,-1.000-9.000-2,-2.000-33.000 2,-3.000-35.000 1,-3.000-34.000 1,-4.000-35.000 2,-3.000-34.000 0,-3.000-35.000 1,-2.000-33.000 1,-3.000-22.000 2,1.000-5.000 1,-1.000-7.000 2,1.000-5.000 3</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2"/>
    </inkml:context>
    <inkml:brush xml:id="br0">
      <inkml:brushProperty name="width" value="0.02683" units="cm"/>
      <inkml:brushProperty name="height" value="0.02683" units="cm"/>
      <inkml:brushProperty name="color" value="#f2395b"/>
    </inkml:brush>
  </inkml:definitions>
  <inkml:trace contextRef="#ctx0" brushRef="#br0">27750.000 36250.000 819,'90.000'71.000'72,"-18.000"-5.000"-19,-19.000-7.000-18,-18.000-5.000-18,-14.000-3.000-14,-5.000 4.000-6,-7.000 3.000-9,-5.000 3.000-6,-6.000 1.000-8,-3.000 1.000-4,-3.000-1.000-6,-2.000 1.000-6,-6.000-4.000 1,-6.000-6.000 4,-6.000-6.000 5,-6.000-6.000 5,-1.000-6.000 5,7.000-2.000 4,6.000-3.000 6,7.000-3.000 5</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2"/>
    </inkml:context>
    <inkml:brush xml:id="br0">
      <inkml:brushProperty name="width" value="0.03242" units="cm"/>
      <inkml:brushProperty name="height" value="0.03242" units="cm"/>
      <inkml:brushProperty name="color" value="#f2395b"/>
    </inkml:brush>
  </inkml:definitions>
  <inkml:trace contextRef="#ctx0" brushRef="#br0">27500.000 37600.000 678,'-27.000'25.000'-1,"-3.000"0.000"-1,-3.000 0.000-1,-2.000 0.000-2,0.000 0.000 1,7.000 0.000 5,6.000 0.000 4,7.000 0.000 4,10.000-5.000 7,16.000-9.000 11,15.000-10.000 9,17.000-8.000 10,8.000-6.000 1,4.000 1.000-6,3.000-1.000-7,3.000 1.000-6,4.000-3.000-7,7.000-2.000-6,6.000-3.000-7,7.000-3.000-6,4.000-2.000-4,3.000 0.000-5,3.000 0.000-3,4.000 0.000-4,1.000 1.000-4,0.000 4.000-4,0.000 3.000-5,0.000 3.000-3,-7.000 1.000-4,-11.000 1.000-2,-14.000-1.000-3,-11.000 1.000-2,-11.000-1.000 1,-5.000 1.000 5,-7.000-1.000 4,-5.000 1.000 4</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3"/>
    </inkml:context>
    <inkml:brush xml:id="br0">
      <inkml:brushProperty name="width" value="0.0398" units="cm"/>
      <inkml:brushProperty name="height" value="0.0398" units="cm"/>
      <inkml:brushProperty name="color" value="#f2395b"/>
    </inkml:brush>
  </inkml:definitions>
  <inkml:trace contextRef="#ctx0" brushRef="#br0">30200.000 36600.000 552,'-47.000'28.000'60,"6.000"6.000"-11,7.000 7.000-12,6.000 6.000-11,3.000 4.000-7,0.000 4.000-3,0.000 3.000-2,0.000 3.000-3,-2.000 1.000-2,-3.000 1.000 0,-3.000-1.000-2,-2.000 1.000 0,0.000 2.000-2,7.000 7.000-3,6.000 6.000-2,7.000 7.000-3,4.000 2.000-2,3.000 1.000 1,3.000-1.000-1,4.000 1.000 1,5.000-9.000-1,10.000-15.000 2,10.000-15.000-1,9.000-16.000 1,6.000-18.000 0,3.000-18.000-1,3.000-19.000-2,4.000-18.000 1,2.000-14.000-2,4.000-5.000-1,3.000-7.000-1,3.000-5.000 0,-1.000-1.000 0,-2.000 6.000 2,-3.000 7.000 1,-3.000 6.000 3,-2.000 6.000 0,0.000 6.000 0,0.000 7.000-1,0.000 6.000 0,-4.000 4.000 2,-5.000 4.000 2,-7.000 3.000 2,-5.000 3.000 4,-8.000 6.000 4,-5.000 9.000 9,-7.000 10.000 8,-5.000 10.000 8,-4.000 5.000 1,0.000 4.000-5,0.000 3.000-5,0.000 3.000-6,-2.000 1.000-3,-3.000 1.000 1,-3.000-1.000-2,-2.000 1.000 1,-1.000 1.000-4,3.000 3.000-4,3.000 3.000-6,4.000 4.000-6,1.000-1.000-3,0.000-3.000 1,0.000-3.000-2,0.000-2.000 0,4.000-5.000 0,10.000-2.000 0,10.000-3.000-1,9.000-3.000 0,6.000-7.000 0,3.000-9.000 0,3.000-10.000 0,4.000-8.000 1,-1.000-12.000 1,-3.000-12.000-1,-3.000-13.000 1,-2.000-12.000 1,-3.000-7.000 0,1.000 1.000 0,-1.000-1.000 0,1.000 1.000 1,-1.000-3.000 0,1.000-2.000 1,-1.000-3.000 1,1.000-3.000 0,-6.000-1.000 1,-8.000 4.000-1,-10.000 3.000-1,-9.000 3.000 0,-5.000 4.000 2,0.000 7.000 2,0.000 6.000 4,0.000 7.000 2,-4.000 4.000 2,-5.000 3.000-2,-7.000 3.000 0,-5.000 4.000-2,-6.000 5.000-13,-3.000 10.000-25,-3.000 10.000-25,-2.000 9.000-25</inkml:trace>
</inkml:ink>
</file>

<file path=ppt/ink/ink2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4"/>
    </inkml:context>
    <inkml:brush xml:id="br0">
      <inkml:brushProperty name="width" value="0.03739" units="cm"/>
      <inkml:brushProperty name="height" value="0.03739" units="cm"/>
      <inkml:brushProperty name="color" value="#f2395b"/>
    </inkml:brush>
  </inkml:definitions>
  <inkml:trace contextRef="#ctx0" brushRef="#br0">30200.000 36700.000 588,'-2.000'-46.000'3,"-3.000"10.000"8,-3.000 10.000 7,-2.000 9.000 7,-5.000 9.000 2,-2.000 9.000-1,-3.000 10.000-3,-3.000 10.000-1,-4.000 5.000-2,-3.000 4.000-2,-3.000 3.000-2,-2.000 3.000-2,-1.000 4.000-1,3.000 7.000-2,3.000 6.000-1,4.000 7.000-2,-1.000 2.000 0,-3.000 1.000-1,-3.000-1.000-1,-2.000 1.000 0,0.000-3.000 0,7.000-2.000 1,6.000-3.000-1,7.000-3.000 1,2.000-1.000-1,1.000 4.000-4,-1.000 3.000-3,1.000 3.000-4,5.000-2.000 1,14.000-6.000 3,11.000-6.000 3,14.000-6.000 4,7.000-9.000 1,3.000-8.000 0,3.000-10.000-2,4.000-9.000 1,-1.000-7.000-2,-3.000-3.000 0,-3.000-3.000-2,-2.000-2.000 0,-3.000-1.000-2,1.000 3.000 1,-1.000 3.000-2,1.000 4.000 1,-1.000 2.000-1,1.000 4.000 2,-1.000 3.000 1,1.000 3.000 0,-6.000 4.000 2,-8.000 7.000-1,-10.000 6.000 2,-9.000 7.000 0,-9.000 5.000 1,-5.000 7.000-1,-7.000 6.000-1,-5.000 7.000 0,-6.000 2.000-1,-3.000 1.000 0,-3.000-1.000 0,-2.000 1.000-1,-5.000 2.000-1,-2.000 7.000-3,-3.000 6.000-2,-3.000 7.000-1,-2.000-3.000-4,0.000-8.000-3,0.000-10.000-3,0.000-9.000-3,3.000-9.000-3,6.000-5.000-2,7.000-7.000-3,6.000-5.000-1,6.000-11.000-4,6.000-11.000-6,7.000-14.000-6,6.000-11.000-5,6.000-11.000 0,6.000-5.000 7,7.000-7.000 7,6.000-5.000 8,1.000-1.000 4,-3.000 6.000 5,-3.000 7.000 3,-2.000 6.000 5</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5"/>
    </inkml:context>
    <inkml:brush xml:id="br0">
      <inkml:brushProperty name="width" value="0.02747" units="cm"/>
      <inkml:brushProperty name="height" value="0.02747" units="cm"/>
      <inkml:brushProperty name="color" value="#f2395b"/>
    </inkml:brush>
  </inkml:definitions>
  <inkml:trace contextRef="#ctx0" brushRef="#br0">31450.000 36550.000 800,'-71.000'0.000'13,"10.000"0.000"4,10.000 0.000 4,9.000 0.000 5,6.000 4.000 0,3.000 10.000-4,3.000 10.000-3,4.000 9.000-4,1.000 2.000-2,0.000-2.000-3,0.000-3.000-2,0.000-3.000-3,1.000 1.000-1,4.000 6.000-4,3.000 7.000-1,3.000 6.000-4,3.000-1.000-2,3.000-5.000-5,3.000-7.000-4,4.000-5.000-3,1.000-4.000-4,0.000 0.000-4,0.000 0.000-2,0.000 0.000-4,3.000-2.000-1,6.000-3.000 3,7.000-3.000 2,6.000-2.000 2,3.000-3.000 3,0.000 1.000 4,0.000-1.000 4,0.000 1.000 5</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15"/>
    </inkml:context>
    <inkml:brush xml:id="br0">
      <inkml:brushProperty name="width" value="0.0345" units="cm"/>
      <inkml:brushProperty name="height" value="0.0345" units="cm"/>
      <inkml:brushProperty name="color" value="#f2395b"/>
    </inkml:brush>
  </inkml:definitions>
  <inkml:trace contextRef="#ctx0" brushRef="#br0">32000.000 37450.000 637,'46.000'0.000'-49,"-5.000"0.000"20,-7.000 0.000 19,-5.000 0.000 21,-1.000 0.000 10,6.000 0.000-1,7.000 0.000 1,6.000 0.000-1,1.000 0.000 1,-3.000 0.000 1,-3.000 0.000 1,-2.000 0.000 2,-5.000 1.000-2,-2.000 4.000-5,-3.000 3.000-4,-3.000 3.000-6,-4.000 3.000-2,-3.000 3.000-3,-3.000 3.000-3,-2.000 4.000-2,-5.000 4.000-2,-2.000 6.000-1,-3.000 7.000-1,-3.000 6.000-2,-6.000 3.000 0,-5.000 0.000-1,-7.000 0.000 0,-5.000 0.000-1,-6.000 0.000 1,-3.000 0.000 2,-3.000 0.000 2,-2.000 0.000 2,-1.000-2.000 2,3.000-3.000 0,3.000-3.000 2,4.000-2.000 1,2.000-5.000 1,4.000-2.000 1,3.000-3.000 2,3.000-3.000 1,7.000-6.000 4,14.000-5.000 7,11.000-7.000 6,14.000-5.000 7,5.000-6.000 1,1.000-3.000-6,-1.000-3.000-6,1.000-2.000-4,2.000-5.000-4,7.000-2.000 0,6.000-3.000-1,7.000-3.000-1,-3.000-1.000-1,-8.000 4.000-1,-10.000 3.000-1,-9.000 3.000-1,-2.000-1.000-2,6.000-2.000-2,7.000-3.000-3,6.000-3.000-1,-1.000-1.000-2,-5.000 4.000-3,-7.000 3.000-2,-5.000 3.000-3</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0"/>
    </inkml:context>
    <inkml:brush xml:id="br0">
      <inkml:brushProperty name="width" value="0.022" units="cm"/>
      <inkml:brushProperty name="height" value="0.022" units="cm"/>
      <inkml:brushProperty name="color" value="#f2395b"/>
    </inkml:brush>
  </inkml:definitions>
  <inkml:trace contextRef="#ctx0" brushRef="#br0">6850.000 52200.000 999,'-46.000'-91.000'0,"10.000"19.000"-2,10.000 19.000-1,9.000 19.000-1,4.000 9.000-6,1.000 0.000-10,-1.000 0.000-10,1.000 0.000-9</inkml:trace>
</inkml:ink>
</file>

<file path=ppt/ink/ink2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1"/>
    </inkml:context>
    <inkml:brush xml:id="br0">
      <inkml:brushProperty name="width" value="0.035" units="cm"/>
      <inkml:brushProperty name="height" value="0.035" units="cm"/>
      <inkml:brushProperty name="color" value="#f2395b"/>
    </inkml:brush>
  </inkml:definitions>
  <inkml:trace contextRef="#ctx0" brushRef="#br0">4800.000 51750.000 628,'-5.000'43.000'0,"-9.000"-11.000"1,-10.000-14.000 0,-8.000-11.000 0,-4.000-12.000 2,3.000-9.000 1,3.000-10.000 1,4.000-8.000 1,4.000-4.000 1,6.000 3.000-1,7.000 3.000-1,6.000 4.000-1,6.000 4.000 1,6.000 6.000 3,7.000 7.000 2,6.000 6.000 2,4.000 3.000 2,4.000 0.000 3,3.000 0.000 2,3.000 0.000 2,-1.000 0.000-1,-2.000 0.000-3,-3.000 0.000-5,-3.000 0.000-3,-2.000 0.000-2,0.000 0.000-1,0.000 0.000 0,0.000 0.000 1,0.000 0.000-1,0.000 0.000-1,0.000 0.000-1,0.000 0.000-1,0.000 0.000 0,0.000 0.000-1,0.000 0.000 0,0.000 0.000-1,0.000 0.000 1,0.000 0.000-1,0.000 0.000 1,0.000 0.000-1,0.000-2.000 1,0.000-3.000 0,0.000-3.000 0,0.000-2.000 0,1.000-1.000 1,4.000 3.000-1,3.000 3.000 1,3.000 4.000-1,1.000 1.000 1,1.000 0.000-2,-1.000 0.000 0,1.000 0.000-1,-3.000 1.000 0,-2.000 4.000 0,-3.000 3.000 1,-3.000 3.000 0,-2.000 1.000 1,0.000 1.000-1,0.000-1.000 1,0.000 1.000-1,1.000-1.000 1,4.000 1.000 0,3.000-1.000 1,3.000 1.000 1,1.000-3.000-1,1.000-2.000 1,-1.000-3.000-1,1.000-3.000 1,2.000-1.000-1,7.000 4.000 1,6.000 3.000 0,7.000 3.000 0,-1.000-1.000 0,-6.000-2.000 0,-6.000-3.000-2,-6.000-3.000 0,-6.000-1.000-1,-2.000 4.000 1,-3.000 3.000-1,-3.000 3.000 1,-2.000 1.000 0,0.000 1.000-2,0.000-1.000 1,0.000 1.000-2,1.000-3.000 0,4.000-2.000 0,3.000-3.000 0,3.000-3.000 0,-1.000-1.000 0,-2.000 4.000 1,-3.000 3.000 0,-3.000 3.000 1,-2.000 1.000-1,0.000 1.000 1,0.000-1.000 0,0.000 1.000 0,1.000-3.000 0,4.000-2.000 0,3.000-3.000 0,3.000-3.000 0,3.000-4.000 0,3.000-3.000 0,3.000-3.000 1,4.000-2.000-1,-3.000-3.000 0,-5.000 1.000 0,-7.000-1.000 0,-5.000 1.000 0,-3.000-1.000 0,4.000 1.000-1,3.000-1.000 1,3.000 1.000-1,4.000-4.000 0,7.000-6.000 0,6.000-6.000 0,7.000-6.000 0,-3.000-1.000 0,-8.000 7.000 0,-10.000 6.000 0,-9.000 7.000 0,-4.000 2.000 0,4.000 1.000 1,3.000-1.000-1,3.000 1.000 0,3.000 1.000 0,3.000 3.000 0,3.000 3.000-1,4.000 4.000 0,-3.000-1.000 0,-5.000-3.000 0,-7.000-3.000 0,-5.000-2.000 1,-3.000-1.000-1,4.000 3.000-1,3.000 3.000-1,3.000 4.000-2,1.000 1.000 1,1.000 0.000 0,-1.000 0.000 2,1.000 0.000 0,-1.000 0.000 1,1.000 0.000 0,-1.000 0.000 0,1.000 0.000 0,-1.000 0.000 0,1.000 0.000 0,-1.000 0.000 0,1.000 0.000 1,-1.000 0.000 1,1.000 0.000-1,-1.000 0.000 0,1.000 0.000 1,-3.000 1.000 0,-2.000 4.000-1,-3.000 3.000 0,-3.000 3.000 1,-1.000-1.000-1,4.000-2.000 2,3.000-3.000 0,3.000-3.000 2,3.000-2.000-1,3.000 0.000-1,3.000 0.000-1,4.000 0.000-2,-1.000 1.000-1,-3.000 4.000 0,-3.000 3.000 0,-2.000 3.000 0,-1.000-1.000 0,3.000-2.000 0,3.000-3.000 0,4.000-3.000 1,1.000-2.000 0,0.000 0.000-1,0.000 0.000 0,0.000 0.000-1,-2.000 0.000 1,-3.000 0.000 0,-3.000 0.000 1,-2.000 0.000 1,-1.000 0.000 0,3.000 0.000 0,3.000 0.000 0,4.000 0.000 0,-1.000 0.000 1,-3.000 0.000-1,-3.000 0.000-1,-2.000 0.000 0,-3.000 0.000-1,1.000 0.000-2,-1.000 0.000-3,1.000 0.000-2,-1.000 0.000-3,1.000 0.000-3,-1.000 0.000-4,1.000 0.000-4,-3.000-4.000-6,-2.000-5.000-12,-3.000-7.000-10,-3.000-5.000-11</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3"/>
    </inkml:context>
    <inkml:brush xml:id="br0">
      <inkml:brushProperty name="width" value="0.03357" units="cm"/>
      <inkml:brushProperty name="height" value="0.03357" units="cm"/>
      <inkml:brushProperty name="color" value="#f2395b"/>
    </inkml:brush>
  </inkml:definitions>
  <inkml:trace contextRef="#ctx0" brushRef="#br0">48300.000 58300.000 655,'-22.000'-50.000'-23,"6.000"0.000"3,7.000 0.000 1,6.000 0.000 1,3.000 1.000 4,0.000 4.000 2,0.000 3.000 4,0.000 3.000 4,0.000-1.000 2,0.000-2.000 1,0.000-3.000 3,0.000-3.000 1,0.000-1.000 1,0.000 4.000 3,0.000 3.000 1,0.000 3.000 3,0.000 1.000 1,0.000 1.000 2,0.000-1.000 3,0.000 1.000 2,3.000 2.000 3,6.000 7.000 5,7.000 6.000 6,6.000 7.000 4,6.000 7.000 1,6.000 9.000-5,7.000 10.000-4,6.000 10.000-5,4.000 5.000-4,4.000 4.000-2,3.000 3.000-4,3.000 3.000-2,4.000-1.000-1,7.000-2.000-2,6.000-3.000-1,7.000-3.000-1,0.000-6.000 0,-2.000-5.000-2,-3.000-7.000 1,-3.000-5.000-1,2.000-4.000-2,10.000 0.000-3,10.000 0.000-1,9.000 0.000-3,6.000 0.000-1,3.000 0.000 3,3.000 0.000 3,4.000 0.000 1,2.000-2.000 2,4.000-3.000-3,3.000-3.000 0,3.000-2.000-3,-1.000-3.000 0,-2.000 1.000 0,-3.000-1.000 0,-3.000 1.000 0,-6.000-1.000-1,-5.000 1.000-1,-7.000-1.000-1,-5.000 1.000-1,-8.000 1.000-1,-5.000 3.000-1,-7.000 3.000 0,-5.000 4.000-1,-9.000 1.000-1,-9.000 0.000-1,-10.000 0.000 0,-8.000 0.000-1,-6.000 6.000-5,1.000 13.000-6,-1.000 12.000-7,1.000 13.000-6</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4"/>
    </inkml:context>
    <inkml:brush xml:id="br0">
      <inkml:brushProperty name="width" value="0.07302" units="cm"/>
      <inkml:brushProperty name="height" value="0.07302" units="cm"/>
      <inkml:brushProperty name="color" value="#00bff3"/>
    </inkml:brush>
  </inkml:definitions>
  <inkml:trace contextRef="#ctx0" brushRef="#br0">72900.000 41545.000,'16.000'-47.000,"-8.000"47.000,-1.000 0.000,1.000 0.000,0.000 0.000,8.000 55.000,-1.000-1.000,1.000-7.000,0.000 0.000,-8.000 16.000,0.000 0.000,7.000-24.000,1.000 0.000,-8.000-8.000,0.000 1.000,0.000-32.000,-1.000 0.000,9.000-24.000,0.000 1.000,15.000-48.000,1.000 1.000,-1.000-9.000,0.000 1.000,32.000-55.000,0.000 0.000,-40.000 62.000,1.000 1.000,-16.000 62.000,0.000 0.000,-24.000 39.000,0.000 1.000,8.000-17.000,1.000 1.000,-1.000 0.000</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4"/>
    </inkml:context>
    <inkml:brush xml:id="br0">
      <inkml:brushProperty name="width" value="0.03507" units="cm"/>
      <inkml:brushProperty name="height" value="0.03507" units="cm"/>
      <inkml:brushProperty name="color" value="#f2395b"/>
    </inkml:brush>
  </inkml:definitions>
  <inkml:trace contextRef="#ctx0" brushRef="#br0">70750.000 49800.000 627,'-22.000'-35.000'-25,"6.000"32.000"24,7.000 31.000 25,6.000 32.000 23,4.000 22.000 7,4.000 17.000-9,3.000 15.000-10,3.000 16.000-10,1.000 2.000-6,1.000-8.000-3,-1.000-10.000-4,1.000-9.000-3,1.000-7.000-2,3.000-3.000 0,3.000-3.000-1,4.000-2.000-1,2.000 0.000-1,4.000 7.000-1,3.000 6.000-2,3.000 7.000-1,-1.000 7.000-1,-2.000 9.000 0,-3.000 10.000 0,-3.000 10.000 0,-4.000-3.000 1,-3.000-11.000 1,-3.000-14.000-1,-2.000-11.000 2,-1.000-14.000 0,3.000-11.000 0,3.000-14.000-1,4.000-11.000 1,1.000-23.000 0,0.000-31.000-1,0.000-31.000 0,0.000-31.000-1,3.000-27.000 0,6.000-22.000 0,7.000-22.000 1,6.000-21.000-1,6.000-14.000 1,6.000-2.000 0,7.000-3.000 1,6.000-3.000 0,6.000-2.000 0,6.000 0.000 1,7.000 0.000 0,6.000 0.000 0,3.000 1.000 1,0.000 4.000 1,0.000 3.000 1,0.000 3.000 2,-5.000 6.000 0,-9.000 9.000-1,-10.000 10.000-1,-8.000 10.000-1,-9.000 13.000-3,-6.000 19.000-4,-6.000 19.000-4,-6.000 19.000-5,-7.000 12.000-4,-6.000 6.000-3,-6.000 7.000-4,-6.000 6.000-2,-7.000 9.000-8,-6.000 13.000-10,-6.000 12.000-12,-6.000 13.000-11,-4.000 4.000 0,1.000-3.000 14,-1.000-3.000 13,1.000-2.000 14</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5"/>
    </inkml:context>
    <inkml:brush xml:id="br0">
      <inkml:brushProperty name="width" value="0.03612" units="cm"/>
      <inkml:brushProperty name="height" value="0.03612" units="cm"/>
      <inkml:brushProperty name="color" value="#f2395b"/>
    </inkml:brush>
  </inkml:definitions>
  <inkml:trace contextRef="#ctx0" brushRef="#br0">73650.000 51150.000 609,'-4.000'-66.000'2,"-5.000"19.000"9,-7.000 19.000 10,-5.000 19.000 10,-6.000 16.000 1,-3.000 17.000-6,-3.000 15.000-5,-2.000 16.000-7,-5.000 10.000-4,-2.000 7.000-2,-3.000 6.000-3,-3.000 7.000-3,-2.000 11.000-1,0.000 20.000 1,0.000 18.000 1,0.000 20.000 1,3.000 0.000 1,6.000-15.000 0,7.000-15.000 0,6.000-16.000 0,6.000-13.000 0,6.000-9.000 1,7.000-10.000-1,6.000-8.000 1,6.000-14.000-1,6.000-15.000-2,7.000-15.000-2,6.000-16.000-3,6.000-10.000 0,6.000-3.000-1,7.000-3.000-1,6.000-2.000 0,7.000-9.000-1,10.000-12.000 0,10.000-13.000-2,9.000-12.000 0,2.000-7.000-1,-2.000 1.000 1,-3.000-1.000 0,-3.000 1.000 1,-4.000 1.000 1,-3.000 3.000 1,-3.000 3.000 1,-2.000 4.000 1,-6.000 4.000 1,-6.000 6.000 1,-6.000 7.000 3,-6.000 6.000 2,-7.000 13.000 5,-6.000 23.000 6,-6.000 22.000 7,-6.000 22.000 8,-6.000 10.000 0,-2.000 1.000-4,-3.000-1.000-6,-3.000 1.000-4,-1.000-1.000-4,4.000 1.000-2,3.000-1.000-2,3.000 1.000-2,3.000-4.000-3,3.000-6.000-4,3.000-6.000-3,4.000-6.000-5,2.000-9.000-1,4.000-8.000 1,3.000-10.000 1,3.000-9.000 0,1.000-10.000 1,1.000-9.000 1,-1.000-10.000-1,1.000-8.000 0,1.000-11.000 2,3.000-8.000-1,3.000-10.000 2,4.000-9.000 1,-3.000-5.000 0,-5.000 0.000 0,-7.000 0.000 0,-5.000 0.000 0,-4.000 0.000 0,0.000 0.000 1,0.000 0.000 1,0.000 0.000 2,-4.000 0.000 0,-5.000 0.000 0,-7.000 0.000 0,-5.000 0.000 1,-4.000 4.000-1,0.000 10.000 0,0.000 10.000 0,0.000 9.000 0,-5.000 7.000-1,-9.000 7.000-2,-10.000 6.000-3,-8.000 7.000-2,-8.000 5.000-2,-2.000 7.000-1,-3.000 6.000-3,-3.000 7.000-1,-4.000 8.000-3,-3.000 14.000-3,-3.000 11.000-5,-2.000 14.000-3,-1.000 3.000-3,3.000-2.000-1,3.000-3.000-2,4.000-3.000-1,5.000-7.000 1,10.000-9.000 3,10.000-10.000 2,9.000-8.000 4,4.000-6.000 2,1.000 1.000 5,-1.000-1.000 3,1.000 1.000 4</inkml:trace>
</inkml:ink>
</file>

<file path=ppt/ink/ink2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5"/>
    </inkml:context>
    <inkml:brush xml:id="br0">
      <inkml:brushProperty name="width" value="0.03152" units="cm"/>
      <inkml:brushProperty name="height" value="0.03152" units="cm"/>
      <inkml:brushProperty name="color" value="#f2395b"/>
    </inkml:brush>
  </inkml:definitions>
  <inkml:trace contextRef="#ctx0" brushRef="#br0">75400.000 51800.000 698,'48.000'0.000'1,"-3.000"0.000"5,-3.000 0.000 4,-2.000 0.000 3,-1.000-2.000 5,3.000-3.000 4,3.000-3.000 6,4.000-2.000 4,-1.000 0.000 1,-3.000 7.000-4,-3.000 6.000-4,-2.000 7.000-4,-5.000 5.000-3,-2.000 7.000-3,-3.000 6.000-2,-3.000 7.000-4,-6.000 7.000-3,-5.000 9.000-3,-7.000 10.000-5,-5.000 10.000-3,-8.000 5.000-4,-5.000 4.000-2,-7.000 3.000-2,-5.000 3.000-3,-6.000-2.000-1,-3.000-6.000 0,-3.000-6.000-1,-2.000-6.000 1,-3.000-7.000 0,1.000-6.000 3,-1.000-6.000 2,1.000-6.000 2,12.000-9.000 3,25.000-8.000 1,25.000-10.000 4,25.000-9.000 1,10.000-7.000 0,-2.000-3.000-5,-3.000-3.000-4,-3.000-2.000-5,2.000-6.000-4,10.000-6.000-6,10.000-6.000-6,9.000-6.000-5,-5.000-2.000 1,-19.000 3.000 6,-18.000 3.000 8,-19.000 4.000 6</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6"/>
    </inkml:context>
    <inkml:brush xml:id="br0">
      <inkml:brushProperty name="width" value="0.03041" units="cm"/>
      <inkml:brushProperty name="height" value="0.03041" units="cm"/>
      <inkml:brushProperty name="color" value="#f2395b"/>
    </inkml:brush>
  </inkml:definitions>
  <inkml:trace contextRef="#ctx0" brushRef="#br0">77400.000 50700.000 723,'75.000'21.000'96,"0.000"-5.000"-23,0.000-7.000-24,0.000-5.000-24,0.000-4.000-13,0.000 0.000-3,0.000 0.000-2,0.000 0.000-2,-2.000 1.000-5,-3.000 4.000-5,-3.000 3.000-7,-2.000 3.000-5,-6.000 1.000-6,-6.000 1.000-4,-6.000-1.000-5,-6.000 1.000-4</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6"/>
    </inkml:context>
    <inkml:brush xml:id="br0">
      <inkml:brushProperty name="width" value="0.03018" units="cm"/>
      <inkml:brushProperty name="height" value="0.03018" units="cm"/>
      <inkml:brushProperty name="color" value="#f2395b"/>
    </inkml:brush>
  </inkml:definitions>
  <inkml:trace contextRef="#ctx0" brushRef="#br0">77350.000 51500.000 728,'96.000'-22.000'94,"-5.000"6.000"-21,-7.000 7.000-22,-5.000 6.000-22,-1.000 3.000-14,6.000 0.000-6,7.000 0.000-8,6.000 0.000-8,1.000 0.000-3,-3.000 0.000-2,-3.000 0.000-2,-2.000 0.000-1,-1.000 0.000-4,3.000 0.000-8,3.000 0.000-7,4.000 0.000-8,-9.000-2.000 0,-18.000-3.000 8,-19.000-3.000 7,-18.000-2.000 7</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7"/>
    </inkml:context>
    <inkml:brush xml:id="br0">
      <inkml:brushProperty name="width" value="0.03948" units="cm"/>
      <inkml:brushProperty name="height" value="0.03948" units="cm"/>
      <inkml:brushProperty name="color" value="#f2395b"/>
    </inkml:brush>
  </inkml:definitions>
  <inkml:trace contextRef="#ctx0" brushRef="#br0">81800.000 49550.000 557,'25.000'145.000'110,"0.000"-9.000"-26,0.000-10.000-24,0.000-8.000-26,0.000-6.000-14,0.000 1.000-1,0.000-1.000-1,0.000 1.000-2,0.000-1.000-1,0.000 1.000-1,0.000-1.000-1,0.000 1.000-1,-2.000 1.000-1,-3.000 3.000-3,-3.000 3.000-2,-2.000 4.000-3,-3.000-3.000-4,1.000-5.000-5,-1.000-7.000-3,1.000-5.000-5,-1.000-12.000-2,1.000-16.000 1,-1.000-15.000 2,1.000-15.000 1,4.000-21.000 1,9.000-25.000 0,10.000-25.000 1,10.000-25.000 1,4.000-21.000 2,0.000-15.000 0,0.000-15.000 2,0.000-16.000 1,3.000-10.000 0,6.000-3.000 1,7.000-3.000-1,6.000-2.000-1,4.000-1.000 1,4.000 3.000 1,3.000 3.000 0,3.000 4.000 0,-1.000-1.000 0,-2.000-3.000-2,-3.000-3.000-2,-3.000-2.000-2,-7.000 5.000-1,-9.000 16.000 1,-10.000 15.000 2,-8.000 17.000 0,-9.000 13.000-2,-6.000 13.000-9,-6.000 12.000-8,-6.000 13.000-8,-9.000 12.000-3,-8.000 13.000 0,-10.000 12.000 0,-9.000 13.000 1,-4.000 4.000 3,4.000-3.000 8,3.000-3.000 7,3.000-2.000 7,1.000-1.000 5,1.000 3.000 1,-1.000 3.000 1,1.000 4.000 2</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7"/>
    </inkml:context>
    <inkml:brush xml:id="br0">
      <inkml:brushProperty name="width" value="0.03506" units="cm"/>
      <inkml:brushProperty name="height" value="0.03506" units="cm"/>
      <inkml:brushProperty name="color" value="#f2395b"/>
    </inkml:brush>
  </inkml:definitions>
  <inkml:trace contextRef="#ctx0" brushRef="#br0">83950.000 50700.000 627,'23.000'46.000'56,"-3.000"-5.000"-7,-3.000-7.000-6,-2.000-5.000-7,-3.000-1.000-4,1.000 6.000-5,-1.000 7.000-5,1.000 6.000-4,-3.000 3.000-3,-2.000 0.000-3,-3.000 0.000-1,-3.000 0.000-3,-2.000 3.000 0,0.000 6.000 1,0.000 7.000 1,0.000 6.000 1,0.000 7.000-5,0.000 10.000-12,0.000 10.000-12,0.000 9.000-11,0.000 4.000-8,0.000 1.000-5,0.000-1.000-4,0.000 1.000-5,0.000-12.000-1,0.000-21.000 5,0.000-22.000 3,0.000-22.000 4</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7"/>
    </inkml:context>
    <inkml:brush xml:id="br0">
      <inkml:brushProperty name="width" value="0.02945" units="cm"/>
      <inkml:brushProperty name="height" value="0.02945" units="cm"/>
      <inkml:brushProperty name="color" value="#f2395b"/>
    </inkml:brush>
  </inkml:definitions>
  <inkml:trace contextRef="#ctx0" brushRef="#br0">85700.000 50900.000 747,'-16.000'-22.000'4,"19.000"6.000"12,19.000 7.000 13,19.000 6.000 11,10.000 3.000 3,4.000 0.000-8,3.000 0.000-6,3.000 0.000-7,6.000 0.000-7,9.000 0.000-3,10.000 0.000-6,10.000 0.000-5,5.000-2.000-5,4.000-3.000-6,3.000-3.000-8,3.000-2.000-6,-2.000-1.000-5,-6.000 3.000-6,-6.000 3.000-5,-6.000 4.000-5,-12.000 1.000 2,-15.000 0.000 8,-15.000 0.000 7,-16.000 0.000 7,-8.000-2.000 5,0.000-3.000 0,0.000-3.000 2,0.000-2.000 0</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8"/>
    </inkml:context>
    <inkml:brush xml:id="br0">
      <inkml:brushProperty name="width" value="0.03594" units="cm"/>
      <inkml:brushProperty name="height" value="0.03594" units="cm"/>
      <inkml:brushProperty name="color" value="#f2395b"/>
    </inkml:brush>
  </inkml:definitions>
  <inkml:trace contextRef="#ctx0" brushRef="#br0">88300.000 49150.000 612,'-22.000'46.000'80,"6.000"-5.000"-16,7.000-7.000-17,6.000-5.000-16,6.000-1.000-9,6.000 6.000-1,7.000 7.000-3,6.000 6.000 0,3.000 7.000-3,0.000 10.000 0,0.000 10.000-2,0.000 9.000-1,0.000 6.000-2,0.000 3.000-2,0.000 3.000-2,0.000 4.000-1,-2.000 2.000-3,-3.000 4.000-2,-3.000 3.000-1,-2.000 3.000-2,-3.000-2.000-2,1.000-6.000-2,-1.000-6.000-1,1.000-6.000-2,-3.000-6.000 0,-2.000-2.000 2,-3.000-3.000 0,-3.000-3.000 2,-2.000-7.000 1,0.000-9.000 0,0.000-10.000 1,0.000-8.000 0,0.000-15.000 2,0.000-19.000 3,0.000-18.000 3,0.000-19.000 3,7.000-19.000 0,17.000-19.000 0,15.000-18.000-2,16.000-19.000 0,10.000-16.000-2,7.000-12.000-2,6.000-13.000-2,7.000-12.000-2,0.000-5.000-2,-2.000 3.000-4,-3.000 3.000-2,-3.000 4.000-3,-6.000 8.000-3,-5.000 17.000-1,-7.000 15.000-2,-5.000 16.000-2,-8.000 12.000-4,-5.000 9.000-8,-7.000 10.000-7,-5.000 10.000-7</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28"/>
    </inkml:context>
    <inkml:brush xml:id="br0">
      <inkml:brushProperty name="width" value="0.03216" units="cm"/>
      <inkml:brushProperty name="height" value="0.03216" units="cm"/>
      <inkml:brushProperty name="color" value="#f2395b"/>
    </inkml:brush>
  </inkml:definitions>
  <inkml:trace contextRef="#ctx0" brushRef="#br0">89850.000 50500.000 684,'25.000'43.000'3,"0.000"-11.000"7,0.000-14.000 6,0.000-11.000 6,3.000-7.000 4,6.000 0.000 1,7.000 0.000-1,6.000 0.000 1,1.000 1.000 0,-3.000 4.000-1,-3.000 3.000-1,-2.000 3.000 0,-3.000 4.000-3,1.000 7.000-6,-1.000 6.000-5,1.000 7.000-6,-4.000 4.000-4,-6.000 3.000 0,-6.000 3.000-3,-6.000 4.000 0,-9.000 1.000-2,-8.000 0.000-2,-10.000 0.000-1,-9.000 0.000-3,-7.000 0.000 0,-3.000 0.000 1,-3.000 0.000 1,-2.000 0.000 0,-1.000-4.000 2,3.000-5.000 0,3.000-7.000 2,4.000-5.000 1,7.000-9.000 2,13.000-9.000 2,12.000-10.000 2,13.000-8.000 2,12.000-9.000 1,13.000-6.000-2,12.000-6.000 0,13.000-6.000-2,7.000-6.000-4,4.000-2.000-8,3.000-3.000-9,3.000-3.000-7,1.000-1.000-4,1.000 4.000-2,-1.000 3.000 0,1.000 3.000-2,-10.000 4.000 2,-19.000 7.000 6,-18.000 6.000 4,-19.000 7.000 6,-8.000 0.000 1,3.000-2.000-2,3.000-3.000-2,4.000-3.000-3</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4"/>
    </inkml:context>
    <inkml:brush xml:id="br0">
      <inkml:brushProperty name="width" value="0.07302" units="cm"/>
      <inkml:brushProperty name="height" value="0.07302" units="cm"/>
      <inkml:brushProperty name="color" value="#00bff3"/>
    </inkml:brush>
  </inkml:definitions>
  <inkml:trace contextRef="#ctx0" brushRef="#br0">74885.000 42419.000,'47.000'-94.000,"-31.000"63.000,0.000 0.000,-16.000 7.000,0.000 1.000,-16.000 15.000,0.000 0.000,-15.000 24.000,0.000-1.000,-24.000 32.000,0.000 0.000,16.000-8.000,-1.000 1.000,25.000 7.000,-1.000-1.000,16.000-6.000,0.000-1.000,0.000-24.000,0.000 1.000,24.000-16.000,-1.000 0.000,8.000-23.000,1.000-1.000,-9.000-7.000,1.000-1.000,-1.000 17.000,1.000-1.000,-8.000 8.000,-1.000 1.000,1.000 22.000,0.000 1.000,7.000 15.000,1.000 0.000,-1.000 1.000,1.000-1.000,-17.000-7.000,1.000-1.000,0.000-15.000,0.000 0.000,0.000-8.000,0.000 0.000,-8.000-16.000</inkml:trace>
</inkml:ink>
</file>

<file path=ppt/ink/ink2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4"/>
    </inkml:context>
    <inkml:brush xml:id="br0">
      <inkml:brushProperty name="width" value="0.022" units="cm"/>
      <inkml:brushProperty name="height" value="0.022" units="cm"/>
      <inkml:brushProperty name="color" value="#00bff3"/>
    </inkml:brush>
  </inkml:definitions>
  <inkml:trace contextRef="#ctx0" brushRef="#br0">67950.000 7300.000 999,'179.000'-286.000'-35,"-40.000"78.000"7,-40.000 78.000 10,-41.000 79.000 8,-24.000 38.000 1,-6.000 1.000-5,-6.000-1.000-5,-6.000 1.000-6</inkml:trace>
</inkml:ink>
</file>

<file path=ppt/ink/ink2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6"/>
    </inkml:context>
    <inkml:brush xml:id="br0">
      <inkml:brushProperty name="width" value="0.03069" units="cm"/>
      <inkml:brushProperty name="height" value="0.03069" units="cm"/>
      <inkml:brushProperty name="color" value="#00bff3"/>
    </inkml:brush>
  </inkml:definitions>
  <inkml:trace contextRef="#ctx0" brushRef="#br0">34850.000 6550.000 716,'92.000'-116.000'22,"-16.000"19.000"-4,-15.000 19.000-3,-15.000 19.000-3,-6.000 9.000-3,7.000 0.000 0,6.000 0.000-2,7.000 0.000-2,2.000 3.000 0,1.000 6.000-2,-1.000 7.000 0,1.000 6.000-2,-6.000 4.000 0,-8.000 4.000 0,-10.000 3.000-1,-9.000 3.000 1,-9.000 7.000-2,-5.000 14.000-1,-7.000 11.000-1,-5.000 14.000-1,-4.000 8.000-1,0.000 7.000-1,0.000 6.000-1,0.000 7.000-1,0.000 7.000-1,0.000 9.000 1,0.000 10.000 0,0.000 10.000 1,-2.000 0.000 0,-3.000-5.000 1,-3.000-7.000 1,-2.000-5.000 1,-1.000-11.000 1,3.000-11.000 3,3.000-14.000 1,4.000-11.000 3,4.000-9.000 1,6.000-3.000 0,7.000-3.000 0,6.000-2.000 1,3.000-6.000 0,0.000-6.000-2,0.000-6.000 0,0.000-6.000-2,0.000-1.000 1,0.000 7.000 0,0.000 6.000 0,0.000 7.000 2,-4.000 5.000-1,-5.000 7.000 1,-7.000 6.000 1,-5.000 7.000-1,-4.000 2.000 1,0.000 1.000-1,0.000-1.000 0,0.000 1.000 0,-4.000-1.000-1,-5.000 1.000 1,-7.000-1.000 1,-5.000 1.000 0,-4.000-3.000-1,0.000-2.000-1,0.000-3.000-3,0.000-3.000-2,0.000-6.000-1,0.000-5.000 0,0.000-7.000 0,0.000-5.000 0,-2.000-14.000-2,-3.000-18.000-5,-3.000-19.000-4,-2.000-18.000-4,0.000-7.000-2,7.000 6.000 1,6.000 7.000 0,7.000 6.000 1,4.000 3.000 1,3.000 0.000 2,3.000 0.000 0,4.000 0.000 2,1.000 9.000 12,0.000 19.000 23,0.000 19.000 24,0.000 19.000 22,1.000 26.000 3,4.000 34.000-19,3.000 35.000-19,3.000 35.000-19,3.000 18.000-12,3.000 3.000-3,3.000 3.000-3,4.000 4.000-4,-1.000 11.000-3,-3.000 23.000-1,-3.000 22.000-2,-2.000 22.000-1,-1.000 4.000-1,3.000-12.000-2,3.000-13.000-1,4.000-12.000-1,-1.000-21.000-4,-3.000-28.000-3,-3.000-28.000-4,-2.000-27.000-5,-5.000-25.000 0,-2.000-18.000 2,-3.000-19.000 1,-3.000-18.000 3</inkml:trace>
</inkml:ink>
</file>

<file path=ppt/ink/ink2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6"/>
    </inkml:context>
    <inkml:brush xml:id="br0">
      <inkml:brushProperty name="width" value="0.02566" units="cm"/>
      <inkml:brushProperty name="height" value="0.02566" units="cm"/>
      <inkml:brushProperty name="color" value="#00bff3"/>
    </inkml:brush>
  </inkml:definitions>
  <inkml:trace contextRef="#ctx0" brushRef="#br0">36700.000 5300.000 857,'-44.000'50.000'-5,"13.000"0.000"5,12.000 0.000 4,13.000 0.000 4,4.000 9.000 4,-3.000 19.000 3,-3.000 19.000 4,-2.000 19.000 3,-3.000 10.000-1,1.000 4.000-4,-1.000 3.000-4,1.000 3.000-3,-1.000-4.000-5,1.000-8.000-3,-1.000-10.000-5,1.000-9.000-3,-1.000-13.000-6,1.000-16.000-4,-1.000-15.000-6,1.000-15.000-6</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7"/>
    </inkml:context>
    <inkml:brush xml:id="br0">
      <inkml:brushProperty name="width" value="0.03855" units="cm"/>
      <inkml:brushProperty name="height" value="0.03855" units="cm"/>
      <inkml:brushProperty name="color" value="#00bff3"/>
    </inkml:brush>
  </inkml:definitions>
  <inkml:trace contextRef="#ctx0" brushRef="#br0">36700.000 6250.000 570,'92.000'25.000'31,"-16.000"0.000"-4,-15.000 0.000-3,-15.000 0.000-4,-7.000-2.000-4,3.000-3.000-2,3.000-3.000-4,4.000-2.000-3,-3.000-1.000-2,-5.000 3.000-1,-7.000 3.000 0,-5.000 4.000-2,-6.000 4.000-4,-3.000 6.000-8,-3.000 7.000-8,-2.000 6.000-9,-9.000 1.000-3,-12.000-3.000 0,-13.000-3.000 2,-12.000-2.000 1,-9.000-5.000 2,-2.000-2.000 2,-3.000-3.000 4,-3.000-3.000 3,-2.000-4.000 2,0.000-3.000 5,0.000-3.000 2,0.000-2.000 5,-2.000-1.000 2,-3.000 3.000 3,-3.000 3.000 1,-2.000 4.000 3,3.000-1.000 3,14.000-3.000 3,11.000-3.000 4,14.000-2.000 3,14.000-8.000 5,20.000-8.000 5,18.000-10.000 5,20.000-9.000 6,6.000-5.000-1,-2.000 0.000-9,-3.000 0.000-7,-3.000 0.000-9,-6.000 3.000-6,-5.000 6.000-7,-7.000 7.000-7,-5.000 6.000-5,-8.000 6.000-4,-5.000 6.000 0,-7.000 7.000-1,-5.000 6.000-1,-6.000 6.000 0,-3.000 6.000-1,-3.000 7.000-1,-2.000 6.000-2,-6.000 4.000 2,-6.000 4.000 1,-6.000 3.000 2,-6.000 3.000 2,-6.000-1.000 2,-2.000-2.000 2,-3.000-3.000 1,-3.000-3.000 1,-4.000-2.000 3,-3.000 0.000 2,-3.000 0.000 4,-2.000 0.000 3,0.000-2.000 2,7.000-3.000 3,6.000-3.000 3,7.000-2.000 2,10.000-9.000 4,16.000-12.000 6,15.000-13.000 6,17.000-12.000 5,10.000-10.000 1,6.000-6.000-6,7.000-6.000-5,6.000-6.000-6,4.000-4.000-3,4.000 1.000-4,3.000-1.000-2,3.000 1.000-4,-1.000-1.000-3,-2.000 1.000-4,-3.000-1.000-4,-3.000 1.000-4,-4.000 1.000-3,-3.000 3.000 0,-3.000 3.000 0,-2.000 4.000 0,-6.000 1.000-2,-6.000 0.000-6,-6.000 0.000-5,-6.000 0.000-5,-9.000 3.000 1,-8.000 6.000 6,-10.000 7.000 7,-9.000 6.000 6,-5.000 1.000 4,0.000-3.000 4,0.000-3.000 3,0.000-2.000 4,-2.000-1.000 0,-3.000 3.000-1,-3.000 3.000-1,-2.000 4.000-2,-1.000 4.000 5,3.000 6.000 11,3.000 7.000 12,4.000 6.000 10,4.000 4.000 3,6.000 4.000-5,7.000 3.000-4,6.000 3.000-7,4.000 1.000-3,4.000 1.000-4,3.000-1.000-3,3.000 1.000-4,3.000 2.000-3,3.000 7.000-2,3.000 6.000-2,4.000 7.000-2,2.000 5.000-2,4.000 7.000-1,3.000 6.000-1,3.000 7.000-1,-2.000 4.000-2,-6.000 3.000 0,-6.000 3.000-2,-6.000 4.000 0,-4.000-3.000-1,1.000-5.000-3,-1.000-7.000-1,1.000-5.000-3,-7.000-9.000-2,-12.000-9.000-5,-13.000-10.000-3,-12.000-8.000-4,-7.000-11.000 0,1.000-8.000 5,-1.000-10.000 5,1.000-9.000 5,-3.000-12.000 3,-2.000-11.000 2,-3.000-14.000 2,-3.000-11.000 2,1.000-7.000 3,6.000 0.000 3,7.000 0.000 2,6.000 0.000 4,6.000-2.000 1,6.000-3.000 1,7.000-3.000 1,6.000-2.000-1,7.000-5.000 1,10.000-2.000-1,10.000-3.000-1,9.000-3.000-1,6.000-2.000-1,3.000 0.000-3,3.000 0.000-2,4.000 0.000-3,4.000 0.000-4,6.000 0.000-5,7.000 0.000-6,6.000 0.000-4,4.000 0.000-7,4.000 0.000-6,3.000 0.000-7,3.000 0.000-5,-4.000 4.000-2,-8.000 10.000 5,-10.000 10.000 6,-9.000 9.000 4,-10.000 7.000 5,-9.000 7.000 5,-10.000 6.000 5,-8.000 7.000 4</inkml:trace>
</inkml:ink>
</file>

<file path=ppt/ink/ink2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8"/>
    </inkml:context>
    <inkml:brush xml:id="br0">
      <inkml:brushProperty name="width" value="0.03837" units="cm"/>
      <inkml:brushProperty name="height" value="0.03837" units="cm"/>
      <inkml:brushProperty name="color" value="#00bff3"/>
    </inkml:brush>
  </inkml:definitions>
  <inkml:trace contextRef="#ctx0" brushRef="#br0">38000.000 6700.000 573,'-18.000'17.000'7,"17.000"-16.000"13,15.000-15.000 14,16.000-15.000 13,9.000-9.000 3,3.000 1.000-9,3.000-1.000-9,4.000 1.000-9,1.000-3.000-6,0.000-2.000-1,0.000-3.000-3,0.000-3.000-3,0.000 1.000-4,0.000 6.000-6,0.000 7.000-7,0.000 6.000-6,-4.000 4.000-4,-5.000 4.000-3,-7.000 3.000-2,-5.000 3.000-1,-11.000 1.000-6,-11.000 1.000-7,-14.000-1.000-9,-11.000 1.000-7,-9.000-1.000 1,-3.000 1.000 12,-3.000-1.000 11,-2.000 1.000 11,-5.000-6.000 6,-2.000-8.000 2,-3.000-10.000 0,-3.000-9.000 2,-1.000-5.000 1,4.000 0.000 1,3.000 0.000 2,3.000 0.000 1,4.000 4.000 1,7.000 10.000 1,6.000 10.000 0,7.000 9.000 1,2.000 2.000 8,1.000-2.000 15,-1.000-3.000 15,1.000-3.000 15,1.000 4.000 7,3.000 13.000-4,3.000 12.000-2,4.000 13.000-3,4.000 10.000-6,6.000 10.000-7,7.000 10.000-7,6.000 9.000-9,1.000 9.000-5,-3.000 9.000-7,-3.000 10.000-4,-2.000 10.000-7,-3.000 5.000-3,1.000 4.000-4,-1.000 3.000-4,1.000 3.000-2,-3.000-2.000-2,-2.000-6.000 2,-3.000-6.000 0,-3.000-6.000 3,-4.000-6.000-1,-3.000-2.000-2,-3.000-3.000-2,-2.000-3.000-2,-5.000-7.000 1,-2.000-9.000 2,-3.000-10.000 2,-3.000-8.000 3,-4.000-6.000 3,-3.000 1.000 2,-3.000-1.000 2,-2.000 1.000 3,0.000-3.000 1,7.000-2.000 0,6.000-3.000 0,7.000-3.000 0,10.000-6.000 6,16.000-5.000 9,15.000-7.000 10,17.000-5.000 9,10.000-12.000 3,6.000-16.000-7,7.000-15.000-6,6.000-15.000-7,-2.000-4.000-5,-9.000 9.000-6,-10.000 10.000-5,-8.000 10.000-4,2.000-1.000-6,16.000-9.000-5,15.000-10.000-4,17.000-8.000-5,-1.000 0.000-1,-16.000 14.000 2,-15.000 11.000 2,-15.000 14.000 3,-20.000 14.000 2,-21.000 20.000 4,-22.000 18.000 4,-22.000 20.000 4,-11.000 10.000 2,0.000 3.000 0,0.000 3.000 1,0.000 4.000 1,0.000 1.000-1,0.000 0.000 1,0.000 0.000-1,0.000 0.000 1,3.000-7.000 0,6.000-11.000-1,7.000-14.000 0,6.000-11.000-1,4.000-6.000 1,4.000 4.000 0,3.000 3.000 1,3.000 3.000 1,1.000 1.000 0,1.000 1.000-1,-1.000-1.000-1,1.000 1.000 1,-1.000-3.000-2,1.000-2.000 0,-1.000-3.000 0,1.000-3.000 0,1.000-1.000-1,3.000 4.000 1,3.000 3.000-1,4.000 3.000 1,-1.000 1.000 1,-3.000 1.000 0,-3.000-1.000 1,-2.000 1.000 1,8.000-12.000-1,22.000-21.000-1,22.000-22.000-2,23.000-22.000-1,8.000-13.000-3,-3.000-3.000-6,-3.000-3.000-4,-2.000-2.000-5,-6.000-1.000-2,-6.000 3.000 1,-6.000 3.000 1,-6.000 4.000 2,-6.000 4.000 1,-2.000 6.000 2,-3.000 7.000 1,-3.000 6.000 2,-2.000 3.000-1,0.000 0.000-3,0.000 0.000-3,0.000 0.000-2,0.000 1.000-2,0.000 4.000 1,0.000 3.000 0,0.000 3.000-1,-2.000 1.000 2,-3.000 1.000-1,-3.000-1.000 0,-2.000 1.000 0</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8"/>
    </inkml:context>
    <inkml:brush xml:id="br0">
      <inkml:brushProperty name="width" value="0.04076" units="cm"/>
      <inkml:brushProperty name="height" value="0.04076" units="cm"/>
      <inkml:brushProperty name="color" value="#00bff3"/>
    </inkml:brush>
  </inkml:definitions>
  <inkml:trace contextRef="#ctx0" brushRef="#br0">39400.000 7600.000 539,'-19.000'26.000'57,"13.000"4.000"2,12.000 3.000 2,13.000 3.000 3,7.000 1.000-5,4.000 1.000-9,3.000-1.000-12,3.000 1.000-9,1.000-1.000-9,1.000 1.000-6,-1.000-1.000-6,1.000 1.000-6,-1.000 1.000-6,1.000 3.000-5,-1.000 3.000-4,1.000 4.000-4,-3.000-3.000-8,-2.000-5.000-8,-3.000-7.000-9,-3.000-5.000-9,-2.000-6.000-5,0.000-3.000 0,0.000-3.000 0,0.000-2.000-2</inkml:trace>
</inkml:ink>
</file>

<file path=ppt/ink/ink2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9"/>
    </inkml:context>
    <inkml:brush xml:id="br0">
      <inkml:brushProperty name="width" value="0.02991" units="cm"/>
      <inkml:brushProperty name="height" value="0.02991" units="cm"/>
      <inkml:brushProperty name="color" value="#00bff3"/>
    </inkml:brush>
  </inkml:definitions>
  <inkml:trace contextRef="#ctx0" brushRef="#br0">39750.000 4900.000 735,'25.000'-22.000'35,"0.000"6.000"-2,0.000 7.000-2,0.000 6.000-3,0.000 3.000-3,0.000 0.000-1,0.000 0.000-2,0.000 0.000-2,0.000 0.000-3,0.000 0.000-4,0.000 0.000-4,0.000 0.000-4,3.000 1.000-3,6.000 4.000-3,7.000 3.000-3,6.000 3.000-4,-4.000 4.000-3,-11.000 7.000-7,-14.000 6.000-4,-11.000 7.000-6,-7.000 4.000-4,0.000 3.000-2,0.000 3.000-4,0.000 4.000-2,-4.000 7.000 0,-5.000 13.000 5,-7.000 12.000 4,-5.000 13.000 4,-3.000-5.000 5,4.000-22.000 5,3.000-22.000 5,3.000-21.000 4,1.000-10.000 4,1.000 3.000 1,-1.000 3.000 0,1.000 4.000 2</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9"/>
    </inkml:context>
    <inkml:brush xml:id="br0">
      <inkml:brushProperty name="width" value="0.0306" units="cm"/>
      <inkml:brushProperty name="height" value="0.0306" units="cm"/>
      <inkml:brushProperty name="color" value="#00bff3"/>
    </inkml:brush>
  </inkml:definitions>
  <inkml:trace contextRef="#ctx0" brushRef="#br0">40050.000 6000.000 718,'-46.000'67.000'0,"10.000"-16.000"-3,10.000-15.000-2,9.000-15.000-1,7.000-9.000 3,7.000 1.000 9,6.000-1.000 10,7.000 1.000 10,5.000-3.000 2,7.000-2.000-1,6.000-3.000-4,7.000-3.000-2,2.000-1.000-3,1.000 4.000-2,-1.000 3.000-2,1.000 3.000-2,-1.000 6.000-3,1.000 9.000-1,-1.000 10.000-1,1.000 10.000-3,-4.000 10.000-1,-6.000 13.000-2,-6.000 12.000-2,-6.000 13.000-2,-4.000 6.000-2,1.000 0.000 0,-1.000 0.000-1,1.000 0.000-1,-3.000-10.000 0,-2.000-18.000 2,-3.000-19.000 1,-3.000-18.000 2,-2.000-9.000 0,0.000 4.000 1,0.000 3.000 0,0.000 3.000 1,0.000-1.000 1,0.000-2.000 1,0.000-3.000 1,0.000-3.000 1,0.000-2.000 1,0.000 0.000 1,0.000 0.000 0,0.000 0.000 1,0.000 0.000 0,0.000 0.000 0,0.000 0.000 2,0.000 0.000-1,0.000-7.000 1,0.000-11.000 0,0.000-14.000 0,0.000-11.000-1,1.000-12.000-2,4.000-9.000-4,3.000-10.000-3,3.000-8.000-3,1.000-1.000-3,1.000 9.000 2,-1.000 10.000 0,1.000 10.000 0,1.000-4.000 0,3.000-16.000-2,3.000-15.000-3,4.000-15.000-2,2.000-17.000-5,4.000-15.000-8,3.000-15.000-9,3.000-16.000-7,-2.000 1.000-2,-6.000 19.000 6,-6.000 19.000 7,-6.000 19.000 6,-2.000 12.000 3,3.000 6.000 0,3.000 7.000 0,4.000 6.000 1</inkml:trace>
</inkml:ink>
</file>

<file path=ppt/ink/ink2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49"/>
    </inkml:context>
    <inkml:brush xml:id="br0">
      <inkml:brushProperty name="width" value="0.03672" units="cm"/>
      <inkml:brushProperty name="height" value="0.03672" units="cm"/>
      <inkml:brushProperty name="color" value="#00bff3"/>
    </inkml:brush>
  </inkml:definitions>
  <inkml:trace contextRef="#ctx0" brushRef="#br0">41250.000 4350.000 599,'-22.000'-15.000'74,"6.000"23.000"-9,7.000 22.000-10,6.000 22.000-10,6.000 12.000-7,6.000 3.000-6,7.000 3.000-4,6.000 4.000-6,1.000 2.000-4,-3.000 4.000-6,-3.000 3.000-4,-2.000 3.000-5,-3.000 6.000-6,1.000 9.000-11,-1.000 10.000-9,1.000 10.000-10,-3.000-3.000-3,-2.000-11.000 1,-3.000-14.000 3,-3.000-11.000 1</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0"/>
    </inkml:context>
    <inkml:brush xml:id="br0">
      <inkml:brushProperty name="width" value="0.04508" units="cm"/>
      <inkml:brushProperty name="height" value="0.04508" units="cm"/>
      <inkml:brushProperty name="color" value="#00bff3"/>
    </inkml:brush>
  </inkml:definitions>
  <inkml:trace contextRef="#ctx0" brushRef="#br0">41350.000 4300.000 488,'25.000'-25.000'0,"0.000"0.000"-1,0.000 0.000 1,0.000 0.000 0,0.000 3.000 3,0.000 6.000 7,0.000 7.000 6,0.000 6.000 7,0.000 4.000 2,0.000 4.000-2,0.000 3.000-1,0.000 3.000-2,1.000 6.000-2,4.000 9.000-1,3.000 10.000-3,3.000 10.000-1,-2.000 7.000-2,-6.000 6.000-3,-6.000 7.000-3,-6.000 6.000-3,-4.000 4.000-2,1.000 4.000-2,-1.000 3.000-3,1.000 3.000-3,-6.000-1.000 0,-8.000-2.000 0,-10.000-3.000 1,-9.000-3.000 0,-7.000-4.000-1,-3.000-3.000-5,-3.000-3.000-5,-2.000-2.000-3,-3.000-9.000-3,1.000-12.000 2,-1.000-13.000 0,1.000-12.000 2,2.000-10.000 2,7.000-6.000 2,6.000-6.000 3,7.000-6.000 2,4.000-12.000 2,3.000-15.000 2,3.000-15.000 3,4.000-16.000 1,4.000-7.000 3,6.000 4.000 2,7.000 3.000 2,6.000 3.000 3,3.000 6.000 0,0.000 9.000 1,0.000 10.000 0,0.000 10.000 0,0.000 5.000 2,0.000 4.000 1,0.000 3.000 3,0.000 3.000 1,0.000 4.000 1,0.000 7.000-1,0.000 6.000-3,0.000 7.000-1,-4.000 7.000-3,-5.000 9.000-4,-7.000 10.000-3,-5.000 10.000-4,-6.000 8.000-4,-3.000 10.000-2,-3.000 10.000-3,-2.000 9.000-2,-3.000 2.000-3,1.000-2.000 0,-1.000-3.000 0,1.000-3.000-1,-4.000-2.000 0,-6.000 0.000 0,-6.000 0.000 2,-6.000 0.000 0,-4.000-4.000 2,1.000-5.000 2,-1.000-7.000 4,1.000-5.000 2,-1.000-8.000 3,1.000-5.000 1,-1.000-7.000 2,1.000-5.000 1,2.000-6.000 3,7.000-3.000 3,6.000-3.000 3,7.000-2.000 3,7.000-3.000 4,9.000 1.000 4,10.000-1.000 3,10.000 1.000 5,2.000 2.000 1,-3.000 7.000-1,-3.000 6.000-1,-2.000 7.000-1,-3.000 4.000-1,1.000 3.000-2,-1.000 3.000-3,1.000 4.000-2,-3.000 4.000-2,-2.000 6.000-3,-3.000 7.000-1,-3.000 6.000-2,-1.000 1.000-3,4.000-3.000-2,3.000-3.000-1,3.000-2.000-3,-1.000-5.000-2,-2.000-2.000-1,-3.000-3.000-2,-3.000-3.000-1,-1.000-15.000-8,4.000-24.000-15,3.000-26.000-15,3.000-24.000-15,-1.000-10.000-2,-2.000 6.000 11,-3.000 7.000 10,-3.000 6.000 10,-1.000 4.000 10,4.000 4.000 9,3.000 3.000 9,3.000 3.000 9,3.000-1.000 6,3.000-2.000 4,3.000-3.000 5,4.000-3.000 4,2.000-4.000 2,4.000-3.000 1,3.000-3.000-1,3.000-2.000 0,1.000-5.000-3,1.000-2.000-5,-1.000-3.000-5,1.000-3.000-5,-1.000-1.000-3,1.000 4.000-1,-1.000 3.000 0,1.000 3.000-1,2.000-1.000-4,7.000-2.000-7,6.000-3.000-9,7.000-3.000-7,-1.000 1.000-5,-6.000 6.000 2,-6.000 7.000-1,-6.000 6.000 0,-9.000 3.000 2,-8.000 0.000-1,-10.000 0.000 1,-9.000 0.000 1,-10.000-5.000 1,-9.000-9.000 0,-10.000-10.000 2,-8.000-8.000 0,-4.000-3.000 4,3.000 7.000 5,3.000 6.000 6,4.000 7.000 6,4.000 4.000 4,6.000 3.000 2,7.000 3.000 3,6.000 4.000 2,3.000 13.000 8,0.000 26.000 13,0.000 24.000 14,0.000 26.000 14,0.000 13.000 0,0.000 4.000-12,0.000 3.000-12,0.000 3.000-12,1.000 1.000-7,4.000 1.000-2,3.000-1.000-2,3.000 1.000-1,1.000 1.000-2,1.000 3.000 1,-1.000 3.000-1,1.000 4.000 0,1.000-3.000-1,3.000-5.000-3,3.000-7.000-2,4.000-5.000-2,-1.000-8.000-2,-3.000-5.000-1,-3.000-7.000-1,-2.000-5.000-1,0.000-9.000 0,7.000-9.000 1,6.000-10.000-1,7.000-8.000 1,2.000-8.000-2,1.000-2.000-2,-1.000-3.000-3,1.000-3.000-2,1.000-4.000-2,3.000-3.000-3,3.000-3.000-2,4.000-2.000-3,1.000-6.000-1,0.000-6.000-2,0.000-6.000-2,0.000-6.000-2,-2.000-4.000-3,-3.000 1.000-3,-3.000-1.000-4,-2.000 1.000-3,-6.000-1.000-3,-6.000 1.000 2,-6.000-1.000 0,-6.000 1.000 1,-4.000 1.000 3,1.000 3.000 3,-1.000 3.000 5,1.000 4.000 4</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5"/>
    </inkml:context>
    <inkml:brush xml:id="br0">
      <inkml:brushProperty name="width" value="0.07302" units="cm"/>
      <inkml:brushProperty name="height" value="0.07302" units="cm"/>
      <inkml:brushProperty name="color" value="#00bff3"/>
    </inkml:brush>
  </inkml:definitions>
  <inkml:trace contextRef="#ctx0" brushRef="#br0">76250.000 40926.000,'0.000'-16.000,"8.000"-23.000,0.000-1.000,7.000 40.000,1.000 0.000,39.000-7.000,0.000-1.000,23.000 0.000,1.000 0.000,-40.000 8.000,0.000 0.000,-31.000 16.000,0.000-1.000,-16.000-7.000</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1"/>
    </inkml:context>
    <inkml:brush xml:id="br0">
      <inkml:brushProperty name="width" value="0.03801" units="cm"/>
      <inkml:brushProperty name="height" value="0.03801" units="cm"/>
      <inkml:brushProperty name="color" value="#00bff3"/>
    </inkml:brush>
  </inkml:definitions>
  <inkml:trace contextRef="#ctx0" brushRef="#br0">43200.000 5600.000 578,'-46.000'3.000'113,"10.000"6.000"-23,10.000 7.000-24,9.000 6.000-24,4.000 9.000-14,1.000 13.000-5,-1.000 12.000-5,1.000 13.000-4,-3.000 13.000-4,-2.000 17.000-2,-3.000 15.000-2,-3.000 16.000-2,-4.000 7.000-5,-3.000 1.000-4,-3.000-1.000-6,-2.000 1.000-6,-1.000-7.000-5,3.000-12.000-6,3.000-13.000-6,4.000-12.000-6,2.000-15.000-1,4.000-15.000 6,3.000-15.000 4,3.000-16.000 5</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1"/>
    </inkml:context>
    <inkml:brush xml:id="br0">
      <inkml:brushProperty name="width" value="0.037" units="cm"/>
      <inkml:brushProperty name="height" value="0.037" units="cm"/>
      <inkml:brushProperty name="color" value="#00bff3"/>
    </inkml:brush>
  </inkml:definitions>
  <inkml:trace contextRef="#ctx0" brushRef="#br0">44000.000 4500.000 594,'-5.000'-41.000'57,"-9.000"19.000"-1,-10.000 19.000-2,-8.000 19.000 0,-4.000 15.000-6,3.000 13.000-8,3.000 12.000-10,4.000 13.000-8,1.000 9.000-7,0.000 6.000-3,0.000 7.000-3,0.000 6.000-3,0.000 9.000-3,0.000 13.000-6,0.000 12.000-3,0.000 13.000-5,0.000 1.000-4,0.000-9.000-4,0.000-10.000-3,0.000-8.000-4,3.000-14.000-2,6.000-15.000 1,7.000-15.000 0,6.000-16.000 0,3.000-19.000-3,0.000-22.000-4,0.000-22.000-5,0.000-21.000-5,0.000-12.000 1,0.000 1.000 8,0.000-1.000 8,0.000 1.000 6,0.000 1.000 6,0.000 3.000 3,0.000 3.000 1,0.000 4.000 3</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1"/>
    </inkml:context>
    <inkml:brush xml:id="br0">
      <inkml:brushProperty name="width" value="0.04284" units="cm"/>
      <inkml:brushProperty name="height" value="0.04284" units="cm"/>
      <inkml:brushProperty name="color" value="#00bff3"/>
    </inkml:brush>
  </inkml:definitions>
  <inkml:trace contextRef="#ctx0" brushRef="#br0">43600.000 4550.000 513,'46.000'3.000'51,"-5.000"6.000"-6,-7.000 7.000-5,-5.000 6.000-5,-3.000 3.000-4,4.000 0.000 1,3.000 0.000 0,3.000 0.000 0,4.000 0.000-1,7.000 0.000-3,6.000 0.000-1,7.000 0.000-2,5.000 0.000-4,7.000 0.000-3,6.000 0.000-5,7.000 0.000-3,4.000-2.000-3,3.000-3.000-2,3.000-3.000-2,4.000-2.000-3,-1.000-5.000-2,-3.000-2.000-3,-3.000-3.000-5,-2.000-3.000-4,-6.000-1.000-3,-6.000 4.000-4,-6.000 3.000-3,-6.000 3.000-3,-7.000 1.000-3,-6.000 1.000-1,-6.000-1.000-2,-6.000 1.000-2,-9.000 1.000 1,-8.000 3.000 1,-10.000 3.000 1,-9.000 4.000 2,-9.000 1.000 0,-5.000 0.000-2,-7.000 0.000-1,-5.000 0.000-1</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1"/>
    </inkml:context>
    <inkml:brush xml:id="br0">
      <inkml:brushProperty name="width" value="0.03343" units="cm"/>
      <inkml:brushProperty name="height" value="0.03343" units="cm"/>
      <inkml:brushProperty name="color" value="#00bff3"/>
    </inkml:brush>
  </inkml:definitions>
  <inkml:trace contextRef="#ctx0" brushRef="#br0">44300.000 5950.000 658,'-25.000'25.000'0,"0.000"0.000"0,0.000 0.000 0,0.000 0.000 0,7.000-8.000 9,17.000-16.000 18,15.000-15.000 19,16.000-15.000 17,9.000-11.000 3,3.000-2.000-14,3.000-3.000-14,4.000-3.000-14,1.000-1.000-11,0.000 4.000-10,0.000 3.000-8,0.000 3.000-9,-4.000 7.000-10,-5.000 14.000-8,-7.000 11.000-10,-5.000 14.000-10</inkml:trace>
</inkml:ink>
</file>

<file path=ppt/ink/ink2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3"/>
    </inkml:context>
    <inkml:brush xml:id="br0">
      <inkml:brushProperty name="width" value="0.04582" units="cm"/>
      <inkml:brushProperty name="height" value="0.04582" units="cm"/>
      <inkml:brushProperty name="color" value="#00bff3"/>
    </inkml:brush>
  </inkml:definitions>
  <inkml:trace contextRef="#ctx0" brushRef="#br0">44500.000 6450.000 480,'-25.000'26.000'0,"0.000"4.000"2,0.000 3.000 2,0.000 3.000 1,1.000 1.000 4,4.000 1.000 5,3.000-1.000 7,3.000 1.000 6,3.000-3.000 2,3.000-2.000-4,3.000-3.000-2,4.000-3.000-3,2.000-2.000-2,4.000 0.000-1,3.000 0.000-2,3.000 0.000 0,4.000-7.000-4,7.000-11.000-4,6.000-14.000-6,7.000-11.000-4,4.000-9.000-2,3.000-3.000-1,3.000-3.000 0,4.000-2.000-1,1.000-3.000 0,0.000 1.000-1,0.000-1.000-1,0.000 1.000-1,-4.000 4.000-1,-5.000 9.000 0,-7.000 10.000 0,-5.000 10.000 1,-8.000 8.000 0,-5.000 10.000 3,-7.000 10.000 1,-5.000 9.000 3,-4.000 7.000 1,0.000 7.000-2,0.000 6.000 0,0.000 7.000-1,-2.000 0.000 3,-3.000-2.000 5,-3.000-3.000 5,-2.000-3.000 6,-1.000-6.000 2,3.000-5.000-1,3.000-7.000-2,4.000-5.000 0,5.000-8.000-3,10.000-5.000-6,10.000-7.000-5,9.000-5.000-6,2.000-17.000-3,-2.000-24.000-3,-3.000-26.000-2,-3.000-24.000-3,-1.000-18.000-2,4.000-9.000-2,3.000-10.000-1,3.000-8.000-2,-2.000-17.000-1,-6.000-21.000 0,-6.000-22.000 2,-6.000-22.000 0,-2.000-2.000 3,3.000 19.000 4,3.000 19.000 5,4.000 19.000 4,1.000 16.000 3,0.000 17.000 1,0.000 15.000 1,0.000 16.000 2,-2.000 15.000 4,-3.000 16.000 11,-3.000 15.000 11,-2.000 17.000 9,-5.000 16.000 8,-2.000 19.000 6,-3.000 19.000 5,-3.000 19.000 7,-1.000 10.000-3,4.000 4.000-10,3.000 3.000-11,3.000 3.000-11,4.000-1.000-7,7.000-2.000-3,6.000-3.000-4,7.000-3.000-4,4.000-7.000-2,3.000-9.000-2,3.000-10.000-2,4.000-8.000-1,1.000-8.000-1,0.000-2.000 0,0.000-3.000 0,0.000-3.000 0,1.000-7.000-1,4.000-9.000-3,3.000-10.000-1,3.000-8.000-3,-2.000-4.000-3,-6.000 3.000-5,-6.000 3.000-4,-6.000 4.000-4,-10.000 10.000-2,-12.000 19.000 4,-13.000 19.000 1,-12.000 19.000 3,-12.000 12.000 3,-8.000 6.000 2,-10.000 7.000 2,-9.000 6.000 2,-4.000 4.000 3,4.000 4.000 2,3.000 3.000 2,3.000 3.000 2,1.000-4.000 2,1.000-8.000 1,-1.000-10.000 1,1.000-9.000 1,4.000-9.000 1,9.000-5.000 0,10.000-7.000 1,10.000-5.000 1,7.000-15.000 1,6.000-22.000 1,7.000-22.000 2,6.000-21.000 2,4.000-10.000 0,4.000 3.000-4,3.000 3.000-2,3.000 4.000-3,-1.000 5.000-3,-2.000 10.000-1,-3.000 10.000-2,-3.000 9.000-1,-7.000 15.000-3,-9.000 22.000-2,-10.000 22.000-2,-8.000 23.000-3,-9.000 14.000 0,-6.000 10.000 2,-6.000 10.000 3,-6.000 9.000 1,-4.000 4.000 3,1.000 1.000 1,-1.000-1.000 2,1.000 1.000 1,-1.000-6.000 1,1.000-8.000 0,-1.000-10.000 2,1.000-9.000 0,4.000-12.000 0,9.000-11.000 2,10.000-14.000-1,10.000-11.000 1,10.000-18.000 1,13.000-22.000 1,12.000-22.000 1,13.000-21.000 1,4.000-10.000 1,-3.000 3.000-2,-3.000 3.000-1,-2.000 4.000-1,-5.000 4.000 0,-2.000 6.000-1,-3.000 7.000 1,-3.000 6.000-1,-1.000 12.000 3,4.000 19.000 3,3.000 19.000 5,3.000 19.000 3,-2.000 10.000 1,-6.000 4.000-4,-6.000 3.000-2,-6.000 3.000-5,-4.000-1.000-1,1.000-2.000-2,-1.000-3.000-1,1.000-3.000-1,1.000-6.000-2,3.000-5.000-1,3.000-7.000-2,4.000-5.000-1,2.000-8.000-1,4.000-5.000-1,3.000-7.000 0,3.000-5.000-1,3.000-12.000-1,3.000-16.000-2,3.000-15.000-3,4.000-15.000-2,2.000-20.000-2,4.000-21.000-2,3.000-22.000-2,3.000-22.000-3,-1.000-24.000-2,-2.000-24.000 0,-3.000-26.000-2,-3.000-24.000 0,-4.000-4.000 0,-3.000 19.000 3,-3.000 19.000 3,-2.000 19.000 4,-3.000 16.000 2,1.000 17.000 5,-1.000 15.000 3,1.000 16.000 5,-6.000 18.000 5,-8.000 22.000 6,-10.000 22.000 7,-9.000 23.000 6,-7.000 19.000 6,-3.000 19.000 7,-3.000 19.000 7,-2.000 19.000 6,-5.000 15.000 0,-2.000 13.000-9,-3.000 12.000-7,-3.000 13.000-9,-1.000 4.000-6,4.000-3.000-6,3.000-3.000-4,3.000-2.000-5,1.000-5.000-5,1.000-2.000-2,-1.000-3.000-3,1.000-3.000-4,1.000-7.000-2,3.000-9.000-2,3.000-10.000-2,4.000-8.000-1,4.000-18.000-3,6.000-25.000 0,7.000-25.000-2,6.000-25.000-1,1.000-8.000 3,-3.000 9.000 5,-3.000 10.000 7,-2.000 10.000 5,-1.000 10.000 4,3.000 13.000 5,3.000 12.000 4,4.000 13.000 3,-3.000 12.000 2,-5.000 13.000 0,-7.000 12.000 0,-5.000 13.000-1,-4.000 9.000 0,0.000 6.000 0,0.000 7.000 0,0.000 6.000 1,0.000 3.000-2,0.000 0.000-3,0.000 0.000-2,0.000 0.000-3,1.000-4.000-2,4.000-5.000 0,3.000-7.000-1,3.000-5.000 0,-2.000-29.000-12,-6.000-50.000-25,-6.000-50.000-23,-6.000-50.000-24,-4.000-24.000-3,1.000 4.000 17,-1.000 3.000 16,1.000 3.000 18,1.000 7.000 11,3.000 14.000 5,3.000 11.000 5,4.000 14.000 6,1.000 8.000 7,0.000 7.000 6,0.000 6.000 9,0.000 7.000 6,3.000 2.000 6,6.000 1.000 0,7.000-1.000 3,6.000 1.000 0,7.000-3.000 2,10.000-2.000 0,10.000-3.000-1,9.000-3.000 1,7.000-4.000-2,7.000-3.000-2,6.000-3.000-3,7.000-2.000-3,5.000-5.000-3,7.000-2.000-2,6.000-3.000-2,7.000-3.000-3,0.000-2.000-4,-2.000 0.000-4,-3.000 0.000-6,-3.000 0.000-5,-7.000 4.000-4,-9.000 10.000-3,-10.000 10.000-3,-8.000 9.000-2,-22.000 7.000-7,-30.000 7.000-10,-32.000 6.000-10,-30.000 7.000-10,-15.000-3.000 2,3.000-8.000 11,3.000-10.000 13,4.000-9.000 12,-1.000-10.000 8,-3.000-9.000 3,-3.000-10.000 3,-2.000-8.000 3,2.000-4.000 4,9.000 3.000 3,10.000 3.000 4,10.000 4.000 3,5.000 4.000 3,4.000 6.000 1,3.000 7.000 1,3.000 6.000 1,3.000 21.000 8,3.000 39.000 15,3.000 36.000 16,4.000 39.000 15,5.000 39.000 2,10.000 45.000-12,10.000 43.000-11,9.000 45.000-12,1.000 2.000-9,-6.000-37.000-7,-6.000-38.000-7,-6.000-37.000-7,-2.000 15.000-5,3.000 69.000-3,3.000 69.000-4,4.000 69.000-3,2.000 32.000-2,4.000-3.000 0,3.000-3.000-1,3.000-2.000 1,3.000-9.000-4,3.000-12.000-6,3.000-13.000-7,4.000-12.000-6,-1.000-30.000-5,-3.000-47.000-4,-3.000-47.000-4,-2.000-46.000-4,-6.000-35.000-1,-6.000-22.000 5,-6.000-22.000 5,-6.000-21.000 3</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4"/>
    </inkml:context>
    <inkml:brush xml:id="br0">
      <inkml:brushProperty name="width" value="0.03402" units="cm"/>
      <inkml:brushProperty name="height" value="0.03402" units="cm"/>
      <inkml:brushProperty name="color" value="#00bff3"/>
    </inkml:brush>
  </inkml:definitions>
  <inkml:trace contextRef="#ctx0" brushRef="#br0">48800.000 5150.000 646,'20.000'-46.000'8,"-9.000"10.000"17,-10.000 10.000 17,-8.000 9.000 16,-8.000 15.000 3,-2.000 22.000-12,-3.000 22.000-11,-3.000 23.000-12,-4.000 13.000-7,-3.000 6.000-5,-3.000 7.000-5,-2.000 6.000-5,-5.000 9.000-6,-2.000 13.000-9,-3.000 12.000-9,-3.000 13.000-9,1.000-2.000-4,6.000-16.000 1,7.000-15.000 0,6.000-15.000 1,3.000-18.000-2,0.000-19.000-6,0.000-18.000-5,0.000-19.000-5</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4"/>
    </inkml:context>
    <inkml:brush xml:id="br0">
      <inkml:brushProperty name="width" value="0.02837" units="cm"/>
      <inkml:brushProperty name="height" value="0.02837" units="cm"/>
      <inkml:brushProperty name="color" value="#00bff3"/>
    </inkml:brush>
  </inkml:definitions>
  <inkml:trace contextRef="#ctx0" brushRef="#br0">49050.000 5150.000 775,'114.000'1.000'5,"-22.000"4.000"9,-22.000 3.000 11,-21.000 3.000 9,-12.000 3.000 2,1.000 3.000-4,-1.000 3.000-5,1.000 4.000-4,-1.000-1.000-6,1.000-3.000-8,-1.000-3.000-7,1.000-2.000-7,-4.000 0.000-6,-6.000 7.000-6,-6.000 6.000-5,-6.000 7.000-5,-4.000 2.000-3,1.000 1.000-2,-1.000-1.000-1,1.000 1.000-3,-4.000-3.000 2,-6.000-2.000 2,-6.000-3.000 3,-6.000-3.000 2</inkml:trace>
</inkml:ink>
</file>

<file path=ppt/ink/ink2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4"/>
    </inkml:context>
    <inkml:brush xml:id="br0">
      <inkml:brushProperty name="width" value="0.03819" units="cm"/>
      <inkml:brushProperty name="height" value="0.03819" units="cm"/>
      <inkml:brushProperty name="color" value="#00bff3"/>
    </inkml:brush>
  </inkml:definitions>
  <inkml:trace contextRef="#ctx0" brushRef="#br0">48050.000 6700.000 576,'-25.000'25.000'3,"0.000"0.000"6,0.000 0.000 6,0.000 0.000 7,17.000-8.000 7,34.000-16.000 11,35.000-15.000 10,35.000-15.000 9,19.000-15.000 1,7.000-12.000-10,6.000-13.000-11,7.000-12.000-10,-1.000-5.000-12,-6.000 3.000-16,-6.000 3.000-14,-6.000 4.000-15,-6.000 2.000-10,-2.000 4.000-6,-3.000 3.000-6,-3.000 3.000-6,-12.000 7.000-1,-18.000 14.000 4,-19.000 11.000 4,-18.000 14.000 4</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6"/>
    </inkml:context>
    <inkml:brush xml:id="br0">
      <inkml:brushProperty name="width" value="0.03131" units="cm"/>
      <inkml:brushProperty name="height" value="0.03131" units="cm"/>
      <inkml:brushProperty name="color" value="#00bff3"/>
    </inkml:brush>
  </inkml:definitions>
  <inkml:trace contextRef="#ctx0" brushRef="#br0">50250.000 4600.000 702,'1.000'50.000'92,"4.000"0.000"-22,3.000 0.000-21,3.000 0.000-22,1.000 1.000-11,1.000 4.000-2,-1.000 3.000-1,1.000 3.000-3,-1.000 9.000-4,1.000 16.000-6,-1.000 15.000-8,1.000 17.000-8,-1.000 13.000-5,1.000 13.000-4,-1.000 12.000-5,1.000 13.000-4,-1.000-9.000-1,1.000-27.000 0,-1.000-28.000 3,1.000-28.000 1,-1.000-26.000 1,1.000-21.000 0,-1.000-22.000 1,1.000-22.000 1</inkml:trace>
</inkml:ink>
</file>

<file path=ppt/ink/ink2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7"/>
    </inkml:context>
    <inkml:brush xml:id="br0">
      <inkml:brushProperty name="width" value="0.03672" units="cm"/>
      <inkml:brushProperty name="height" value="0.03672" units="cm"/>
      <inkml:brushProperty name="color" value="#00bff3"/>
    </inkml:brush>
  </inkml:definitions>
  <inkml:trace contextRef="#ctx0" brushRef="#br0">50350.000 5050.000 599,'51.000'-25.000'32,"4.000"0.000"0,3.000 0.000-2,3.000 0.000-2,4.000-2.000-1,7.000-3.000-2,6.000-3.000-3,7.000-2.000-1,4.000-1.000-3,3.000 3.000-3,3.000 3.000-2,4.000 4.000-4,-1.000 1.000 0,-3.000 0.000-1,-3.000 0.000 0,-2.000 0.000 1,-8.000 1.000-2,-8.000 4.000-2,-10.000 3.000-3,-9.000 3.000-3,-10.000 9.000-3,-9.000 16.000-4,-10.000 15.000-5,-8.000 17.000-4,-15.000 13.000-1,-19.000 13.000 4,-18.000 12.000 3,-19.000 13.000 3,-13.000 4.000 3,-6.000-3.000 2,-6.000-3.000 2,-6.000-2.000 2,-7.000-1.000 0,-6.000 3.000 0,-6.000 3.000-1,-6.000 4.000 1,-1.000-1.000 0,7.000-3.000 2,6.000-3.000 2,7.000-2.000 2,7.000-9.000 1,9.000-12.000 2,10.000-13.000 1,10.000-12.000 2,13.000-13.000 2,19.000-12.000 2,19.000-13.000 3,19.000-12.000 1,16.000-13.000-1,17.000-12.000-5,15.000-13.000-6,16.000-12.000-5,9.000-5.000-3,3.000 3.000-3,3.000 3.000-1,4.000 4.000-1,-1.000 1.000-1,-3.000 0.000-2,-3.000 0.000-1,-2.000 0.000-1,-8.000 1.000-3,-8.000 4.000-4,-10.000 3.000-3,-9.000 3.000-5,-9.000 3.000-2,-5.000 3.000-2,-7.000 3.000-3,-5.000 4.000-1,-8.000 1.000 0,-5.000 0.000 5,-7.000 0.000 2,-5.000 0.000 5,-6.000-2.000-1,-3.000-3.000-2,-3.000-3.000-3,-2.000-2.000-3,-3.000 0.000 1,1.000 7.000 5,-1.000 6.000 4,1.000 7.000 6</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5"/>
    </inkml:context>
    <inkml:brush xml:id="br0">
      <inkml:brushProperty name="width" value="0.07302" units="cm"/>
      <inkml:brushProperty name="height" value="0.07302" units="cm"/>
      <inkml:brushProperty name="color" value="#00bff3"/>
    </inkml:brush>
  </inkml:definitions>
  <inkml:trace contextRef="#ctx0" brushRef="#br0">76798.000 40131.000,'-16.000'-15.000,"8.000"7.000,0.000 0.000,8.000 16.000,0.000 0.000,0.000 47.000,0.000-1.000,0.000 41.000,0.000-1.000,0.000 31.000,0.000 0.000,-16.000-85.000</inkml:trace>
</inkml:ink>
</file>

<file path=ppt/ink/ink2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7"/>
    </inkml:context>
    <inkml:brush xml:id="br0">
      <inkml:brushProperty name="width" value="0.03655" units="cm"/>
      <inkml:brushProperty name="height" value="0.03655" units="cm"/>
      <inkml:brushProperty name="color" value="#00bff3"/>
    </inkml:brush>
  </inkml:definitions>
  <inkml:trace contextRef="#ctx0" brushRef="#br0">51050.000 4000.000 601,'-47.000'-46.000'3,"6.000"10.000"4,7.000 10.000 5,6.000 9.000 5,6.000 10.000 6,6.000 14.000 6,7.000 11.000 6,6.000 14.000 7,4.000 13.000 1,4.000 16.000-5,3.000 15.000-4,3.000 17.000-5,4.000 14.000-4,7.000 17.000-4,6.000 15.000-4,7.000 16.000-3,0.000 24.000-6,-2.000 35.000-7,-3.000 35.000-6,-3.000 34.000-6,-1.000 20.000-6,4.000 6.000-1,3.000 7.000-3,3.000 6.000-3,-1.000-1.000-4,-2.000-5.000-7,-3.000-7.000-7,-3.000-5.000-7,-4.000-34.000-2,-3.000-59.000 4,-3.000-60.000 3,-2.000-58.000 5</inkml:trace>
</inkml:ink>
</file>

<file path=ppt/ink/ink2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7"/>
    </inkml:context>
    <inkml:brush xml:id="br0">
      <inkml:brushProperty name="width" value="0.022" units="cm"/>
      <inkml:brushProperty name="height" value="0.022" units="cm"/>
      <inkml:brushProperty name="color" value="#00bff3"/>
    </inkml:brush>
  </inkml:definitions>
  <inkml:trace contextRef="#ctx0" brushRef="#br0">53050.000 4650.000 999,'48.000'23.000'-24,"-3.000"-3.000"4,-3.000-3.000 4,-2.000-2.000 4,-6.000-3.000 0,-6.000 1.000-1,-6.000-1.000-4,-6.000 1.000-2,-4.000 2.000 0,1.000 7.000 1,-1.000 6.000 2,1.000 7.000 1,-6.000 4.000 3,-8.000 3.000 2,-10.000 3.000 3,-9.000 4.000 3,-4.000-3.000 2,4.000-5.000 0,3.000-7.000 1,3.000-5.000 0,1.000-6.000 0,1.000-3.000 1,-1.000-3.000 0,1.000-2.000-1</inkml:trace>
</inkml:ink>
</file>

<file path=ppt/ink/ink2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8"/>
    </inkml:context>
    <inkml:brush xml:id="br0">
      <inkml:brushProperty name="width" value="0.02751" units="cm"/>
      <inkml:brushProperty name="height" value="0.02751" units="cm"/>
      <inkml:brushProperty name="color" value="#00bff3"/>
    </inkml:brush>
  </inkml:definitions>
  <inkml:trace contextRef="#ctx0" brushRef="#br0">52700.000 5600.000 799,'-179.000'112.000'-53,"45.000"-24.000"11,43.000-26.000 11,45.000-24.000 10,24.000-13.000 14,6.000 0.000 17,7.000 0.000 17,6.000 0.000 16,9.000-2.000 6,13.000-3.000-8,12.000-3.000-6,13.000-2.000-8,6.000-6.000-4,0.000-6.000 0,0.000-6.000 0,0.000-6.000 0,0.000-4.000-4,0.000 1.000-9,0.000-1.000-9,0.000 1.000-8,0.000-3.000-5,0.000-2.000 0,0.000-3.000 0,0.000-3.000-1,-2.000-1.000 1,-3.000 4.000-1,-3.000 3.000 1,-2.000 3.000-1,-1.000-1.000 1,3.000-2.000-1,3.000-3.000-1,4.000-3.000 0,-3.000-2.000-1,-5.000 0.000 1,-7.000 0.000-1,-5.000 0.000 0,-4.000 1.000 2,0.000 4.000 0,0.000 3.000 2,0.000 3.000 2,-2.000 4.000 7,-3.000 7.000 10,-3.000 6.000 12,-2.000 7.000 11,-1.000-1.000-5,3.000-6.000-23,3.000-6.000-22,4.000-6.000-22,-1.000-4.000-5,-3.000 1.000 12,-3.000-1.000 11,-2.000 1.000 11,-1.000 1.000 10,3.000 3.000 5,3.000 3.000 7,4.000 4.000 5,-1.000 4.000 4,-3.000 6.000 0,-3.000 7.000 1,-2.000 6.000 0,-3.000 3.000 0,1.000 0.000-4,-1.000 0.000-3,1.000 0.000-3,-1.000 0.000-8,1.000 0.000-11,-1.000 0.000-11,1.000 0.000-12,-1.000-2.000-3,1.000-3.000 6,-1.000-3.000 6,1.000-2.000 6</inkml:trace>
</inkml:ink>
</file>

<file path=ppt/ink/ink2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9"/>
    </inkml:context>
    <inkml:brush xml:id="br0">
      <inkml:brushProperty name="width" value="0.03312" units="cm"/>
      <inkml:brushProperty name="height" value="0.03312" units="cm"/>
      <inkml:brushProperty name="color" value="#00bff3"/>
    </inkml:brush>
  </inkml:definitions>
  <inkml:trace contextRef="#ctx0" brushRef="#br0">55400.000 4250.000 664,'-47.000'-24.000'7,"6.000"4.000"13,7.000 3.000 15,6.000 3.000 13,3.000 7.000 4,0.000 14.000-6,0.000 11.000-6,0.000 14.000-7,-2.000 8.000-7,-3.000 7.000-8,-3.000 6.000-9,-2.000 7.000-8,-1.000 4.000-3,3.000 3.000 0,3.000 3.000 3,4.000 4.000 1,2.000-4.000-1,4.000-9.000-1,3.000-10.000-2,3.000-8.000-2,6.000-6.000-1,9.000 1.000 0,10.000-1.000-1,10.000 1.000 0,7.000-1.000 0,6.000 1.000 3,7.000-1.000 2,6.000 1.000 2,3.000-4.000 0,0.000-6.000 0,0.000-6.000 0,0.000-6.000-1,-2.000-4.000 0,-3.000 1.000 1,-3.000-1.000 2,-2.000 1.000 0,-5.000 2.000 0,-2.000 7.000 0,-3.000 6.000 0,-3.000 7.000-1,-4.000 2.000 0,-3.000 1.000-1,-3.000-1.000 0,-2.000 1.000 0,-6.000 4.000-2,-6.000 9.000 0,-6.000 10.000 0,-6.000 10.000-2,-7.000 5.000 0,-6.000 4.000 0,-6.000 3.000-1,-6.000 3.000 0,-7.000 1.000 0,-6.000 1.000-2,-6.000-1.000-2,-6.000 1.000-2,-2.000-6.000-1,3.000-8.000-2,3.000-10.000-1,4.000-9.000-3,4.000-9.000 1,6.000-5.000 0,7.000-7.000 1,6.000-5.000 1,7.000-20.000-6,10.000-31.000-10,10.000-31.000-12,9.000-31.000-11,6.000-10.000 0,3.000 13.000 12,3.000 12.000 12,4.000 13.000 11</inkml:trace>
</inkml:ink>
</file>

<file path=ppt/ink/ink2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9"/>
    </inkml:context>
    <inkml:brush xml:id="br0">
      <inkml:brushProperty name="width" value="0.03851" units="cm"/>
      <inkml:brushProperty name="height" value="0.03851" units="cm"/>
      <inkml:brushProperty name="color" value="#00bff3"/>
    </inkml:brush>
  </inkml:definitions>
  <inkml:trace contextRef="#ctx0" brushRef="#br0">56000.000 4900.000 571,'-25.000'46.000'52,"0.000"-5.000"-5,0.000-7.000-3,0.000-5.000-4,1.000-3.000-5,4.000 4.000-4,3.000 3.000-6,3.000 3.000-4,3.000 4.000-3,3.000 7.000-2,3.000 6.000-2,4.000 7.000-2,2.000 4.000-1,4.000 3.000 0,3.000 3.000 0,3.000 4.000 1,3.000 1.000-2,3.000 0.000-2,3.000 0.000-2,4.000 0.000-3,1.000-7.000-2,0.000-11.000-2,0.000-14.000-3,0.000-11.000-3,1.000-11.000-1,4.000-5.000 0,3.000-7.000-1,3.000-5.000-1,1.000-12.000 0,1.000-16.000-1,-1.000-15.000-1,1.000-15.000-2,-1.000-15.000 0,1.000-12.000-1,-1.000-13.000 0,1.000-12.000 0,-3.000-7.000 0,-2.000 1.000 2,-3.000-1.000 0,-3.000 1.000 2,-4.000 1.000 2,-3.000 3.000 2,-3.000 3.000 2,-2.000 4.000 2,-5.000 7.000 1,-2.000 13.000 0,-3.000 12.000 0,-3.000 13.000 0,-9.000 10.000 0,-11.000 10.000 3,-14.000 10.000 2,-11.000 9.000 1,-6.000 6.000 1,4.000 3.000 0,3.000 3.000-2,3.000 4.000 0,1.000 7.000-2,1.000 13.000 0,-1.000 12.000-1,1.000 13.000-1,-1.000 6.000-3,1.000 0.000-5,-1.000 0.000-4,1.000 0.000-5,4.000 0.000-5,9.000 0.000-6,10.000 0.000-7,10.000 0.000-5</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5:59"/>
    </inkml:context>
    <inkml:brush xml:id="br0">
      <inkml:brushProperty name="width" value="0.03956" units="cm"/>
      <inkml:brushProperty name="height" value="0.03956" units="cm"/>
      <inkml:brushProperty name="color" value="#00bff3"/>
    </inkml:brush>
  </inkml:definitions>
  <inkml:trace contextRef="#ctx0" brushRef="#br0">56650.000 5000.000 556,'25.000'23.000'4,"0.000"-3.000"8,0.000-3.000 10,0.000-2.000 7,3.000-5.000 4,6.000-2.000 0,7.000-3.000 0,6.000-3.000-2,1.000-2.000-1,-3.000 0.000-2,-3.000 0.000-4,-2.000 0.000-3,-3.000 1.000-3,1.000 4.000-4,-1.000 3.000-3,1.000 3.000-4,-4.000 6.000-2,-6.000 9.000-2,-6.000 10.000-2,-6.000 10.000-1,-9.000 8.000-2,-8.000 10.000-4,-10.000 10.000-3,-9.000 9.000-3,-7.000 4.000-2,-3.000 1.000 1,-3.000-1.000 0,-2.000 1.000 2,-5.000-3.000 1,-2.000-2.000 2,-3.000-3.000 4,-3.000-3.000 2,1.000-9.000 3,6.000-11.000 2,7.000-14.000 3,6.000-11.000 3,9.000-14.000 3,13.000-11.000 5,12.000-14.000 5,13.000-11.000 5,9.000-9.000 0,6.000-3.000-5,7.000-3.000-6,6.000-2.000-5,4.000-3.000-3,4.000 1.000-3,3.000-1.000-2,3.000 1.000-4,3.000-1.000-1,3.000 1.000-1,3.000-1.000-2,4.000 1.000-2,1.000-1.000-5,0.000 1.000-12,0.000-1.000-10,0.000 1.000-10,-5.000-1.000-4,-9.000 1.000 6,-10.000-1.000 4,-8.000 1.000 5,-9.000 1.000 1,-6.000 3.000-4,-6.000 3.000-4,-6.000 4.000-3</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3"/>
    </inkml:context>
    <inkml:brush xml:id="br0">
      <inkml:brushProperty name="width" value="0.03117" units="cm"/>
      <inkml:brushProperty name="height" value="0.03117" units="cm"/>
      <inkml:brushProperty name="color" value="#00bff3"/>
    </inkml:brush>
  </inkml:definitions>
  <inkml:trace contextRef="#ctx0" brushRef="#br0">67600.000 7400.000 705,'0.000'-69.000'-56,"0.000"13.000"15,0.000 12.000 15,0.000 13.000 15,0.000 12.000 20,0.000 13.000 23,0.000 12.000 23,0.000 13.000 22,0.000 6.000 4,0.000 0.000-19,0.000 0.000-16,0.000 0.000-19,1.000 4.000-10,4.000 10.000-5,3.000 10.000-5,3.000 9.000-4,1.000 4.000-3,1.000 1.000-1,-1.000-1.000-1,1.000 1.000-2,-1.000-3.000-3,1.000-2.000-5,-1.000-3.000-3,1.000-3.000-6,-1.000-2.000-2,1.000 0.000-3,-1.000 0.000-3,1.000 0.000-2,-3.000-4.000-2,-2.000-5.000 0,-3.000-7.000-1,-3.000-5.000 0</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3"/>
    </inkml:context>
    <inkml:brush xml:id="br0">
      <inkml:brushProperty name="width" value="0.03277" units="cm"/>
      <inkml:brushProperty name="height" value="0.03277" units="cm"/>
      <inkml:brushProperty name="color" value="#00bff3"/>
    </inkml:brush>
  </inkml:definitions>
  <inkml:trace contextRef="#ctx0" brushRef="#br0">67600.000 7200.000 671,'-18.000'21.000'6,"17.000"-5.000"12,15.000-7.000 12,16.000-5.000 13,12.000-9.000 2,9.000-9.000-7,10.000-10.000-7,10.000-8.000-6,5.000-9.000-6,4.000-6.000-1,3.000-6.000-2,3.000-6.000-2,3.000-1.000-2,3.000 7.000-5,3.000 6.000-2,4.000 7.000-3,-1.000 4.000-4,-3.000 3.000-2,-3.000 3.000-2,-2.000 4.000-3,-6.000 4.000 0,-6.000 6.000 0,-6.000 7.000 0,-6.000 6.000 1,-12.000 9.000-1,-15.000 13.000 0,-15.000 12.000 0,-16.000 13.000-1,-13.000 7.000 1,-9.000 4.000 1,-10.000 3.000 1,-8.000 3.000 2,-9.000 1.000 1,-6.000 1.000 0,-6.000-1.000 2,-6.000 1.000 0,-6.000-1.000 1,-2.000 1.000 0,-3.000-1.000 0,-3.000 1.000 0,-2.000-1.000 1,0.000 1.000 0,0.000-1.000 1,0.000 1.000 1,1.000-3.000 1,4.000-2.000 2,3.000-3.000 0,3.000-3.000 1,6.000-6.000 1,9.000-5.000 0,10.000-7.000 0,10.000-5.000 0,13.000-11.000 2,19.000-11.000 0,19.000-14.000 2,19.000-11.000 0,10.000-9.000 0,4.000-3.000-2,3.000-3.000-2,3.000-2.000-3,1.000-3.000-3,1.000 1.000-3,-1.000-1.000-5,1.000 1.000-3,-3.000-1.000-4,-2.000 1.000-4,-3.000-1.000-3,-3.000 1.000-4,-6.000 1.000-2,-5.000 3.000 3,-7.000 3.000 1,-5.000 4.000 2,-8.000-1.000-1,-5.000-3.000-3,-7.000-3.000-5,-5.000-2.000-4,-4.000-3.000 1,0.000 1.000 3,0.000-1.000 4,0.000 1.000 4</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4"/>
    </inkml:context>
    <inkml:brush xml:id="br0">
      <inkml:brushProperty name="width" value="0.03288" units="cm"/>
      <inkml:brushProperty name="height" value="0.03288" units="cm"/>
      <inkml:brushProperty name="color" value="#00bff3"/>
    </inkml:brush>
  </inkml:definitions>
  <inkml:trace contextRef="#ctx0" brushRef="#br0">68350.000 6050.000 669,'-90.000'-24.000'-16,"23.000"4.000"3,22.000 3.000 4,22.000 3.000 2,13.000 7.000 11,7.000 14.000 18,6.000 11.000 17,7.000 14.000 18,2.000 8.000 3,1.000 7.000-10,-1.000 6.000-9,1.000 7.000-11,-1.000 13.000-8,1.000 22.000-5,-1.000 22.000-5,1.000 23.000-6,1.000 10.000-3,3.000 0.000-1,3.000 0.000 1,4.000 0.000 0,-3.000 6.000-1,-5.000 13.000-1,-7.000 12.000 0,-5.000 13.000 0,-4.000-2.000-2,0.000-16.000 1,0.000-15.000 0,0.000-15.000 0,0.000-21.000-2,0.000-25.000-2,0.000-25.000-2,0.000-25.000-2,3.000-19.000-1,6.000-12.000-1,7.000-13.000 2,6.000-12.000-1,4.000-16.000 0,4.000-19.000-3,3.000-18.000-2,3.000-19.000-2,1.000-15.000-3,1.000-8.000-3,-1.000-10.000-4,1.000-9.000-3,1.000-1.000-4,3.000 10.000-2,3.000 10.000-3,4.000 9.000-3,-3.000 10.000 3,-5.000 14.000 7,-7.000 11.000 8,-5.000 14.000 8,-6.000 8.000 4,-3.000 7.000 4,-3.000 6.000 3,-2.000 7.000 3,-3.000 5.000 8,1.000 7.000 14,-1.000 6.000 13,1.000 7.000 13,1.000 2.000 5,3.000 1.000-4,3.000-1.000-4,4.000 1.000-5,4.000 4.000-4,6.000 9.000-5,7.000 10.000-5,6.000 10.000-6,1.000 4.000-5,-3.000 0.000-6,-3.000 0.000-5,-2.000 0.000-7,-6.000-4.000-7,-6.000-5.000-10,-6.000-7.000-10,-6.000-5.000-10,-2.000-6.000-5,3.000-3.000-1,3.000-3.000 0,4.000-2.000 0</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4"/>
    </inkml:context>
    <inkml:brush xml:id="br0">
      <inkml:brushProperty name="width" value="0.03124" units="cm"/>
      <inkml:brushProperty name="height" value="0.03124" units="cm"/>
      <inkml:brushProperty name="color" value="#00bff3"/>
    </inkml:brush>
  </inkml:definitions>
  <inkml:trace contextRef="#ctx0" brushRef="#br0">69950.000 4750.000 704,'25.000'-22.000'60,"0.000"6.000"-9,0.000 7.000-12,0.000 6.000-9,3.000 3.000-8,6.000 0.000-4,7.000 0.000-4,6.000 0.000-4,3.000 3.000-2,0.000 6.000 2,0.000 7.000 2,0.000 6.000 2,-4.000 4.000-6,-5.000 4.000-17,-7.000 3.000-15,-5.000 3.000-15,-8.000 6.000-5,-5.000 9.000 5,-7.000 10.000 7,-5.000 10.000 6,-6.000-3.000 3,-3.000-11.000-1,-3.000-14.000 0,-2.000-11.000-1,-3.000-6.000 1,1.000 4.000 0,-1.000 3.000 1,1.000 3.000 1</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6"/>
    </inkml:context>
    <inkml:brush xml:id="br0">
      <inkml:brushProperty name="width" value="0.07302" units="cm"/>
      <inkml:brushProperty name="height" value="0.07302" units="cm"/>
      <inkml:brushProperty name="color" value="#00bff3"/>
    </inkml:brush>
  </inkml:definitions>
  <inkml:trace contextRef="#ctx0" brushRef="#br0">81998.000 41022.000,'-47.000'-47.000,"0.000"24.000,0.000-1.000,31.000 40.000,1.000 0.000,-1.000 15.000,0.000 0.000,0.000 32.000,1.000 0.000,-9.000 7.000,1.000 1.000,15.000-16.000,0.000-1.000,8.000-7.000,0.000 1.000,39.000-41.000,0.000 1.000,24.000-16.000,0.000 1.000,15.000-25.000,1.000 1.000,-24.000-16.000,0.000 0.000,-24.000-39.000,1.000-1.000,-17.000-7.000,1.000 0.000,-8.000 47.000,0.000 0.000,-8.000 32.000,0.000-1.000,7.000 24.000,1.000 0.000,8.000 39.000,0.000 0.000,-16.000 15.000,0.000 1.000,0.000 15.000,0.000 1.000,0.000-9.000,0.000 1.000,-8.000-16.000,0.000 0.000,8.000-40.000,0.000 1.000,0.000-8.000</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5"/>
    </inkml:context>
    <inkml:brush xml:id="br0">
      <inkml:brushProperty name="width" value="0.03576" units="cm"/>
      <inkml:brushProperty name="height" value="0.03576" units="cm"/>
      <inkml:brushProperty name="color" value="#00bff3"/>
    </inkml:brush>
  </inkml:definitions>
  <inkml:trace contextRef="#ctx0" brushRef="#br0">69850.000 6250.000 615,'-24.000'23.000'-1,"4.000"-3.000"-2,3.000-3.000-3,3.000-2.000-1,1.000-3.000 2,1.000 1.000 9,-1.000-1.000 7,1.000 1.000 8,-1.000 1.000 4,1.000 3.000-1,-1.000 3.000-2,1.000 4.000 1,1.000 2.000-3,3.000 4.000-1,3.000 3.000-3,4.000 3.000-2,1.000 3.000-2,0.000 3.000-3,0.000 3.000-4,0.000 4.000-2,0.000-3.000-2,0.000-5.000 0,0.000-7.000 0,0.000-5.000 1,4.000-6.000-2,10.000-3.000-2,10.000-3.000-3,9.000-2.000-3,6.000-5.000 0,3.000-2.000 3,3.000-3.000 3,4.000-3.000 2,4.000-10.000 2,6.000-16.000-1,7.000-15.000-1,6.000-15.000 0,1.000-6.000 1,-3.000 7.000 2,-3.000 6.000 2,-2.000 7.000 2,-6.000-1.000 1,-6.000-6.000 3,-6.000-6.000 3,-6.000-6.000 1,-6.000 2.000 0,-2.000 14.000-1,-3.000 11.000-4,-3.000 14.000-1,-7.000 13.000-3,-9.000 16.000 0,-10.000 15.000-2,-8.000 17.000-1,-8.000 8.000-2,-2.000 4.000-1,-3.000 3.000-3,-3.000 3.000-1,-4.000 6.000-1,-3.000 9.000 1,-3.000 10.000-1,-2.000 10.000 1,-5.000 4.000 1,-2.000 0.000 2,-3.000 0.000 2,-3.000 0.000 2,-2.000 3.000 1,0.000 6.000-1,0.000 7.000-1,0.000 6.000 0,1.000-1.000 0,4.000-5.000 3,3.000-7.000 3,3.000-5.000 3,4.000-11.000 1,7.000-11.000-1,6.000-14.000 0,7.000-11.000 0,7.000-12.000 1,9.000-9.000 3,10.000-10.000 4,10.000-8.000 2,7.000-9.000 0,6.000-6.000-2,7.000-6.000-3,6.000-6.000-3,1.000-2.000-3,-3.000 3.000-1,-3.000 3.000-1,-2.000 4.000-2,-3.000-1.000-2,1.000-3.000 0,-1.000-3.000-2,1.000-2.000 0,1.000 0.000 0,3.000 7.000-1,3.000 6.000 0,4.000 7.000 1,-1.000 2.000-2,-3.000 1.000-1,-3.000-1.000-1,-2.000 1.000-2,-3.000-3.000-2,1.000-2.000-2,-1.000-3.000-2,1.000-3.000-2,-1.000-4.000-8,1.000-3.000-12,-1.000-3.000-11,1.000-2.000-13,-6.000-8.000-1,-8.000-8.000 7,-10.000-10.000 7,-9.000-9.000 8,-5.000-2.000 7,0.000 6.000 5,0.000 7.000 5,0.000 6.000 7</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5"/>
    </inkml:context>
    <inkml:brush xml:id="br0">
      <inkml:brushProperty name="width" value="0.03438" units="cm"/>
      <inkml:brushProperty name="height" value="0.03438" units="cm"/>
      <inkml:brushProperty name="color" value="#00bff3"/>
    </inkml:brush>
  </inkml:definitions>
  <inkml:trace contextRef="#ctx0" brushRef="#br0">71050.000 7400.000 639,'-46.000'29.000'121,"10.000"10.000"-28,10.000 10.000-27,9.000 9.000-27,1.000 9.000-17,-6.000 9.000-8,-6.000 10.000-8,-6.000 10.000-9,-4.000 8.000-5,1.000 10.000-4,-1.000 10.000-3,1.000 9.000-4,-1.000-1.000-3,1.000-8.000-1,-1.000-10.000-2,1.000-9.000-1,2.000-9.000-4,7.000-5.000-4,6.000-7.000-4,7.000-5.000-5,2.000-12.000 0,1.000-16.000 5,-1.000-15.000 6,1.000-15.000 4</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6"/>
    </inkml:context>
    <inkml:brush xml:id="br0">
      <inkml:brushProperty name="width" value="0.03735" units="cm"/>
      <inkml:brushProperty name="height" value="0.03735" units="cm"/>
      <inkml:brushProperty name="color" value="#00bff3"/>
    </inkml:brush>
  </inkml:definitions>
  <inkml:trace contextRef="#ctx0" brushRef="#br0">72450.000 4850.000 589,'7.000'46.000'87,"17.000"-5.000"-17,15.000-7.000-17,16.000-5.000-17,7.000-4.000-12,1.000 0.000-6,-1.000 0.000-5,1.000 0.000-5,-1.000 1.000-6,1.000 4.000-4,-1.000 3.000-6,1.000 3.000-5,-6.000 4.000-4,-8.000 7.000-1,-10.000 6.000-3,-9.000 7.000-1,-10.000 7.000-3,-9.000 9.000-4,-10.000 10.000-3,-8.000 10.000-4,-9.000 7.000 0,-6.000 6.000 2,-6.000 7.000 2,-6.000 6.000 2,-10.000 1.000 4,-12.000-3.000 5,-13.000-3.000 5,-12.000-2.000 5,-10.000-5.000 3,-6.000-2.000 2,-6.000-3.000 2,-6.000-3.000 2,-6.000-2.000 0,-2.000 0.000 1,-3.000 0.000 1,-3.000 0.000 0,1.000-4.000 3,6.000-5.000 4,7.000-7.000 4,6.000-5.000 5,9.000-9.000 3,13.000-9.000 4,12.000-10.000 3,13.000-8.000 2,18.000-12.000 5,26.000-12.000 5,24.000-13.000 5,26.000-12.000 5,18.000-12.000 0,13.000-8.000-7,12.000-10.000-7,13.000-9.000-6,9.000-7.000-5,6.000-3.000-2,7.000-3.000-3,6.000-2.000-2,3.000-1.000-4,0.000 3.000-3,0.000 3.000-4,0.000 4.000-4,-4.000 4.000-3,-5.000 6.000-5,-7.000 7.000-3,-5.000 6.000-5,-11.000 4.000-5,-11.000 4.000-3,-14.000 3.000-5,-11.000 3.000-3,-22.000 1.000-7,-27.000 1.000-8,-28.000-1.000-7,-28.000 1.000-8,-15.000-1.000 2,1.000 1.000 13,-1.000-1.000 14,1.000 1.000 13,-1.000-4.000 7,1.000-6.000 3,-1.000-6.000 3,1.000-6.000 1,2.000-1.000 5,7.000 7.000 5,6.000 6.000 6,7.000 7.000 5,5.000 2.000 3,7.000 1.000 4,6.000-1.000 1,7.000 1.000 3,2.000 8.000 3,1.000 20.000 4,-1.000 18.000 4,1.000 20.000 4,1.000 8.000-3,3.000 1.000-9,3.000-1.000-9,4.000 1.000-10,-1.000 2.000-6,-3.000 7.000-6,-3.000 6.000-5,-2.000 7.000-4,-1.000 0.000-5,3.000-2.000-1,3.000-3.000-3,4.000-3.000-2,5.000-23.000-5,10.000-40.000-8,10.000-40.000-9,9.000-41.000-7,2.000-15.000 0,-2.000 14.000 12,-3.000 11.000 10,-3.000 14.000 12</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6"/>
    </inkml:context>
    <inkml:brush xml:id="br0">
      <inkml:brushProperty name="width" value="0.03504" units="cm"/>
      <inkml:brushProperty name="height" value="0.03504" units="cm"/>
      <inkml:brushProperty name="color" value="#00bff3"/>
    </inkml:brush>
  </inkml:definitions>
  <inkml:trace contextRef="#ctx0" brushRef="#br0">72950.000 6650.000 627,'21.000'-69.000'1,"-5.000"13.000"1,-7.000 12.000 1,-5.000 13.000 1,-8.000 16.000 8,-5.000 23.000 16,-7.000 22.000 15,-5.000 22.000 16,-1.000 12.000 2,6.000 3.000-11,7.000 3.000-11,6.000 4.000-10,3.000 13.000-9,0.000 26.000-6,0.000 24.000-7,0.000 26.000-7,0.000 21.000-4,0.000 19.000-4,0.000 19.000-3,0.000 19.000-4,3.000 21.000-2,6.000 26.000-1,7.000 24.000-2,6.000 26.000 0,1.000 16.000 0,-3.000 10.000 1,-3.000 10.000 1,-2.000 9.000 0,-3.000-24.000-3,1.000-56.000-6,-1.000-56.000-6,1.000-56.000-8,1.000-43.000 0,3.000-28.000 4,3.000-28.000 5,4.000-27.000 4</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7"/>
    </inkml:context>
    <inkml:brush xml:id="br0">
      <inkml:brushProperty name="width" value="0.03697" units="cm"/>
      <inkml:brushProperty name="height" value="0.03697" units="cm"/>
      <inkml:brushProperty name="color" value="#00bff3"/>
    </inkml:brush>
  </inkml:definitions>
  <inkml:trace contextRef="#ctx0" brushRef="#br0">73850.000 6400.000 594,'3.000'-46.000'36,"6.000"10.000"-2,7.000 10.000-3,6.000 9.000-2,3.000 9.000-6,0.000 9.000-7,0.000 10.000-7,0.000 10.000-9,-4.000 7.000-4,-5.000 6.000-1,-7.000 7.000-1,-5.000 6.000-2,-6.000 6.000-1,-3.000 6.000 1,-3.000 7.000-1,-2.000 6.000 1,-6.000 4.000-1,-6.000 4.000 2,-6.000 3.000 0,-6.000 3.000 1,-1.000-5.000 2,7.000-12.000 1,6.000-13.000 3,7.000-12.000 1,8.000-12.000 2,14.000-8.000 3,11.000-10.000 2,14.000-9.000 3,3.000-9.000-1,-2.000-5.000-1,-3.000-7.000-3,-3.000-5.000-1,-2.000-1.000-1,0.000 6.000-1,0.000 7.000 0,0.000 6.000 1,-5.000 9.000-2,-9.000 13.000-2,-10.000 12.000-2,-8.000 13.000-2,-6.000 6.000 0,1.000 0.000 2,-1.000 0.000 2,1.000 0.000 3,-3.000-2.000 0,-2.000-3.000 1,-3.000-3.000 0,-3.000-2.000 0,-1.000-5.000-1,4.000-2.000 1,3.000-3.000-1,3.000-3.000-1,9.000-9.000 0,16.000-11.000-1,15.000-14.000-1,17.000-11.000-2,5.000-6.000 0,-3.000 4.000 1,-3.000 3.000 1,-2.000 3.000 0,-5.000 1.000 1,-2.000 1.000 1,-3.000-1.000 1,-3.000 1.000 1,-4.000 4.000 4,-3.000 9.000 6,-3.000 10.000 5,-2.000 10.000 7,-6.000 5.000 1,-6.000 4.000-5,-6.000 3.000-3,-6.000 3.000-4,-6.000 3.000-3,-2.000 3.000-1,-3.000 3.000-2,-3.000 4.000-1,-4.000 2.000-1,-3.000 4.000 0,-3.000 3.000-1,-2.000 3.000-1,-3.000 1.000-2,1.000 1.000-1,-1.000-1.000-4,1.000 1.000-1,2.000-4.000-4,7.000-6.000-4,6.000-6.000-3,7.000-6.000-4,5.000-16.000-11,7.000-25.000-17,6.000-25.000-19,7.000-25.000-17</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7"/>
    </inkml:context>
    <inkml:brush xml:id="br0">
      <inkml:brushProperty name="width" value="0.03203" units="cm"/>
      <inkml:brushProperty name="height" value="0.03203" units="cm"/>
      <inkml:brushProperty name="color" value="#00bff3"/>
    </inkml:brush>
  </inkml:definitions>
  <inkml:trace contextRef="#ctx0" brushRef="#br0">75600.000 6250.000 686,'-68.000'45.000'6,"17.000"-9.000"7,15.000-10.000 6,16.000-8.000 8,9.000-4.000 3,3.000 3.000 0,3.000 3.000-1,4.000 4.000 0,2.000 1.000-2,4.000 0.000-3,3.000 0.000-2,3.000 0.000-3,3.000 0.000-3,3.000 0.000-5,3.000 0.000-3,4.000 0.000-5,2.000 0.000-3,4.000 0.000-4,3.000 0.000-4,3.000 0.000-3,-1.000 3.000-6,-2.000 6.000-6,-3.000 7.000-6,-3.000 6.000-7,-4.000 9.000-3,-3.000 13.000 0,-3.000 12.000 1,-2.000 13.000 0,-6.000-2.000 2,-6.000-16.000 3,-6.000-15.000 4,-6.000-15.000 3</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7"/>
    </inkml:context>
    <inkml:brush xml:id="br0">
      <inkml:brushProperty name="width" value="0.03422" units="cm"/>
      <inkml:brushProperty name="height" value="0.03422" units="cm"/>
      <inkml:brushProperty name="color" value="#00bff3"/>
    </inkml:brush>
  </inkml:definitions>
  <inkml:trace contextRef="#ctx0" brushRef="#br0">75500.000 8450.000 642,'-24.000'42.000'-4,"4.000"-16.000"16,3.000-15.000 17,3.000-15.000 17,4.000-15.000 5,7.000-12.000-8,6.000-13.000-8,7.000-12.000-7,5.000-10.000-7,7.000-6.000-6,6.000-6.000-6,7.000-6.000-6,5.000-6.000-8,7.000-2.000-8,6.000-3.000-9,7.000-3.000-8,2.000-4.000-5,1.000-3.000-3,-1.000-3.000-1,1.000-2.000-3,-3.000-5.000 2,-2.000-2.000 3,-3.000-3.000 4,-3.000-3.000 4,-2.000 1.000 5,0.000 6.000 5,0.000 7.000 6,0.000 6.000 5,-4.000 6.000 3,-5.000 6.000 1,-7.000 7.000 1,-5.000 6.000 2,-6.000 10.000 2,-3.000 17.000 5,-3.000 15.000 4,-2.000 16.000 6,-8.000 10.000 9,-8.000 7.000 18,-10.000 6.000 17,-9.000 7.000 16,-5.000 11.000 1,0.000 20.000-15,0.000 18.000-16,0.000 20.000-15,-2.000 11.000-10,-3.000 7.000-4,-3.000 6.000-6,-2.000 7.000-5,-3.000 2.000-5,1.000 1.000-1,-1.000-1.000-4,1.000 1.000-3,-1.000-3.000-1,1.000-2.000-1,-1.000-3.000 0,1.000-3.000-1,1.000-10.000-3,3.000-16.000-7,3.000-15.000-7,4.000-15.000-6</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8"/>
    </inkml:context>
    <inkml:brush xml:id="br0">
      <inkml:brushProperty name="width" value="0.03861" units="cm"/>
      <inkml:brushProperty name="height" value="0.03861" units="cm"/>
      <inkml:brushProperty name="color" value="#00bff3"/>
    </inkml:brush>
  </inkml:definitions>
  <inkml:trace contextRef="#ctx0" brushRef="#br0">76150.000 5900.000 569,'46.000'-22.000'6,"-5.000"6.000"14,-7.000 7.000 15,-5.000 6.000 13,-3.000 6.000 4,4.000 6.000-6,3.000 7.000-7,3.000 6.000-7,6.000 7.000-5,9.000 10.000-2,10.000 10.000-2,10.000 9.000-3,7.000 6.000-2,6.000 3.000-3,7.000 3.000-4,6.000 4.000-3,4.000-1.000-4,4.000-3.000-2,3.000-3.000-5,3.000-2.000-2,-1.000-5.000-4,-2.000-2.000-1,-3.000-3.000-2,-3.000-3.000-3,-7.000-7.000-1,-9.000-9.000-3,-10.000-10.000-2,-8.000-8.000-3,-8.000-8.000-2,-2.000-2.000-5,-3.000-3.000-3,-3.000-3.000-4,-12.000-1.000-2,-18.000 4.000-2,-19.000 3.000-1,-18.000 3.000-2</inkml:trace>
</inkml:ink>
</file>

<file path=ppt/ink/ink2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08"/>
    </inkml:context>
    <inkml:brush xml:id="br0">
      <inkml:brushProperty name="width" value="0.0355" units="cm"/>
      <inkml:brushProperty name="height" value="0.0355" units="cm"/>
      <inkml:brushProperty name="color" value="#00bff3"/>
    </inkml:brush>
  </inkml:definitions>
  <inkml:trace contextRef="#ctx0" brushRef="#br0">76650.000 7150.000 619,'-69.000'45.000'19,"13.000"-9.000"1,12.000-10.000-1,13.000-8.000 1,12.000-8.000 3,13.000-2.000 5,12.000-3.000 4,13.000-3.000 6,9.000-2.000-2,6.000 0.000-5,7.000 0.000-7,6.000 0.000-6,3.000-4.000-3,0.000-5.000-1,0.000-7.000 1,0.000-5.000 0,-2.000-1.000-4,-3.000 6.000-8,-3.000 7.000-10,-2.000 6.000-7,-8.000 7.000-8,-8.000 10.000-5,-10.000 10.000-7,-9.000 9.000-5,-7.000 6.000 0,-3.000 3.000 4,-3.000 3.000 6,-2.000 4.000 4,-5.000-1.000 5,-2.000-3.000 3,-3.000-3.000 4,-3.000-2.000 3,-4.000-5.000 3,-3.000-2.000 2,-3.000-3.000 0,-2.000-3.000 2,5.000-7.000 2,16.000-9.000 3,15.000-10.000 3,17.000-8.000 4,7.000 2.000 0,0.000 16.000 2,0.000 15.000-1,0.000 17.000 1,-5.000 8.000 0,-9.000 4.000-2,-10.000 3.000-1,-8.000 3.000 0,-6.000-1.000-2,1.000-2.000 1,-1.000-3.000 1,1.000-3.000-1,1.000-4.000 1,3.000-3.000 2,3.000-3.000 2,4.000-2.000 2,1.000-5.000 0,0.000-2.000-1,0.000-3.000-2,0.000-3.000-1,6.000-4.000 0,13.000-3.000-2,12.000-3.000 0,13.000-2.000-1,7.000-14.000-1,4.000-21.000-3,3.000-22.000-2,3.000-22.000-3,1.000-11.000-3,1.000 0.000-4,-1.000 0.000-2,1.000 0.000-5,-1.000-2.000-4,1.000-3.000-7,-1.000-3.000-7,1.000-2.000-7,-1.000 0.000-1,1.000 7.000 4,-1.000 6.000 3,1.000 7.000 5,-6.000 5.000 3,-8.000 7.000 4,-10.000 6.000 4,-9.000 7.000 4</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10"/>
    </inkml:context>
    <inkml:brush xml:id="br0">
      <inkml:brushProperty name="width" value="0.03643" units="cm"/>
      <inkml:brushProperty name="height" value="0.03643" units="cm"/>
      <inkml:brushProperty name="color" value="#00bff3"/>
    </inkml:brush>
  </inkml:definitions>
  <inkml:trace contextRef="#ctx0" brushRef="#br0">78600.000 6150.000 603,'-24.000'23.000'6,"4.000"-3.000"12,3.000-3.000 11,3.000-2.000 12,7.000-3.000 5,14.000 1.000-4,11.000-1.000-2,14.000 1.000-2,8.000-1.000-10,7.000 1.000-13,6.000-1.000-14,7.000 1.000-14,-3.000 2.000-6,-8.000 7.000 2,-10.000 6.000 1,-9.000 7.000 1,-9.000 7.000-3,-5.000 9.000-9,-7.000 10.000-10,-5.000 10.000-8,-8.000 4.000-2,-5.000 0.000 5,-7.000 0.000 5,-5.000 0.000 6,-6.000-2.000 5,-3.000-3.000 6,-3.000-3.000 6,-2.000-2.000 5,-3.000-5.000 4,1.000-2.000 1,-1.000-3.000 1,1.000-3.000 1,1.000-4.000 4,3.000-3.000 4,3.000-3.000 5,4.000-2.000 6,2.000-6.000 4,4.000-6.000 5,3.000-6.000 5,3.000-6.000 5,9.000-13.000 2,16.000-19.000 0,15.000-18.000 1,17.000-19.000-1,7.000-10.000-6,0.000 1.000-11,0.000-1.000-12,0.000 1.000-11,-2.000 2.000-7,-3.000 7.000 1,-3.000 6.000-1,-2.000 7.000 1,0.000-7.000-2,7.000-19.000-4,6.000-18.000-3,7.000-19.000-4,-3.000-12.000-4,-8.000-2.000-3,-10.000-3.000-5,-9.000-3.000-4,-5.000-2.000 1,0.000 0.000 7,0.000 0.000 5,0.000 0.000 7,-4.000 3.000 5,-5.000 6.000 2,-7.000 7.000 3,-5.000 6.000 3,-4.000 10.000 4,0.000 17.000 3,0.000 15.000 4,0.000 16.000 4,0.000 20.000 13,0.000 25.000 22,0.000 25.000 20,0.000 25.000 23,3.000 12.000 0,6.000 1.000-19,7.000-1.000-18,6.000 1.000-20,1.000 4.000-12,-3.000 9.000-6,-3.000 10.000-5,-2.000 10.000-6,-1.000 0.000-6,3.000-5.000-3,3.000-7.000-5,4.000-5.000-3,1.000-9.000-3,0.000-9.000 1,0.000-10.000 0,0.000-8.000 1,0.000-9.000 0,0.000-6.000 1,0.000-6.000 2,0.000-6.000 0,0.000-6.000 1,0.000-2.000-3,0.000-3.000-1,0.000-3.000-3,0.000-4.000 0,0.000-3.000 0,0.000-3.000 1,0.000-2.000-1,1.000-11.000 1,4.000-15.000 0,3.000-15.000 1,3.000-16.000 1,-2.000-7.000 0,-6.000 4.000 1,-6.000 3.000 0,-6.000 3.000 1,-6.000 3.000 0,-2.000 3.000 0,-3.000 3.000 0,-3.000 4.000 0,-7.000 5.000 3,-9.000 10.000 7,-10.000 10.000 6,-8.000 9.000 6,-8.000 12.000 4,-2.000 16.000 2,-3.000 15.000 0,-3.000 17.000 2,-2.000 10.000 0,0.000 6.000 0,0.000 7.000 0,0.000 6.000-1,1.000 3.000 0,4.000 0.000-1,3.000 0.000-1,3.000 0.000 0,4.000-7.000-1,7.000-11.000 0,6.000-14.000-1,7.000-11.000-1,7.000-11.000-4,9.000-5.000-11,10.000-7.000-9,10.000-5.000-10,2.000 3.000-2,-3.000 17.000 8,-3.000 15.000 7,-2.000 16.000 8,-8.000 9.000 1,-8.000 3.000-2,-10.000 3.000-3,-9.000 4.000-3,-9.000 1.000-1,-5.000 0.000 1,-7.000 0.000 3,-5.000 0.000 1,-4.000 0.000 1,0.000 0.000 2,0.000 0.000 2,0.000 0.000 0,0.000 0.000 2,0.000 0.000 0,0.000 0.000-1,0.000 0.000 1,4.000-7.000 1,10.000-11.000 0,10.000-14.000 1,9.000-11.000 1,12.000-15.000 3,16.000-16.000 2,15.000-15.000 3,17.000-15.000 3,7.000-9.000 1,0.000 1.000-3,0.000-1.000-3,0.000 1.000-3,1.000-1.000-2,4.000 1.000-1,3.000-1.000-1,3.000 1.000-1,-1.000 2.000-2,-2.000 7.000 0,-3.000 6.000 0,-3.000 7.000-1,-6.000 2.000-1,-5.000 1.000-1,-7.000-1.000 0,-5.000 1.000-1,-8.000-4.000 0,-5.000-6.000-3,-7.000-6.000 0,-5.000-6.000-2,-8.000-2.000 0,-5.000 3.000 3,-7.000 3.000 1,-5.000 4.000 2,-6.000 10.000 4,-3.000 19.000 5,-3.000 19.000 7,-2.000 19.000 4,-3.000 10.000 1,1.000 4.000-5,-1.000 3.000-4,1.000 3.000-6,-3.000 1.000-4,-2.000 1.000-3,-3.000-1.000-3,-3.000 1.000-3,-1.000-1.000-3,4.000 1.000-2,3.000-1.000-3,3.000 1.000-1,3.000-4.000-2,3.000-6.000 2,3.000-6.000 1,4.000-6.000 1,7.000-9.000-2,13.000-8.000-5,12.000-10.000-5,13.000-9.000-5,6.000-5.000 2,0.000 0.000 10,0.000 0.000 11,0.000 0.000 10,1.000 1.000 6,4.000 4.000 2,3.000 3.000 1,3.000 3.000 1,3.000 1.000 4,3.000 1.000 5,3.000-1.000 5,4.000 1.000 6,2.000-3.000 1,4.000-2.000-3,3.000-3.000-2,3.000-3.000-4,3.000-4.000-1,3.000-3.000-3,3.000-3.000-1,4.000-2.000-3,-3.000-3.000-3,-5.000 1.000-7,-7.000-1.000-7,-5.000 1.000-6,-6.000-1.000-4,-3.000 1.000-4,-3.000-1.000-4,-2.000 1.000-2,-5.000-1.000-3,-2.000 1.000-2,-3.000-1.000 0,-3.000 1.000-3,-4.000-4.000 2,-3.000-6.000 2,-3.000-6.000 4,-2.000-6.000 2</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16"/>
    </inkml:context>
    <inkml:brush xml:id="br0">
      <inkml:brushProperty name="width" value="0.07302" units="cm"/>
      <inkml:brushProperty name="height" value="0.07302" units="cm"/>
      <inkml:brushProperty name="color" value="#00bff3"/>
    </inkml:brush>
  </inkml:definitions>
  <inkml:trace contextRef="#ctx0" brushRef="#br0">84750.000 40260.000,'0.000'-16.000,"24.000"-15.000,-1.000-1.000,24.000 17.000,0.000-1.000,16.000 16.000,-1.000 0.000,1.000 0.000,0.000 0.000,-40.000 16.000,1.000-1.000,-16.000-7.000</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10"/>
    </inkml:context>
    <inkml:brush xml:id="br0">
      <inkml:brushProperty name="width" value="0.03554" units="cm"/>
      <inkml:brushProperty name="height" value="0.03554" units="cm"/>
      <inkml:brushProperty name="color" value="#00bff3"/>
    </inkml:brush>
  </inkml:definitions>
  <inkml:trace contextRef="#ctx0" brushRef="#br0">80650.000 5850.000 618,'26.000'-93.000'1,"4.000"17.000"1,3.000 15.000 2,3.000 16.000 0,1.000 10.000 7,1.000 7.000 9,-1.000 6.000 9,1.000 7.000 11,-1.000 5.000 1,1.000 7.000-6,-1.000 6.000-6,1.000 7.000-5,-4.000 7.000-6,-6.000 9.000-7,-6.000 10.000-6,-6.000 10.000-6,-6.000 10.000-4,-2.000 13.000-5,-3.000 12.000-3,-3.000 13.000-3,-4.000 6.000-2,-3.000 0.000 0,-3.000 0.000 0,-2.000 0.000 0,-6.000-7.000 1,-6.000-11.000 1,-6.000-14.000 1,-6.000-11.000 1,-2.000-7.000 1,3.000 0.000 3,3.000 0.000 1,4.000 0.000 3,7.000-11.000 1,13.000-22.000 2,12.000-22.000 3,13.000-21.000 2,6.000-10.000 2,0.000 3.000 2,0.000 3.000 2,0.000 4.000 2,-2.000 13.000 4,-3.000 26.000 6,-3.000 24.000 4,-2.000 26.000 7,-5.000 8.000-1,-2.000-5.000-5,-3.000-7.000-6,-3.000-5.000-5,-2.000 0.000-5,0.000 10.000-1,0.000 10.000-2,0.000 9.000-2,0.000 1.000-1,0.000-6.000 0,0.000-6.000 0,0.000-6.000 0,0.000-6.000-2,0.000-2.000-2,0.000-3.000-2,0.000-3.000-2,6.000-9.000-4,13.000-11.000-5,12.000-14.000-6,13.000-11.000-4,2.000-14.000-2,-5.000-11.000 4,-7.000-14.000 2,-5.000-11.000 3,-4.000-6.000 2,0.000 4.000 1,0.000 3.000 2,0.000 3.000 2,-2.000 1.000 1,-3.000 1.000 3,-3.000-1.000 3,-2.000 1.000 2,-5.000 1.000 2,-2.000 3.000 4,-3.000 3.000 2,-3.000 4.000 4,-10.000 4.000 0,-16.000 6.000-1,-15.000 7.000-1,-15.000 6.000-2,-9.000 6.000-2,1.000 6.000-2,-1.000 7.000-2,1.000 6.000-2,-3.000 4.000-1,-2.000 4.000 2,-3.000 3.000 0,-3.000 3.000 2,-4.000 3.000 0,-3.000 3.000 1,-3.000 3.000 1,-2.000 4.000 0,-1.000 1.000 0,3.000 0.000 0,3.000 0.000 1,4.000 0.000 0,4.000-2.000 1,6.000-3.000 0,7.000-3.000 1,6.000-2.000 0,6.000-5.000 1,6.000-2.000-1,7.000-3.000 0,6.000-3.000-1,7.000-2.000 1,10.000 0.000 4,10.000 0.000 2,9.000 0.000 3,7.000 0.000 0,7.000 0.000 0,6.000 0.000-2,7.000 0.000-1,8.000 0.000-2,14.000 0.000-1,11.000 0.000-3,14.000 0.000-1,8.000 0.000-1,7.000 0.000 0,6.000 0.000 0,7.000 0.000 0,5.000 0.000-3,7.000 0.000-2,6.000 0.000-5,7.000 0.000-4,2.000-2.000-4,1.000-3.000-4,-1.000-3.000-4,1.000-2.000-5,-3.000-8.000-2,-2.000-8.000-2,-3.000-10.000-2,-3.000-9.000-1,-4.000-12.000 0,-3.000-11.000 0,-3.000-14.000 1,-2.000-11.000 0,-14.000-1.000 2,-21.000 13.000 4,-22.000 12.000 3,-22.000 13.000 3,-11.000 4.000 3,0.000-3.000 2,0.000-3.000 2,0.000-2.000 2</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12"/>
    </inkml:context>
    <inkml:brush xml:id="br0">
      <inkml:brushProperty name="width" value="0.03278" units="cm"/>
      <inkml:brushProperty name="height" value="0.03278" units="cm"/>
      <inkml:brushProperty name="color" value="#00bff3"/>
    </inkml:brush>
  </inkml:definitions>
  <inkml:trace contextRef="#ctx0" brushRef="#br0">82450.000 5350.000 671,'0.000'160.000'94,"0.000"-27.000"-26,0.000-28.000-24,0.000-28.000-26,0.000-18.000-12,0.000-6.000 1,0.000-6.000 2,0.000-6.000 2,3.000-7.000-7,6.000-6.000-15,7.000-6.000-13,6.000-6.000-14,6.000-15.000-6,6.000-21.000 4,7.000-22.000 2,6.000-22.000 4,4.000-16.000 3,4.000-9.000 3,3.000-10.000 1,3.000-8.000 4,3.000-4.000 2,3.000 3.000 4,3.000 3.000 3,4.000 4.000 4,-3.000 7.000 5,-5.000 13.000 5,-7.000 12.000 6,-5.000 13.000 5,-8.000 10.000 5,-5.000 10.000 6,-7.000 10.000 5,-5.000 9.000 5,-9.000 10.000 4,-9.000 14.000 4,-10.000 11.000 4,-8.000 14.000 3,-8.000 5.000-4,-2.000 1.000-9,-3.000-1.000-9,-3.000 1.000-11,-1.000 1.000-7,4.000 3.000-5,3.000 3.000-6,3.000 4.000-5,7.000-4.000-4,14.000-9.000-1,11.000-10.000-3,14.000-8.000-2,5.000-9.000 1,1.000-6.000 3,-1.000-6.000 3,1.000-6.000 3,-1.000-4.000 3,1.000 1.000 1,-1.000-1.000 1,1.000 1.000 1,-3.000-1.000 2,-2.000 1.000 1,-3.000-1.000 1,-3.000 1.000 2,-10.000 7.000-2,-16.000 16.000-3,-15.000 15.000-3,-15.000 17.000-3,-12.000 8.000-2,-6.000 4.000 0,-6.000 3.000-1,-6.000 3.000 0,-13.000 10.000 1,-19.000 20.000 2,-18.000 18.000 3,-19.000 20.000 1,4.000-6.000 2,29.000-28.000 0,28.000-28.000 0,28.000-27.000 0,12.000-14.000 2,-3.000 4.000 1,-3.000 3.000 2,-2.000 3.000 3,-5.000 3.000 1,-2.000 3.000 1,-3.000 3.000 2,-3.000 4.000 1,10.000-10.000 4,26.000-22.000 4,24.000-22.000 4,26.000-21.000 6,15.000-15.000-1,6.000-6.000-5,7.000-6.000-5,6.000-6.000-6,4.000-4.000-2,4.000 1.000 0,3.000-1.000 0,3.000 1.000 1,4.000-1.000-1,7.000 1.000-2,6.000-1.000 0,7.000 1.000-2,-4.000 2.000-1,-12.000 7.000-1,-13.000 6.000 0,-12.000 7.000-1,-4.000 4.000-3,7.000 3.000-4,6.000 3.000-5,7.000 4.000-5,-14.000 11.000-4,-30.000 23.000-3,-32.000 22.000-2,-30.000 22.000-4,-20.000 8.000 0,-6.000-2.000 1,-6.000-3.000 2,-6.000-3.000 2,-6.000-2.000 1,-2.000 0.000 2,-3.000 0.000 2,-3.000 0.000 3,-1.000 0.000 2,4.000 0.000 3,3.000 0.000 4,3.000 0.000 4,1.000 0.000 1,1.000 0.000 0,-1.000 0.000 0,1.000 0.000 0,1.000-2.000 0,3.000-3.000-2,3.000-3.000 0,4.000-2.000 0,2.000-3.000-1,4.000 1.000-1,3.000-1.000 1,3.000 1.000-2,1.000-3.000 1,1.000-2.000 0,-1.000-3.000 1,1.000-3.000 0,1.000-4.000 1,3.000-3.000 1,3.000-3.000 0,4.000-2.000 2,4.000-1.000 2,6.000 3.000 4,7.000 3.000 4,6.000 4.000 5,1.000 1.000 4,-3.000 0.000 4,-3.000 0.000 6,-2.000 0.000 4,0.000 0.000-1,7.000 0.000-6,6.000 0.000-5,7.000 0.000-7,0.000 1.000-4,-2.000 4.000-1,-3.000 3.000-3,-3.000 3.000-1,-2.000-1.000-2,0.000-2.000-1,0.000-3.000 0,0.000-3.000-1,1.000 12.000-2,4.000 28.000 0,3.000 28.000-3,3.000 29.000 0,-1.000 26.000-4,-2.000 25.000-6,-3.000 25.000-5,-3.000 25.000-5,-2.000 14.000-4,0.000 3.000-4,0.000 3.000-2,0.000 4.000-4,0.000-24.000 0,0.000-50.000 1,0.000-50.000 2,0.000-50.000 2</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13"/>
    </inkml:context>
    <inkml:brush xml:id="br0">
      <inkml:brushProperty name="width" value="0.03134" units="cm"/>
      <inkml:brushProperty name="height" value="0.03134" units="cm"/>
      <inkml:brushProperty name="color" value="#00bff3"/>
    </inkml:brush>
  </inkml:definitions>
  <inkml:trace contextRef="#ctx0" brushRef="#br0">82600.000 7200.000 702,'-41.000'21.000'21,"19.000"-5.000"2,19.000-7.000 1,19.000-5.000 2,13.000-6.000-1,10.000-3.000-2,10.000-3.000-2,9.000-2.000-2,6.000-8.000-3,3.000-8.000-1,3.000-10.000-2,4.000-9.000-1,1.000-4.000-2,0.000 4.000-1,0.000 3.000-1,0.000 3.000-1,-4.000 3.000-1,-5.000 3.000 0,-7.000 3.000-1,-5.000 4.000 1,-6.000 4.000-4,-3.000 6.000-3,-3.000 7.000-4,-2.000 6.000-4,-14.000 10.000-2,-21.000 17.000 0,-22.000 15.000 2,-22.000 16.000 0,-11.000 7.000 1,0.000 1.000 3,0.000-1.000 3,0.000 1.000 2,-2.000-3.000 1,-3.000-2.000 1,-3.000-3.000 1,-2.000-3.000 0,-1.000-4.000-1,3.000-3.000 1,3.000-3.000-1,4.000-2.000 0,11.000-8.000 0,23.000-8.000-1,22.000-10.000 0,22.000-9.000 0,10.000-9.000-2,1.000-5.000-3,-1.000-7.000-4,1.000-5.000-3,-3.000-3.000-3,-2.000 4.000-3,-3.000 3.000-2,-3.000 3.000-3,-2.000 3.000-1,0.000 3.000 1,0.000 3.000 1,0.000 4.000 2</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13"/>
    </inkml:context>
    <inkml:brush xml:id="br0">
      <inkml:brushProperty name="width" value="0.03591" units="cm"/>
      <inkml:brushProperty name="height" value="0.03591" units="cm"/>
      <inkml:brushProperty name="color" value="#00bff3"/>
    </inkml:brush>
  </inkml:definitions>
  <inkml:trace contextRef="#ctx0" brushRef="#br0">82900.000 8300.000 612,'-27.000'28.000'1,"-3.000"6.000"1,-3.000 7.000 1,-2.000 6.000 1,10.000-7.000 6,25.000-18.000 10,25.000-19.000 10,25.000-18.000 9,12.000-12.000 1,1.000-3.000-8,-1.000-3.000-9,1.000-2.000-8,1.000-5.000-6,3.000-2.000-2,3.000-3.000-4,4.000-3.000-3,1.000-2.000-1,0.000 0.000 0,0.000 0.000 0,0.000 0.000 0,0.000 1.000-1,0.000 4.000 0,0.000 3.000-1,0.000 3.000 0,-4.000 3.000 0,-5.000 3.000 1,-7.000 3.000 1,-5.000 4.000 1,-8.000 4.000 1,-5.000 6.000 0,-7.000 7.000 1,-5.000 6.000 1,-12.000 10.000 0,-16.000 17.000 0,-15.000 15.000-1,-15.000 16.000 0,-9.000 9.000 0,1.000 3.000-1,-1.000 3.000 0,1.000 4.000-1,-1.000 1.000 0,1.000 0.000 0,-1.000 0.000 0,1.000 0.000 0,-3.000-2.000 0,-2.000-3.000 1,-3.000-3.000 0,-3.000-2.000 1,-1.000-5.000 1,4.000-2.000-1,3.000-3.000 1,3.000-3.000 0,1.000-4.000 1,1.000-3.000 0,-1.000-3.000 0,1.000-2.000 1,2.000-5.000 0,7.000-2.000 2,6.000-3.000 0,7.000-3.000 0,18.000-7.000 3,31.000-9.000 2,32.000-10.000 3,31.000-8.000 2,13.000-14.000-1,-2.000-15.000-4,-3.000-15.000-5,-3.000-16.000-6,-2.000-10.000-5,0.000-3.000-7,0.000-3.000-8,0.000-2.000-8,-2.000-1.000-8,-3.000 3.000-9,-3.000 3.000-9,-2.000 4.000-9,-11.000 7.000-1,-15.000 13.000 11,-15.000 12.000 8,-16.000 13.000 10</inkml:trace>
</inkml:ink>
</file>

<file path=ppt/ink/ink2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23"/>
    </inkml:context>
    <inkml:brush xml:id="br0">
      <inkml:brushProperty name="width" value="0.03679" units="cm"/>
      <inkml:brushProperty name="height" value="0.03679" units="cm"/>
      <inkml:brushProperty name="color" value="#00bff3"/>
    </inkml:brush>
  </inkml:definitions>
  <inkml:trace contextRef="#ctx0" brushRef="#br0">61200.000 12100.000 597,'-47.000'-2.000'94,"6.000"-3.000"-23,7.000-3.000-24,6.000-2.000-23,1.000-3.000-13,-3.000 1.000 0,-3.000-1.000-1,-2.000 1.000-1,-6.000 2.000-1,-6.000 7.000-3,-6.000 6.000-2,-6.000 7.000-2,-1.000 5.000-1,7.000 7.000 0,6.000 6.000 0,7.000 7.000 0,2.000 2.000-1,1.000 1.000 1,-1.000-1.000 0,1.000 1.000-1,-1.000 1.000 2,1.000 3.000 0,-1.000 3.000 0,1.000 4.000 2,-1.000 5.000 0,1.000 10.000 1,-1.000 10.000 0,1.000 9.000 1,-1.000 2.000 0,1.000-2.000 0,-1.000-3.000 0,1.000-3.000 0,1.000-2.000 0,3.000 0.000 1,3.000 0.000 0,4.000 0.000 1,4.000-5.000 0,6.000-9.000-1,7.000-10.000 0,6.000-8.000 0,3.000-6.000 0,0.000 1.000-2,0.000-1.000 0,0.000 1.000 0,1.000-1.000-3,4.000 1.000-2,3.000-1.000-3,3.000 1.000-2,3.000-3.000-2,3.000-2.000 2,3.000-3.000 1,4.000-3.000 1,2.000-4.000 1,4.000-3.000-1,3.000-3.000-2,3.000-2.000 0,7.000-3.000 0,14.000 1.000-1,11.000-1.000 1,14.000 1.000-1,8.000-3.000-1,7.000-2.000-3,6.000-3.000-3,7.000-3.000-4,7.000-10.000-1,9.000-16.000 0,10.000-15.000 0,10.000-15.000 1,-6.000-6.000-2,-18.000 7.000-4,-19.000 6.000-4,-18.000 7.000-3,-14.000 2.000-3,-5.000 1.000 1,-7.000-1.000-1,-5.000 1.000-1</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24"/>
    </inkml:context>
    <inkml:brush xml:id="br0">
      <inkml:brushProperty name="width" value="0.0368" units="cm"/>
      <inkml:brushProperty name="height" value="0.0368" units="cm"/>
      <inkml:brushProperty name="color" value="#00bff3"/>
    </inkml:brush>
  </inkml:definitions>
  <inkml:trace contextRef="#ctx0" brushRef="#br0">75050.000 10700.000 597,'-49.000'54.000'130,"4.000"10.000"-32,3.000 10.000-31,3.000 9.000-32,-2.000 12.000-16,-6.000 16.000-4,-6.000 15.000-3,-6.000 17.000-3,-6.000 10.000-3,-2.000 6.000-1,-3.000 7.000-2,-3.000 6.000 0,-1.000-4.000-3,4.000-11.000 0,3.000-14.000-2,3.000-11.000-1,-1.000-3.000-2,-2.000 10.000-1,-3.000 10.000-2,-3.000 9.000-2,-1.000 6.000-1,4.000 3.000-1,3.000 3.000-2,3.000 4.000-1,6.000-12.000 0,9.000-24.000 0,10.000-26.000 1,10.000-24.000 0,5.000-20.000-1,4.000-11.000-1,3.000-14.000-1,3.000-11.000-3,4.000-17.000-1,7.000-18.000-3,6.000-19.000-3,7.000-18.000-2,7.000-25.000-2,9.000-27.000 0,10.000-28.000 0,10.000-28.000 0,0.000-1.000 3,-5.000 29.000 4,-7.000 28.000 7,-5.000 28.000 5</inkml:trace>
</inkml:ink>
</file>

<file path=ppt/ink/ink2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25"/>
    </inkml:context>
    <inkml:brush xml:id="br0">
      <inkml:brushProperty name="width" value="0.04087" units="cm"/>
      <inkml:brushProperty name="height" value="0.04087" units="cm"/>
      <inkml:brushProperty name="color" value="#00bff3"/>
    </inkml:brush>
  </inkml:definitions>
  <inkml:trace contextRef="#ctx0" brushRef="#br0">74950.000 10700.000 538,'-25.000'68.000'29,"0.000"-11.000"2,0.000-14.000 4,0.000-11.000 3,3.000-6.000-1,6.000 4.000-6,7.000 3.000-4,6.000 3.000-7,3.000 3.000-2,0.000 3.000-1,0.000 3.000-2,0.000 4.000-1,1.000 5.000 0,4.000 10.000-1,3.000 10.000-1,3.000 9.000-1,1.000 7.000 0,1.000 7.000 0,-1.000 6.000 0,1.000 7.000 0,-1.000 0.000-1,1.000-2.000-1,-1.000-3.000-1,1.000-3.000-1,-1.000-7.000 0,1.000-9.000-2,-1.000-10.000-1,1.000-8.000 0,1.000 3.000-3,3.000 20.000-2,3.000 18.000-4,4.000 20.000-3,1.000 10.000-2,0.000 3.000 1,0.000 3.000 0,0.000 4.000 0,-2.000 2.000 0,-3.000 4.000-1,-3.000 3.000-1,-2.000 3.000-1,-3.000-7.000 0,1.000-15.000 2,-1.000-15.000 0,1.000-16.000 2,-3.000-16.000-2,-2.000-16.000-7,-3.000-15.000-6,-3.000-15.000-7,-9.000-12.000-5,-11.000-6.000-4,-14.000-6.000-4,-11.000-6.000-4</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25"/>
    </inkml:context>
    <inkml:brush xml:id="br0">
      <inkml:brushProperty name="width" value="0.03351" units="cm"/>
      <inkml:brushProperty name="height" value="0.03351" units="cm"/>
      <inkml:brushProperty name="color" value="#00bff3"/>
    </inkml:brush>
  </inkml:definitions>
  <inkml:trace contextRef="#ctx0" brushRef="#br0">73350.000 13250.000 656,'79.000'0.000'91,"10.000"0.000"-18,10.000 0.000-19,9.000 0.000-18,6.000-2.000-11,3.000-3.000-4,3.000-3.000-3,4.000-2.000-4,1.000-5.000-5,0.000-2.000-7,0.000-3.000-5,0.000-3.000-6,-5.000-1.000-7,-9.000 4.000-7,-10.000 3.000-9,-8.000 3.000-7,-14.000 3.000-5,-15.000 3.000 1,-15.000 3.000 0,-16.000 4.000 1,-8.000 1.000 1,0.000 0.000 6,0.000 0.000 3,0.000 0.000 5</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38"/>
    </inkml:context>
    <inkml:brush xml:id="br0">
      <inkml:brushProperty name="width" value="0.05" units="cm"/>
      <inkml:brushProperty name="height" value="0.05" units="cm"/>
      <inkml:brushProperty name="color" value="#f2395b"/>
    </inkml:brush>
  </inkml:definitions>
  <inkml:trace contextRef="#ctx0" brushRef="#br0">74500.000 22825.000 333,'157.000'63.000'167,"51.000"46.000"-1,49.000 47.000 1,51.000 47.000 0</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6:41"/>
    </inkml:context>
    <inkml:brush xml:id="br0">
      <inkml:brushProperty name="width" value="0.03402" units="cm"/>
      <inkml:brushProperty name="height" value="0.03402" units="cm"/>
      <inkml:brushProperty name="color" value="#f2395b"/>
    </inkml:brush>
  </inkml:definitions>
  <inkml:trace contextRef="#ctx0" brushRef="#br0">59700.000 21150.000 646,'3.000'-41.000'-1,"6.000"19.000"2,7.000 19.000 2,6.000 19.000 3,3.000 7.000-1,0.000-3.000 1,0.000-3.000 0,0.000-2.000-1,4.000-3.000 0,10.000 1.000 2,10.000-1.000 0,9.000 1.000 0,4.000-1.000 1,1.000 1.000-2,-1.000-1.000-1,1.000 1.000-2,1.000-1.000 0,3.000 1.000 0,3.000-1.000-1,4.000 1.000 1,2.000-1.000-1,4.000 1.000 0,3.000-1.000 0,3.000 1.000-2,-1.000-3.000 1,-2.000-2.000 0,-3.000-3.000 0,-3.000-3.000 0,-1.000-2.000 1,4.000 0.000-1,3.000 0.000-1,3.000 0.000 0,4.000-4.000 0,7.000-5.000 0,6.000-7.000 0,7.000-5.000 0,0.000-4.000 0,-2.000 0.000 0,-3.000 0.000 0,-3.000 0.000 1,-1.000 1.000-1,4.000 4.000 0,3.000 3.000 1,3.000 3.000 0,-1.000 1.000 0,-2.000 1.000 1,-3.000-1.000 1,-3.000 1.000-1,-2.000-1.000 2,0.000 1.000-2,0.000-1.000 1,0.000 1.000-2,0.000-3.000 1,0.000-2.000 0,0.000-3.000 0,0.000-3.000-1,-2.000-1.000 1,-3.000 4.000-1,-3.000 3.000 0,-2.000 3.000 0,-1.000 3.000 0,3.000 3.000 0,3.000 3.000 0,4.000 4.000 1,1.000-1.000 0,0.000-3.000-1,0.000-3.000 0,0.000-2.000 0,-5.000-1.000 1,-9.000 3.000 1,-10.000 3.000 0,-8.000 4.000 2,-1.000 2.000-1,9.000 4.000-1,10.000 3.000-2,10.000 3.000-2,4.000 1.000 0,0.000 1.000 2,0.000-1.000 4,0.000 1.000 1,-4.000-1.000 1,-5.000 1.000-2,-7.000-1.000-2,-5.000 1.000-2,-6.000-1.000 0,-3.000 1.000 0,-3.000-1.000 0,-2.000 1.000 1,-3.000-3.000-1,1.000-2.000 1,-1.000-3.000 1,1.000-3.000-1,-1.000-2.000 1,1.000 0.000-1,-1.000 0.000 1,1.000 0.000 0,-3.000 0.000 0,-2.000 0.000-1,-3.000 0.000 1,-3.000 0.000 0,-2.000 0.000-1,0.000 0.000-1,0.000 0.000 0,0.000 0.000 0,-2.000 0.000-1,-3.000 0.000-1,-3.000 0.000 1,-2.000 0.000-2,-1.000 0.000 1,3.000 0.000-1,3.000 0.000 0,4.000 0.000 0,1.000 0.000-1,0.000 0.000 2,0.000 0.000 0,0.000 0.000 1,1.000 0.000 0,4.000 0.000 0,3.000 0.000 2,3.000 0.000-1,1.000 0.000 1,1.000 0.000 1,-1.000 0.000-1,1.000 0.000 1,-1.000 0.000 0,1.000 0.000-1,-1.000 0.000 0,1.000 0.000 0,1.000 0.000 0,3.000 0.000-1,3.000 0.000 1,4.000 0.000 0,-1.000 0.000-1,-3.000 0.000 0,-3.000 0.000 0,-2.000 0.000-1,-5.000 0.000-1,-2.000 0.000 1,-3.000 0.000 1,-3.000 0.000-1,-1.000 0.000 1,4.000 0.000-1,3.000 0.000 1,3.000 0.000-1,1.000 0.000 1,1.000 0.000 0,-1.000 0.000 0,1.000 0.000 1,-1.000 0.000-1,1.000 0.000 0,-1.000 0.000 0,1.000 0.000 0,-1.000 0.000-1,1.000 0.000 1,-1.000 0.000-1,1.000 0.000 1,-1.000 0.000 0,1.000 0.000 0,-1.000 0.000 0,1.000 0.000 0,-1.000 0.000 0,1.000 0.000 0,-1.000 0.000 0,1.000 0.000 0,-3.000 0.000-1,-2.000 0.000 1,-3.000 0.000-1,-3.000 0.000 1,-1.000 0.000-1,4.000 0.000 0,3.000 0.000 1,3.000 0.000 0,1.000 0.000 0,1.000 0.000 1,-1.000 0.000 0,1.000 0.000 0,-1.000 0.000 1,1.000 0.000-1,-1.000 0.000 0,1.000 0.000-1,1.000 0.000 1,3.000 0.000 0,3.000 0.000 0,4.000 0.000 1,1.000-2.000 0,0.000-3.000 0,0.000-3.000 0,0.000-2.000 0,-4.000-1.000 0,-5.000 3.000 0,-7.000 3.000 0,-5.000 4.000-1,-1.000-1.000 0,6.000-3.000-2,7.000-3.000 0,6.000-2.000-3,3.000-1.000 1,0.000 3.000 0,0.000 3.000 0,0.000 4.000 1,0.000-1.000 0,0.000-3.000 0,0.000-3.000 0,0.000-2.000 1,-2.000-1.000-1,-3.000 3.000 1,-3.000 3.000 0,-2.000 4.000 0,-1.000 1.000-1,3.000 0.000 1,3.000 0.000 0,4.000 0.000 0,-1.000 0.000 0,-3.000 0.000 0,-3.000 0.000 0,-2.000 0.000 0,-3.000 1.000 0,1.000 4.000-1,-1.000 3.000 0,1.000 3.000 0,-3.000-1.000-1,-2.000-2.000 1,-3.000-3.000 0,-3.000-3.000 1,2.000-1.000-1,10.000 4.000 1,10.000 3.000 0,9.000 3.000 0,1.000 1.000 0,-6.000 1.000 0,-6.000-1.000 0,-6.000 1.000 0,-4.000-3.000 0,1.000-2.000 0,-1.000-3.000 1,1.000-3.000-1,1.000-2.000 0,3.000 0.000 1,3.000 0.000 1,4.000 0.000 0,2.000 0.000 1,4.000 0.000-1,3.000 0.000-1,3.000 0.000 1,-1.000 0.000-1,-2.000 0.000 0,-3.000 0.000 1,-3.000 0.000 0,-2.000 0.000-1,0.000 0.000 1,0.000 0.000-1,0.000 0.000 0,-2.000 0.000-2,-3.000 0.000-3,-3.000 0.000-3,-2.000 0.000-3,-8.000 1.000-1,-8.000 4.000 2,-10.000 3.000 1,-9.000 3.000 1,-5.000-1.000 2,0.000-2.000 1,0.000-3.000 1,0.000-3.000 0,3.000-1.000 2,6.000 4.000 1,7.000 3.000 2,6.000 3.000 1,9.000-1.000 2,13.000-2.000 2,12.000-3.000 2,13.000-3.000 2,4.000-2.000-1,-3.000 0.000 0,-3.000 0.000-1,-2.000 0.000-1,-5.000 0.000-1,-2.000 0.000-2,-3.000 0.000-1,-3.000 0.000-1,-2.000 0.000 0,0.000 0.000-2,0.000 0.000 0,0.000 0.000-1,0.000 0.000-1,0.000 0.000-1,0.000 0.000-2,0.000 0.000-1,1.000 0.000 0,4.000 0.000 0,3.000 0.000 0,3.000 0.000 0,-1.000 0.000 1,-2.000 0.000 1,-3.000 0.000 1,-3.000 0.000 0,-2.000 0.000 1,0.000 0.000 0,0.000 0.000 1,0.000 0.000-1,0.000 0.000 1,0.000 0.000 0,0.000 0.000-1,0.000 0.000 1,1.000 0.000-1,4.000 0.000 1,3.000 0.000 0,3.000 0.000 1,1.000 0.000 0,1.000 0.000 0,-1.000 0.000-1,1.000 0.000 1,-1.000 0.000-1,1.000 0.000 1,-1.000 0.000 0,1.000 0.000 0,-1.000 0.000 0,1.000 0.000 0,-1.000 0.000-1,1.000 0.000 0,1.000 0.000 1,3.000 0.000-1,3.000 0.000 1,4.000 0.000-1,-3.000 0.000 0,-5.000 0.000 1,-7.000 0.000-1,-5.000 0.000 1,-3.000 0.000-1,4.000 0.000 1,3.000 0.000 1,3.000 0.000 0,1.000-2.000 0,1.000-3.000 0,-1.000-3.000-1,1.000-2.000 0,1.000-5.000 0,3.000-2.000 2,3.000-3.000-1,4.000-3.000 2,-1.000-1.000 0,-3.000 4.000-1,-3.000 3.000 0,-2.000 3.000-1,-3.000 3.000 0,1.000 3.000-1,-1.000 3.000 0,1.000 4.000-1,1.000 1.000 1,3.000 0.000-2,3.000 0.000 1,4.000 0.000-1,-1.000 0.000 0,-3.000 0.000 0,-3.000 0.000 0,-2.000 0.000 0,-3.000 0.000 1,1.000 0.000-1,-1.000 0.000 0,1.000 0.000 0,-3.000 0.000 0,-2.000 0.000 1,-3.000 0.000 0,-3.000 0.000 1,-2.000 0.000-1,0.000 0.000 1,0.000 0.000-1,0.000 0.000 0,0.000 0.000 1,0.000 0.000-1,0.000 0.000 0,0.000 0.000-1,0.000 0.000 1,0.000 0.000-1,0.000 0.000 0,0.000 0.000-1,-2.000 1.000 0,-3.000 4.000 0,-3.000 3.000 0,-2.000 3.000-1,-1.000-1.000 1,3.000-2.000 0,3.000-3.000 0,4.000-3.000 0,-1.000-1.000 0,-3.000 4.000 1,-3.000 3.000-1,-2.000 3.000 1,-3.000-1.000 0,1.000-2.000 0,-1.000-3.000 1,1.000-3.000 0,-3.000-2.000 0,-2.000 0.000 1,-3.000 0.000-1,-3.000 0.000 1,-2.000 0.000-1,0.000 0.000 1,0.000 0.000-1,0.000 0.000 1,0.000 0.000-1,0.000 0.000 1,0.000 0.000-1,0.000 0.000 0,-2.000 0.000 0,-3.000 0.000 0,-3.000 0.000-1,-2.000 0.000 0,-1.000 0.000-1,3.000 0.000 1,3.000 0.000 0,4.000 0.000 1,1.000 0.000-1,0.000 0.000 1,0.000 0.000 0,0.000 0.000 0,0.000 0.000-1,0.000 0.000 1,0.000 0.000 0,0.000 0.000 0,-2.000 0.000-1,-3.000 0.000 1,-3.000 0.000 0,-2.000 0.000 0,-3.000 0.000-1,1.000 0.000-3,-1.000 0.000-3,1.000 0.000-2,-12.000-2.000-8,-21.000-3.000-13,-22.000-3.000-12,-22.000-2.000-12,-10.000-3.000-4,4.000 1.000 6,3.000-1.000 6,3.000 1.000 7</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1"/>
    </inkml:context>
    <inkml:brush xml:id="br0">
      <inkml:brushProperty name="width" value="0.07302" units="cm"/>
      <inkml:brushProperty name="height" value="0.07302" units="cm"/>
      <inkml:brushProperty name="color" value="#00bff3"/>
    </inkml:brush>
  </inkml:definitions>
  <inkml:trace contextRef="#ctx0" brushRef="#br0">65930.000 48950.000,'-47.000'0.000,"39.000"8.000,0.000 0.000,0.000 31.000,0.000 0.000,-15.000 39.000,-1.000 1.000,1.000-9.000,-1.000 1.000,8.000-9.000,1.000 1.000,-9.000-8.000,1.000 0.000,-1.000-16.000,0.000 0.000,9.000-8.000,-1.000 1.000,16.000-40.000,0.000 0.000,8.000-8.000</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26"/>
    </inkml:context>
    <inkml:brush xml:id="br0">
      <inkml:brushProperty name="width" value="0.03516" units="cm"/>
      <inkml:brushProperty name="height" value="0.03516" units="cm"/>
      <inkml:brushProperty name="color" value="#f2395b"/>
    </inkml:brush>
  </inkml:definitions>
  <inkml:trace contextRef="#ctx0" brushRef="#br0">25650.000 34000.000 625,'-69.000'-47.000'0,"13.000"6.000"0,12.000 7.000 0,13.000 6.000 0,16.000 15.000 1,23.000 26.000 2,22.000 24.000 3,22.000 26.000 1,12.000 15.000 1,3.000 6.000 1,3.000 7.000-2,4.000 6.000 1,1.000 4.000 0,0.000 4.000 1,0.000 3.000 1,0.000 3.000 1,0.000-1.000 0,0.000-2.000 0,0.000-3.000-1,0.000-3.000 1,0.000-4.000-2,0.000-3.000-2,0.000-3.000-1,0.000-2.000-2,0.000-3.000-1,0.000 1.000 0,0.000-1.000 0,0.000 1.000 0,-4.000-4.000-1,-5.000-6.000 1,-7.000-6.000-1,-5.000-6.000-1,-4.000-7.000 0,0.000-6.000 1,0.000-6.000-1,0.000-6.000 0,-2.000-6.000 0,-3.000-2.000 1,-3.000-3.000 1,-2.000-3.000 0,-1.000-6.000 1,3.000-5.000 2,3.000-7.000 1,4.000-5.000 2,4.000-12.000 0,6.000-16.000-1,7.000-15.000-1,6.000-15.000 0,9.000-25.000 1,13.000-30.000 2,12.000-32.000 3,13.000-30.000 2,7.000-17.000 1,4.000 1.000-1,3.000-1.000-1,3.000 1.000-1,1.000 1.000-2,1.000 3.000-4,-1.000 3.000-2,1.000 4.000-4,-4.000-4.000-2,-6.000-9.000-1,-6.000-10.000 0,-6.000-8.000 0,-2.000-8.000-1,3.000-2.000 0,3.000-3.000-1,4.000-3.000 0,-7.000 16.000 0,-16.000 39.000-2,-15.000 36.000-2,-15.000 39.000-1,-9.000 24.000-8,1.000 13.000-11,-1.000 12.000-14,1.000 13.000-12,-4.000 6.000-3,-6.000 0.000 10,-6.000 0.000 8,-6.000 0.000 9,-7.000 1.000 5,-6.000 4.000 0,-6.000 3.000 1,-6.000 3.000 1</inkml:trace>
</inkml:ink>
</file>

<file path=ppt/ink/ink2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29"/>
    </inkml:context>
    <inkml:brush xml:id="br0">
      <inkml:brushProperty name="width" value="0.03156" units="cm"/>
      <inkml:brushProperty name="height" value="0.03156" units="cm"/>
      <inkml:brushProperty name="color" value="#f2395b"/>
    </inkml:brush>
  </inkml:definitions>
  <inkml:trace contextRef="#ctx0" brushRef="#br0">67300.000 34450.000 697,'-47.000'-4.000'-2,"6.000"-5.000"-3,7.000-7.000-2,6.000-5.000-4,4.000-3.000 0,4.000 4.000 5,3.000 3.000 4,3.000 3.000 3,1.000 1.000 4,1.000 1.000 4,-1.000-1.000 4,1.000 1.000 3,4.000 2.000 2,9.000 7.000-2,10.000 6.000 0,10.000 7.000-2,4.000 5.000-2,0.000 7.000-1,0.000 6.000-2,0.000 7.000-2,1.000 0.000-1,4.000-2.000-2,3.000-3.000 1,3.000-3.000-2,1.000-2.000 0,1.000 0.000 0,-1.000 0.000 1,1.000 0.000-1,-3.000 1.000 0,-2.000 4.000 1,-3.000 3.000-1,-3.000 3.000 0,-2.000 1.000 0,0.000 1.000 0,0.000-1.000 1,0.000 1.000-1,1.000 1.000 1,4.000 3.000-1,3.000 3.000 0,3.000 4.000 1,-1.000 1.000-1,-2.000 0.000 0,-3.000 0.000 0,-3.000 0.000 1,-1.000 3.000 0,4.000 6.000-1,3.000 7.000-1,3.000 6.000 0,1.000 6.000 0,1.000 6.000 1,-1.000 7.000 1,1.000 6.000 1,-3.000 1.000-1,-2.000-3.000-1,-3.000-3.000-2,-3.000-2.000-1,-2.000-6.000 0,0.000-6.000 0,0.000-6.000 1,0.000-6.000-1,-2.000-2.000 1,-3.000 3.000 0,-3.000 3.000 0,-2.000 4.000 1,-3.000 1.000 0,1.000 0.000 0,-1.000 0.000 0,1.000 0.000 1,1.000-2.000 0,3.000-3.000-1,3.000-3.000-1,4.000-2.000 0,-1.000-6.000 0,-3.000-6.000-1,-3.000-6.000 0,-2.000-6.000 0,-3.000-6.000 0,1.000-2.000 1,-1.000-3.000 0,1.000-3.000 0,-1.000-2.000 0,1.000 0.000-1,-1.000 0.000-2,1.000 0.000 1,1.000-4.000-1,3.000-5.000 1,3.000-7.000 1,4.000-5.000 1,1.000-4.000 1,0.000 0.000 0,0.000 0.000 0,0.000 0.000-1,1.000-4.000 1,4.000-5.000 0,3.000-7.000 1,3.000-5.000-1,-2.000-4.000 1,-6.000 0.000-1,-6.000 0.000 0,-6.000 0.000-1,-1.000-2.000 1,7.000-3.000-1,6.000-3.000 1,7.000-2.000 1,0.000-1.000-1,-2.000 3.000 0,-3.000 3.000-1,-3.000 4.000 0,-2.000 1.000 0,0.000 0.000 0,0.000 0.000 0,0.000 0.000 0,0.000-2.000-1,0.000-3.000 1,0.000-3.000 0,0.000-2.000-1,1.000-6.000 1,4.000-6.000 0,3.000-6.000-1,3.000-6.000 1,3.000-6.000-1,3.000-2.000 1,3.000-3.000-1,4.000-3.000 1,4.000-7.000-1,6.000-9.000 0,7.000-10.000 0,6.000-8.000 0,4.000-12.000 0,4.000-12.000 0,3.000-13.000 1,3.000-12.000 0,4.000-10.000 0,7.000-6.000 1,6.000-6.000-1,7.000-6.000 1,4.000-1.000-1,3.000 7.000 0,3.000 6.000 0,4.000 7.000-1,-1.000 5.000 0,-3.000 7.000-1,-3.000 6.000-1,-2.000 7.000-2,-6.000 4.000 0,-6.000 3.000-1,-6.000 3.000 0,-6.000 4.000 0,-6.000 2.000 1,-2.000 4.000 0,-3.000 3.000 1,-3.000 3.000 2,-2.000 3.000-1,0.000 3.000 1,0.000 3.000 1,0.000 4.000 0,-2.000 4.000 0,-3.000 6.000-1,-3.000 7.000 1,-2.000 6.000-1,-3.000 4.000 0,1.000 4.000 0,-1.000 3.000 1,1.000 3.000-1,-1.000-1.000 0,1.000-2.000 0,-1.000-3.000 1,1.000-3.000-1,-4.000 1.000 0,-6.000 6.000 0,-6.000 7.000 0,-6.000 6.000 0,-6.000 4.000-1,-2.000 4.000 1,-3.000 3.000-1,-3.000 3.000 1,-2.000 3.000 0,0.000 3.000 1,0.000 3.000-1,0.000 4.000 1</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34"/>
    </inkml:context>
    <inkml:brush xml:id="br0">
      <inkml:brushProperty name="width" value="0.022" units="cm"/>
      <inkml:brushProperty name="height" value="0.022" units="cm"/>
      <inkml:brushProperty name="color" value="#f2395b"/>
    </inkml:brush>
  </inkml:definitions>
  <inkml:trace contextRef="#ctx0" brushRef="#br0">44900.000 37100.000 999,'23.000'-47.000'-6,"-3.000"6.000"-12,-3.000 7.000-12,-2.000 6.000-12</inkml:trace>
</inkml:ink>
</file>

<file path=ppt/ink/ink2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36"/>
    </inkml:context>
    <inkml:brush xml:id="br0">
      <inkml:brushProperty name="width" value="0.03259" units="cm"/>
      <inkml:brushProperty name="height" value="0.03259" units="cm"/>
      <inkml:brushProperty name="color" value="#f2395b"/>
    </inkml:brush>
  </inkml:definitions>
  <inkml:trace contextRef="#ctx0" brushRef="#br0">44950.000 36150.000 675,'-25.000'-21.000'25,"0.000"10.000"3,0.000 10.000 3,0.000 9.000 4,1.000 6.000-2,4.000 3.000-5,3.000 3.000-6,3.000 4.000-6,1.000 2.000-3,1.000 4.000-3,-1.000 3.000-2,1.000 3.000-2,-3.000 3.000-2,-2.000 3.000 0,-3.000 3.000 1,-3.000 4.000-1,-2.000 4.000 1,0.000 6.000-1,0.000 7.000 1,0.000 6.000 0,-2.000 3.000-1,-3.000 0.000 1,-3.000 0.000-1,-2.000 0.000 1,-1.000 1.000-1,3.000 4.000-1,3.000 3.000 0,4.000 3.000 0,1.000 3.000-1,0.000 3.000-1,0.000 3.000-2,0.000 4.000-1,1.000 1.000-1,4.000 0.000 2,3.000 0.000 0,3.000 0.000 1,1.000-4.000 0,1.000-5.000 0,-1.000-7.000 0,1.000-5.000-1,1.000-3.000 1,3.000 4.000-1,3.000 3.000 0,4.000 3.000-1,1.000-2.000 1,0.000-6.000 0,0.000-6.000-1,0.000-6.000 1,1.000-7.000 0,4.000-6.000-1,3.000-6.000 1,3.000-6.000-1,6.000-9.000 0,9.000-8.000-3,10.000-10.000-3,10.000-9.000-2,4.000-10.000-1,0.000-9.000 2,0.000-10.000 1,0.000-8.000 1,-2.000-11.000 1,-3.000-8.000 1,-3.000-10.000 0,-2.000-9.000 2,-3.000-5.000-1,1.000 0.000 2,-1.000 0.000 0,1.000 0.000 0,-6.000 1.000 1,-8.000 4.000 0,-10.000 3.000 0,-9.000 3.000 0,-5.000 4.000 1,0.000 7.000 3,0.000 6.000 2,0.000 7.000 2,-2.000 2.000 1,-3.000 1.000-1,-3.000-1.000 0,-2.000 1.000 0,-6.000 4.000-1,-6.000 9.000-1,-6.000 10.000 1,-6.000 10.000-1,-6.000 4.000 0,-2.000 0.000-1,-3.000 0.000-1,-3.000 0.000-1,-1.000 3.000-1,4.000 6.000 0,3.000 7.000-1,3.000 6.000 0,-1.000 3.000-2,-2.000 0.000 0,-3.000 0.000-2,-3.000 0.000-2,-1.000 0.000-1,4.000 0.000-3,3.000 0.000-3,3.000 0.000-4,3.000 1.000-1,3.000 4.000-2,3.000 3.000-2,4.000 3.000-2,4.000-1.000-3,6.000-2.000-7,7.000-3.000-6,6.000-3.000-6</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37"/>
    </inkml:context>
    <inkml:brush xml:id="br0">
      <inkml:brushProperty name="width" value="0.03293" units="cm"/>
      <inkml:brushProperty name="height" value="0.03293" units="cm"/>
      <inkml:brushProperty name="color" value="#f2395b"/>
    </inkml:brush>
  </inkml:definitions>
  <inkml:trace contextRef="#ctx0" brushRef="#br0">42400.000 40350.000 668,'-25.000'21.000'1,"0.000"-5.000"2,0.000-7.000 3,0.000-5.000 1,9.000-8.000 9,19.000-5.000 12,19.000-7.000 13,19.000-5.000 12,9.000-4.000 2,0.000 0.000-13,0.000 0.000-11,0.000 0.000-12,10.000-4.000-8,23.000-5.000-2,22.000-7.000-3,22.000-5.000-4,4.000 0.000-1,-12.000 10.000 0,-13.000 10.000-2,-12.000 9.000-1,-4.000 6.000 1,7.000 3.000-1,6.000 3.000 1,7.000 4.000 0,2.000 1.000 0,1.000 0.000-2,-1.000 0.000-2,1.000 0.000-2,-4.000 1.000 0,-6.000 4.000 0,-6.000 3.000 0,-6.000 3.000 1,-6.000-1.000-2,-2.000-2.000 0,-3.000-3.000-1,-3.000-3.000-1,-6.000-2.000 0,-5.000 0.000-1,-7.000 0.000 0,-5.000 0.000 0,-8.000-2.000 0,-5.000-3.000 1,-7.000-3.000 1,-5.000-2.000 0,-4.000-3.000 0,0.000 1.000 0,0.000-1.000-1,0.000 1.000-1,-2.000-3.000-2,-3.000-2.000-3,-3.000-3.000-4,-2.000-3.000-3,-8.000 1.000-3,-8.000 6.000-2,-10.000 7.000-2,-9.000 6.000-2</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38"/>
    </inkml:context>
    <inkml:brush xml:id="br0">
      <inkml:brushProperty name="width" value="0.03139" units="cm"/>
      <inkml:brushProperty name="height" value="0.03139" units="cm"/>
      <inkml:brushProperty name="color" value="#f2395b"/>
    </inkml:brush>
  </inkml:definitions>
  <inkml:trace contextRef="#ctx0" brushRef="#br0">43750.000 40500.000 700,'-22.000'25.000'3,"6.000"0.000"6,7.000 0.000 5,6.000 0.000 7,3.000 3.000 1,0.000 6.000-1,0.000 7.000-2,0.000 6.000-2,0.000 7.000-1,0.000 10.000 0,0.000 10.000-1,0.000 9.000-1,0.000 2.000 0,0.000-2.000 0,0.000-3.000-1,0.000-3.000-1,3.000-1.000 0,6.000 4.000 0,7.000 3.000-2,6.000 3.000 0,1.000-4.000-2,-3.000-8.000-3,-3.000-10.000-2,-2.000-9.000-4,-1.000-5.000-2,3.000 0.000 0,3.000 0.000 0,4.000 0.000-1,1.000-2.000-1,0.000-3.000 0,0.000-3.000 0,0.000-2.000-1,-2.000-3.000 0,-3.000 1.000 1,-3.000-1.000 2,-2.000 1.000 0,-5.000-3.000 0,-2.000-2.000 2,-3.000-3.000-1,-3.000-3.000 1,-2.000-1.000 0,0.000 4.000 0,0.000 3.000 1,0.000 3.000-1,-4.000 4.000 1,-5.000 7.000 0,-7.000 6.000-1,-5.000 7.000 0,-8.000 4.000-1,-5.000 3.000-3,-7.000 3.000-2,-5.000 4.000-2,-4.000 1.000-1,0.000 0.000 1,0.000 0.000-1,0.000 0.000 2,-2.000-4.000-2,-3.000-5.000-1,-3.000-7.000-2,-2.000-5.000-3,0.000-8.000-1,7.000-5.000-3,6.000-7.000-3,7.000-5.000-2,4.000-12.000-2,3.000-16.000 0,3.000-15.000 0,4.000-15.000-1,2.000-7.000 3,4.000 3.000 5,3.000 3.000 4,3.000 4.000 4</inkml:trace>
</inkml:ink>
</file>

<file path=ppt/ink/ink2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38"/>
    </inkml:context>
    <inkml:brush xml:id="br0">
      <inkml:brushProperty name="width" value="0.02844" units="cm"/>
      <inkml:brushProperty name="height" value="0.02844" units="cm"/>
      <inkml:brushProperty name="color" value="#f2395b"/>
    </inkml:brush>
  </inkml:definitions>
  <inkml:trace contextRef="#ctx0" brushRef="#br0">43550.000 41750.000 773,'28.000'-27.000'12,"6.000"-3.000"5,7.000-3.000 5,6.000-2.000 5,4.000-1.000 1,4.000 3.000-3,3.000 3.000-3,3.000 4.000-4,3.000 2.000-1,3.000 4.000-3,3.000 3.000-3,4.000 3.000-2,1.000 1.000-5,0.000 1.000-6,0.000-1.000-7,0.000 1.000-6,1.000-1.000-6,4.000 1.000-6,3.000-1.000-5,3.000 1.000-4,-7.000-3.000-3,-15.000-2.000 0,-15.000-3.000 0,-16.000-3.000 0</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1"/>
    </inkml:context>
    <inkml:brush xml:id="br0">
      <inkml:brushProperty name="width" value="0.02834" units="cm"/>
      <inkml:brushProperty name="height" value="0.02834" units="cm"/>
      <inkml:brushProperty name="color" value="#f2395b"/>
    </inkml:brush>
  </inkml:definitions>
  <inkml:trace contextRef="#ctx0" brushRef="#br0">45250.000 39800.000 776,'48.000'0.000'68,"-3.000"0.000"-15,-3.000 0.000-16,-2.000 0.000-15,-3.000 0.000-10,1.000 0.000-3,-1.000 0.000-2,1.000 0.000-3,-3.000 0.000-1,-2.000 0.000-2,-3.000 0.000-1,-3.000 0.000 0,-1.000 0.000-2,4.000 0.000 1,3.000 0.000 0,3.000 0.000 0,-1.000 0.000 0,-2.000 0.000 0,-3.000 0.000 0,-3.000 0.000-1,-2.000 0.000 1,0.000 0.000 0,0.000 0.000 0,0.000 0.000 0,3.000 0.000 0,6.000 0.000 0,7.000 0.000 1,6.000 0.000 0,1.000 0.000 1,-3.000 0.000-1,-3.000 0.000 1,-2.000 0.000 1,-1.000 0.000-1,3.000 0.000 0,3.000 0.000 0,4.000 0.000 0,-1.000-2.000 0,-3.000-3.000 1,-3.000-3.000 0,-2.000-2.000 0,-3.000-3.000 1,1.000 1.000-1,-1.000-1.000-1,1.000 1.000 0,1.000 1.000 0,3.000 3.000-1,3.000 3.000 0,4.000 4.000 0,-1.000 1.000 0,-3.000 0.000-1,-3.000 0.000-1,-2.000 0.000-1,-1.000 0.000-1,3.000 0.000 0,3.000 0.000-2,4.000 0.000 0,2.000-2.000-1,4.000-3.000 2,3.000-3.000 1,3.000-2.000 2,3.000-5.000-1,3.000-2.000 1,3.000-3.000-1,4.000-3.000 0,1.000-1.000 0,0.000 4.000 2,0.000 3.000 0,0.000 3.000 2,0.000 1.000 0,0.000 1.000 0,0.000-1.000-1,0.000 1.000 1,0.000 1.000-1,0.000 3.000 0,0.000 3.000-2,0.000 4.000 1,1.000-1.000-1,4.000-3.000 0,3.000-3.000 1,3.000-2.000 0,1.000-3.000 0,1.000 1.000-1,-1.000-1.000 0,1.000 1.000 0,1.000-1.000-1,3.000 1.000 1,3.000-1.000 0,4.000 1.000-1,2.000 1.000 0,4.000 3.000 0,3.000 3.000-2,3.000 4.000 0,1.000-1.000-1,1.000-3.000 0,-1.000-3.000 0,1.000-2.000 1,1.000-1.000 0,3.000 3.000 1,3.000 3.000 0,4.000 4.000 1,2.000-1.000 0,4.000-3.000 2,3.000-3.000 0,3.000-2.000 1,3.000-3.000 0,3.000 1.000 0,3.000-1.000 1,4.000 1.000 0,1.000 1.000 0,0.000 3.000 0,0.000 3.000 0,0.000 4.000 0,3.000-1.000 0,6.000-3.000-2,7.000-3.000-2,6.000-2.000 0,3.000-1.000-1,0.000 3.000 0,0.000 3.000 1,0.000 4.000 1,1.000 1.000 0,4.000 0.000-1,3.000 0.000 0,3.000 0.000-2,4.000 0.000 0,7.000 0.000 0,6.000 0.000 0,7.000 0.000 0,0.000-2.000 0,-2.000-3.000 0,-3.000-3.000 1,-3.000-2.000 0,-4.000-6.000 1,-3.000-6.000-2,-3.000-6.000-1,-2.000-6.000 0,-1.000-6.000-2,3.000-2.000-1,3.000-3.000-1,4.000-3.000-2,-4.000-2.000 0,-9.000 0.000-2,-10.000 0.000-1,-8.000 0.000-2,-22.000 4.000 1,-30.000 10.000 3,-32.000 10.000 1,-30.000 9.000 2,-17.000 2.000 1,1.000-2.000 2,-1.000-3.000 1,1.000-3.000 2</inkml:trace>
</inkml:ink>
</file>

<file path=ppt/ink/ink2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2"/>
    </inkml:context>
    <inkml:brush xml:id="br0">
      <inkml:brushProperty name="width" value="0.02948" units="cm"/>
      <inkml:brushProperty name="height" value="0.02948" units="cm"/>
      <inkml:brushProperty name="color" value="#f2395b"/>
    </inkml:brush>
  </inkml:definitions>
  <inkml:trace contextRef="#ctx0" brushRef="#br0">46700.000 36650.000 746,'-25.000'26.000'52,"0.000"4.000"-12,0.000 3.000-11,0.000 3.000-12,0.000 4.000-6,0.000 7.000 0,0.000 6.000 1,0.000 7.000 0,1.000 0.000-1,4.000-2.000-1,3.000-3.000-1,3.000-3.000-2,1.000-1.000-1,1.000 4.000-1,-1.000 3.000-1,1.000 3.000-1,1.000 1.000-1,3.000 1.000 1,3.000-1.000 0,4.000 1.000 1,1.000-1.000-2,0.000 1.000-1,0.000-1.000-4,0.000 1.000-1,1.000-3.000-1,4.000-2.000-1,3.000-3.000 0,3.000-3.000 0,3.000-4.000-1,3.000-3.000-1,3.000-3.000-1,4.000-2.000-2,1.000-5.000 0,0.000-2.000 0,0.000-3.000 2,0.000-3.000 0,1.000-4.000-1,4.000-3.000-5,3.000-3.000-4,3.000-2.000-5,1.000-5.000-2,1.000-2.000-1,-1.000-3.000 0,1.000-3.000-2,-1.000-6.000 2,1.000-5.000 2,-1.000-7.000 2,1.000-5.000 3,-4.000-4.000 2,-6.000 0.000 5,-6.000 0.000 3,-6.000 0.000 4</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3"/>
    </inkml:context>
    <inkml:brush xml:id="br0">
      <inkml:brushProperty name="width" value="0.02939" units="cm"/>
      <inkml:brushProperty name="height" value="0.02939" units="cm"/>
      <inkml:brushProperty name="color" value="#f2395b"/>
    </inkml:brush>
  </inkml:definitions>
  <inkml:trace contextRef="#ctx0" brushRef="#br0">47400.000 37100.000 748,'-21.000'-65.000'8,"10.000"23.000"10,10.000 22.000 11,9.000 22.000 11,6.000 12.000 0,3.000 3.000-9,3.000 3.000-9,4.000 4.000-10,2.000 7.000-5,4.000 13.000-1,3.000 12.000-2,3.000 13.000-2,-1.000 6.000-1,-2.000 0.000-1,-3.000 0.000 1,-3.000 0.000-2,-4.000 0.000 1,-3.000 0.000-1,-3.000 0.000 1,-2.000 0.000 0,-3.000-2.000 0,1.000-3.000 1,-1.000-3.000-1,1.000-2.000 0,-1.000-8.000 0,1.000-8.000-1,-1.000-10.000-1,1.000-9.000-1,1.000-16.000 1,3.000-22.000 3,3.000-22.000 4,4.000-21.000 2,1.000-15.000 1,0.000-6.000-2,0.000-6.000-1,0.000-6.000-2,0.000-6.000-1,0.000-2.000 0,0.000-3.000-2,0.000-3.000 1,1.000-2.000-2,4.000 0.000 0,3.000 0.000 1,3.000 0.000-1,-1.000 4.000-1,-2.000 10.000-2,-3.000 10.000-2,-3.000 9.000-1,-4.000 6.000-3,-3.000 3.000-5,-3.000 3.000-5,-2.000 4.000-3,-1.000 8.000-7,3.000 17.000-8,3.000 15.000-8,4.000 16.000-9</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6"/>
    </inkml:context>
    <inkml:brush xml:id="br0">
      <inkml:brushProperty name="width" value="0.07302" units="cm"/>
      <inkml:brushProperty name="height" value="0.07302" units="cm"/>
      <inkml:brushProperty name="color" value="#00bff3"/>
    </inkml:brush>
  </inkml:definitions>
  <inkml:trace contextRef="#ctx0" brushRef="#br0">94850.000 4272.000,'47.000'-62.000,"8.000"23.000,0.000-1.000,16.000 25.000,-1.000-1.000,-38.000 32.000,-1.000-1.000,-23.000 32.000,0.000 0.000,-48.000 0.000,1.000 1.000,-8.000-1.000,0.000 0.000,8.000-16.000,0.000 0.000,7.000-15.000,1.000 0.000,23.000-1.000,0.000 1.000,16.000-8.000,0.000 0.000,39.000-24.000,0.000 0.000,-16.000-7.000,1.000-1.000,-24.000-7.000,-1.000 0.000,-14.000-9.000,-1.000 1.000,-16.000 0.000,1.000 0.000,7.000 31.000,0.000 0.000,1.000 8.000,-1.000 0.000,0.000 24.000,0.000-1.000,9.000 32.000,-1.000 0.000,8.000 0.000,0.000 0.000,0.000-32.000,0.000 1.000,8.000-24.000</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2"/>
    </inkml:context>
    <inkml:brush xml:id="br0">
      <inkml:brushProperty name="width" value="0.07302" units="cm"/>
      <inkml:brushProperty name="height" value="0.07302" units="cm"/>
      <inkml:brushProperty name="color" value="#00bff3"/>
    </inkml:brush>
  </inkml:definitions>
  <inkml:trace contextRef="#ctx0" brushRef="#br0">66350.000 49045.000,'31.000'-79.000,"-31.000"64.000,0.000-1.000,8.000 32.000,0.000-1.000,8.000 40.000,-1.000 0.000,1.000 8.000,0.000-1.000,0.000 1.000,-1.000 0.000,-7.000-32.000,0.000 0.000,0.000-15.000,0.000 0.000,15.000-24.000,1.000 0.000,7.000-47.000,0.000 0.000,9.000-23.000,-1.000 0.000,8.000-40.000,0.000 1.000,-16.000 38.000,1.000 1.000,-32.000 55.000,0.000-1.000,-16.000 55.000,0.000 1.000,1.000-1.000,-1.000 0.000,0.000-7.000</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3"/>
    </inkml:context>
    <inkml:brush xml:id="br0">
      <inkml:brushProperty name="width" value="0.02946" units="cm"/>
      <inkml:brushProperty name="height" value="0.02946" units="cm"/>
      <inkml:brushProperty name="color" value="#f2395b"/>
    </inkml:brush>
  </inkml:definitions>
  <inkml:trace contextRef="#ctx0" brushRef="#br0">48800.000 37350.000 746,'1.000'45.000'-1,"4.000"-9.000"3,3.000-10.000 3,3.000-8.000 5,-1.000-4.000 4,-2.000 3.000 6,-3.000 3.000 7,-3.000 4.000 5,-2.000 2.000 1,0.000 4.000-5,0.000 3.000-5,0.000 3.000-4,0.000 4.000-5,0.000 7.000-2,0.000 6.000-3,0.000 7.000-4,1.000 0.000-4,4.000-2.000-4,3.000-3.000-5,3.000-3.000-6,-1.000-2.000-4,-2.000 0.000-3,-3.000 0.000-5,-3.000 0.000-3,-2.000-2.000-3,0.000-3.000 0,0.000-3.000 0,0.000-2.000-2,1.000-6.000 2,4.000-6.000 2,3.000-6.000 3,3.000-6.000 2</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3"/>
    </inkml:context>
    <inkml:brush xml:id="br0">
      <inkml:brushProperty name="width" value="0.02524" units="cm"/>
      <inkml:brushProperty name="height" value="0.02524" units="cm"/>
      <inkml:brushProperty name="color" value="#f2395b"/>
    </inkml:brush>
  </inkml:definitions>
  <inkml:trace contextRef="#ctx0" brushRef="#br0">49300.000 37300.000 871,'26.000'21.000'4,"4.000"-5.000"5,3.000-7.000 4,3.000-5.000 5,4.000-6.000 1,7.000-3.000-2,6.000-3.000-2,7.000-2.000-3,5.000-3.000-2,7.000 1.000-4,6.000-1.000-5,7.000 1.000-4,0.000 1.000 0,-2.000 3.000 2,-3.000 3.000 4,-3.000 4.000 3,-4.000-1.000-4,-3.000-3.000-10,-3.000-3.000-12,-2.000-2.000-11,-8.000-3.000-6,-8.000 1.000-1,-10.000-1.000-2,-9.000 1.000-1</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4"/>
    </inkml:context>
    <inkml:brush xml:id="br0">
      <inkml:brushProperty name="width" value="0.03244" units="cm"/>
      <inkml:brushProperty name="height" value="0.03244" units="cm"/>
      <inkml:brushProperty name="color" value="#f2395b"/>
    </inkml:brush>
  </inkml:definitions>
  <inkml:trace contextRef="#ctx0" brushRef="#br0">51150.000 36300.000 678,'21.000'48.000'79,"-5.000"-3.000"-19,-7.000-3.000-20,-5.000-2.000-20,-3.000 2.000-10,4.000 9.000 3,3.000 10.000 1,3.000 10.000 2,1.000 2.000-1,1.000-3.000-1,-1.000-3.000-2,1.000-2.000-2,-1.000-1.000-3,1.000 3.000-1,-1.000 3.000-2,1.000 4.000-2,-1.000 1.000-3,1.000 0.000-1,-1.000 0.000-2,1.000 0.000-1,-1.000-2.000-2,1.000-3.000 0,-1.000-3.000 0,1.000-2.000-1,4.000-20.000 0,9.000-34.000 1,10.000-35.000-1,10.000-33.000 1,0.000-15.000 1,-5.000 6.000 3,-7.000 7.000 1,-5.000 6.000 2,-3.000-2.000 1,4.000-9.000-1,3.000-10.000-1,3.000-8.000 0,1.000-4.000-1,1.000 3.000 1,-1.000 3.000 0,1.000 4.000 0,-3.000 2.000 0,-2.000 4.000 1,-3.000 3.000-1,-3.000 3.000 1,-2.000 4.000-2,0.000 7.000-2,0.000 6.000-4,0.000 7.000-3,-4.000 4.000-7,-5.000 3.000-11,-7.000 3.000-12,-5.000 4.000-11</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5"/>
    </inkml:context>
    <inkml:brush xml:id="br0">
      <inkml:brushProperty name="width" value="0.02732" units="cm"/>
      <inkml:brushProperty name="height" value="0.02732" units="cm"/>
      <inkml:brushProperty name="color" value="#f2395b"/>
    </inkml:brush>
  </inkml:definitions>
  <inkml:trace contextRef="#ctx0" brushRef="#br0">52500.000 36900.000 805,'48.000'0.000'18,"-3.000"0.000"0,-3.000 0.000-3,-2.000 0.000 0,-3.000 0.000-2,1.000 0.000 0,-1.000 0.000-2,1.000 0.000 1,-3.000 0.000-2,-2.000 0.000-1,-3.000 0.000-1,-3.000 0.000-1,-2.000 3.000-1,0.000 6.000-3,0.000 7.000-2,0.000 6.000-2,-4.000 4.000-1,-5.000 4.000-2,-7.000 3.000-1,-5.000 3.000-1,-6.000 3.000-2,-3.000 3.000-3,-3.000 3.000-4,-2.000 4.000-4,-6.000 1.000 1,-6.000 0.000 1,-6.000 0.000 3,-6.000 0.000 2,-4.000-2.000 2,1.000-3.000 2,-1.000-3.000 3,1.000-2.000 2,1.000-6.000 1,3.000-6.000-1,3.000-6.000 0,4.000-6.000-1,10.000-6.000 6,19.000-2.000 11,19.000-3.000 11,19.000-3.000 12,10.000-4.000 2,4.000-3.000-6,3.000-3.000-8,3.000-2.000-7,-1.000-3.000-6,-2.000 1.000-4,-3.000-1.000-6,-3.000 1.000-3,-2.000-3.000-3,0.000-2.000 0,0.000-3.000 1,0.000-3.000 0,-2.000-2.000-2,-3.000 0.000-6,-3.000 0.000-6,-2.000 0.000-5,-6.000 0.000-6,-6.000 0.000-7,-6.000 0.000-6,-6.000 0.000-6</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45"/>
    </inkml:context>
    <inkml:brush xml:id="br0">
      <inkml:brushProperty name="width" value="0.03342" units="cm"/>
      <inkml:brushProperty name="height" value="0.03342" units="cm"/>
      <inkml:brushProperty name="color" value="#f2395b"/>
    </inkml:brush>
  </inkml:definitions>
  <inkml:trace contextRef="#ctx0" brushRef="#br0">53700.000 35000.000 658,'50.000'-4.000'-2,"0.000"-5.000"10,0.000-7.000 11,0.000-5.000 10,1.000-1.000 4,4.000 6.000-3,3.000 7.000-4,3.000 6.000-4,3.000 3.000-1,3.000 0.000-1,3.000 0.000-2,4.000 0.000 1,1.000 4.000-3,0.000 10.000-1,0.000 10.000-3,0.000 9.000-1,-4.000 4.000-2,-5.000 1.000-1,-7.000-1.000 0,-5.000 1.000 0,-4.000 2.000-2,0.000 7.000-2,0.000 6.000-2,0.000 7.000-3,-4.000 4.000-2,-5.000 3.000 0,-7.000 3.000-1,-5.000 4.000 0,-8.000 7.000-1,-5.000 13.000-1,-7.000 12.000 0,-5.000 13.000-1,-11.000 7.000-2,-11.000 4.000-5,-14.000 3.000-4,-11.000 3.000-6,-12.000 3.000-5,-9.000 3.000-5,-10.000 3.000-7,-8.000 4.000-7,2.000-12.000 2,16.000-24.000 7,15.000-26.000 7,17.000-24.000 8,7.000-15.000 5,0.000-3.000 2,0.000-3.000 1,0.000-2.000 2</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51"/>
    </inkml:context>
    <inkml:brush xml:id="br0">
      <inkml:brushProperty name="width" value="0.0305" units="cm"/>
      <inkml:brushProperty name="height" value="0.0305" units="cm"/>
      <inkml:brushProperty name="color" value="#f2395b"/>
    </inkml:brush>
  </inkml:definitions>
  <inkml:trace contextRef="#ctx0" brushRef="#br0">46800.000 41200.000 721,'21.000'46.000'57,"-5.000"-5.000"-14,-7.000-7.000-13,-5.000-5.000-14,-4.000 0.000-6,0.000 10.000-1,0.000 10.000-1,0.000 9.000 0,1.000 10.000-2,4.000 14.000-3,3.000 11.000-3,3.000 14.000-4,-2.000 0.000-1,-6.000-8.000 2,-6.000-10.000 2,-6.000-9.000 1,-4.000-7.000 0,1.000-3.000 2,-1.000-3.000 0,1.000-2.000 1,-3.000-5.000 0,-2.000-2.000-1,-3.000-3.000 0,-3.000-3.000-2,-1.000-6.000 0,4.000-5.000-1,3.000-7.000 1,3.000-5.000-1,3.000-17.000-2,3.000-24.000-5,3.000-26.000-3,4.000-24.000-5,5.000-13.000-2,10.000 0.000 3,10.000 0.000 1,9.000 0.000 2,2.000 3.000 2,-2.000 6.000 1,-3.000 7.000 2,-3.000 6.000 2,-2.000 7.000 1,0.000 10.000 1,0.000 10.000 0,0.000 9.000 0,0.000 6.000 4,0.000 3.000 5,0.000 3.000 6,0.000 4.000 6,1.000 5.000 1,4.000 10.000-2,3.000 10.000-4,3.000 9.000-2,-2.000 4.000-2,-6.000 1.000-1,-6.000-1.000-1,-6.000 1.000-1,-6.000 2.000-2,-2.000 7.000 1,-3.000 6.000-2,-3.000 7.000 0,-2.000-1.000-1,0.000-6.000 0,0.000-6.000-2,0.000-6.000 0,0.000-6.000-1,0.000-2.000-4,0.000-3.000-2,0.000-3.000-3,0.000-9.000-1,0.000-11.000 0,0.000-14.000 1,0.000-11.000 0,1.000-11.000 0,4.000-5.000-1,3.000-7.000 0,3.000-5.000 0,6.000-12.000-1,9.000-16.000-1,10.000-15.000-2,10.000-15.000 0,2.000-3.000 0,-3.000 14.000 3,-3.000 11.000 2,-2.000 14.000 2,-6.000 10.000 2,-6.000 9.000 2,-6.000 10.000 3,-6.000 10.000 1,-4.000 5.000 1,1.000 4.000 3,-1.000 3.000 1,1.000 3.000 3,1.000 4.000 2,3.000 7.000 6,3.000 6.000 5,4.000 7.000 6,-1.000 5.000 0,-3.000 7.000-3,-3.000 6.000-4,-2.000 7.000-3,-5.000 5.000-2,-2.000 7.000-1,-3.000 6.000 1,-3.000 7.000 0,-2.000 0.000-1,0.000-2.000-2,0.000-3.000-2,0.000-3.000-1,0.000-2.000-2,0.000 0.000-1,0.000 0.000-2,0.000 0.000-2,0.000-4.000-1,0.000-5.000-3,0.000-7.000-3,0.000-5.000-1,3.000-6.000-6,6.000-3.000-8,7.000-3.000-7,6.000-2.000-9,3.000-9.000-5,0.000-12.000-4,0.000-13.000-3,0.000-12.000-4</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52"/>
    </inkml:context>
    <inkml:brush xml:id="br0">
      <inkml:brushProperty name="width" value="0.02852" units="cm"/>
      <inkml:brushProperty name="height" value="0.02852" units="cm"/>
      <inkml:brushProperty name="color" value="#f2395b"/>
    </inkml:brush>
  </inkml:definitions>
  <inkml:trace contextRef="#ctx0" brushRef="#br0">50600.000 39950.000 771,'1.000'46.000'77,"4.000"-5.000"-20,3.000-7.000-18,3.000-5.000-20,3.000 0.000-10,3.000 10.000-3,3.000 10.000-1,4.000 9.000-4,1.000 9.000 0,0.000 9.000-2,0.000 10.000 0,0.000 10.000-1,-2.000 4.000 0,-3.000 0.000 0,-3.000 0.000 1,-2.000 0.000 1,-3.000 3.000-2,1.000 6.000-1,-1.000 7.000-3,1.000 6.000-2,1.000-4.000 0,3.000-11.000 2,3.000-14.000 1,4.000-11.000 2,-3.000-12.000 1,-5.000-9.000 0,-7.000-10.000 1,-5.000-8.000 0,-1.000-9.000 0,6.000-6.000 0,7.000-6.000 0,6.000-6.000 0,6.000-15.000-1,6.000-21.000 1,7.000-22.000 0,6.000-22.000 0,1.000-18.000 2,-3.000-11.000 0,-3.000-14.000 1,-2.000-11.000 2,0.000-11.000 0,7.000-5.000-1,6.000-7.000 0,7.000-5.000-1,2.000-3.000 0,1.000 4.000 2,-1.000 3.000 2,1.000 3.000 2,-1.000 4.000 0,1.000 7.000-1,-1.000 6.000-1,1.000 7.000-1,-3.000 5.000-1,-2.000 7.000 0,-3.000 6.000-2,-3.000 7.000 1,-4.000 7.000-3,-3.000 9.000 0,-3.000 10.000-2,-2.000 10.000-1,-5.000 5.000-1,-2.000 4.000 0,-3.000 3.000 1,-3.000 3.000 1,-6.000 9.000-10,-5.000 16.000-19,-7.000 15.000-19,-5.000 17.000-19</inkml:trace>
</inkml:ink>
</file>

<file path=ppt/ink/ink2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53"/>
    </inkml:context>
    <inkml:brush xml:id="br0">
      <inkml:brushProperty name="width" value="0.03555" units="cm"/>
      <inkml:brushProperty name="height" value="0.03555" units="cm"/>
      <inkml:brushProperty name="color" value="#f2395b"/>
    </inkml:brush>
  </inkml:definitions>
  <inkml:trace contextRef="#ctx0" brushRef="#br0">53200.000 40350.000 618,'0.000'68.000'71,"0.000"-11.000"-16,0.000-14.000-16,0.000-11.000-17,1.000-6.000-9,4.000 4.000 0,3.000 3.000-2,3.000 3.000-1,-1.000 1.000-2,-2.000 1.000-1,-3.000-1.000-3,-3.000 1.000-2,-2.000 2.000-2,0.000 7.000-2,0.000 6.000-3,0.000 7.000-2,-2.000 2.000 0,-3.000 1.000 0,-3.000-1.000 2,-2.000 1.000 1,-1.000-3.000 1,3.000-2.000 0,3.000-3.000 0,4.000-3.000 1,-1.000-6.000 0,-3.000-5.000 0,-3.000-7.000 1,-2.000-5.000 1,-1.000-14.000-3,3.000-18.000-3,3.000-19.000-5,4.000-18.000-5,2.000-14.000-1,4.000-5.000 1,3.000-7.000 0,3.000-5.000 1,3.000-4.000 1,3.000 0.000 3,3.000 0.000 2,4.000 0.000 3,1.000 4.000 1,0.000 10.000 0,0.000 10.000 2,0.000 9.000-1,-2.000 6.000 2,-3.000 3.000 2,-3.000 3.000 1,-2.000 4.000 3,-1.000 4.000 2,3.000 6.000 4,3.000 7.000 3,4.000 6.000 4,-3.000 6.000 2,-5.000 6.000-1,-7.000 7.000-1,-5.000 6.000 0,-3.000 6.000-1,4.000 6.000-3,3.000 7.000-3,3.000 6.000-3,-1.000 4.000-1,-2.000 4.000-2,-3.000 3.000 0,-3.000 3.000-1,-2.000 1.000-1,0.000 1.000-1,0.000-1.000 0,0.000 1.000-1,0.000-6.000 0,0.000-8.000-1,0.000-10.000 0,0.000-9.000 0,1.000-12.000-2,4.000-11.000-5,3.000-14.000-3,3.000-11.000-4,3.000-14.000-2,3.000-11.000 1,3.000-14.000 0,4.000-11.000 1,2.000-7.000 1,4.000 0.000 1,3.000 0.000 1,3.000 0.000 2,-1.000 4.000 2,-2.000 10.000 0,-3.000 10.000 1,-3.000 9.000 1,-2.000 7.000 2,0.000 7.000 1,0.000 6.000 2,0.000 7.000 2,0.000 4.000 4,0.000 3.000 6,0.000 3.000 7,0.000 4.000 6,-2.000 4.000 1,-3.000 6.000-1,-3.000 7.000-4,-2.000 6.000-2,-3.000 3.000-2,1.000 0.000 0,-1.000 0.000-1,1.000 0.000-1,-1.000 4.000 1,1.000 10.000-1,-1.000 10.000 0,1.000 9.000 0,-1.000 2.000 0,1.000-2.000-1,-1.000-3.000 0,1.000-3.000-1,-3.000-2.000-2,-2.000 0.000-2,-3.000 0.000-4,-3.000 0.000-2,1.000-2.000-9,6.000-3.000-11,7.000-3.000-13,6.000-2.000-11,3.000-8.000-7,0.000-8.000 0,0.000-10.000 0,0.000-9.000 0,-2.000-9.000 3,-3.000-5.000 4,-3.000-7.000 7,-2.000-5.000 4</inkml:trace>
</inkml:ink>
</file>

<file path=ppt/ink/ink2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54"/>
    </inkml:context>
    <inkml:brush xml:id="br0">
      <inkml:brushProperty name="width" value="0.03302" units="cm"/>
      <inkml:brushProperty name="height" value="0.03302" units="cm"/>
      <inkml:brushProperty name="color" value="#f2395b"/>
    </inkml:brush>
  </inkml:definitions>
  <inkml:trace contextRef="#ctx0" brushRef="#br0">60550.000 35750.000 666,'-115.000'-21.000'0,"23.000"10.000"4,22.000 10.000 2,22.000 9.000 4,13.000 9.000 3,7.000 9.000 2,6.000 10.000 3,7.000 10.000 3,4.000 2.000 1,3.000-3.000-4,3.000-3.000-2,4.000-2.000-3,1.000-1.000-2,0.000 3.000-1,0.000 3.000-1,0.000 4.000-1,0.000-1.000-2,0.000-3.000-2,0.000-3.000-3,0.000-2.000-3,3.000-5.000-1,6.000-2.000 1,7.000-3.000 2,6.000-3.000 1,3.000-4.000-1,0.000-3.000-2,0.000-3.000-2,0.000-2.000-3,1.000-8.000 0,4.000-8.000 0,3.000-10.000 0,3.000-9.000 1,3.000-10.000 1,3.000-9.000 0,3.000-10.000 1,4.000-8.000 0,-1.000-8.000 0,-3.000-2.000-1,-3.000-3.000-1,-2.000-3.000-2,-5.000 1.000 0,-2.000 6.000 2,-3.000 7.000 1,-3.000 6.000 2,-9.000 9.000 3,-11.000 13.000 4,-14.000 12.000 4,-11.000 13.000 4,-9.000 10.000 0,-3.000 10.000-2,-3.000 10.000-3,-2.000 9.000-3,-1.000 4.000-2,3.000 1.000-1,3.000-1.000-2,4.000 1.000-1,4.000-10.000-2,6.000-19.000-5,7.000-18.000-4,6.000-19.000-3,6.000-10.000-2,6.000 1.000 4,7.000-1.000 1,6.000 1.000 3,1.000 7.000 9,-3.000 16.000 16,-3.000 15.000 16,-2.000 17.000 16,-5.000 16.000 2,-2.000 19.000-9,-3.000 19.000-9,-3.000 19.000-10,-7.000 10.000-7,-9.000 4.000-3,-10.000 3.000-4,-8.000 3.000-3,-8.000 7.000-2,-2.000 14.000 0,-3.000 11.000 0,-3.000 14.000 0,-6.000 11.000-2,-5.000 14.000 0,-7.000 11.000-2,-5.000 14.000-1,-6.000 14.000-3,-3.000 20.000-2,-3.000 18.000-4,-2.000 20.000-3,-3.000 0.000-1,1.000-15.000-1,-1.000-15.000 0,1.000-16.000 0,-1.000-5.000 0,1.000 6.000-2,-1.000 7.000 0,1.000 6.000-1,2.000-5.000-1,7.000-16.000 3,6.000-15.000 0,7.000-15.000 2,5.000-21.000 2,7.000-25.000 1,6.000-25.000 2,7.000-25.000 1,7.000-21.000 0,9.000-15.000 0,10.000-15.000-2,10.000-16.000 0,4.000-16.000-2,0.000-16.000-1,0.000-15.000-3,0.000-15.000-2,1.000-6.000 1,4.000 7.000 3,3.000 6.000 4,3.000 7.000 4</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55"/>
    </inkml:context>
    <inkml:brush xml:id="br0">
      <inkml:brushProperty name="width" value="0.02733" units="cm"/>
      <inkml:brushProperty name="height" value="0.02733" units="cm"/>
      <inkml:brushProperty name="color" value="#f2395b"/>
    </inkml:brush>
  </inkml:definitions>
  <inkml:trace contextRef="#ctx0" brushRef="#br0">59900.000 40000.000 804,'21.000'26.000'-34,"-5.000"4.000"7,-7.000 3.000 8,-5.000 3.000 7,-4.000 3.000 9,0.000 3.000 9,0.000 3.000 8,0.000 4.000 9,1.000 1.000 4,4.000 0.000 1,3.000 0.000-1,3.000 0.000 0,3.000-5.000-2,3.000-9.000-3,3.000-10.000-3,4.000-8.000-4,2.000-11.000-2,4.000-8.000-1,3.000-10.000-2,3.000-9.000 0,-1.000-9.000-3,-2.000-5.000-3,-3.000-7.000-2,-3.000-5.000-5,-4.000-6.000 0,-3.000-3.000 2,-3.000-3.000 0,-2.000-2.000 2,-3.000-1.000-1,1.000 3.000 0,-1.000 3.000 0,1.000 4.000-1,-3.000 4.000-1,-2.000 6.000 2,-3.000 7.000 0,-3.000 6.000 0,-6.000 4.000 0,-5.000 4.000-1,-7.000 3.000-2,-5.000 3.000-1,-11.000 10.000-7,-11.000 20.000-12,-14.000 18.000-13,-11.000 20.000-12,-3.000 5.000-2,10.000-6.000 5,10.000-6.000 6,9.000-6.000 7</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2"/>
    </inkml:context>
    <inkml:brush xml:id="br0">
      <inkml:brushProperty name="width" value="0.07302" units="cm"/>
      <inkml:brushProperty name="height" value="0.07302" units="cm"/>
      <inkml:brushProperty name="color" value="#00bff3"/>
    </inkml:brush>
  </inkml:definitions>
  <inkml:trace contextRef="#ctx0" brushRef="#br0">68323.000 49544.000,'0.000'-15.000,"15.000"-9.000,1.000 1.000,0.000-8.000,-1.000-1.000,-7.000 1.000,0.000 0.000,8.000-16.000,0.000 0.000,-16.000 23.000,0.000 1.000,-8.000 15.000,0.000 0.000,-24.000 31.000,1.000 1.000,-16.000 39.000,0.000-1.000,15.000 1.000,1.000-1.000,15.000-7.000,1.000 0.000,7.000-24.000,0.000 1.000,8.000-17.000,0.000 1.000,8.000-8.000,0.000 0.000,15.000-8.000,1.000 0.000,7.000-39.000,1.000-1.000,-1.000 1.000,0.000 0.000,-15.000 16.000,0.000-1.000,-8.000 16.000,-1.000 0.000,1.000 16.000,0.000 0.000,0.000 16.000,0.000-1.000,8.000 8.000,-1.000 1.000,1.000-9.000,0.000 1.000,7.000-9.000,1.000 1.000,-9.000-8.000,1.000 0.000,-8.000-8.000,0.000 0.000,0.000-8.000</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1:57:58"/>
    </inkml:context>
    <inkml:brush xml:id="br0">
      <inkml:brushProperty name="width" value="0.04167" units="cm"/>
      <inkml:brushProperty name="height" value="0.04167" units="cm"/>
      <inkml:brushProperty name="color" value="#f2395b"/>
    </inkml:brush>
  </inkml:definitions>
  <inkml:trace contextRef="#ctx0" brushRef="#br0">76100.000 49600.000 527,'-46.000'-69.000'-2,"10.000"13.000"0,10.000 12.000 0,9.000 13.000 1,6.000 6.000 3,3.000 0.000 4,3.000 0.000 6,4.000 0.000 4,7.000 6.000 4,13.000 13.000 3,12.000 12.000 3,13.000 13.000 2,4.000 15.000 0,-3.000 19.000-5,-3.000 19.000-3,-2.000 19.000-5,-1.000 12.000-3,3.000 6.000 1,3.000 7.000-1,4.000 6.000 0,-1.000 1.000-1,-3.000-3.000 0,-3.000-3.000 0,-2.000-2.000-1,-3.000-8.000 0,1.000-8.000-1,-1.000-10.000-1,1.000-9.000 0,-1.000-4.000-1,1.000 4.000-2,-1.000 3.000-3,1.000 3.000-1,1.000-1.000-1,3.000-2.000 0,3.000-3.000 0,4.000-3.000 0,-3.000-6.000 0,-5.000-5.000 0,-7.000-7.000 0,-5.000-5.000 1,-4.000-8.000-1,0.000-5.000 0,0.000-7.000-1,0.000-5.000 0,1.000-8.000 1,4.000-5.000 1,3.000-7.000 0,3.000-5.000 2,6.000-12.000 2,9.000-16.000 2,10.000-15.000 1,10.000-15.000 2,11.000-18.000 1,17.000-19.000 0,15.000-18.000-1,16.000-19.000 0,10.000-21.000-1,7.000-21.000 1,6.000-22.000-1,7.000-22.000 0,13.000-35.000-4,22.000-46.000-6,22.000-47.000-8,23.000-47.000-8,10.000-19.000-6,0.000 9.000-9,0.000 10.000-7,0.000 10.000-7,-19.000 25.000-4,-37.000 45.000 1,-38.000 43.000 2,-37.000 45.000 1,-26.000 36.000 2,-11.000 32.000 4,-14.000 31.000 4,-11.000 32.000 5</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1"/>
    </inkml:context>
    <inkml:brush xml:id="br0">
      <inkml:brushProperty name="width" value="0.03021" units="cm"/>
      <inkml:brushProperty name="height" value="0.03021" units="cm"/>
      <inkml:brushProperty name="color" value="#00bff3"/>
    </inkml:brush>
  </inkml:definitions>
  <inkml:trace contextRef="#ctx0" brushRef="#br0">78300.000 32450.000 728,'0.000'46.000'30,"0.000"-5.000"-6,0.000-7.000-7,0.000-5.000-8,-2.000 2.000-2,-3.000 13.000-1,-3.000 12.000 0,-2.000 13.000 0,-3.000 9.000 0,1.000 6.000-3,-1.000 7.000 0,1.000 6.000-3,1.000-1.000 0,3.000-5.000 0,3.000-7.000 0,4.000-5.000-1,1.000-4.000 1,0.000 0.000 0,0.000 0.000 0,0.000 0.000 0,-2.000-2.000 0,-3.000-3.000 0,-3.000-3.000 1,-2.000-2.000-1,-1.000-5.000 1,3.000-2.000-2,3.000-3.000 0,4.000-3.000-1,-1.000-6.000 0,-3.000-5.000 0,-3.000-7.000 1,-2.000-5.000 0,-3.000-12.000 0,1.000-16.000-2,-1.000-15.000-1,1.000-15.000-2,1.000-7.000 0,3.000 3.000 1,3.000 3.000 2,4.000 4.000 0,1.000-1.000 0,0.000-3.000 1,0.000-3.000 0,0.000-2.000-1,4.000-6.000 1,10.000-6.000-1,10.000-6.000 0,9.000-6.000 0,4.000-4.000 0,1.000 1.000 0,-1.000-1.000 1,1.000 1.000-1,1.000-4.000 1,3.000-6.000 0,3.000-6.000 0,4.000-6.000 0,1.000-2.000 0,0.000 3.000 1,0.000 3.000 0,0.000 4.000 1,-4.000 4.000 0,-5.000 6.000 2,-7.000 7.000 2,-5.000 6.000 1,-4.000 6.000 1,0.000 6.000 2,0.000 7.000 1,0.000 6.000 2,-2.000 12.000 1,-3.000 19.000 2,-3.000 19.000 2,-2.000 19.000 2,-3.000 7.000-1,1.000-3.000-4,-1.000-3.000-2,1.000-2.000-3,-1.000 5.000-1,1.000 16.000 0,-1.000 15.000 0,1.000 17.000 1,-3.000 3.000 1,-2.000-5.000-2,-3.000-7.000 0,-3.000-5.000 0,-2.000-6.000-2,0.000-3.000 1,0.000-3.000-1,0.000-2.000 0,1.000-1.000-1,4.000 3.000-3,3.000 3.000-3,3.000 4.000-2,-1.000-4.000-1,-2.000-9.000 1,-3.000-10.000 0,-3.000-8.000 2,-2.000-8.000 0,0.000-2.000-2,0.000-3.000 0,0.000-3.000-2,0.000-9.000-9,0.000-11.000-19,0.000-14.000-18,0.000-11.000-19</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2"/>
    </inkml:context>
    <inkml:brush xml:id="br0">
      <inkml:brushProperty name="width" value="0.02598" units="cm"/>
      <inkml:brushProperty name="height" value="0.02598" units="cm"/>
      <inkml:brushProperty name="color" value="#00bff3"/>
    </inkml:brush>
  </inkml:definitions>
  <inkml:trace contextRef="#ctx0" brushRef="#br0">81050.000 32350.000 846,'-69.000'-88.000'-2,"13.000"26.000"5,12.000 24.000 5,13.000 26.000 4,6.000 15.000 3,0.000 6.000-3,0.000 7.000 0,0.000 6.000-3,-2.000 13.000 0,-3.000 23.000 0,-3.000 22.000 1,-2.000 22.000-1,0.000 7.000-1,7.000-6.000-3,6.000-6.000-1,7.000-6.000-3,0.000-1.000-1,-2.000 7.000 2,-3.000 6.000 1,-3.000 7.000 1,1.000-3.000-1,6.000-8.000 0,7.000-10.000 0,6.000-9.000-2,4.000-7.000 0,4.000-3.000 1,3.000-3.000 0,3.000-2.000 2,4.000-6.000-2,7.000-6.000-5,6.000-6.000-3,7.000-6.000-4,5.000-7.000-4,7.000-6.000-3,6.000-6.000-3,7.000-6.000-2,5.000-6.000-4,7.000-2.000-2,6.000-3.000-4,7.000-3.000-2,-6.000-6.000 1,-15.000-5.000 5,-15.000-7.000 5,-16.000-5.000 5</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3"/>
    </inkml:context>
    <inkml:brush xml:id="br0">
      <inkml:brushProperty name="width" value="0.02825" units="cm"/>
      <inkml:brushProperty name="height" value="0.02825" units="cm"/>
      <inkml:brushProperty name="color" value="#00bff3"/>
    </inkml:brush>
  </inkml:definitions>
  <inkml:trace contextRef="#ctx0" brushRef="#br0">82200.000 32350.000 778,'-24.000'-19.000'0,"4.000"13.000"1,3.000 12.000 2,3.000 13.000 1,-1.000 13.000 3,-2.000 17.000 0,-3.000 15.000 2,-3.000 16.000 1,-2.000 7.000 0,0.000 1.000 0,0.000-1.000-1,0.000 1.000 1,0.000-3.000-2,0.000-2.000 0,0.000-3.000 0,0.000-3.000-2,3.000-6.000 0,6.000-5.000 0,7.000-7.000-1,6.000-5.000-1,3.000-8.000 0,0.000-5.000 0,0.000-7.000-1,0.000-5.000-1,9.000-11.000 0,19.000-11.000-3,19.000-14.000-2,19.000-11.000-1,9.000-12.000-3,0.000-9.000-1,0.000-10.000-1,0.000-8.000-2,0.000-8.000-1,0.000-2.000 0,0.000-3.000 0,0.000-3.000 0,-4.000 2.000 0,-5.000 10.000 2,-7.000 10.000 1,-5.000 9.000 2,-9.000 7.000 2,-9.000 7.000 2,-10.000 6.000 1,-8.000 7.000 3,-6.000 8.000 3,1.000 14.000 6,-1.000 11.000 4,1.000 14.000 5,-4.000 8.000 2,-6.000 7.000-3,-6.000 6.000-2,-6.000 7.000-3,-2.000 0.000 0,3.000-2.000-1,3.000-3.000 1,4.000-3.000-1,1.000-4.000 0,0.000-3.000-2,0.000-3.000-2,0.000-2.000-1,0.000-3.000-3,0.000 1.000 0,0.000-1.000-2,0.000 1.000 0,4.000-6.000-3,10.000-8.000 0,10.000-10.000-2,9.000-9.000-1,6.000-13.000-1,3.000-16.000-2,3.000-15.000 0,4.000-15.000-2,-3.000-12.000 0,-5.000-6.000 1,-7.000-6.000 0,-5.000-6.000 1,-4.000-4.000 1,0.000 1.000 0,0.000-1.000 1,0.000 1.000 1,-4.000 1.000 1,-5.000 3.000 2,-7.000 3.000 1,-5.000 4.000 1,-6.000 5.000 1,-3.000 10.000-1,-3.000 10.000-1,-2.000 9.000-1,-5.000 6.000 0,-2.000 3.000 3,-3.000 3.000 3,-3.000 4.000 1,-4.000 5.000 0,-3.000 10.000-3,-3.000 10.000-4,-2.000 9.000-2,-5.000 7.000-5,-2.000 7.000-3,-3.000 6.000-4,-3.000 7.000-3,2.000 4.000-4,10.000 3.000-2,10.000 3.000-2,9.000 4.000-3,4.000-3.000 0,1.000-5.000 1,-1.000-7.000 1,1.000-5.000 2</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3"/>
    </inkml:context>
    <inkml:brush xml:id="br0">
      <inkml:brushProperty name="width" value="0.02649" units="cm"/>
      <inkml:brushProperty name="height" value="0.02649" units="cm"/>
      <inkml:brushProperty name="color" value="#00bff3"/>
    </inkml:brush>
  </inkml:definitions>
  <inkml:trace contextRef="#ctx0" brushRef="#br0">83750.000 32700.000 830,'46.000'0.000'1,"-5.000"0.000"4,-7.000 0.000 2,-5.000 0.000 2,-4.000 1.000 3,0.000 4.000 2,0.000 3.000 0,0.000 3.000 2,0.000 3.000 0,0.000 3.000-2,0.000 3.000-1,0.000 4.000-3,0.000 1.000 0,0.000 0.000-2,0.000 0.000 0,0.000 0.000 0,-2.000 0.000-4,-3.000 0.000-4,-3.000 0.000-4,-2.000 0.000-4,-5.000 3.000-3,-2.000 6.000 1,-3.000 7.000 0,-3.000 6.000 1,-6.000 3.000 0,-5.000 0.000-1,-7.000 0.000 0,-5.000 0.000-1,-6.000 0.000 1,-3.000 0.000 2,-3.000 0.000 1,-2.000 0.000 2,-1.000-4.000 1,3.000-5.000 1,3.000-7.000 0,4.000-5.000 1,-1.000-4.000 1,-3.000 0.000 0,-3.000 0.000 2,-2.000 0.000 0,8.000-2.000 3,22.000-3.000 5,22.000-3.000 5,23.000-2.000 4,8.000-5.000 1,-3.000-2.000-4,-3.000-3.000-4,-2.000-3.000-4,-3.000-4.000-3,1.000-3.000-1,-1.000-3.000-1,1.000-2.000-1,-1.000-1.000-1,1.000 3.000-3,-1.000 3.000-1,1.000 4.000-3,-3.000 1.000 0,-2.000 0.000 2,-3.000 0.000 0,-3.000 0.000 2,-4.000 3.000-7,-3.000 6.000-14,-3.000 7.000-15,-2.000 6.000-15</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4"/>
    </inkml:context>
    <inkml:brush xml:id="br0">
      <inkml:brushProperty name="width" value="0.02877" units="cm"/>
      <inkml:brushProperty name="height" value="0.02877" units="cm"/>
      <inkml:brushProperty name="color" value="#00bff3"/>
    </inkml:brush>
  </inkml:definitions>
  <inkml:trace contextRef="#ctx0" brushRef="#br0">85300.000 31650.000 764,'-24.000'-24.000'-37,"4.000"4.000"10,3.000 3.000 10,3.000 3.000 11,6.000 1.000 10,9.000 1.000 7,10.000-1.000 8,10.000 1.000 7,7.000 2.000 3,6.000 7.000-3,7.000 6.000-4,6.000 7.000-4,4.000 7.000-1,4.000 9.000-1,3.000 10.000 0,3.000 10.000 0,-1.000 7.000-1,-2.000 6.000-3,-3.000 7.000-1,-3.000 6.000-2,-6.000 3.000-1,-5.000 0.000 1,-7.000 0.000 1,-5.000 0.000 1,-6.000 0.000-2,-3.000 0.000-3,-3.000 0.000-4,-2.000 0.000-3,-5.000 3.000-2,-2.000 6.000 0,-3.000 7.000-1,-3.000 6.000 1,-6.000 6.000-2,-5.000 6.000-2,-7.000 7.000-1,-5.000 6.000-3,-9.000 1.000-2,-9.000-3.000-3,-10.000-3.000-3,-8.000-2.000-3,-9.000-3.000-2,-6.000 1.000 0,-6.000-1.000 0,-6.000 1.000 1,1.000-9.000-1,9.000-15.000-1,10.000-15.000-1,10.000-16.000-1,7.000-13.000 1,6.000-9.000 5,7.000-10.000 4,6.000-8.000 4</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4"/>
    </inkml:context>
    <inkml:brush xml:id="br0">
      <inkml:brushProperty name="width" value="0.02643" units="cm"/>
      <inkml:brushProperty name="height" value="0.02643" units="cm"/>
      <inkml:brushProperty name="color" value="#00bff3"/>
    </inkml:brush>
  </inkml:definitions>
  <inkml:trace contextRef="#ctx0" brushRef="#br0">86900.000 31900.000 832,'98.000'-24.000'70,"-3.000"4.000"-19,-3.000 3.000-19,-2.000 3.000-19,0.000 3.000-11,7.000 3.000-4,6.000 3.000-2,7.000 4.000-3,-3.000 1.000-1,-8.000 0.000 3,-10.000 0.000 1,-9.000 0.000 2,-10.000 0.000-4,-9.000 0.000-11,-10.000 0.000-11,-8.000 0.000-10,-11.000 3.000-5,-8.000 6.000 3,-10.000 7.000 4,-9.000 6.000 2</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5"/>
    </inkml:context>
    <inkml:brush xml:id="br0">
      <inkml:brushProperty name="width" value="0.02603" units="cm"/>
      <inkml:brushProperty name="height" value="0.02603" units="cm"/>
      <inkml:brushProperty name="color" value="#00bff3"/>
    </inkml:brush>
  </inkml:definitions>
  <inkml:trace contextRef="#ctx0" brushRef="#br0">86750.000 32900.000 845,'-41.000'21.000'-37,"19.000"-5.000"23,19.000-7.000 21,19.000-5.000 23,13.000-6.000 7,10.000-3.000-6,10.000-3.000-6,9.000-2.000-6,6.000-3.000-5,3.000 1.000-1,3.000-1.000-2,4.000 1.000-2,7.000-1.000-3,13.000 1.000-3,12.000-1.000-2,13.000 1.000-4,2.000 1.000-1,-5.000 3.000 2,-7.000 3.000 0,-5.000 4.000 0,-6.000 1.000-1,-3.000 0.000-6,-3.000 0.000-5,-2.000 0.000-6,-9.000 1.000-6,-12.000 4.000-7,-13.000 3.000-7,-12.000 3.000-8</inkml:trace>
</inkml:ink>
</file>

<file path=ppt/ink/ink2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5"/>
    </inkml:context>
    <inkml:brush xml:id="br0">
      <inkml:brushProperty name="width" value="0.02556" units="cm"/>
      <inkml:brushProperty name="height" value="0.02556" units="cm"/>
      <inkml:brushProperty name="color" value="#00bff3"/>
    </inkml:brush>
  </inkml:definitions>
  <inkml:trace contextRef="#ctx0" brushRef="#br0">92450.000 28750.000 860,'1.000'-38.000'-18,"4.000"26.000"16,3.000 24.000 16,3.000 26.000 16,3.000 19.000 5,3.000 17.000-7,3.000 15.000-7,4.000 16.000-7,-1.000 9.000-5,-3.000 3.000-3,-3.000 3.000-4,-2.000 4.000-3,-3.000 1.000-1,1.000 0.000 0,-1.000 0.000 0,1.000 0.000 1,-1.000 3.000-1,1.000 6.000 0,-1.000 7.000 0,1.000 6.000-1,1.000-8.000-1,3.000-22.000 2,3.000-22.000-1,4.000-21.000 1,-1.000-17.000 1,-3.000-8.000-1,-3.000-10.000 0,-2.000-9.000 1,-1.000-10.000-1,3.000-9.000 2,3.000-10.000 1,4.000-8.000 1,2.000-12.000 0,4.000-12.000-1,3.000-13.000 1,3.000-12.000-1,4.000-16.000-1,7.000-19.000 1,6.000-18.000-1,7.000-19.000 1,2.000-12.000-1,1.000-2.000 0,-1.000-3.000-1,1.000-3.000 0,-3.000 2.000-1,-2.000 10.000-1,-3.000 10.000-2,-3.000 9.000-1,-4.000 12.000 0,-3.000 16.000 1,-3.000 15.000 0,-2.000 17.000 2,-5.000 11.000-2,-2.000 10.000-4,-3.000 10.000-5,-3.000 9.000-5,-4.000 7.000-4,-3.000 7.000-5,-3.000 6.000-4,-2.000 7.000-5</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6"/>
    </inkml:context>
    <inkml:brush xml:id="br0">
      <inkml:brushProperty name="width" value="0.02396" units="cm"/>
      <inkml:brushProperty name="height" value="0.02396" units="cm"/>
      <inkml:brushProperty name="color" value="#00bff3"/>
    </inkml:brush>
  </inkml:definitions>
  <inkml:trace contextRef="#ctx0" brushRef="#br0">94650.000 30100.000 918,'-24.000'48.000'0,"4.000"-3.000"3,3.000-3.000 0,3.000-2.000 3,3.000 0.000 1,3.000 7.000 2,3.000 6.000 3,4.000 7.000 2,1.000 4.000 0,0.000 3.000-5,0.000 3.000-5,0.000 4.000-3,0.000 1.000-4,0.000 0.000 1,0.000 0.000-1,0.000 0.000 0,0.000 0.000-1,0.000 0.000 0,0.000 0.000 0,0.000 0.000-1,0.000-2.000-4,0.000-3.000-8,0.000-3.000-6,0.000-2.000-8,1.000-9.000-3,4.000-12.000 3,3.000-13.000 2,3.000-12.000 2</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2"/>
    </inkml:context>
    <inkml:brush xml:id="br0">
      <inkml:brushProperty name="width" value="0.07302" units="cm"/>
      <inkml:brushProperty name="height" value="0.07302" units="cm"/>
      <inkml:brushProperty name="color" value="#00bff3"/>
    </inkml:brush>
  </inkml:definitions>
  <inkml:trace contextRef="#ctx0" brushRef="#br0">69800.000 48397.000,'0.000'-16.000,"16.000"1.000,-1.000-1.000,9.000 16.000,-1.000 0.000,24.000 8.000,0.000 0.000,0.000 7.000,0.000 1.000,-39.000-8.000,0.000 0.000,0.000-8.000,0.000 0.000,-8.000 8.000</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6"/>
    </inkml:context>
    <inkml:brush xml:id="br0">
      <inkml:brushProperty name="width" value="0.02438" units="cm"/>
      <inkml:brushProperty name="height" value="0.02438" units="cm"/>
      <inkml:brushProperty name="color" value="#00bff3"/>
    </inkml:brush>
  </inkml:definitions>
  <inkml:trace contextRef="#ctx0" brushRef="#br0">94900.000 30300.000 902,'50.000'0.000'10,"0.000"0.000"2,0.000 0.000 2,0.000 0.000 1,3.000 1.000-1,6.000 4.000-2,7.000 3.000-3,6.000 3.000-3,7.000-1.000-2,10.000-2.000-2,10.000-3.000-3,9.000-3.000-2,2.000-2.000-2,-2.000 0.000-3,-3.000 0.000-2,-3.000 0.000-2,-4.000-2.000 0,-3.000-3.000 2,-3.000-3.000 2,-2.000-2.000 2,-6.000-5.000-2,-6.000-2.000-6,-6.000-3.000-6,-6.000-3.000-7,-9.000 1.000-2,-8.000 6.000 3,-10.000 7.000 2,-9.000 6.000 3,-7.000 1.000 3,-3.000-3.000 3,-3.000-3.000 4,-2.000-2.000 3</inkml:trace>
</inkml:ink>
</file>

<file path=ppt/ink/ink2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6"/>
    </inkml:context>
    <inkml:brush xml:id="br0">
      <inkml:brushProperty name="width" value="0.02832" units="cm"/>
      <inkml:brushProperty name="height" value="0.02832" units="cm"/>
      <inkml:brushProperty name="color" value="#00bff3"/>
    </inkml:brush>
  </inkml:definitions>
  <inkml:trace contextRef="#ctx0" brushRef="#br0">97100.000 29100.000 776,'68.000'29.000'62,"-11.000"10.000"-16,-14.000 10.000-14,-11.000 9.000-15,-6.000 4.000-7,4.000 1.000 0,3.000-1.000-1,3.000 1.000 1,-1.000 4.000-1,-2.000 9.000-2,-3.000 10.000-2,-3.000 10.000 0,-4.000 4.000-4,-3.000 0.000-1,-3.000 0.000-4,-2.000 0.000-2,-5.000 0.000-1,-2.000 0.000 3,-3.000 0.000 3,-3.000 0.000 1,-1.000-4.000 1,4.000-5.000-2,3.000-7.000-3,3.000-5.000-2,-1.000-11.000-1,-2.000-11.000 0,-3.000-14.000 0,-3.000-11.000 0,-1.000-17.000 2,4.000-18.000 4,3.000-19.000 5,3.000-18.000 4,4.000-15.000 1,7.000-9.000-1,6.000-10.000-2,7.000-8.000-1,5.000-12.000-2,7.000-12.000-1,6.000-13.000-1,7.000-12.000-1,4.000-9.000-1,3.000-2.000-1,3.000-3.000-1,4.000-3.000-1,1.000 2.000 0,0.000 10.000-2,0.000 10.000-2,0.000 9.000 0,0.000 7.000-2,0.000 7.000 0,0.000 6.000-2,0.000 7.000 0,-5.000 8.000 0,-9.000 14.000 1,-10.000 11.000 1,-8.000 14.000 2</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7"/>
    </inkml:context>
    <inkml:brush xml:id="br0">
      <inkml:brushProperty name="width" value="0.02741" units="cm"/>
      <inkml:brushProperty name="height" value="0.02741" units="cm"/>
      <inkml:brushProperty name="color" value="#00bff3"/>
    </inkml:brush>
  </inkml:definitions>
  <inkml:trace contextRef="#ctx0" brushRef="#br0">99000.000 30050.000 802,'70.000'-44.000'60,"-9.000"13.000"-14,-10.000 12.000-13,-8.000 13.000-14,-6.000 9.000-8,1.000 6.000-1,-1.000 7.000-2,1.000 6.000-1,-4.000 6.000-4,-6.000 6.000-3,-6.000 7.000-6,-6.000 6.000-4,-6.000 3.000-2,-2.000 0.000-1,-3.000 0.000 0,-3.000 0.000 0,-9.000 3.000 0,-11.000 6.000 2,-14.000 7.000 2,-11.000 6.000 1,-6.000 1.000 0,4.000-3.000 2,3.000-3.000 0,3.000-2.000 1,1.000-8.000 1,1.000-8.000 1,-1.000-10.000 1,1.000-9.000 1,13.000-10.000 2,29.000-9.000 3,28.000-10.000 3,28.000-8.000 2,14.000-4.000 1,0.000 3.000-5,0.000 3.000-4,0.000 4.000-4,-2.000-1.000-3,-3.000-3.000-2,-3.000-3.000-1,-2.000-2.000-1,-5.000-1.000-2,-2.000 3.000 0,-3.000 3.000-2,-3.000 4.000 0,-6.000 1.000-3,-5.000 0.000-2,-7.000 0.000-3,-5.000 0.000-3</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8"/>
    </inkml:context>
    <inkml:brush xml:id="br0">
      <inkml:brushProperty name="width" value="0.02648" units="cm"/>
      <inkml:brushProperty name="height" value="0.02648" units="cm"/>
      <inkml:brushProperty name="color" value="#00bff3"/>
    </inkml:brush>
  </inkml:definitions>
  <inkml:trace contextRef="#ctx0" brushRef="#br0">90450.000 32550.000 830,'140.000'-24.000'38,"-18.000"4.000"-9,-19.000 3.000-7,-18.000 3.000-9,-3.000 1.000-4,17.000 1.000 0,15.000-1.000-1,16.000 1.000 0,9.000 1.000-1,3.000 3.000-3,3.000 3.000-1,4.000 4.000-2,2.000-1.000 0,4.000-3.000-1,3.000-3.000-1,3.000-2.000 0,-1.000-1.000 1,-2.000 3.000-1,-3.000 3.000 1,-3.000 4.000 0,-6.000 2.000 0,-5.000 4.000 1,-7.000 3.000-1,-5.000 3.000 1,-4.000 3.000-3,0.000 3.000-4,0.000 3.000-4,0.000 4.000-5,3.000-1.000 2,6.000-3.000 6,7.000-3.000 7,6.000-2.000 7,1.000-5.000 2,-3.000-2.000-2,-3.000-3.000-3,-2.000-3.000-1,-3.000-6.000-1,1.000-5.000 2,-1.000-7.000 2,1.000-5.000 1,-1.000-3.000 1,1.000 4.000-2,-1.000 3.000-2,1.000 3.000-1,-3.000 3.000-1,-2.000 3.000-3,-3.000 3.000-1,-3.000 4.000-1,-4.000 1.000-1,-3.000 0.000-1,-3.000 0.000 1,-2.000 0.000 0,-3.000 0.000 0,1.000 0.000-1,-1.000 0.000-2,1.000 0.000 0,1.000-2.000 0,3.000-3.000 1,3.000-3.000 2,4.000-2.000 1,1.000-3.000 1,0.000 1.000 1,0.000-1.000 0,0.000 1.000 0,-2.000 1.000 1,-3.000 3.000-1,-3.000 3.000 0,-2.000 4.000-1,-5.000 1.000 1,-2.000 0.000 1,-3.000 0.000 2,-3.000 0.000 2,-6.000 0.000-1,-5.000 0.000-4,-7.000 0.000-4,-5.000 0.000-3,-4.000 0.000-2,0.000 0.000 1,0.000 0.000 0,0.000 0.000 0,-4.000 0.000 1,-5.000 0.000 1,-7.000 0.000 1,-5.000 0.000 0,-4.000 0.000 1,0.000 0.000-1,0.000 0.000 1,0.000 0.000 0,-4.000-2.000 0,-5.000-3.000-2,-7.000-3.000 0,-5.000-2.000-1,-12.000-3.000-4,-16.000 1.000-5,-15.000-1.000-7,-15.000 1.000-5</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19"/>
    </inkml:context>
    <inkml:brush xml:id="br0">
      <inkml:brushProperty name="width" value="0.02958" units="cm"/>
      <inkml:brushProperty name="height" value="0.02958" units="cm"/>
      <inkml:brushProperty name="color" value="#00bff3"/>
    </inkml:brush>
  </inkml:definitions>
  <inkml:trace contextRef="#ctx0" brushRef="#br0">94300.000 33850.000 743,'1.000'-41.000'12,"4.000"19.000"1,3.000 19.000 1,3.000 19.000 1,1.000 15.000 0,1.000 13.000-3,-1.000 12.000-1,1.000 13.000-2,1.000 6.000-1,3.000 0.000 0,3.000 0.000 0,4.000 0.000 0,1.000 7.000-1,0.000 17.000 0,0.000 15.000-2,0.000 16.000-1,-2.000 7.000-2,-3.000 1.000 0,-3.000-1.000-1,-2.000 1.000-1,-1.000-4.000 0,3.000-6.000-1,3.000-6.000 0,4.000-6.000-2,-1.000-9.000 2,-3.000-8.000-1,-3.000-10.000 2,-2.000-9.000 0,-1.000-16.000 3,3.000-22.000 2,3.000-22.000 5,4.000-21.000 2,4.000-23.000 2,6.000-21.000-1,7.000-22.000-2,6.000-22.000 0,4.000-15.000-2,4.000-5.000-2,3.000-7.000-3,3.000-5.000-1,1.000-4.000-2,1.000 0.000-1,-1.000 0.000 0,1.000 0.000-1,5.000 1.000-1,14.000 4.000-1,11.000 3.000-2,14.000 3.000-1,3.000 3.000 0,-2.000 3.000-1,-3.000 3.000 0,-3.000 4.000-1,-9.000 10.000-2,-11.000 19.000-5,-14.000 19.000-6,-11.000 19.000-5,-9.000 9.000-2,-3.000 0.000-1,-3.000 0.000-1,-2.000 0.000 1,-8.000 6.000-1,-8.000 13.000 1,-10.000 12.000-1,-9.000 13.000 2</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20"/>
    </inkml:context>
    <inkml:brush xml:id="br0">
      <inkml:brushProperty name="width" value="0.03168" units="cm"/>
      <inkml:brushProperty name="height" value="0.03168" units="cm"/>
      <inkml:brushProperty name="color" value="#00bff3"/>
    </inkml:brush>
  </inkml:definitions>
  <inkml:trace contextRef="#ctx0" brushRef="#br0">96700.000 35050.000 694,'21.000'28.000'5,"-5.000"6.000"10,-7.000 7.000 11,-5.000 6.000 10,-4.000 4.000 1,0.000 4.000-6,0.000 3.000-7,0.000 3.000-7,-2.000 6.000-5,-3.000 9.000-2,-3.000 10.000-4,-2.000 10.000-2,-5.000 4.000-2,-2.000 0.000-2,-3.000 0.000-3,-3.000 0.000-2,-1.000-4.000 0,4.000-5.000 2,3.000-7.000 2,3.000-5.000 2,1.000-9.000 0,1.000-9.000-1,-1.000-10.000-2,1.000-8.000-1,2.000-15.000-1,7.000-19.000-2,6.000-18.000-2,7.000-19.000-2,7.000-18.000 1,9.000-15.000 1,10.000-15.000 1,10.000-16.000 2,5.000-8.000 0,4.000 0.000-4,3.000 0.000-2,3.000 0.000-3,-2.000 6.000-2,-6.000 13.000 1,-6.000 12.000 1,-6.000 13.000 0,-6.000 9.000 1,-2.000 6.000 4,-3.000 7.000 4,-3.000 6.000 3,-4.000 12.000 4,-3.000 19.000 3,-3.000 19.000 3,-2.000 19.000 5,-5.000 9.000 0,-2.000 0.000-1,-3.000 0.000-1,-3.000 0.000-1,-4.000 1.000-1,-3.000 4.000 0,-3.000 3.000-1,-2.000 3.000-1,-3.000-2.000 0,1.000-6.000 0,-1.000-6.000-2,1.000-6.000-1,7.000-16.000-4,16.000-25.000-8,15.000-25.000-8,17.000-25.000-9,7.000-15.000-2,0.000-2.000 3,0.000-3.000 3,0.000-3.000 2,-2.000-1.000 2,-3.000 4.000-1,-3.000 3.000 1,-2.000 3.000 0,-6.000 7.000 2,-6.000 14.000 6,-6.000 11.000 6,-6.000 14.000 5,-4.000 5.000 4,1.000 1.000 3,-1.000-1.000 3,1.000 1.000 3,-1.000 2.000 3,1.000 7.000 5,-1.000 6.000 3,1.000 7.000 5,-1.000 5.000 0,1.000 7.000-3,-1.000 6.000-5,1.000 7.000-3,-3.000 4.000-2,-2.000 3.000-1,-3.000 3.000-1,-3.000 4.000 0,-1.000 1.000 0,4.000 0.000-1,3.000 0.000 0,3.000 0.000-1,-1.000 1.000-2,-2.000 4.000-6,-3.000 3.000-4,-3.000 3.000-7,-2.000-2.000-3,0.000-6.000-1,0.000-6.000-1,0.000-6.000-2,1.000-6.000-2,4.000-2.000-5,3.000-3.000-4,3.000-3.000-5,-1.000-2.000-5,-2.000 0.000-7,-3.000 0.000-7,-3.000 0.000-7</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0"/>
    </inkml:context>
    <inkml:brush xml:id="br0">
      <inkml:brushProperty name="width" value="0.02796" units="cm"/>
      <inkml:brushProperty name="height" value="0.02796" units="cm"/>
      <inkml:brushProperty name="color" value="#00bff3"/>
    </inkml:brush>
  </inkml:definitions>
  <inkml:trace contextRef="#ctx0" brushRef="#br0">88250.000 41050.000 786,'3.000'-41.000'-7,"6.000"19.000"13,7.000 19.000 15,6.000 19.000 14,3.000 18.000 3,0.000 19.000-6,0.000 19.000-7,0.000 19.000-8,-2.000 4.000-5,-3.000-9.000-3,-3.000-10.000-3,-2.000-8.000-4,-3.000-3.000-1,1.000 7.000 0,-1.000 6.000 1,1.000 7.000-1,-3.000 2.000 0,-2.000 1.000-1,-3.000-1.000-3,-3.000 1.000-2,-1.000-6.000 0,4.000-8.000 0,3.000-10.000 1,3.000-9.000 0,-1.000-9.000 1,-2.000-5.000 1,-3.000-7.000 0,-3.000-5.000 2,1.000-9.000 0,6.000-9.000 3,7.000-10.000 1,6.000-8.000 1,3.000-11.000 1,0.000-8.000 0,0.000-10.000 0,0.000-9.000-1,0.000-9.000-1,0.000-5.000-1,0.000-7.000-1,0.000-5.000-1,4.000-6.000-2,10.000-3.000 0,10.000-3.000 0,9.000-2.000 0,4.000-9.000-1,1.000-12.000 0,-1.000-13.000-1,1.000-12.000 0,-1.000-2.000 0,1.000 9.000-1,-1.000 10.000 0,1.000 10.000 0,-4.000 8.000-1,-6.000 10.000-1,-6.000 10.000-2,-6.000 9.000-1,-9.000 9.000-1,-8.000 9.000-3,-10.000 10.000-1,-9.000 10.000-3,-13.000 14.000-4,-16.000 23.000-6,-15.000 22.000-8,-15.000 22.000-6,-3.000 5.000 0,14.000-8.000 8,11.000-10.000 6,14.000-9.000 7</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0"/>
    </inkml:context>
    <inkml:brush xml:id="br0">
      <inkml:brushProperty name="width" value="0.02787" units="cm"/>
      <inkml:brushProperty name="height" value="0.02787" units="cm"/>
      <inkml:brushProperty name="color" value="#00bff3"/>
    </inkml:brush>
  </inkml:definitions>
  <inkml:trace contextRef="#ctx0" brushRef="#br0">89900.000 41950.000 789,'0.000'48.000'31,"0.000"-3.000"0,0.000-3.000-2,0.000-2.000 1,0.000-3.000-4,0.000 1.000-5,0.000-1.000-6,0.000 1.000-5,0.000 2.000-3,0.000 7.000-2,0.000 6.000-2,0.000 7.000 0,0.000 0.000-4,0.000-2.000-2,0.000-3.000-3,0.000-3.000-4,0.000-1.000-1,0.000 4.000 2,0.000 3.000 0,0.000 3.000 2,0.000-1.000-4,0.000-2.000-8,0.000-3.000-7,0.000-3.000-8</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0"/>
    </inkml:context>
    <inkml:brush xml:id="br0">
      <inkml:brushProperty name="width" value="0.02459" units="cm"/>
      <inkml:brushProperty name="height" value="0.02459" units="cm"/>
      <inkml:brushProperty name="color" value="#00bff3"/>
    </inkml:brush>
  </inkml:definitions>
  <inkml:trace contextRef="#ctx0" brushRef="#br0">90850.000 42150.000 894,'-46.000'-2.000'-4,"10.000"-3.000"-8,10.000-3.000-8,9.000-2.000-8,7.000-3.000 5,7.000 1.000 17,6.000-1.000 18,7.000 1.000 18,7.000 1.000 6,9.000 3.000-5,10.000 3.000-6,10.000 4.000-6,7.000 1.000-4,6.000 0.000-4,7.000 0.000-4,6.000 0.000-4,4.000 0.000-2,4.000 0.000 1,3.000 0.000 0,3.000 0.000 1,-1.000 0.000-1,-2.000 0.000-5,-3.000 0.000-3,-3.000 0.000-4,-7.000 1.000-1,-9.000 4.000 0,-10.000 3.000 1,-8.000 3.000 0,-8.000 1.000-4,-2.000 1.000-10,-3.000-1.000-10,-3.000 1.000-10</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1"/>
    </inkml:context>
    <inkml:brush xml:id="br0">
      <inkml:brushProperty name="width" value="0.03018" units="cm"/>
      <inkml:brushProperty name="height" value="0.03018" units="cm"/>
      <inkml:brushProperty name="color" value="#00bff3"/>
    </inkml:brush>
  </inkml:definitions>
  <inkml:trace contextRef="#ctx0" brushRef="#br0">92400.000 41050.000 728,'-21.000'-46.000'-15,"10.000"10.000"22,10.000 10.000 22,9.000 9.000 21,4.000 12.000 6,1.000 16.000-12,-1.000 15.000-11,1.000 17.000-11,-1.000 10.000-7,1.000 6.000-3,-1.000 7.000-3,1.000 6.000-2,-1.000 6.000-5,1.000 6.000-3,-1.000 7.000-6,1.000 6.000-4,-3.000 1.000-1,-2.000-3.000 0,-3.000-3.000 2,-3.000-2.000 1,-2.000-3.000 1,0.000 1.000 2,0.000-1.000 1,0.000 1.000 1,0.000-4.000 1,0.000-6.000 0,0.000-6.000 1,0.000-6.000 0,6.000-16.000 2,13.000-25.000 2,12.000-25.000 3,13.000-25.000 2,7.000-19.000 0,4.000-12.000-6,3.000-13.000-5,3.000-12.000-4,1.000-10.000-2,1.000-6.000 0,-1.000-6.000 2,1.000-6.000 1,1.000-9.000-1,3.000-8.000-2,3.000-10.000-2,4.000-9.000-2,-1.000 1.000-1,-3.000 13.000 0,-3.000 12.000 1,-2.000 13.000 0,-9.000 13.000 0,-12.000 17.000-1,-13.000 15.000 0,-12.000 16.000 0,-10.000 13.000-2,-6.000 14.000 0,-6.000 11.000-1,-6.000 14.000-2,-6.000 7.000 1,-2.000 3.000 2,-3.000 3.000 3,-3.000 4.000 2</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3"/>
    </inkml:context>
    <inkml:brush xml:id="br0">
      <inkml:brushProperty name="width" value="0.07302" units="cm"/>
      <inkml:brushProperty name="height" value="0.07302" units="cm"/>
      <inkml:brushProperty name="color" value="#00bff3"/>
    </inkml:brush>
  </inkml:definitions>
  <inkml:trace contextRef="#ctx0" brushRef="#br0">70432.000 47866.000,'-16.000'-16.000,"8.000"24.000,0.000 0.000,8.000 46.000,0.000 1.000,0.000 24.000,0.000-1.000,0.000 8.000,0.000 0.000,8.000-62.000</inkml:trace>
</inkml:ink>
</file>

<file path=ppt/ink/ink2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1"/>
    </inkml:context>
    <inkml:brush xml:id="br0">
      <inkml:brushProperty name="width" value="0.02941" units="cm"/>
      <inkml:brushProperty name="height" value="0.02941" units="cm"/>
      <inkml:brushProperty name="color" value="#00bff3"/>
    </inkml:brush>
  </inkml:definitions>
  <inkml:trace contextRef="#ctx0" brushRef="#br0">93650.000 41850.000 748,'90.000'-22.000'65,"-18.000"6.000"-13,-19.000 7.000-12,-18.000 6.000-13,-10.000 4.000-8,0.000 4.000-3,0.000 3.000-2,0.000 3.000-2,-4.000 3.000-5,-5.000 3.000-8,-7.000 3.000-7,-5.000 4.000-6,-4.000 2.000-4,0.000 4.000 1,0.000 3.000 2,0.000 3.000 0,-5.000 3.000 1,-9.000 3.000 2,-10.000 3.000 1,-8.000 4.000 1,-3.000-3.000 1,7.000-5.000 2,6.000-7.000 2,7.000-5.000 2,8.000-6.000 3,14.000-3.000 2,11.000-3.000 3,14.000-2.000 4,5.000-5.000-4,1.000-2.000-10,-1.000-3.000-9,1.000-3.000-9,-1.000-2.000-5,1.000 0.000 2,-1.000 0.000 0,1.000 0.000 2,-4.000-2.000 0,-6.000-3.000 2,-6.000-3.000 0,-6.000-2.000 1</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2"/>
    </inkml:context>
    <inkml:brush xml:id="br0">
      <inkml:brushProperty name="width" value="0.02732" units="cm"/>
      <inkml:brushProperty name="height" value="0.02732" units="cm"/>
      <inkml:brushProperty name="color" value="#00bff3"/>
    </inkml:brush>
  </inkml:definitions>
  <inkml:trace contextRef="#ctx0" brushRef="#br0">88550.000 43600.000 805,'-94.000'43.000'-4,"13.000"-11.000"-6,12.000-14.000-7,13.000-11.000-6,4.000-7.000-2,-3.000 0.000 6,-3.000 0.000 5,-2.000 0.000 5,-5.000 1.000 3,-2.000 4.000 4,-3.000 3.000 2,-3.000 3.000 2,-2.000-1.000 2,0.000-2.000 1,0.000-3.000 0,0.000-3.000 0,1.000-2.000 1,4.000 0.000 1,3.000 0.000 1,3.000 0.000 2,6.000 0.000 0,9.000 0.000 1,10.000 0.000 1,10.000 0.000 0,10.000 0.000 3,13.000 0.000 1,12.000 0.000 3,13.000 0.000 2,15.000 0.000-1,19.000 0.000-1,19.000 0.000-2,19.000 0.000-3,12.000 0.000-1,6.000 0.000-2,7.000 0.000-1,6.000 0.000-3,3.000 0.000 0,0.000 0.000-2,0.000 0.000 0,0.000 0.000 0,3.000 0.000-1,6.000 0.000-1,7.000 0.000-1,6.000 0.000 0,7.000-4.000 0,10.000-5.000-1,10.000-7.000 1,9.000-5.000 1,6.000-4.000-1,3.000 0.000-1,3.000 0.000 0,4.000 0.000-2,1.000 0.000 0,0.000 0.000 0,0.000 0.000 0,0.000 0.000 0,-4.000 1.000 0,-5.000 4.000 0,-7.000 3.000 0,-5.000 3.000 1,-6.000 3.000-1,-3.000 3.000 1,-3.000 3.000 0,-2.000 4.000 0,-3.000 1.000 0,1.000 0.000 1,-1.000 0.000-1,1.000 0.000 1,-3.000 1.000-1,-2.000 4.000-1,-3.000 3.000-2,-3.000 3.000 0,-6.000 3.000-2,-5.000 3.000-2,-7.000 3.000-1,-5.000 4.000-1,-8.000-1.000-1,-5.000-3.000 1,-7.000-3.000 1,-5.000-2.000 0,-6.000-5.000 0,-3.000-2.000-2,-3.000-3.000 0,-2.000-3.000-2,-8.000-2.000-1,-8.000 0.000-1,-10.000 0.000-1,-9.000 0.000-2,-9.000 0.000-1,-5.000 0.000-3,-7.000 0.000-3,-5.000 0.000-4,-11.000 0.000 2,-11.000 0.000 3,-14.000 0.000 4,-11.000 0.000 4</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3"/>
    </inkml:context>
    <inkml:brush xml:id="br0">
      <inkml:brushProperty name="width" value="0.02872" units="cm"/>
      <inkml:brushProperty name="height" value="0.02872" units="cm"/>
      <inkml:brushProperty name="color" value="#00bff3"/>
    </inkml:brush>
  </inkml:definitions>
  <inkml:trace contextRef="#ctx0" brushRef="#br0">90900.000 44550.000 766,'-24.000'-36.000'-38,"4.000"28.000"25,3.000 28.000 24,3.000 29.000 25,3.000 15.000 9,3.000 3.000-8,3.000 3.000-8,4.000 4.000-8,2.000 1.000-5,4.000 0.000-3,3.000 0.000-4,3.000 0.000-3,-1.000 1.000 0,-2.000 4.000 0,-3.000 3.000 1,-3.000 3.000 1,-1.000-2.000-1,4.000-6.000-5,3.000-6.000-3,3.000-6.000-5,1.000-7.000 0,1.000-6.000 0,-1.000-6.000 1,1.000-6.000 1,1.000-9.000 1,3.000-8.000 1,3.000-10.000 2,4.000-9.000 2,2.000-9.000 0,4.000-5.000 3,3.000-7.000 3,3.000-5.000 1,3.000-9.000 0,3.000-9.000-1,3.000-10.000-2,4.000-8.000-2,2.000-11.000-1,4.000-8.000-1,3.000-10.000-2,3.000-9.000-1,3.000-7.000-1,3.000-3.000-3,3.000-3.000-1,4.000-2.000-2,-1.000-1.000-1,-3.000 3.000-3,-3.000 3.000-1,-2.000 4.000-1,-8.000 7.000-2,-8.000 13.000-1,-10.000 12.000-2,-9.000 13.000-1,-9.000 15.000-5,-5.000 19.000-5,-7.000 19.000-8,-5.000 19.000-5</inkml:trace>
</inkml:ink>
</file>

<file path=ppt/ink/ink2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3"/>
    </inkml:context>
    <inkml:brush xml:id="br0">
      <inkml:brushProperty name="width" value="0.03125" units="cm"/>
      <inkml:brushProperty name="height" value="0.03125" units="cm"/>
      <inkml:brushProperty name="color" value="#00bff3"/>
    </inkml:brush>
  </inkml:definitions>
  <inkml:trace contextRef="#ctx0" brushRef="#br0">92350.000 45200.000 703,'21.000'48.000'88,"-5.000"-3.000"-22,-7.000-3.000-22,-5.000-2.000-22,-4.000 0.000-12,0.000 7.000-3,0.000 6.000-1,0.000 7.000-2,0.000 0.000-3,0.000-2.000-1,0.000-3.000-2,0.000-3.000-1,0.000-4.000-2,0.000-3.000 2,0.000-3.000 0,0.000-2.000 1,0.000-5.000 1,0.000-2.000-1,0.000-3.000 1,0.000-3.000-2,4.000-12.000 1,10.000-18.000-3,10.000-19.000-1,9.000-18.000-1,7.000-14.000-2,7.000-5.000-4,6.000-7.000-2,7.000-5.000-3,0.000-1.000-1,-2.000 6.000 3,-3.000 7.000 3,-3.000 6.000 2,-6.000 6.000 3,-5.000 6.000 3,-7.000 7.000 5,-5.000 6.000 2,-8.000 13.000 6,-5.000 23.000 6,-7.000 22.000 6,-5.000 22.000 7,-6.000 8.000 0,-3.000-2.000-3,-3.000-3.000-5,-2.000-3.000-4,-1.000-6.000-3,3.000-5.000-3,3.000-7.000-2,4.000-5.000-3,7.000-9.000-4,13.000-9.000-8,12.000-10.000-6,13.000-8.000-8,6.000-12.000-2,0.000-12.000 1,0.000-13.000 0,0.000-12.000 1,0.000-4.000 2,0.000 7.000 2,0.000 6.000 4,0.000 7.000 2,-4.000 4.000 1,-5.000 3.000 0,-7.000 3.000 0,-5.000 4.000 0,-4.000 5.000 6,0.000 10.000 12,0.000 10.000 12,0.000 9.000 13,-2.000 6.000 4,-3.000 3.000-2,-3.000 3.000-4,-2.000 4.000-3,-3.000 4.000-3,1.000 6.000-4,-1.000 7.000-3,1.000 6.000-4,-1.000-1.000-3,1.000-5.000-3,-1.000-7.000-3,1.000-5.000-2,-1.000-4.000-4,1.000 0.000-2,-1.000 0.000-4,1.000 0.000-2,-3.000 0.000-4,-2.000 0.000-6,-3.000 0.000-6,-3.000 0.000-6</inkml:trace>
</inkml:ink>
</file>

<file path=ppt/ink/ink2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4"/>
    </inkml:context>
    <inkml:brush xml:id="br0">
      <inkml:brushProperty name="width" value="0.02879" units="cm"/>
      <inkml:brushProperty name="height" value="0.02879" units="cm"/>
      <inkml:brushProperty name="color" value="#00bff3"/>
    </inkml:brush>
  </inkml:definitions>
  <inkml:trace contextRef="#ctx0" brushRef="#br0">96700.000 42000.000 764,'-29.000'-13.000'31,"-5.000"26.000"2,-7.000 24.000 0,-5.000 26.000 1,-4.000 12.000-3,0.000 0.000-6,0.000 0.000-6,0.000 0.000-6,-4.000 1.000-6,-5.000 4.000-1,-7.000 3.000-3,-5.000 3.000-3,-4.000 4.000-1,0.000 7.000-4,0.000 6.000-1,0.000 7.000-4,3.000 0.000-1,6.000-2.000-3,7.000-3.000-3,6.000-3.000-2,6.000-7.000-2,6.000-9.000-2,7.000-10.000-1,6.000-8.000-1,6.000-17.000-3,6.000-21.000-2,7.000-22.000-4,6.000-22.000-3</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4"/>
    </inkml:context>
    <inkml:brush xml:id="br0">
      <inkml:brushProperty name="width" value="0.03285" units="cm"/>
      <inkml:brushProperty name="height" value="0.03285" units="cm"/>
      <inkml:brushProperty name="color" value="#00bff3"/>
    </inkml:brush>
  </inkml:definitions>
  <inkml:trace contextRef="#ctx0" brushRef="#br0">95450.000 42350.000 669,'-22.000'-47.000'5,"6.000"6.000"12,7.000 7.000 13,6.000 6.000 14,9.000 7.000 1,13.000 10.000-6,12.000 10.000-8,13.000 9.000-7,9.000 9.000-4,6.000 9.000-3,7.000 10.000-1,6.000 10.000-2,4.000 8.000-3,4.000 10.000-2,3.000 10.000-3,3.000 9.000-3,-2.000 6.000-4,-6.000 3.000-2,-6.000 3.000-5,-6.000 4.000-2,-4.000 2.000-4,1.000 4.000-4,-1.000 3.000-3,1.000 3.000-4,-6.000-1.000-2,-8.000-2.000-1,-10.000-3.000-2,-9.000-3.000-2,-4.000-6.000-1,4.000-5.000-1,3.000-7.000 0,3.000-5.000-2</inkml:trace>
</inkml:ink>
</file>

<file path=ppt/ink/ink2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5"/>
    </inkml:context>
    <inkml:brush xml:id="br0">
      <inkml:brushProperty name="width" value="0.0293" units="cm"/>
      <inkml:brushProperty name="height" value="0.0293" units="cm"/>
      <inkml:brushProperty name="color" value="#00bff3"/>
    </inkml:brush>
  </inkml:definitions>
  <inkml:trace contextRef="#ctx0" brushRef="#br0">97800.000 42300.000 750,'0.000'118.000'102,"0.000"-11.000"-28,0.000-14.000-26,0.000-11.000-27,0.000-6.000-16,0.000 4.000-6,0.000 3.000-4,0.000 3.000-6,-2.000 1.000-3,-3.000 1.000-2,-3.000-1.000-2,-2.000 1.000-2,-1.000-7.000-4,3.000-12.000-6,3.000-13.000-5,4.000-12.000-6</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5"/>
    </inkml:context>
    <inkml:brush xml:id="br0">
      <inkml:brushProperty name="width" value="0.03006" units="cm"/>
      <inkml:brushProperty name="height" value="0.03006" units="cm"/>
      <inkml:brushProperty name="color" value="#00bff3"/>
    </inkml:brush>
  </inkml:definitions>
  <inkml:trace contextRef="#ctx0" brushRef="#br0">98650.000 42000.000 731,'93.000'-44.000'15,"-11.000"13.000"4,-14.000 12.000 5,-11.000 13.000 3,-9.000 7.000 2,-3.000 4.000-2,-3.000 3.000-4,-2.000 3.000-1,-3.000 3.000-3,1.000 3.000-3,-1.000 3.000-2,1.000 4.000-3,-3.000 2.000-2,-2.000 4.000-2,-3.000 3.000-3,-3.000 3.000-2,-6.000 3.000-2,-5.000 3.000 1,-7.000 3.000-2,-5.000 4.000 1,-6.000 1.000-1,-3.000 0.000-2,-3.000 0.000-1,-2.000 0.000-2,-6.000 1.000 0,-6.000 4.000 1,-6.000 3.000 2,-6.000 3.000 2,-12.000 6.000-3,-15.000 9.000-4,-15.000 10.000-5,-16.000 10.000-5,-4.000-1.000-2,10.000-9.000 4,10.000-10.000 2,9.000-8.000 4,7.000-11.000 3,7.000-8.000 3,6.000-10.000 5,7.000-9.000 3,13.000-10.000 4,22.000-9.000 3,22.000-10.000 1,23.000-8.000 4,10.000-8.000-1,0.000-2.000-4,0.000-3.000-3,0.000-3.000-4,-2.000-1.000-1,-3.000 4.000-2,-3.000 3.000 0,-2.000 3.000 0,-5.000 3.000-1,-2.000 3.000 0,-3.000 3.000 0,-3.000 4.000 0,1.000 1.000-1,6.000 0.000-2,7.000 0.000-2,6.000 0.000-2,-1.000 0.000-2,-5.000 0.000-3,-7.000 0.000-3,-5.000 0.000-2,-4.000 0.000-4,0.000 0.000-9,0.000 0.000-6,0.000 0.000-9</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6"/>
    </inkml:context>
    <inkml:brush xml:id="br0">
      <inkml:brushProperty name="width" value="0.02854" units="cm"/>
      <inkml:brushProperty name="height" value="0.02854" units="cm"/>
      <inkml:brushProperty name="color" value="#00bff3"/>
    </inkml:brush>
  </inkml:definitions>
  <inkml:trace contextRef="#ctx0" brushRef="#br0">84650.000 47600.000 770,'-46.000'-24.000'0,"10.000"4.000"1,10.000 3.000 0,9.000 3.000 0,6.000-1.000 1,3.000-2.000 2,3.000-3.000 2,4.000-3.000 1,8.000-2.000 1,17.000 0.000 0,15.000 0.000 0,16.000 0.000 0,13.000 1.000 0,14.000 4.000 0,11.000 3.000 1,14.000 3.000 0,11.000 3.000 0,14.000 3.000 1,11.000 3.000 0,14.000 4.000 1,5.000 1.000-1,1.000 0.000 0,-1.000 0.000-1,1.000 0.000-1,-1.000 0.000-1,1.000 0.000-2,-1.000 0.000 0,1.000 0.000-3,4.000 0.000 1,9.000 0.000-1,10.000 0.000 0,10.000 0.000 1,2.000 0.000 0,-3.000 0.000 0,-3.000 0.000 1,-2.000 0.000 1,-5.000 1.000 0,-2.000 4.000-2,-3.000 3.000 0,-3.000 3.000 0,-2.000-1.000-1,0.000-2.000-1,0.000-3.000 1,0.000-3.000-1,-2.000-1.000 0,-3.000 4.000-2,-3.000 3.000 1,-2.000 3.000-2,0.000-1.000 1,7.000-2.000-1,6.000-3.000 1,7.000-3.000 1,2.000-2.000-1,1.000 0.000 0,-1.000 0.000 0,1.000 0.000-1,-3.000-2.000 0,-2.000-3.000 0,-3.000-3.000 1,-3.000-2.000 1,1.000-1.000 0,6.000 3.000 0,7.000 3.000 0,6.000 4.000 0,4.000-1.000 0,4.000-3.000 0,3.000-3.000 0,3.000-2.000-1,-2.000-3.000 0,-6.000 1.000-2,-6.000-1.000-1,-6.000 1.000-1,1.000-3.000 0,9.000-2.000 0,10.000-3.000 0,10.000-3.000 0,2.000-2.000 1,-3.000 0.000-1,-3.000 0.000 1,-2.000 0.000 0,-5.000 1.000 1,-2.000 4.000 1,-3.000 3.000 1,-3.000 3.000 0,-4.000-1.000 2,-3.000-2.000-1,-3.000-3.000 1,-2.000-3.000 0,-5.000-1.000 0,-2.000 4.000 2,-3.000 3.000 1,-3.000 3.000 2,-7.000 1.000 0,-9.000 1.000-1,-10.000-1.000 1,-8.000 1.000-1,-11.000 1.000-1,-8.000 3.000-2,-10.000 3.000-1,-9.000 4.000-3,-10.000 1.000-1,-9.000 0.000-3,-10.000 0.000-2,-8.000 0.000-3,-12.000 3.000-5,-12.000 6.000-10,-13.000 7.000-9,-12.000 6.000-9,-12.000 1.000-2,-8.000-3.000 8,-10.000-3.000 7,-9.000-2.000 7,-5.000-3.000 5,0.000 1.000 2,0.000-1.000 2,0.000 1.000 3</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8"/>
    </inkml:context>
    <inkml:brush xml:id="br0">
      <inkml:brushProperty name="width" value="0.03702" units="cm"/>
      <inkml:brushProperty name="height" value="0.03702" units="cm"/>
      <inkml:brushProperty name="color" value="#00bff3"/>
    </inkml:brush>
  </inkml:definitions>
  <inkml:trace contextRef="#ctx0" brushRef="#br0">92750.000 49100.000 594,'0.000'-47.000'13,"0.000"6.000"-1,0.000 7.000-3,0.000 6.000-1,0.000 9.000 2,0.000 13.000 4,0.000 12.000 6,0.000 13.000 4,0.000 12.000 1,0.000 13.000-5,0.000 12.000-6,0.000 13.000-4,0.000 4.000-3,0.000-3.000-1,0.000-3.000-2,0.000-2.000-1,-4.000-1.000-1,-5.000 3.000 1,-7.000 3.000 1,-5.000 4.000-1,-4.000-1.000 1,0.000-3.000 0,0.000-3.000-1,0.000-2.000 0,0.000-3.000-1,0.000 1.000 0,0.000-1.000-1,0.000 1.000 0,-2.000-3.000-1,-3.000-2.000 0,-3.000-3.000 1,-2.000-3.000-1,-1.000-4.000 0,3.000-3.000 0,3.000-3.000 0,4.000-2.000 0,5.000-15.000-1,10.000-25.000-1,10.000-25.000 0,9.000-25.000-1,10.000-16.000-2,14.000-6.000-3,11.000-6.000-3,14.000-6.000-4,7.000-4.000-1,3.000 1.000 0,3.000-1.000-1,4.000 1.000 1,-1.000 1.000 2,-3.000 3.000 1,-3.000 3.000 2,-2.000 4.000 3,-6.000 5.000 3,-6.000 10.000 3,-6.000 10.000 3,-6.000 9.000 4,-6.000 7.000 2,-2.000 7.000 3,-3.000 6.000 3,-3.000 7.000 2,-6.000 7.000 0,-5.000 9.000 0,-7.000 10.000 0,-5.000 10.000-2,-4.000 7.000 0,0.000 6.000-2,0.000 7.000 0,0.000 6.000-1,0.000 6.000-1,0.000 6.000-1,0.000 7.000-1,0.000 6.000 0,-2.000 1.000-1,-3.000-3.000 1,-3.000-3.000-1,-2.000-2.000 0,-3.000-5.000 0,1.000-2.000-2,-1.000-3.000-1,1.000-3.000-1,-1.000-4.000-2,1.000-3.000-1,-1.000-3.000-1,1.000-2.000-3,7.000-17.000-2,16.000-28.000-4,15.000-28.000-5,17.000-27.000-5,7.000-14.000 0,0.000 4.000 1,0.000 3.000 3,0.000 3.000 2,1.000-2.000 1,4.000-6.000 1,3.000-6.000 0,3.000-6.000 1,-1.000 2.000 2,-2.000 14.000 2,-3.000 11.000 4,-3.000 14.000 2,-6.000 5.000 3,-5.000 1.000 2,-7.000-1.000 4,-5.000 1.000 1,-4.000 4.000 5,0.000 9.000 4,0.000 10.000 6,0.000 10.000 6,0.000 5.000 1,0.000 4.000-3,0.000 3.000-3,0.000 3.000-1,-2.000 6.000-4,-3.000 9.000-2,-3.000 10.000-4,-2.000 10.000-3,-3.000 5.000-1,1.000 4.000-2,-1.000 3.000 0,1.000 3.000-1,-3.000 3.000 0,-2.000 3.000-1,-3.000 3.000 0,-3.000 4.000 0,-1.000-1.000 0,4.000-3.000-2,3.000-3.000-1,3.000-2.000-1,-1.000-6.000 0,-2.000-6.000-3,-3.000-6.000 0,-3.000-6.000-1</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3"/>
    </inkml:context>
    <inkml:brush xml:id="br0">
      <inkml:brushProperty name="width" value="0.07302" units="cm"/>
      <inkml:brushProperty name="height" value="0.07302" units="cm"/>
      <inkml:brushProperty name="color" value="#00bff3"/>
    </inkml:brush>
  </inkml:definitions>
  <inkml:trace contextRef="#ctx0" brushRef="#br0">73652.000 48866.000,'-63.000'-16.000,"48.000"16.000,-1.000 0.000,-16.000 16.000,1.000-1.000,0.000 17.000,-1.000-1.000,-15.000 0.000,0.000 1.000,8.000 7.000,0.000 0.000,7.000-8.000,1.000 1.000,15.000-17.000,1.000 1.000,7.000-8.000,0.000 0.000,39.000-8.000,1.000 0.000,-1.000 0.000,0.000 0.000,24.000 23.000,0.000 1.000,24.000 7.000,-1.000 0.000,-7.000-15.000,-1.000 0.000,-15.000-16.000,0.000 0.000,-47.000 0.000,0.000 0.000,0.000-8.000</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9"/>
    </inkml:context>
    <inkml:brush xml:id="br0">
      <inkml:brushProperty name="width" value="0.02877" units="cm"/>
      <inkml:brushProperty name="height" value="0.02877" units="cm"/>
      <inkml:brushProperty name="color" value="#00bff3"/>
    </inkml:brush>
  </inkml:definitions>
  <inkml:trace contextRef="#ctx0" brushRef="#br0">101200.000 45250.000 764,'-2.000'68.000'19,"-3.000"-11.000"-3,-3.000-14.000-4,-2.000-11.000-3,-8.000-3.000-2,-8.000 10.000 2,-10.000 10.000 0,-9.000 9.000 1,-9.000 7.000 1,-5.000 7.000 3,-7.000 6.000 2,-5.000 7.000 2,3.000-6.000-1,17.000-15.000-4,15.000-15.000-4,16.000-16.000-4,1.000-1.000-2,-12.000 17.000 0,-13.000 15.000 1,-12.000 16.000-1,-4.000 4.000 2,7.000-6.000 0,6.000-6.000 1,7.000-6.000 0,2.000-6.000-1,1.000-2.000-4,-1.000-3.000-3,1.000-3.000-4,-4.000 4.000-2,-6.000 13.000-4,-6.000 12.000-1,-6.000 13.000-3,-1.000 1.000-2,7.000-9.000-2,6.000-10.000-1,7.000-8.000-1</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39"/>
    </inkml:context>
    <inkml:brush xml:id="br0">
      <inkml:brushProperty name="width" value="0.02987" units="cm"/>
      <inkml:brushProperty name="height" value="0.02987" units="cm"/>
      <inkml:brushProperty name="color" value="#00bff3"/>
    </inkml:brush>
  </inkml:definitions>
  <inkml:trace contextRef="#ctx0" brushRef="#br0">99750.000 45400.000 736,'-40.000'-44.000'14,"23.000"13.000"10,22.000 12.000 8,22.000 13.000 9,13.000 13.000 1,7.000 17.000-8,6.000 15.000-8,7.000 16.000-8,0.000 12.000-5,-2.000 9.000-3,-3.000 10.000-4,-3.000 10.000-3,-4.000 7.000-3,-3.000 6.000-1,-3.000 7.000-3,-2.000 6.000-2,-5.000 4.000-1,-2.000 4.000 2,-3.000 3.000 0,-3.000 3.000 1,-6.000-2.000 0,-5.000-6.000-4,-7.000-6.000-3,-5.000-6.000-2,-3.000-7.000-4,4.000-6.000-1,3.000-6.000-2,3.000-6.000-2,3.000-12.000-2,3.000-15.000-2,3.000-15.000-1,4.000-16.000-1,1.000-12.000-1,0.000-5.000 1,0.000-7.000 0,0.000-5.000 1</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40"/>
    </inkml:context>
    <inkml:brush xml:id="br0">
      <inkml:brushProperty name="width" value="0.0267" units="cm"/>
      <inkml:brushProperty name="height" value="0.0267" units="cm"/>
      <inkml:brushProperty name="color" value="#00bff3"/>
    </inkml:brush>
  </inkml:definitions>
  <inkml:trace contextRef="#ctx0" brushRef="#br0">102000.000 45750.000 824,'-27.000'120.000'67,"-3.000"-9.000"-17,-3.000-10.000-17,-2.000-8.000-17,-3.000-3.000-10,1.000 7.000-3,-1.000 6.000-2,1.000 7.000-4,1.000 0.000-3,3.000-2.000-3,3.000-3.000-3,4.000-3.000-3,2.000-7.000-3,4.000-9.000-1,3.000-10.000-1,3.000-8.000-2,7.000-14.000-2,14.000-15.000-6,11.000-15.000-4,14.000-16.000-6</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40"/>
    </inkml:context>
    <inkml:brush xml:id="br0">
      <inkml:brushProperty name="width" value="0.03056" units="cm"/>
      <inkml:brushProperty name="height" value="0.03056" units="cm"/>
      <inkml:brushProperty name="color" value="#00bff3"/>
    </inkml:brush>
  </inkml:definitions>
  <inkml:trace contextRef="#ctx0" brushRef="#br0">102500.000 46400.000 719,'-4.000'51.000'-2,"-5.000"4.000"10,-7.000 3.000 13,-5.000 3.000 10,-4.000 1.000 4,0.000 1.000-7,0.000-1.000-6,0.000 1.000-6,1.000-1.000-5,4.000 1.000-1,3.000-1.000-2,3.000 1.000-2,3.000-6.000 0,3.000-8.000-1,3.000-10.000 2,4.000-9.000-1,5.000-7.000-2,10.000-3.000-7,10.000-3.000-6,9.000-2.000-6,4.000-6.000-2,1.000-6.000 2,-1.000-6.000 3,1.000-6.000 2,-3.000-7.000 1,-2.000-6.000-1,-3.000-6.000-1,-3.000-6.000-1,-2.000-7.000 0,0.000-6.000 0,0.000-6.000 0,0.000-6.000 0,-2.000-2.000 2,-3.000 3.000 2,-3.000 3.000 3,-2.000 4.000 1,-5.000-1.000 3,-2.000-3.000-1,-3.000-3.000 1,-3.000-2.000 0,-4.000 0.000 0,-3.000 7.000 0,-3.000 6.000 0,-2.000 7.000 0,-5.000 7.000 1,-2.000 9.000 0,-3.000 10.000 0,-3.000 10.000 1,-2.000 4.000 1,0.000 0.000 1,0.000 0.000 0,0.000 0.000 2,1.000 3.000-1,4.000 6.000 1,3.000 7.000-1,3.000 6.000 0,6.000-1.000-1,9.000-5.000-2,10.000-7.000-2,10.000-5.000-3,7.000-4.000 0,6.000 0.000 0,7.000 0.000 0,6.000 0.000 1,3.000 0.000-1,0.000 0.000-1,0.000 0.000-2,0.000 0.000-1,-4.000 0.000-1,-5.000 0.000 2,-7.000 0.000 1,-5.000 0.000 2,-4.000 0.000 1,0.000 0.000 3,0.000 0.000 4,0.000 0.000 2,-4.000 3.000 2,-5.000 6.000 1,-7.000 7.000-1,-5.000 6.000 1,-4.000 3.000 2,0.000 0.000 2,0.000 0.000 4,0.000 0.000 3,0.000 1.000 1,0.000 4.000-1,0.000 3.000-1,0.000 3.000-1,-2.000 3.000-1,-3.000 3.000-2,-3.000 3.000-2,-2.000 4.000-2,-3.000 1.000-1,1.000 0.000 0,-1.000 0.000 1,1.000 0.000 0,1.000-2.000-2,3.000-3.000-2,3.000-3.000-3,4.000-2.000-2,4.000-6.000-2,6.000-6.000-5,7.000-6.000-2,6.000-6.000-4,4.000-7.000-2,4.000-6.000 1,3.000-6.000-1,3.000-6.000 1,3.000-7.000 1,3.000-6.000 0,3.000-6.000 0,4.000-6.000 2,-1.000-7.000 0,-3.000-6.000 1,-3.000-6.000 1,-2.000-6.000 0,-5.000-4.000 1,-2.000 1.000 1,-3.000-1.000 2,-3.000 1.000 1,-4.000-1.000 0,-3.000 1.000 1,-3.000-1.000-1,-2.000 1.000 1,-5.000 2.000-1,-2.000 7.000 1,-3.000 6.000 0,-3.000 7.000-1,-7.000 5.000 1,-9.000 7.000-2,-10.000 6.000-1,-8.000 7.000-1,-8.000 2.000-1,-2.000 1.000-1,-3.000-1.000 0,-3.000 1.000-1,1.000 1.000-1,6.000 3.000 0,7.000 3.000-1,6.000 4.000 1,7.000-4.000-5,10.000-9.000-6,10.000-10.000-6,9.000-8.000-7</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41"/>
    </inkml:context>
    <inkml:brush xml:id="br0">
      <inkml:brushProperty name="width" value="0.03228" units="cm"/>
      <inkml:brushProperty name="height" value="0.03228" units="cm"/>
      <inkml:brushProperty name="color" value="#00bff3"/>
    </inkml:brush>
  </inkml:definitions>
  <inkml:trace contextRef="#ctx0" brushRef="#br0">104850.000 44850.000 681,'48.000'-27.000'-2,"-3.000"-3.000"-4,-3.000-3.000-4,-2.000-2.000-4,-11.000 2.000 4,-15.000 9.000 16,-15.000 10.000 14,-16.000 10.000 14,-12.000 11.000 5,-5.000 17.000-6,-7.000 15.000-6,-5.000 16.000-5,-3.000 9.000-4,4.000 3.000-4,3.000 3.000-2,3.000 4.000-4,4.000-3.000-3,7.000-5.000-3,6.000-7.000-3,7.000-5.000-3,7.000-9.000-3,9.000-9.000-4,10.000-10.000-3,10.000-8.000-3,7.000-12.000-2,6.000-12.000 0,7.000-13.000 0,6.000-12.000 1,1.000-7.000 0,-3.000 1.000 2,-3.000-1.000 2,-2.000 1.000 2,-6.000-3.000 2,-6.000-2.000 3,-6.000-3.000 1,-6.000-3.000 3,-6.000 1.000 2,-2.000 6.000 1,-3.000 7.000 1,-3.000 6.000 2,-6.000 6.000 2,-5.000 6.000 5,-7.000 7.000 5,-5.000 6.000 4,6.000-1.000-2,23.000-5.000-9,22.000-7.000-11,22.000-5.000-9,5.000-4.000-3,-8.000 0.000 2,-10.000 0.000 2,-9.000 0.000 2,-4.000 1.000 2,4.000 4.000 3,3.000 3.000 3,3.000 3.000 3,-2.000 6.000 5,-6.000 9.000 11,-6.000 10.000 8,-6.000 10.000 11,-9.000 7.000 2,-8.000 6.000-4,-10.000 7.000-3,-9.000 6.000-4,-7.000 3.000-4,-3.000 0.000-5,-3.000 0.000-4,-2.000 0.000-5,-5.000 4.000-2,-2.000 10.000-1,-3.000 10.000 0,-3.000 9.000 0,-2.000 6.000-1,0.000 3.000-2,0.000 3.000-2,0.000 4.000-1,-5.000 13.000-2,-9.000 26.000 0,-10.000 24.000 0,-8.000 26.000-1,-12.000 21.000 0,-12.000 19.000-1,-13.000 19.000-2,-12.000 19.000-1,-1.000 2.000-1,14.000-11.000-1,11.000-14.000-2,14.000-11.000-1,5.000-1.000-2,1.000 13.000-1,-1.000 12.000-2,1.000 13.000-1,1.000-2.000-1,3.000-16.000 0,3.000-15.000 1,4.000-15.000-1,2.000-15.000 1,4.000-12.000-2,3.000-13.000 0,3.000-12.000-2,6.000-16.000 0,9.000-19.000-1,10.000-18.000-1,10.000-19.000-1</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42"/>
    </inkml:context>
    <inkml:brush xml:id="br0">
      <inkml:brushProperty name="width" value="0.02751" units="cm"/>
      <inkml:brushProperty name="height" value="0.02751" units="cm"/>
      <inkml:brushProperty name="color" value="#00bff3"/>
    </inkml:brush>
  </inkml:definitions>
  <inkml:trace contextRef="#ctx0" brushRef="#br0">104350.000 49100.000 799,'23.000'25.000'2,"-3.000"0.000"5,-3.000 0.000 3,-2.000 0.000 4,-3.000 1.000 3,1.000 4.000 1,-1.000 3.000 1,1.000 3.000 0,-3.000 3.000-1,-2.000 3.000-5,-3.000 3.000-5,-3.000 4.000-4,1.000-4.000-3,6.000-9.000 0,7.000-10.000-1,6.000-8.000-1,3.000-14.000 0,0.000-15.000 0,0.000-15.000 0,0.000-16.000 1,1.000-10.000-1,4.000-3.000 2,3.000-3.000 2,3.000-2.000 0,-2.000-3.000 1,-6.000 1.000 1,-6.000-1.000-1,-6.000 1.000 2,-6.000-1.000-1,-2.000 1.000 0,-3.000-1.000 0,-3.000 1.000-1,-4.000 1.000 0,-3.000 3.000-1,-3.000 3.000-1,-2.000 4.000-2,-6.000 4.000-1,-6.000 6.000-3,-6.000 7.000-4,-6.000 6.000-4,-6.000 6.000 0,-2.000 6.000 0,-3.000 7.000 2,-3.000 6.000 0,-7.000 7.000-4,-9.000 10.000-8,-10.000 10.000-10,-8.000 9.000-8,0.000 1.000-2,14.000-6.000 5,11.000-6.000 4,14.000-6.000 5</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44"/>
    </inkml:context>
    <inkml:brush xml:id="br0">
      <inkml:brushProperty name="width" value="0.02573" units="cm"/>
      <inkml:brushProperty name="height" value="0.02573" units="cm"/>
      <inkml:brushProperty name="color" value="#00bff3"/>
    </inkml:brush>
  </inkml:definitions>
  <inkml:trace contextRef="#ctx0" brushRef="#br0">77300.000 56150.000 855,'53.000'25.000'46,"6.000"0.000"-9,7.000 0.000-11,6.000 0.000-9,1.000-2.000-7,-3.000-3.000-4,-3.000-3.000-4,-2.000-2.000-2,-1.000-3.000-4,3.000 1.000 1,3.000-1.000-2,4.000 1.000-1,-3.000-3.000-1,-5.000-2.000-2,-7.000-3.000-2,-5.000-3.000-2,-4.000-2.000-1,0.000 0.000-2,0.000 0.000-1,0.000 0.000-1,-4.000 0.000-2,-5.000 0.000-1,-7.000 0.000-2,-5.000 0.000-2,-6.000 1.000 1,-3.000 4.000 1,-3.000 3.000 2,-2.000 3.000 2</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44"/>
    </inkml:context>
    <inkml:brush xml:id="br0">
      <inkml:brushProperty name="width" value="0.02675" units="cm"/>
      <inkml:brushProperty name="height" value="0.02675" units="cm"/>
      <inkml:brushProperty name="color" value="#00bff3"/>
    </inkml:brush>
  </inkml:definitions>
  <inkml:trace contextRef="#ctx0" brushRef="#br0">76500.000 57850.000 822,'140.000'1.000'52,"-18.000"4.000"-12,-19.000 3.000-12,-18.000 3.000-12,-12.000 1.000-6,-3.000 1.000-1,-3.000-1.000-1,-2.000 1.000-2,-1.000-1.000-2,3.000 1.000-1,3.000-1.000-2,4.000 1.000-3,1.000-1.000 1,0.000 1.000 0,0.000-1.000 2,0.000 1.000 2,0.000 1.000-3,0.000 3.000-3,0.000 3.000-4,0.000 4.000-4,-4.000-1.000-3,-5.000-3.000 1,-7.000-3.000-1,-5.000-2.000 0,-6.000-3.000-1,-3.000 1.000-2,-3.000-1.000-1,-2.000 1.000-2,-6.000-1.000-2,-6.000 1.000-2,-6.000-1.000-3,-6.000 1.000-2</inkml:trace>
</inkml:ink>
</file>

<file path=ppt/ink/ink2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59"/>
    </inkml:context>
    <inkml:brush xml:id="br0">
      <inkml:brushProperty name="width" value="0.02458" units="cm"/>
      <inkml:brushProperty name="height" value="0.02458" units="cm"/>
      <inkml:brushProperty name="color" value="#00bff3"/>
    </inkml:brush>
  </inkml:definitions>
  <inkml:trace contextRef="#ctx0" brushRef="#br0">82950.000 54750.000 894,'1.000'93.000'13,"4.000"-11.000"-5,3.000-14.000-4,3.000-11.000-3,1.000-4.000-4,1.000 6.000 1,-1.000 7.000-2,1.000 6.000 0,-1.000 1.000-1,1.000-3.000 1,-1.000-3.000 1,1.000-2.000 0,-1.000-3.000 1,1.000 1.000 1,-1.000-1.000 0,1.000 1.000 1,-1.000-3.000 0,1.000-2.000-1,-1.000-3.000-1,1.000-3.000-1,-3.000-4.000 0,-2.000-3.000-1,-3.000-3.000 1,-3.000-2.000 1,1.000-9.000 0,6.000-12.000 3,7.000-13.000 2,6.000-12.000 3,4.000-13.000 2,4.000-12.000 2,3.000-13.000 3,3.000-12.000 2,3.000-10.000-1,3.000-6.000-2,3.000-6.000-2,4.000-6.000-4,-1.000-1.000 0,-3.000 7.000-1,-3.000 6.000 0,-2.000 7.000 0,-3.000 0.000 0,1.000-2.000-1,-1.000-3.000-2,1.000-3.000 0,-3.000 4.000-5,-2.000 13.000-7,-3.000 12.000-7,-3.000 13.000-8</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59"/>
    </inkml:context>
    <inkml:brush xml:id="br0">
      <inkml:brushProperty name="width" value="0.02353" units="cm"/>
      <inkml:brushProperty name="height" value="0.02353" units="cm"/>
      <inkml:brushProperty name="color" value="#00bff3"/>
    </inkml:brush>
  </inkml:definitions>
  <inkml:trace contextRef="#ctx0" brushRef="#br0">84250.000 55600.000 935,'0.000'93.000'31,"0.000"-11.000"-10,0.000-14.000-10,0.000-11.000-10,0.000-7.000-6,0.000 0.000-3,0.000 0.000-2,0.000 0.000-4,1.000-2.000 0,4.000-3.000 1,3.000-3.000 2,3.000-2.000 1,1.000-5.000-4,1.000-2.000-6,-1.000-3.000-6,1.000-3.000-8</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8"/>
    </inkml:context>
    <inkml:brush xml:id="br0">
      <inkml:brushProperty name="width" value="0.07302" units="cm"/>
      <inkml:brushProperty name="height" value="0.07302" units="cm"/>
      <inkml:brushProperty name="color" value="#00bff3"/>
    </inkml:brush>
  </inkml:definitions>
  <inkml:trace contextRef="#ctx0" brushRef="#br0">78698.000 48235.000,'16.000'-47.000,"-8.000"39.000,0.000 0.000,-8.000-7.000,0.000-1.000,0.000 0.000,0.000 1.000,-8.000 7.000,0.000 0.000,-16.000 8.000,1.000 0.000,-9.000 8.000,1.000 0.000,-16.000 23.000,0.000 0.000,15.000 16.000,1.000 0.000,15.000 0.000,1.000 1.000,7.000-1.000,0.000 0.000,8.000 15.000,0.000 1.000,16.000-32.000,-1.000 1.000,9.000-9.000,-1.000 1.000,9.000-24.000,-1.000 0.000,1.000 0.000,-1.000 0.000,16.000-24.000,0.000 1.000,0.000-17.000,0.000 1.000,8.000-16.000,0.000 1.000,0.000-33.000,0.000 1.000,-24.000 16.000,1.000-1.000,-17.000 32.000,1.000 0.000,-16.000 15.000,0.000 1.000,0.000 15.000,0.000 0.000,0.000 16.000,0.000 0.000,0.000 23.000,0.000 0.000,-8.000 16.000,0.000 0.000,8.000 0.000,0.000 0.000,0.000 16.000,0.000 0.000,8.000 0.000,0.000-1.000,-8.000-15.000,0.000 0.000,8.000-23.000,0.000-1.000,0.000-23.000</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6:59"/>
    </inkml:context>
    <inkml:brush xml:id="br0">
      <inkml:brushProperty name="width" value="0.02384" units="cm"/>
      <inkml:brushProperty name="height" value="0.02384" units="cm"/>
      <inkml:brushProperty name="color" value="#00bff3"/>
    </inkml:brush>
  </inkml:definitions>
  <inkml:trace contextRef="#ctx0" brushRef="#br0">84750.000 55600.000 922,'26.000'-24.000'-26,"4.000"4.000"14,3.000 3.000 15,3.000 3.000 14,4.000 3.000 5,7.000 3.000-4,6.000 3.000-5,7.000 4.000-5,2.000-1.000-1,1.000-3.000 0,-1.000-3.000 1,1.000-2.000 0,-1.000-1.000-3,1.000 3.000-11,-1.000 3.000-9,1.000 4.000-10,-4.000-1.000-5,-6.000-3.000 0,-6.000-3.000 0,-6.000-2.000-1,-6.000-3.000 2,-2.000 1.000 4,-3.000-1.000 4,-3.000 1.000 5</inkml:trace>
</inkml:ink>
</file>

<file path=ppt/ink/ink2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0"/>
    </inkml:context>
    <inkml:brush xml:id="br0">
      <inkml:brushProperty name="width" value="0.02606" units="cm"/>
      <inkml:brushProperty name="height" value="0.02606" units="cm"/>
      <inkml:brushProperty name="color" value="#00bff3"/>
    </inkml:brush>
  </inkml:definitions>
  <inkml:trace contextRef="#ctx0" brushRef="#br0">86100.000 54550.000 844,'25.000'96.000'49,"0.000"-5.000"-11,0.000-7.000-10,0.000-5.000-11,-2.000-1.000-7,-3.000 6.000-2,-3.000 7.000-4,-2.000 6.000-2,-3.000 1.000-3,1.000-3.000 0,-1.000-3.000-1,1.000-2.000 0,-1.000-8.000-1,1.000-8.000-2,-1.000-10.000 0,1.000-9.000-2,-1.000-7.000 0,1.000-3.000 0,-1.000-3.000-1,1.000-2.000 1,2.000-9.000 2,7.000-12.000 4,6.000-13.000 4,7.000-12.000 3,0.000-13.000 2,-2.000-12.000-1,-3.000-13.000-1,-3.000-12.000 0,-1.000-9.000-2,4.000-2.000-1,3.000-3.000-1,3.000-3.000-2,1.000-6.000-1,1.000-5.000 0,-1.000-7.000 0,1.000-5.000-1,-1.000-1.000 0,1.000 6.000-2,-1.000 7.000-2,1.000 6.000-1,-3.000 4.000-3,-2.000 4.000-2,-3.000 3.000-3,-3.000 3.000-2</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0"/>
    </inkml:context>
    <inkml:brush xml:id="br0">
      <inkml:brushProperty name="width" value="0.022" units="cm"/>
      <inkml:brushProperty name="height" value="0.022" units="cm"/>
      <inkml:brushProperty name="color" value="#00bff3"/>
    </inkml:brush>
  </inkml:definitions>
  <inkml:trace contextRef="#ctx0" brushRef="#br0">87500.000 55600.000 999,'90.000'-24.000'-2,"-18.000"4.000"-4,-19.000 3.000-5,-18.000 3.000-4,-10.000 3.000 2,0.000 3.000 8,0.000 3.000 8,0.000 4.000 9,0.000 2.000 1,0.000 4.000-3,0.000 3.000-5,0.000 3.000-3,-4.000 3.000-3,-5.000 3.000-1,-7.000 3.000-1,-5.000 4.000-2,-4.000 2.000 0,0.000 4.000-2,0.000 3.000 1,0.000 3.000-2,-4.000 1.000 1,-5.000 1.000 0,-7.000-1.000 2,-5.000 1.000 1,-4.000-3.000 0,0.000-2.000 2,0.000-3.000 0,0.000-3.000 2,1.000-2.000 0,4.000 0.000 0,3.000 0.000 2,3.000 0.000-1,4.000-2.000 2,7.000-3.000 2,6.000-3.000 2,7.000-2.000 1,7.000-3.000 1,9.000 1.000-2,10.000-1.000-1,10.000 1.000-1,5.000-3.000-1,4.000-2.000-1,3.000-3.000 0,3.000-3.000 0,-2.000-2.000-1,-6.000 0.000-2,-6.000 0.000-1,-6.000 0.000-1,-4.000 0.000-2,1.000 0.000-4,-1.000 0.000-3,1.000 0.000-3,-4.000 1.000-4,-6.000 4.000-4,-6.000 3.000-4,-6.000 3.000-5</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1"/>
    </inkml:context>
    <inkml:brush xml:id="br0">
      <inkml:brushProperty name="width" value="0.02698" units="cm"/>
      <inkml:brushProperty name="height" value="0.02698" units="cm"/>
      <inkml:brushProperty name="color" value="#00bff3"/>
    </inkml:brush>
  </inkml:definitions>
  <inkml:trace contextRef="#ctx0" brushRef="#br0">81650.000 57900.000 815,'-15.000'21.000'3,"23.000"-5.000"6,22.000-7.000 5,22.000-5.000 7,15.000-4.000 0,9.000 0.000-4,10.000 0.000-3,10.000 0.000-5,10.000 0.000-2,13.000 0.000 1,12.000 0.000 1,13.000 0.000-1,10.000-2.000 1,10.000-3.000-2,10.000-3.000 0,9.000-2.000-1,6.000-5.000-2,3.000-2.000 0,3.000-3.000-1,4.000-3.000-1,2.000-2.000-1,4.000 0.000 0,3.000 0.000-1,3.000 0.000 0,-1.000 0.000-1,-2.000 0.000 1,-3.000 0.000 0,-3.000 0.000 0,-2.000 3.000 1,0.000 6.000-1,0.000 7.000 0,0.000 6.000 0,-4.000-1.000 0,-5.000-5.000-1,-7.000-7.000-1,-5.000-5.000-1,-4.000-4.000-1,0.000 0.000 0,0.000 0.000-1,0.000 0.000 0,-7.000 0.000 0,-11.000 0.000 1,-14.000 0.000 0,-11.000 0.000 0,-14.000 1.000-1,-11.000 4.000-1,-14.000 3.000-2,-11.000 3.000-1,-12.000 3.000-2,-9.000 3.000-3,-10.000 3.000-3,-8.000 4.000-1,-12.000 4.000-3,-12.000 6.000-2,-13.000 7.000-3,-12.000 6.000-2,-10.000 3.000 0,-6.000 0.000 2,-6.000 0.000 3,-6.000 0.000 3,-1.000-2.000 2,7.000-3.000 5,6.000-3.000 3,7.000-2.000 5</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2"/>
    </inkml:context>
    <inkml:brush xml:id="br0">
      <inkml:brushProperty name="width" value="0.02849" units="cm"/>
      <inkml:brushProperty name="height" value="0.02849" units="cm"/>
      <inkml:brushProperty name="color" value="#00bff3"/>
    </inkml:brush>
  </inkml:definitions>
  <inkml:trace contextRef="#ctx0" brushRef="#br0">84600.000 58100.000 772,'1.000'-38.000'-24,"4.000"26.000"25,3.000 24.000 22,3.000 26.000 24,1.000 12.000 6,1.000 0.000-12,-1.000 0.000-11,1.000 0.000-12,-1.000 7.000-9,1.000 17.000-5,-1.000 15.000-6,1.000 16.000-4,-1.000 4.000-3,1.000-6.000 2,-1.000-6.000 2,1.000-6.000 1,-1.000-4.000 1,1.000 1.000 0,-1.000-1.000 1,1.000 1.000 0,-1.000-4.000 1,1.000-6.000 0,-1.000-6.000 0,1.000-6.000 1,-1.000-9.000 0,1.000-8.000-1,-1.000-10.000 0,1.000-9.000 1,4.000-16.000 0,9.000-22.000 4,10.000-22.000 3,10.000-21.000 4,2.000-10.000 0,-3.000 3.000-2,-3.000 3.000-1,-2.000 4.000-2,2.000-7.000-2,9.000-16.000 0,10.000-15.000 0,10.000-15.000-2,4.000-9.000 0,0.000 1.000-1,0.000-1.000 0,0.000 1.000-2,-2.000-3.000-2,-3.000-2.000-1,-3.000-3.000-1,-2.000-3.000-2,-3.000 4.000 0,1.000 13.000 1,-1.000 12.000 1,1.000 13.000 1,-6.000 13.000-6,-8.000 17.000-11,-10.000 15.000-13,-9.000 16.000-12</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2"/>
    </inkml:context>
    <inkml:brush xml:id="br0">
      <inkml:brushProperty name="width" value="0.03293" units="cm"/>
      <inkml:brushProperty name="height" value="0.03293" units="cm"/>
      <inkml:brushProperty name="color" value="#00bff3"/>
    </inkml:brush>
  </inkml:definitions>
  <inkml:trace contextRef="#ctx0" brushRef="#br0">86750.000 58650.000 667,'23.000'29.000'68,"-3.000"10.000"-15,-3.000 10.000-12,-2.000 9.000-13,-5.000 1.000-10,-2.000-6.000-4,-3.000-6.000-6,-3.000-6.000-5,-2.000-2.000-3,0.000 3.000 1,0.000 3.000 1,0.000 4.000-1,0.000-1.000 0,0.000-3.000-3,0.000-3.000-3,0.000-2.000-2,0.000-5.000 0,0.000-2.000 1,0.000-3.000 0,0.000-3.000 2,3.000-13.000-1,6.000-22.000-5,7.000-22.000-5,6.000-21.000-3,4.000-12.000-2,4.000 1.000 2,3.000-1.000 1,3.000 1.000 2,-1.000 4.000 3,-2.000 9.000 2,-3.000 10.000 4,-3.000 10.000 2,-4.000 13.000 7,-3.000 19.000 8,-3.000 19.000 8,-2.000 19.000 8,-5.000 5.000 2,-2.000-5.000-7,-3.000-7.000-7,-3.000-5.000-6,2.000-8.000-6,10.000-5.000-5,10.000-7.000-4,9.000-5.000-4,2.000-9.000-3,-2.000-9.000-1,-3.000-10.000 0,-3.000-8.000-2,-2.000-6.000 1,0.000 1.000 2,0.000-1.000 0,0.000 1.000 3,0.000 1.000 1,0.000 3.000 2,0.000 3.000 1,0.000 4.000 3,0.000 4.000 7,0.000 6.000 12,0.000 7.000 12,0.000 6.000 12,0.000 4.000 4,0.000 4.000-8,0.000 3.000-5,0.000 3.000-7,-2.000 3.000-5,-3.000 3.000-4,-3.000 3.000-3,-2.000 4.000-4,-5.000 2.000-2,-2.000 4.000-1,-3.000 3.000-1,-3.000 3.000-2,-2.000 1.000-1,0.000 1.000-5,0.000-1.000-3,0.000 1.000-4,1.000-3.000-6,4.000-2.000-9,3.000-3.000-8,3.000-3.000-8</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4"/>
    </inkml:context>
    <inkml:brush xml:id="br0">
      <inkml:brushProperty name="width" value="0.02328" units="cm"/>
      <inkml:brushProperty name="height" value="0.02328" units="cm"/>
      <inkml:brushProperty name="color" value="#00bff3"/>
    </inkml:brush>
  </inkml:definitions>
  <inkml:trace contextRef="#ctx0" brushRef="#br0">88550.000 57300.000 945,'-22.000'-25.000'-42,"6.000"0.000"16,7.000 0.000 16,6.000 0.000 16,6.000 3.000 7,6.000 6.000-1,7.000 7.000-1,6.000 6.000-2,6.000-1.000 0,6.000-5.000-1,7.000-7.000 0,6.000-5.000 0,6.000-3.000-1,6.000 4.000 0,7.000 3.000 1,6.000 3.000-1,3.000-1.000 0,0.000-2.000-2,0.000-3.000-1,0.000-3.000-2,0.000-1.000-1,0.000 4.000-1,0.000 3.000 0,0.000 3.000-1,0.000 3.000-1,0.000 3.000 1,0.000 3.000 0,0.000 4.000 0,-2.000 1.000 0,-3.000 0.000 0,-3.000 0.000 0,-2.000 0.000 1,-1.000 0.000-1,3.000 0.000 0,3.000 0.000 0,4.000 0.000 0,-1.000-4.000 1,-3.000-5.000-1,-3.000-7.000 1,-2.000-5.000 1,-1.000-3.000-1,3.000 4.000 0,3.000 3.000 0,4.000 3.000 1,-1.000 3.000-1,-3.000 3.000 0,-3.000 3.000-1,-2.000 4.000 1,-3.000-1.000 0,1.000-3.000-1,-1.000-3.000 0,1.000-2.000 0,-1.000-1.000 0,1.000 3.000-1,-1.000 3.000 1,1.000 4.000 0,-1.000-1.000 0,1.000-3.000 0,-1.000-3.000-1,1.000-2.000 0,-3.000-1.000-1,-2.000 3.000 1,-3.000 3.000 0,-3.000 4.000 0,-4.000 1.000 1,-3.000 0.000 0,-3.000 0.000 1,-2.000 0.000 0,-3.000 0.000 0,1.000 0.000 1,-1.000 0.000-1,1.000 0.000 0,-3.000 0.000 1,-2.000 0.000 0,-3.000 0.000-1,-3.000 0.000 1,-2.000 0.000-1,0.000 0.000-1,0.000 0.000-1,0.000 0.000-2</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6"/>
    </inkml:context>
    <inkml:brush xml:id="br0">
      <inkml:brushProperty name="width" value="0.02446" units="cm"/>
      <inkml:brushProperty name="height" value="0.02446" units="cm"/>
      <inkml:brushProperty name="color" value="#00bff3"/>
    </inkml:brush>
  </inkml:definitions>
  <inkml:trace contextRef="#ctx0" brushRef="#br0">89300.000 58150.000 899,'-27.000'71.000'42,"-3.000"-5.000"-12,-3.000-7.000-11,-2.000-5.000-11,-1.000-4.000-7,3.000 0.000-2,3.000 0.000-2,4.000 0.000-3,1.000 0.000 0,0.000 0.000 0,0.000 0.000 0,0.000 0.000 1,0.000 0.000 0,0.000 0.000-1,0.000 0.000-1,0.000 0.000-1,1.000-4.000-3,4.000-5.000-5,3.000-7.000-4,3.000-5.000-5,3.000-11.000-3,3.000-11.000 1,3.000-14.000 0,4.000-11.000 1</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6"/>
    </inkml:context>
    <inkml:brush xml:id="br0">
      <inkml:brushProperty name="width" value="0.02804" units="cm"/>
      <inkml:brushProperty name="height" value="0.02804" units="cm"/>
      <inkml:brushProperty name="color" value="#00bff3"/>
    </inkml:brush>
  </inkml:definitions>
  <inkml:trace contextRef="#ctx0" brushRef="#br0">88600.000 58350.000 784,'-24.000'-24.000'0,"4.000"4.000"-2,3.000 3.000 0,3.000 3.000-1,7.000 9.000 5,14.000 16.000 13,11.000 15.000 13,14.000 17.000 13,5.000 5.000 1,1.000-3.000-11,-1.000-3.000-9,1.000-2.000-10,-3.000 2.000-5,-2.000 9.000-1,-3.000 10.000 1,-3.000 10.000-1,-4.000 2.000-3,-3.000-3.000-6,-3.000-3.000-8,-2.000-2.000-7,-1.000-5.000-4,3.000-2.000-2,3.000-3.000-1,4.000-3.000-3,2.000-7.000-1,4.000-9.000-1,3.000-10.000-1,3.000-8.000-2,1.000-8.000 3,1.000-2.000 3,-1.000-3.000 4,1.000-3.000 4</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07"/>
    </inkml:context>
    <inkml:brush xml:id="br0">
      <inkml:brushProperty name="width" value="0.03446" units="cm"/>
      <inkml:brushProperty name="height" value="0.03446" units="cm"/>
      <inkml:brushProperty name="color" value="#00bff3"/>
    </inkml:brush>
  </inkml:definitions>
  <inkml:trace contextRef="#ctx0" brushRef="#br0">90000.000 58300.000 638,'23.000'-47.000'11,"-3.000"6.000"3,-3.000 7.000 1,-2.000 6.000 2,-1.000 6.000 2,3.000 6.000 0,3.000 7.000 1,4.000 6.000 0,-1.000 7.000 0,-3.000 10.000-1,-3.000 10.000-1,-2.000 9.000-1,-5.000 6.000-3,-2.000 3.000-6,-3.000 3.000-5,-3.000 4.000-5,-6.000 4.000-3,-5.000 6.000 0,-7.000 7.000 1,-5.000 6.000 0,-3.000 1.000 1,4.000-3.000-1,3.000-3.000 1,3.000-2.000-1,1.000-8.000 0,1.000-8.000 0,-1.000-10.000-1,1.000-9.000 0,5.000-16.000-1,14.000-22.000-3,11.000-22.000-3,14.000-21.000-3,7.000-12.000-1,3.000 1.000-2,3.000-1.000-1,4.000 1.000-1,-3.000 2.000 1,-5.000 7.000 3,-7.000 6.000 3,-5.000 7.000 3,-4.000 4.000 3,0.000 3.000 2,0.000 3.000 2,0.000 4.000 3,-2.000 2.000 2,-3.000 4.000 5,-3.000 3.000 3,-2.000 3.000 3,-3.000 7.000 5,1.000 14.000 4,-1.000 11.000 6,1.000 14.000 3,-3.000 7.000 0,-2.000 3.000-6,-3.000 3.000-6,-3.000 4.000-6,-2.000-1.000-4,0.000-3.000 0,0.000-3.000 0,0.000-2.000-1,1.000-5.000-1,4.000-2.000-2,3.000-3.000-2,3.000-3.000-1,-1.000-2.000-4,-2.000 0.000-2,-3.000 0.000-4,-3.000 0.000-4,2.000-5.000-2,10.000-9.000-2,10.000-10.000 0,9.000-8.000-2,4.000-11.000 0,1.000-8.000 0,-1.000-10.000 2,1.000-9.000 0,1.000-5.000 0,3.000 0.000 1,3.000 0.000-1,4.000 0.000 0,-3.000 1.000 1,-5.000 4.000 0,-7.000 3.000 2,-5.000 3.000 1,-4.000 4.000 2,0.000 7.000 5,0.000 6.000 5,0.000 7.000 4,0.000 7.000 11,0.000 9.000 17,0.000 10.000 17,0.000 10.000 17,-2.000 5.000 2,-3.000 4.000-15,-3.000 3.000-14,-2.000 3.000-14,-3.000 3.000-9,1.000 3.000-5,-1.000 3.000-4,1.000 4.000-4,-1.000 2.000-4,1.000 4.000-2,-1.000 3.000-3,1.000 3.000-3,-3.000-2.000-3,-2.000-6.000-4,-3.000-6.000-4,-3.000-6.000-4</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29"/>
    </inkml:context>
    <inkml:brush xml:id="br0">
      <inkml:brushProperty name="width" value="0.07302" units="cm"/>
      <inkml:brushProperty name="height" value="0.07302" units="cm"/>
      <inkml:brushProperty name="color" value="#00bff3"/>
    </inkml:brush>
  </inkml:definitions>
  <inkml:trace contextRef="#ctx0" brushRef="#br0">81400.000 47847.000,'31.000'-31.000,"1.000"31.000,-1.000 0.000,16.000-8.000,0.000 0.000,0.000 8.000,1.000 0.000,-25.000 0.000,1.000 0.000,-24.000 8.000,0.000 0.000,0.000-1.000</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4"/>
    </inkml:context>
    <inkml:brush xml:id="br0">
      <inkml:brushProperty name="width" value="0.02709" units="cm"/>
      <inkml:brushProperty name="height" value="0.02709" units="cm"/>
      <inkml:brushProperty name="color" value="#00bff3"/>
    </inkml:brush>
  </inkml:definitions>
  <inkml:trace contextRef="#ctx0" brushRef="#br0">99900.000 28350.000 812,'3.000'-46.000'0,"6.000"10.000"0,7.000 10.000 1,6.000 9.000-1,4.000 6.000 4,4.000 3.000 3,3.000 3.000 6,3.000 4.000 4,1.000 2.000 1,1.000 4.000-1,-1.000 3.000-2,1.000 3.000-2,1.000 4.000 0,3.000 7.000-2,3.000 6.000 0,4.000 7.000 0,2.000 4.000-2,4.000 3.000-1,3.000 3.000-1,3.000 4.000-2,-1.000 1.000-1,-2.000 0.000-2,-3.000 0.000 0,-3.000 0.000-3,-4.000 3.000 0,-3.000 6.000 0,-3.000 7.000 1,-2.000 6.000-1,-6.000 6.000 0,-6.000 6.000-1,-6.000 7.000 1,-6.000 6.000-1,-7.000 9.000 0,-6.000 13.000-2,-6.000 12.000-1,-6.000 13.000-1,-10.000 10.000-2,-12.000 10.000-2,-13.000 10.000-2,-12.000 9.000-2,-10.000 4.000-4,-6.000 1.000-3,-6.000-1.000-3,-6.000 1.000-4,-1.000-12.000-1,7.000-21.000 2,6.000-22.000 2,7.000-22.000 2,7.000-21.000 2,9.000-18.000 2,10.000-19.000 1,10.000-18.000 2</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4"/>
    </inkml:context>
    <inkml:brush xml:id="br0">
      <inkml:brushProperty name="width" value="0.0246" units="cm"/>
      <inkml:brushProperty name="height" value="0.0246" units="cm"/>
      <inkml:brushProperty name="color" value="#00bff3"/>
    </inkml:brush>
  </inkml:definitions>
  <inkml:trace contextRef="#ctx0" brushRef="#br0">91650.000 28800.000 894,'-49.000'26.000'0,"4.000"4.000"0,3.000 3.000 0,3.000 3.000 0,3.000 3.000 0,3.000 3.000 0,3.000 3.000 0,4.000 4.000 0,-1.000 1.000 1,-3.000 0.000 2,-3.000 0.000 1,-2.000 0.000 2,-1.000 4.000 2,3.000 10.000-1,3.000 10.000 1,4.000 9.000 1,2.000 6.000-1,4.000 3.000 0,3.000 3.000 0,3.000 4.000-1,3.000 2.000-1,3.000 4.000-1,3.000 3.000-2,4.000 3.000-1,2.000 3.000-1,4.000 3.000 2,3.000 3.000 0,3.000 4.000 2,6.000 2.000-4,9.000 4.000-9,10.000 3.000-8,10.000 3.000-9,0.000-13.000-4,-5.000-28.000 2,-7.000-28.000 0,-5.000-27.000 1,-4.000-15.000 1,0.000 0.000 0,0.000 0.000 2,0.000 0.000 0</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5"/>
    </inkml:context>
    <inkml:brush xml:id="br0">
      <inkml:brushProperty name="width" value="0.0246" units="cm"/>
      <inkml:brushProperty name="height" value="0.0246" units="cm"/>
      <inkml:brushProperty name="color" value="#00bff3"/>
    </inkml:brush>
  </inkml:definitions>
  <inkml:trace contextRef="#ctx0" brushRef="#br0">102600.000 29000.000 894,'-94.000'50.000'23,"13.000"0.000"-4,12.000 0.000-5,13.000 0.000-4,6.000 3.000-4,0.000 6.000 0,0.000 7.000-1,0.000 6.000-1,-2.000 6.000-1,-3.000 6.000 0,-3.000 7.000-1,-2.000 6.000 0,-1.000 6.000 0,3.000 6.000 0,3.000 7.000 0,4.000 6.000 0,2.000 3.000-1,4.000 0.000-2,3.000 0.000-2,3.000 0.000-1,1.000-10.000-2,1.000-18.000-3,-1.000-19.000-3,1.000-18.000-2,4.000-14.000-3,9.000-5.000-3,10.000-7.000-3,10.000-5.000-3,4.000-12.000-1,0.000-16.000 0,0.000-15.000 0,0.000-15.000 0</inkml:trace>
</inkml:ink>
</file>

<file path=ppt/ink/ink2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5"/>
    </inkml:context>
    <inkml:brush xml:id="br0">
      <inkml:brushProperty name="width" value="0.02804" units="cm"/>
      <inkml:brushProperty name="height" value="0.02804" units="cm"/>
      <inkml:brushProperty name="color" value="#00bff3"/>
    </inkml:brush>
  </inkml:definitions>
  <inkml:trace contextRef="#ctx0" brushRef="#br0">101350.000 29200.000 784,'-21.000'25.000'59,"10.000"0.000"-14,10.000 0.000-13,9.000 0.000-13,7.000 3.000-8,7.000 6.000-1,6.000 7.000-1,7.000 6.000-2,4.000 6.000-1,3.000 6.000 0,3.000 7.000-1,4.000 6.000-1,-1.000 7.000-2,-3.000 10.000-2,-3.000 10.000-2,-2.000 9.000-3,-3.000 6.000 0,1.000 3.000 1,-1.000 3.000 2,1.000 4.000 3,-3.000-4.000-3,-2.000-9.000-5,-3.000-10.000-6,-3.000-8.000-5,-4.000-12.000-5,-3.000-12.000-3,-3.000-13.000-5,-2.000-12.000-3,-1.000-10.000-2,3.000-6.000 2,3.000-6.000 0,4.000-6.000 1,1.000-7.000 4,0.000-6.000 6,0.000-6.000 7,0.000-6.000 6,-2.000-6.000 4,-3.000-2.000 2,-3.000-3.000 1,-2.000-3.000 1</inkml:trace>
</inkml:ink>
</file>

<file path=ppt/ink/ink2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6"/>
    </inkml:context>
    <inkml:brush xml:id="br0">
      <inkml:brushProperty name="width" value="0.02386" units="cm"/>
      <inkml:brushProperty name="height" value="0.02386" units="cm"/>
      <inkml:brushProperty name="color" value="#00bff3"/>
    </inkml:brush>
  </inkml:definitions>
  <inkml:trace contextRef="#ctx0" brushRef="#br0">102700.000 29250.000 922,'23.000'26.000'-48,"-3.000"4.000"26,-3.000 3.000 25,-2.000 3.000 25,-5.000 4.000 9,-2.000 7.000-8,-3.000 6.000-7,-3.000 7.000-9,-2.000 8.000-5,0.000 14.000-3,0.000 11.000-2,0.000 14.000-4,-4.000 3.000-1,-5.000-2.000-2,-7.000-3.000 0,-5.000-3.000-1,-3.000-7.000-3,4.000-9.000-5,3.000-10.000-5,3.000-8.000-5,7.000-17.000-4,14.000-21.000-2,11.000-22.000-2,14.000-22.000-3</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6"/>
    </inkml:context>
    <inkml:brush xml:id="br0">
      <inkml:brushProperty name="width" value="0.02912" units="cm"/>
      <inkml:brushProperty name="height" value="0.02912" units="cm"/>
      <inkml:brushProperty name="color" value="#00bff3"/>
    </inkml:brush>
  </inkml:definitions>
  <inkml:trace contextRef="#ctx0" brushRef="#br0">103400.000 29300.000 755,'18.000'48.000'26,"-11.000"-3.000"0,-14.000-3.000 0,-11.000-2.000-1,-6.000-3.000-2,4.000 1.000-4,3.000-1.000-4,3.000 1.000-3,3.000 2.000-3,3.000 7.000-1,3.000 6.000 0,4.000 7.000-1,1.000 0.000 0,0.000-2.000-2,0.000-3.000-1,0.000-3.000-2,0.000-1.000 1,0.000 4.000 0,0.000 3.000 2,0.000 3.000 0,0.000-2.000 0,0.000-6.000-4,0.000-6.000-1,0.000-6.000-4,3.000-7.000-1,6.000-6.000-1,7.000-6.000-1,6.000-6.000 0,6.000-10.000-2,6.000-12.000-1,7.000-13.000-1,6.000-12.000-2,1.000-10.000-1,-3.000-6.000 0,-3.000-6.000 0,-2.000-6.000-1,-6.000-1.000 1,-6.000 7.000 1,-6.000 6.000 3,-6.000 7.000 1,-6.000 0.000 2,-2.000-2.000 2,-3.000-3.000 0,-3.000-3.000 2,-2.000 1.000 2,0.000 6.000 2,0.000 7.000 1,0.000 6.000 3,-2.000 3.000 0,-3.000 0.000 0,-3.000 0.000-1,-2.000 0.000 0,-5.000 0.000-1,-2.000 0.000-3,-3.000 0.000-1,-3.000 0.000-2,-2.000 1.000-2,0.000 4.000 0,0.000 3.000-1,0.000 3.000-1,0.000 1.000-1,0.000 1.000-3,0.000-1.000-3,0.000 1.000-2,0.000-1.000-3,0.000 1.000-4,0.000-1.000-2,0.000 1.000-3</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6"/>
    </inkml:context>
    <inkml:brush xml:id="br0">
      <inkml:brushProperty name="width" value="0.02839" units="cm"/>
      <inkml:brushProperty name="height" value="0.02839" units="cm"/>
      <inkml:brushProperty name="color" value="#00bff3"/>
    </inkml:brush>
  </inkml:definitions>
  <inkml:trace contextRef="#ctx0" brushRef="#br0">103650.000 28650.000 775,'26.000'-24.000'49,"4.000"4.000"-9,3.000 3.000-10,3.000 3.000-9,1.000 3.000-6,1.000 3.000 0,-1.000 3.000 0,1.000 4.000 0,1.000 1.000-2,3.000 0.000-5,3.000 0.000-5,4.000 0.000-4,-3.000 0.000-4,-5.000 0.000-5,-7.000 0.000-4,-5.000 0.000-5,-4.000 0.000-2,0.000 0.000-1,0.000 0.000 0,0.000 0.000-2,0.000 0.000 0,0.000 0.000-2,0.000 0.000-1,0.000 0.000-1,-2.000-2.000 0,-3.000-3.000 2,-3.000-3.000 1,-2.000-2.000 2,-3.000-3.000 3,1.000 1.000 4,-1.000-1.000 5,1.000 1.000 4</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7:57"/>
    </inkml:context>
    <inkml:brush xml:id="br0">
      <inkml:brushProperty name="width" value="0.02717" units="cm"/>
      <inkml:brushProperty name="height" value="0.02717" units="cm"/>
      <inkml:brushProperty name="color" value="#00bff3"/>
    </inkml:brush>
  </inkml:definitions>
  <inkml:trace contextRef="#ctx0" brushRef="#br0">104700.000 27400.000 809,'92.000'-24.000'0,"-16.000"4.000"4,-15.000 3.000 4,-15.000 3.000 4,-11.000 6.000 2,-2.000 9.000-1,-3.000 10.000 0,-3.000 10.000 0,-6.000 4.000-2,-5.000 0.000-1,-7.000 0.000-2,-5.000 0.000-1,-4.000 1.000-3,0.000 4.000-1,0.000 3.000-1,0.000 3.000-2,-2.000 3.000-1,-3.000 3.000 1,-3.000 3.000-1,-2.000 4.000 1,-5.000-1.000-1,-2.000-3.000 0,-3.000-3.000-1,-3.000-2.000 0,-2.000 0.000-2,0.000 7.000-2,0.000 6.000-1,0.000 7.000-3,1.000-3.000 0,4.000-8.000 2,3.000-10.000 2,3.000-9.000 2,1.000-5.000 1,1.000 0.000 1,-1.000 0.000 1,1.000 0.000 1,5.000-2.000 2,14.000-3.000 2,11.000-3.000 3,14.000-2.000 3,3.000-5.000 0,-2.000-2.000-1,-3.000-3.000 0,-3.000-3.000-2,-1.000-2.000 0,4.000 0.000-1,3.000 0.000 1,3.000 0.000-2,-1.000 1.000 1,-2.000 4.000 0,-3.000 3.000 0,-3.000 3.000 0,-6.000 3.000 0,-5.000 3.000 0,-7.000 3.000-1,-5.000 4.000-1,-4.000 2.000 0,0.000 4.000-2,0.000 3.000 0,0.000 3.000 0,-4.000 3.000-3,-5.000 3.000 0,-7.000 3.000-2,-5.000 4.000-2,-6.000 4.000 0,-3.000 6.000 2,-3.000 7.000 0,-2.000 6.000 2,-8.000 7.000-2,-8.000 10.000-6,-10.000 10.000-5,-9.000 9.000-5,1.000-2.000-5,13.000-12.000-4,12.000-13.000-4,13.000-12.000-4,6.000-9.000-1,0.000-2.000 4,0.000-3.000 3,0.000-3.000 4</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5"/>
    </inkml:context>
    <inkml:brush xml:id="br0">
      <inkml:brushProperty name="width" value="0.0244" units="cm"/>
      <inkml:brushProperty name="height" value="0.0244" units="cm"/>
      <inkml:brushProperty name="color" value="#00bff3"/>
    </inkml:brush>
  </inkml:definitions>
  <inkml:trace contextRef="#ctx0" brushRef="#br0">87250.000 40600.000 901,'-24.000'50.000'0,"4.000"0.000"0,3.000 0.000 0,3.000 0.000 0,-5.000 15.000 2,-12.000 32.000 4,-13.000 31.000 4,-12.000 32.000 4,-2.000 0.000 1,9.000-27.000-2,10.000-28.000-3,10.000-28.000-3,7.000-10.000-1,6.000 9.000-1,7.000 10.000 0,6.000 10.000-2,4.000 2.000-1,4.000-3.000-1,3.000-3.000-3,3.000-2.000-1,9.000-6.000-1,16.000-6.000 2,15.000-6.000 1,17.000-6.000 1,8.000-4.000-4,4.000 1.000-9,3.000-1.000-10,3.000 1.000-10,-4.000-7.000-4,-8.000-12.000 3,-10.000-13.000 3,-9.000-12.000 2,-7.000-7.000 4,-3.000 1.000 4,-3.000-1.000 5,-2.000 1.000 4</inkml:trace>
</inkml:ink>
</file>

<file path=ppt/ink/ink2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5"/>
    </inkml:context>
    <inkml:brush xml:id="br0">
      <inkml:brushProperty name="width" value="0.02857" units="cm"/>
      <inkml:brushProperty name="height" value="0.02857" units="cm"/>
      <inkml:brushProperty name="color" value="#00bff3"/>
    </inkml:brush>
  </inkml:definitions>
  <inkml:trace contextRef="#ctx0" brushRef="#br0">94250.000 40050.000 769,'50.000'1.000'61,"0.000"4.000"-11,0.000 3.000-13,0.000 3.000-11,0.000 3.000-9,0.000 3.000-3,0.000 3.000-5,0.000 4.000-5,-2.000 4.000-2,-3.000 6.000 0,-3.000 7.000-1,-2.000 6.000-1,-5.000 6.000 0,-2.000 6.000-1,-3.000 7.000 1,-3.000 6.000-1,-2.000 6.000 1,0.000 6.000 1,0.000 7.000 1,0.000 6.000 1,-4.000 3.000 0,-5.000 0.000-3,-7.000 0.000 0,-5.000 0.000-3,-11.000 4.000-2,-11.000 10.000-5,-14.000 10.000-4,-11.000 9.000-3,-14.000 4.000-5,-11.000 1.000-3,-14.000-1.000-4,-11.000 1.000-4,2.000-13.000-2,19.000-25.000-1,19.000-25.000-1,19.000-25.000 0</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34"/>
    </inkml:context>
    <inkml:brush xml:id="br0">
      <inkml:brushProperty name="width" value="0.07302" units="cm"/>
      <inkml:brushProperty name="height" value="0.07302" units="cm"/>
      <inkml:brushProperty name="color" value="#00bff3"/>
    </inkml:brush>
  </inkml:definitions>
  <inkml:trace contextRef="#ctx0" brushRef="#br0">85883.000 47966.000,'0.000'-16.000,"-8.000"16.000,1.000 0.000,-1.000 0.000,0.000 0.000,-16.000 0.000,1.000 0.000,-9.000 23.000,1.000 1.000,-16.000-1.000,0.000 1.000,-8.000-1.000,0.000 1.000,8.000 7.000,0.000 1.000,8.000-9.000,0.000 1.000,31.000-17.000,0.000 1.000,8.000 0.000,0.000 0.000,39.000 0.000,0.000 0.000,1.000 15.000,-1.000 1.000,24.000-1.000,-1.000 1.000,1.000-9.000,0.000 1.000,-8.000-8.000,0.000 0.000,-24.000-1.000,0.000 1.000,-15.000-8.000,0.000 0.000,-16.000 8.000,0.000 0.000,-16.000 0.000</inkml:trace>
</inkml:ink>
</file>

<file path=ppt/ink/ink2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6"/>
    </inkml:context>
    <inkml:brush xml:id="br0">
      <inkml:brushProperty name="width" value="0.02781" units="cm"/>
      <inkml:brushProperty name="height" value="0.02781" units="cm"/>
      <inkml:brushProperty name="color" value="#00bff3"/>
    </inkml:brush>
  </inkml:definitions>
  <inkml:trace contextRef="#ctx0" brushRef="#br0">83300.000 41250.000 791,'-2.000'114.000'-2,"-3.000"-22.000"-4,-3.000-22.000-4,-2.000-21.000-4,-1.000-7.000 2,3.000 9.000 8,3.000 10.000 8,4.000 10.000 8,-1.000 5.000 7,-3.000 4.000 5,-3.000 3.000 6,-2.000 3.000 4,-1.000 4.000 2,3.000 7.000-6,3.000 6.000-4,4.000 7.000-4,1.000 0.000-7,0.000-2.000-11,0.000-3.000-8,0.000-3.000-10,-2.000-2.000-6,-3.000 0.000-1,-3.000 0.000-2,-2.000 0.000-2,0.000-7.000-2,7.000-11.000-2,6.000-14.000-3,7.000-11.000-2,4.000-15.000 1,3.000-16.000 3,3.000-15.000 4,4.000-15.000 4</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7"/>
    </inkml:context>
    <inkml:brush xml:id="br0">
      <inkml:brushProperty name="width" value="0.03267" units="cm"/>
      <inkml:brushProperty name="height" value="0.03267" units="cm"/>
      <inkml:brushProperty name="color" value="#00bff3"/>
    </inkml:brush>
  </inkml:definitions>
  <inkml:trace contextRef="#ctx0" brushRef="#br0">84200.000 41950.000 673,'-25.000'26.000'36,"0.000"4.000"-3,0.000 3.000-3,0.000 3.000-2,1.000 1.000-3,4.000 1.000-3,3.000-1.000-1,3.000 1.000-3,1.000 1.000-2,1.000 3.000-2,-1.000 3.000-2,1.000 4.000-1,2.000 1.000-1,7.000 0.000 0,6.000 0.000-1,7.000 0.000 0,4.000-5.000-2,3.000-9.000 0,3.000-10.000-3,4.000-8.000-1,1.000-6.000-2,0.000 1.000-2,0.000-1.000-2,0.000 1.000-3,1.000-3.000 0,4.000-2.000-1,3.000-3.000 1,3.000-3.000 0,1.000-6.000 0,1.000-5.000-1,-1.000-7.000 0,1.000-5.000 0,-3.000-8.000 0,-2.000-5.000 0,-3.000-7.000 1,-3.000-5.000 0,-2.000-4.000 0,0.000 0.000 0,0.000 0.000 0,0.000 0.000-1,-2.000-4.000 1,-3.000-5.000 1,-3.000-7.000 0,-2.000-5.000 2,-5.000-4.000 0,-2.000 0.000 1,-3.000 0.000 2,-3.000 0.000 0,-7.000 3.000 0,-9.000 6.000 1,-10.000 7.000 0,-8.000 6.000 1,-6.000 7.000 0,1.000 10.000 2,-1.000 10.000 0,1.000 9.000 2,-4.000 7.000 0,-6.000 7.000-3,-6.000 6.000-3,-6.000 7.000-2,-2.000 5.000-3,3.000 7.000-2,3.000 6.000-1,4.000 7.000-3,2.000 0.000-2,4.000-2.000-1,3.000-3.000-2,3.000-3.000-2,6.000-9.000-4,9.000-11.000-8,10.000-14.000-8,10.000-11.000-9</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7"/>
    </inkml:context>
    <inkml:brush xml:id="br0">
      <inkml:brushProperty name="width" value="0.03084" units="cm"/>
      <inkml:brushProperty name="height" value="0.03084" units="cm"/>
      <inkml:brushProperty name="color" value="#00bff3"/>
    </inkml:brush>
  </inkml:definitions>
  <inkml:trace contextRef="#ctx0" brushRef="#br0">84550.000 39700.000 713,'25.000'-44.000'40,"0.000"13.000"-6,0.000 12.000-6,0.000 13.000-6,0.000 6.000-3,0.000 0.000 3,0.000 0.000 2,0.000 0.000 2,1.000 1.000-2,4.000 4.000-5,3.000 3.000-4,3.000 3.000-6,-1.000 4.000-4,-2.000 7.000-8,-3.000 6.000-5,-3.000 7.000-7,-7.000 5.000-4,-9.000 7.000-1,-10.000 6.000-1,-8.000 7.000-3,-8.000-1.000 3,-2.000-6.000 5,-3.000-6.000 4,-3.000-6.000 6,-1.000-6.000 3,4.000-2.000 2,3.000-3.000 2,3.000-3.000 2,9.000-4.000 1,16.000-3.000 2,15.000-3.000 2,17.000-2.000 2,5.000-5.000-1,-3.000-2.000-2,-3.000-3.000-1,-2.000-3.000-3,-5.000-2.000 0,-2.000 0.000-2,-3.000 0.000-1,-3.000 0.000-1,-4.000 4.000 0,-3.000 10.000-1,-3.000 10.000 0,-2.000 9.000-1,-6.000 9.000-1,-6.000 9.000-3,-6.000 10.000-3,-6.000 10.000-2,-9.000 8.000-3,-8.000 10.000-1,-10.000 10.000-3,-9.000 9.000-2,-4.000 2.000 0,4.000-2.000-2,3.000-3.000 0,3.000-3.000-1,4.000-12.000 1,7.000-18.000 2,6.000-19.000 2,7.000-18.000 1,2.000-10.000 3,1.000 0.000 2,-1.000 0.000 3,1.000 0.000 2</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8"/>
    </inkml:context>
    <inkml:brush xml:id="br0">
      <inkml:brushProperty name="width" value="0.03099" units="cm"/>
      <inkml:brushProperty name="height" value="0.03099" units="cm"/>
      <inkml:brushProperty name="color" value="#00bff3"/>
    </inkml:brush>
  </inkml:definitions>
  <inkml:trace contextRef="#ctx0" brushRef="#br0">86150.000 40850.000 709,'21.000'25.000'4,"-5.000"0.000"7,-7.000 0.000 8,-5.000 0.000 8,-6.000 3.000 3,-3.000 6.000-1,-3.000 7.000-1,-2.000 6.000 0,-5.000 4.000-2,-2.000 4.000-4,-3.000 3.000-4,-3.000 3.000-3,-6.000 6.000-4,-5.000 9.000-2,-7.000 10.000-2,-5.000 10.000-2,-4.000 4.000-3,0.000 0.000-3,0.000 0.000-2,0.000 0.000-2,1.000-4.000-3,4.000-5.000-5,3.000-7.000-3,3.000-5.000-4,3.000-9.000-2,3.000-9.000 1,3.000-10.000 2,4.000-8.000 1,1.000-11.000-4,0.000-8.000-10,0.000-10.000-10,0.000-9.000-10</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8"/>
    </inkml:context>
    <inkml:brush xml:id="br0">
      <inkml:brushProperty name="width" value="0.03293" units="cm"/>
      <inkml:brushProperty name="height" value="0.03293" units="cm"/>
      <inkml:brushProperty name="color" value="#00bff3"/>
    </inkml:brush>
  </inkml:definitions>
  <inkml:trace contextRef="#ctx0" brushRef="#br0">85050.000 41900.000 668,'4.000'-68.000'7,"10.000"17.000"15,10.000 15.000 15,9.000 16.000 15,6.000 13.000 2,3.000 14.000-10,3.000 11.000-10,4.000 14.000-10,2.000 7.000-7,4.000 3.000-2,3.000 3.000-3,3.000 4.000-3,-1.000 1.000-4,-2.000 0.000-7,-3.000 0.000-6,-3.000 0.000-7,-4.000 1.000-5,-3.000 4.000-4,-3.000 3.000-6,-2.000 3.000-4,-5.000-2.000-2,-2.000-6.000-2,-3.000-6.000 0,-3.000-6.000-1,-4.000-7.000 2,-3.000-6.000 6,-3.000-6.000 7,-2.000-6.000 4</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08"/>
    </inkml:context>
    <inkml:brush xml:id="br0">
      <inkml:brushProperty name="width" value="0.03065" units="cm"/>
      <inkml:brushProperty name="height" value="0.03065" units="cm"/>
      <inkml:brushProperty name="color" value="#00bff3"/>
    </inkml:brush>
  </inkml:definitions>
  <inkml:trace contextRef="#ctx0" brushRef="#br0">83800.000 40250.000 717,'-46.000'-2.000'4,"10.000"-3.000"6,10.000-3.000 6,9.000-2.000 7,12.000-3.000 5,16.000 1.000 4,15.000-1.000 2,17.000 1.000 4,10.000 1.000-2,6.000 3.000-9,7.000 3.000-8,6.000 4.000-7,7.000-3.000-8,10.000-5.000-8,10.000-7.000-7,9.000-5.000-8,2.000-3.000-5,-2.000 4.000-7,-3.000 3.000-5,-3.000 3.000-5,-12.000 1.000-3,-18.000 1.000 1,-19.000-1.000 1,-18.000 1.000 1</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5"/>
    </inkml:context>
    <inkml:brush xml:id="br0">
      <inkml:brushProperty name="width" value="0.02591" units="cm"/>
      <inkml:brushProperty name="height" value="0.02591" units="cm"/>
      <inkml:brushProperty name="color" value="#00bff3"/>
    </inkml:brush>
  </inkml:definitions>
  <inkml:trace contextRef="#ctx0" brushRef="#br0">82150.000 54150.000 848,'-24.000'48.000'19,"4.000"-3.000"-4,3.000-3.000-3,3.000-2.000-3,1.000 2.000-2,1.000 9.000-1,-1.000 10.000-1,1.000 10.000-1,-1.000 7.000 1,1.000 6.000-1,-1.000 7.000 2,1.000 6.000 0,-1.000 4.000 0,1.000 4.000 1,-1.000 3.000 0,1.000 3.000 0,1.000-2.000-1,3.000-6.000 0,3.000-6.000 0,4.000-6.000-2,1.000-4.000 0,0.000 1.000-3,0.000-1.000-3,0.000 1.000-2,0.000-4.000-1,0.000-6.000 0,0.000-6.000-1,0.000-6.000 0,6.000-6.000-2,13.000-2.000-2,12.000-3.000-3,13.000-3.000-3,12.000-7.000-1,13.000-9.000 0,12.000-10.000 0,13.000-8.000 0,2.000-8.000 1,-5.000-2.000 2,-7.000-3.000 3,-5.000-3.000 1,-9.000-2.000-1,-9.000 0.000-6,-10.000 0.000-4,-8.000 0.000-6</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6"/>
    </inkml:context>
    <inkml:brush xml:id="br0">
      <inkml:brushProperty name="width" value="0.02561" units="cm"/>
      <inkml:brushProperty name="height" value="0.02561" units="cm"/>
      <inkml:brushProperty name="color" value="#00bff3"/>
    </inkml:brush>
  </inkml:definitions>
  <inkml:trace contextRef="#ctx0" brushRef="#br0">88550.000 54300.000 858,'26.000'-71.000'-63,"4.000"10.000"19,3.000 10.000 20,3.000 9.000 19,-1.000 7.000 13,-2.000 7.000 6,-3.000 6.000 6,-3.000 7.000 5,-1.000 4.000 1,4.000 3.000-3,3.000 3.000-3,3.000 4.000-5,1.000 4.000 0,1.000 6.000-1,-1.000 7.000-1,1.000 6.000 1,-3.000 6.000-1,-2.000 6.000-2,-3.000 7.000-1,-3.000 6.000-2,-2.000 6.000-2,0.000 6.000 0,0.000 7.000-1,0.000 6.000-1,-4.000 3.000 0,-5.000 0.000-2,-7.000 0.000-1,-5.000 0.000 0,-3.000 4.000-3,4.000 10.000-1,3.000 10.000-2,3.000 9.000-2,-2.000 4.000-2,-6.000 1.000 1,-6.000-1.000-2,-6.000 1.000 0,-6.000-3.000-2,-2.000-2.000-6,-3.000-3.000-4,-3.000-3.000-6,1.000-10.000-1,6.000-16.000 0,7.000-15.000 1,6.000-15.000 1,1.000-11.000 2,-3.000-2.000 5,-3.000-3.000 4,-2.000-3.000 4</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6"/>
    </inkml:context>
    <inkml:brush xml:id="br0">
      <inkml:brushProperty name="width" value="0.02861" units="cm"/>
      <inkml:brushProperty name="height" value="0.02861" units="cm"/>
      <inkml:brushProperty name="color" value="#00bff3"/>
    </inkml:brush>
  </inkml:definitions>
  <inkml:trace contextRef="#ctx0" brushRef="#br0">91400.000 54150.000 768,'-27.000'29.000'72,"-3.000"10.000"-15,-3.000 10.000-15,-2.000 9.000-15,-5.000 7.000-10,-2.000 7.000-6,-3.000 6.000-5,-3.000 7.000-7,-4.000 4.000-3,-3.000 3.000-1,-3.000 3.000-3,-2.000 4.000-1,-1.000-1.000 0,3.000-3.000 2,3.000-3.000 1,4.000-2.000 2,4.000-8.000-2,6.000-8.000-5,7.000-10.000-5,6.000-9.000-5</inkml:trace>
</inkml:ink>
</file>

<file path=ppt/ink/ink2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7"/>
    </inkml:context>
    <inkml:brush xml:id="br0">
      <inkml:brushProperty name="width" value="0.02861" units="cm"/>
      <inkml:brushProperty name="height" value="0.02861" units="cm"/>
      <inkml:brushProperty name="color" value="#00bff3"/>
    </inkml:brush>
  </inkml:definitions>
  <inkml:trace contextRef="#ctx0" brushRef="#br0">90550.000 54050.000 768,'-18.000'28.000'62,"17.000"6.000"-15,15.000 7.000-13,16.000 6.000-15,9.000 6.000-7,3.000 6.000 0,3.000 7.000 1,4.000 6.000-1,1.000 4.000-1,0.000 4.000-4,0.000 3.000-5,0.000 3.000-3,-2.000 1.000-2,-3.000 1.000-3,-3.000-1.000-1,-2.000 1.000-2,-3.000-3.000-2,1.000-2.000-3,-1.000-3.000-3,1.000-3.000-3,-3.000-7.000-4,-2.000-9.000-3,-3.000-10.000-4,-3.000-8.000-5,-1.000-9.000 1,4.000-6.000 1,3.000-6.000 3,3.000-6.000 2</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35"/>
    </inkml:context>
    <inkml:brush xml:id="br0">
      <inkml:brushProperty name="width" value="0.07302" units="cm"/>
      <inkml:brushProperty name="height" value="0.07302" units="cm"/>
      <inkml:brushProperty name="color" value="#00bff3"/>
    </inkml:brush>
  </inkml:definitions>
  <inkml:trace contextRef="#ctx0" brushRef="#br0">89564.000 47281.000,'-32.000'-31.000,"1.000"31.000,0.000 0.000,-1.000 0.000,1.000 0.000,7.000 8.000,1.000 0.000,15.000 7.000,0.000 1.000,-8.000 8.000,1.000-1.000,7.000 8.000,0.000 1.000,8.000-9.000,0.000 1.000,16.000-1.000,-1.000 1.000,17.000-1.000,-1.000 1.000,16.000-9.000,0.000 1.000,-8.000 8.000,1.000-1.000,-25.000 1.000,1.000-1.000,-8.000 9.000,0.000-1.000,-24.000 8.000,0.000 0.000,-7.000 0.000,-1.000 1.000,-15.000-1.000,0.000 0.000,0.000-8.000,-1.000 1.000,-7.000-9.000,0.000 1.000,32.000-24.000,-1.000 0.000,16.000-8.000</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7"/>
    </inkml:context>
    <inkml:brush xml:id="br0">
      <inkml:brushProperty name="width" value="0.02783" units="cm"/>
      <inkml:brushProperty name="height" value="0.02783" units="cm"/>
      <inkml:brushProperty name="color" value="#00bff3"/>
    </inkml:brush>
  </inkml:definitions>
  <inkml:trace contextRef="#ctx0" brushRef="#br0">92300.000 54000.000 790,'18.000'95.000'64,"-11.000"-9.000"-14,-14.000-10.000-13,-11.000-8.000-15,-6.000-3.000-8,4.000 7.000-4,3.000 6.000-2,3.000 7.000-5,1.000 2.000-2,1.000 1.000-2,-1.000-1.000-2,1.000 1.000-2,1.000-3.000-2,3.000-2.000-4,3.000-3.000-3,4.000-3.000-3,1.000-9.000-1,0.000-11.000-2,0.000-14.000 0,0.000-11.000-2,3.000-11.000-1,6.000-5.000-3,7.000-7.000-4,6.000-5.000-3,3.000-6.000 1,0.000-3.000 5,0.000-3.000 3,0.000-2.000 6,-2.000-5.000 3,-3.000-2.000 3,-3.000-3.000 4,-2.000-3.000 3</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7"/>
    </inkml:context>
    <inkml:brush xml:id="br0">
      <inkml:brushProperty name="width" value="0.03128" units="cm"/>
      <inkml:brushProperty name="height" value="0.03128" units="cm"/>
      <inkml:brushProperty name="color" value="#00bff3"/>
    </inkml:brush>
  </inkml:definitions>
  <inkml:trace contextRef="#ctx0" brushRef="#br0">92850.000 54300.000 703,'20.000'46.000'3,"-9.000"-5.000"6,-10.000-7.000 7,-8.000-5.000 6,-8.000-1.000 2,-2.000 6.000 1,-3.000 7.000-1,-3.000 6.000 0,-1.000 4.000-1,4.000 4.000-2,3.000 3.000-2,3.000 3.000-1,1.000 1.000-3,1.000 1.000-1,-1.000-1.000-3,1.000 1.000-2,1.000-3.000-2,3.000-2.000-1,3.000-3.000-2,4.000-3.000-2,1.000-4.000-2,0.000-3.000 0,0.000-3.000-2,0.000-2.000-1,3.000-8.000-1,6.000-8.000 1,7.000-10.000 0,6.000-9.000 1,3.000-5.000-1,0.000 0.000-1,0.000 0.000 0,0.000 0.000-2,1.000-7.000 1,4.000-11.000-1,3.000-14.000 0,3.000-11.000 0,-1.000-9.000 0,-2.000-3.000-2,-3.000-3.000 0,-3.000-2.000-1,-1.000-3.000-1,4.000 1.000-1,3.000-1.000 1,3.000 1.000-1,-2.000-1.000 0,-6.000 1.000 1,-6.000-1.000 1,-6.000 1.000 0,-6.000-1.000 1,-2.000 1.000 2,-3.000-1.000 1,-3.000 1.000 3,-2.000 2.000 0,0.000 7.000 2,0.000 6.000 0,0.000 7.000 1,-4.000 5.000 0,-5.000 7.000 1,-7.000 6.000 0,-5.000 7.000 0,-6.000 4.000 0,-3.000 3.000 0,-3.000 3.000 1,-2.000 4.000-1,-1.000 4.000 0,3.000 6.000-4,3.000 7.000-2,4.000 6.000-3,1.000 3.000-3,0.000 0.000-5,0.000 0.000-3,0.000 0.000-4</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8"/>
    </inkml:context>
    <inkml:brush xml:id="br0">
      <inkml:brushProperty name="width" value="0.02795" units="cm"/>
      <inkml:brushProperty name="height" value="0.02795" units="cm"/>
      <inkml:brushProperty name="color" value="#00bff3"/>
    </inkml:brush>
  </inkml:definitions>
  <inkml:trace contextRef="#ctx0" brushRef="#br0">93500.000 53250.000 787,'92.000'0.000'82,"-16.000"0.000"-20,-15.000 0.000-22,-15.000 0.000-21,-11.000 0.000-12,-2.000 0.000-5,-3.000 0.000-2,-3.000 0.000-5,-1.000 0.000-3,4.000 0.000-5,3.000 0.000-4,3.000 0.000-4,-1.000 0.000-3,-2.000 0.000-1,-3.000 0.000-1,-3.000 0.000-2,-2.000 0.000-1,0.000 0.000-2,0.000 0.000-2,0.000 0.000-2</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8"/>
    </inkml:context>
    <inkml:brush xml:id="br0">
      <inkml:brushProperty name="width" value="0.02777" units="cm"/>
      <inkml:brushProperty name="height" value="0.02777" units="cm"/>
      <inkml:brushProperty name="color" value="#00bff3"/>
    </inkml:brush>
  </inkml:definitions>
  <inkml:trace contextRef="#ctx0" brushRef="#br0">94400.000 52350.000 792,'46.000'6.000'38,"-5.000"13.000"-4,-7.000 12.000-2,-5.000 13.000-5,-8.000 6.000-3,-5.000 0.000-4,-7.000 0.000-5,-5.000 0.000-4,-4.000 0.000-6,0.000 0.000-3,0.000 0.000-6,0.000 0.000-5,0.000-2.000-4,0.000-3.000-2,0.000-3.000-3,0.000-2.000-2,-2.000-5.000 1,-3.000-2.000 3,-3.000-3.000 5,-2.000-3.000 4,3.000-6.000 3,14.000-5.000 3,11.000-7.000 4,14.000-5.000 2,5.000-4.000 1,1.000 0.000-1,-1.000 0.000 0,1.000 0.000-2,-3.000 1.000 1,-2.000 4.000 1,-3.000 3.000 2,-3.000 3.000 1,-4.000 4.000 1,-3.000 7.000-2,-3.000 6.000 1,-2.000 7.000-1,-5.000 4.000-2,-2.000 3.000-2,-3.000 3.000-2,-3.000 4.000-3,-6.000 5.000-3,-5.000 10.000-5,-7.000 10.000-5,-5.000 9.000-4,-4.000-1.000-2,0.000-8.000 3,0.000-10.000 1,0.000-9.000 3,0.000-7.000-3,0.000-3.000-7,0.000-3.000-7,0.000-2.000-7</inkml:trace>
</inkml:ink>
</file>

<file path=ppt/ink/ink2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19"/>
    </inkml:context>
    <inkml:brush xml:id="br0">
      <inkml:brushProperty name="width" value="0.02967" units="cm"/>
      <inkml:brushProperty name="height" value="0.02967" units="cm"/>
      <inkml:brushProperty name="color" value="#00bff3"/>
    </inkml:brush>
  </inkml:definitions>
  <inkml:trace contextRef="#ctx0" brushRef="#br0">91900.000 56700.000 741,'1.000'-47.000'8,"4.000"6.000"3,3.000 7.000 2,3.000 6.000 2,3.000 6.000 2,3.000 6.000-2,3.000 7.000 0,4.000 6.000-1,4.000 1.000 0,6.000-3.000 0,7.000-3.000 0,6.000-2.000 0,4.000-1.000 0,4.000 3.000 0,3.000 3.000-2,3.000 4.000 0,3.000 2.000-1,3.000 4.000-2,3.000 3.000-2,4.000 3.000-2,2.000-1.000-2,4.000-2.000-1,3.000-3.000-2,3.000-3.000-1,6.000-2.000 0,9.000 0.000 1,10.000 0.000 1,10.000 0.000 2,4.000-4.000 0,0.000-5.000-2,0.000-7.000-2,0.000-5.000-2,0.000-3.000 0,0.000 4.000-1,0.000 3.000 0,0.000 3.000 0,0.000 3.000-1,0.000 3.000 2,0.000 3.000-1,0.000 4.000 1,-2.000 1.000 0,-3.000 0.000 1,-3.000 0.000 0,-2.000 0.000 0,0.000 0.000-1,7.000 0.000 1,6.000 0.000-1,7.000 0.000 0,0.000 0.000 0,-2.000 0.000 0,-3.000 0.000 0,-3.000 0.000 1,-4.000 0.000 0,-3.000 0.000 0,-3.000 0.000 1,-2.000 0.000-1,-3.000 0.000 2,1.000 0.000-2,-1.000 0.000 1,1.000 0.000 0,-3.000 0.000-1,-2.000 0.000-1,-3.000 0.000-1,-3.000 0.000-1,-4.000 0.000-1,-3.000 0.000-2,-3.000 0.000-1,-2.000 0.000-2,-6.000 0.000-1,-6.000 0.000-2,-6.000 0.000-1,-6.000 0.000-1,-9.000-2.000-3,-8.000-3.000 0,-10.000-3.000-3,-9.000-2.000-1,-7.000-3.000-1,-3.000 1.000 0,-3.000-1.000-1,-2.000 1.000 0</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0"/>
    </inkml:context>
    <inkml:brush xml:id="br0">
      <inkml:brushProperty name="width" value="0.02687" units="cm"/>
      <inkml:brushProperty name="height" value="0.02687" units="cm"/>
      <inkml:brushProperty name="color" value="#00bff3"/>
    </inkml:brush>
  </inkml:definitions>
  <inkml:trace contextRef="#ctx0" brushRef="#br0">96300.000 53900.000 818,'-50.000'28.000'70,"0.000"6.000"-17,0.000 7.000-19,0.000 6.000-18,-5.000 17.000-10,-9.000 28.000-4,-10.000 28.000-2,-8.000 29.000-3,-4.000 10.000-2,3.000-6.000 0,3.000-6.000-2,4.000-6.000 0,2.000-12.000-2,4.000-15.000 0,3.000-15.000-2,3.000-16.000-1,6.000-12.000-3,9.000-5.000-2,10.000-7.000-4,10.000-5.000-3,7.000-14.000-2,6.000-18.000-4,7.000-19.000-2,6.000-18.000-4</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0"/>
    </inkml:context>
    <inkml:brush xml:id="br0">
      <inkml:brushProperty name="width" value="0.02855" units="cm"/>
      <inkml:brushProperty name="height" value="0.02855" units="cm"/>
      <inkml:brushProperty name="color" value="#00bff3"/>
    </inkml:brush>
  </inkml:definitions>
  <inkml:trace contextRef="#ctx0" brushRef="#br0">95000.000 54200.000 770,'-21.000'28.000'4,"10.000"6.000"9,10.000 7.000 9,9.000 6.000 8,10.000 6.000 3,14.000 6.000-4,11.000 7.000-5,14.000 6.000-4,2.000 1.000-3,-6.000-3.000-3,-6.000-3.000-3,-6.000-2.000-2,2.000 3.000-6,14.000 14.000-4,11.000 11.000-7,14.000 14.000-5,2.000 0.000-3,-6.000-8.000 3,-6.000-10.000 3,-6.000-9.000 2,-4.000-12.000-5,1.000-11.000-9,-1.000-14.000-9,1.000-11.000-11,-4.000-12.000-3,-6.000-9.000 5,-6.000-10.000 4,-6.000-8.000 5</inkml:trace>
</inkml:ink>
</file>

<file path=ppt/ink/ink2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0"/>
    </inkml:context>
    <inkml:brush xml:id="br0">
      <inkml:brushProperty name="width" value="0.02787" units="cm"/>
      <inkml:brushProperty name="height" value="0.02787" units="cm"/>
      <inkml:brushProperty name="color" value="#00bff3"/>
    </inkml:brush>
  </inkml:definitions>
  <inkml:trace contextRef="#ctx0" brushRef="#br0">97300.000 53950.000 789,'-25.000'48.000'-15,"0.000"-3.000"14,0.000-3.000 13,0.000-2.000 14,1.000 0.000 6,4.000 7.000-3,3.000 6.000-3,3.000 7.000-3,-1.000 4.000-2,-2.000 3.000-3,-3.000 3.000-3,-3.000 4.000-2,1.000 1.000-5,6.000 0.000-5,7.000 0.000-5,6.000 0.000-5,3.000-2.000-4,0.000-3.000-2,0.000-3.000-2,0.000-2.000-2,0.000-8.000-3,0.000-8.000-3,0.000-10.000-4,0.000-9.000-3,4.000-10.000-2,10.000-9.000 1,10.000-10.000 0,9.000-8.000 1,1.000-8.000 4,-6.000-2.000 4,-6.000-3.000 5,-6.000-3.000 6,-2.000-2.000 2,3.000 0.000 2,3.000 0.000 1,4.000 0.000 2</inkml:trace>
</inkml:ink>
</file>

<file path=ppt/ink/ink2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1"/>
    </inkml:context>
    <inkml:brush xml:id="br0">
      <inkml:brushProperty name="width" value="0.03203" units="cm"/>
      <inkml:brushProperty name="height" value="0.03203" units="cm"/>
      <inkml:brushProperty name="color" value="#00bff3"/>
    </inkml:brush>
  </inkml:definitions>
  <inkml:trace contextRef="#ctx0" brushRef="#br0">97850.000 54200.000 686,'-2.000'92.000'19,"-3.000"-16.000"-2,-3.000-15.000 1,-2.000-15.000-2,-5.000-7.000 1,-2.000 3.000 1,-3.000 3.000 1,-3.000 4.000 2,-1.000 2.000-1,4.000 4.000-3,3.000 3.000-1,3.000 3.000-2,3.000 1.000-2,3.000 1.000-1,3.000-1.000-2,4.000 1.000-2,1.000-4.000 0,0.000-6.000 2,0.000-6.000 2,0.000-6.000 1,6.000-9.000-2,13.000-8.000-8,12.000-10.000-9,13.000-9.000-8,4.000-12.000-2,-3.000-11.000 2,-3.000-14.000 3,-2.000-11.000 2,-3.000-11.000 1,1.000-5.000 0,-1.000-7.000 1,1.000-5.000-1,-3.000-4.000 1,-2.000 0.000 0,-3.000 0.000 1,-3.000 0.000 0,-4.000 1.000 1,-3.000 4.000 2,-3.000 3.000 0,-2.000 3.000 2,-5.000 4.000 1,-2.000 7.000 0,-3.000 6.000 1,-3.000 7.000 0,-7.000 7.000 1,-9.000 9.000 0,-10.000 10.000 0,-8.000 10.000 1,-4.000 5.000-1,3.000 4.000-2,3.000 3.000-3,4.000 3.000-2,10.000-4.000-3,19.000-8.000-3,19.000-10.000-5,19.000-9.000-2,7.000-4.000-1,-3.000 4.000 5,-3.000 3.000 4,-2.000 3.000 5,-3.000 3.000 3,1.000 3.000 1,-1.000 3.000 3,1.000 4.000 2,-4.000 5.000 0,-6.000 10.000-1,-6.000 10.000 0,-6.000 9.000-1,-6.000 7.000 3,-2.000 7.000 5,-3.000 6.000 6,-3.000 7.000 6,-2.000 4.000 2,0.000 3.000 0,0.000 3.000 0,0.000 4.000 0,0.000-1.000-2,0.000-3.000-1,0.000-3.000-2,0.000-2.000-1,0.000-5.000-2,0.000-2.000-2,0.000-3.000-1,0.000-3.000-2,4.000-9.000-3,10.000-11.000-3,10.000-14.000-6,9.000-11.000-3,4.000-12.000-2,1.000-9.000 1,-1.000-10.000 1,1.000-8.000 1,-3.000-9.000-1,-2.000-6.000 0,-3.000-6.000-2,-3.000-6.000 0,-2.000-6.000-1,0.000-2.000 1,0.000-3.000 0,0.000-3.000 0,-2.000-1.000 0,-3.000 4.000 0,-3.000 3.000 0,-2.000 3.000 0,-5.000 1.000 0,-2.000 1.000 0,-3.000-1.000 0,-3.000 1.000 0,-6.000 1.000 1,-5.000 3.000 2,-7.000 3.000 2,-5.000 4.000 2,-4.000 5.000 1,0.000 10.000-1,0.000 10.000-1,0.000 9.000 0,0.000 6.000-2,0.000 3.000-4,0.000 3.000-5,0.000 4.000-3,-4.000 4.000-3,-5.000 6.000-3,-7.000 7.000-2,-5.000 6.000-2,0.000 3.000-1,10.000 0.000 2,10.000 0.000 3,9.000 0.000 2,4.000-2.000 1,1.000-3.000 1,-1.000-3.000 0,1.000-2.000 1</inkml:trace>
</inkml:ink>
</file>

<file path=ppt/ink/ink2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1"/>
    </inkml:context>
    <inkml:brush xml:id="br0">
      <inkml:brushProperty name="width" value="0.022" units="cm"/>
      <inkml:brushProperty name="height" value="0.022" units="cm"/>
      <inkml:brushProperty name="color" value="#00bff3"/>
    </inkml:brush>
  </inkml:definitions>
  <inkml:trace contextRef="#ctx0" brushRef="#br0">100450.000 54250.000 999,'46.000'1.000'-1,"-5.000"4.000"-2,-7.000 3.000-3,-5.000 3.000-2</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36"/>
    </inkml:context>
    <inkml:brush xml:id="br0">
      <inkml:brushProperty name="width" value="0.07302" units="cm"/>
      <inkml:brushProperty name="height" value="0.07302" units="cm"/>
      <inkml:brushProperty name="color" value="#00bff3"/>
    </inkml:brush>
  </inkml:definitions>
  <inkml:trace contextRef="#ctx0" brushRef="#br0">91300.000 46078.000,'16.000'-47.000,"-1.000"32.000,1.000-1.000,16.000 16.000,-1.000 0.000,-7.000 16.000,-1.000-1.000,-7.000 25.000,-1.000-1.000,-30.000 23.000,-1.000 1.000,-15.000-16.000,-1.000 0.000,1.000-8.000,-1.000 0.000,17.000-31.000,-1.000 0.000,16.000 0.000,0.000 0.000,24.000-8.000,-1.000 0.000,40.000 0.000,0.000 0.000,-16.000-8.000,0.000 0.000,-16.000 0.000,1.000 0.000,-24.000-7.000</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1"/>
    </inkml:context>
    <inkml:brush xml:id="br0">
      <inkml:brushProperty name="width" value="0.0294" units="cm"/>
      <inkml:brushProperty name="height" value="0.0294" units="cm"/>
      <inkml:brushProperty name="color" value="#00bff3"/>
    </inkml:brush>
  </inkml:definitions>
  <inkml:trace contextRef="#ctx0" brushRef="#br0">100600.000 54200.000 748,'-47.000'-18.000'64,"6.000"17.000"-11,7.000 15.000-10,6.000 16.000-10,3.000 12.000-9,0.000 9.000-6,0.000 10.000-7,0.000 10.000-6,-2.000 4.000-4,-3.000 0.000-5,-3.000 0.000-4,-2.000 0.000-3,-3.000 0.000-2,1.000 0.000 0,-1.000 0.000 0,1.000 0.000 1,2.000-2.000-2,7.000-3.000-3,6.000-3.000-2,7.000-2.000-2,2.000-8.000-3,1.000-8.000-3,-1.000-10.000-2,1.000-9.000-3,-1.000-7.000 1,1.000-3.000 2,-1.000-3.000 3,1.000-2.000 2</inkml:trace>
</inkml:ink>
</file>

<file path=ppt/ink/ink2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2"/>
    </inkml:context>
    <inkml:brush xml:id="br0">
      <inkml:brushProperty name="width" value="0.03053" units="cm"/>
      <inkml:brushProperty name="height" value="0.03053" units="cm"/>
      <inkml:brushProperty name="color" value="#00bff3"/>
    </inkml:brush>
  </inkml:definitions>
  <inkml:trace contextRef="#ctx0" brushRef="#br0">99800.000 54200.000 720,'-22.000'26.000'86,"6.000"4.000"-20,7.000 3.000-20,6.000 3.000-19,6.000 3.000-12,6.000 3.000-2,7.000 3.000-2,6.000 4.000-3,3.000 2.000-3,0.000 4.000-3,0.000 3.000-2,0.000 3.000-4,1.000 1.000-3,4.000 1.000 1,3.000-1.000-2,3.000 1.000 0,3.000-1.000-3,3.000 1.000-5,3.000-1.000-5,4.000 1.000-6,-3.000-6.000-2,-5.000-8.000-3,-7.000-10.000-1,-5.000-9.000-1,-4.000-9.000-1,0.000-5.000 3,0.000-7.000 2,0.000-5.000 3,0.000-4.000 3,0.000 0.000 4,0.000 0.000 5,0.000 0.000 5</inkml:trace>
</inkml:ink>
</file>

<file path=ppt/ink/ink2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2"/>
    </inkml:context>
    <inkml:brush xml:id="br0">
      <inkml:brushProperty name="width" value="0.0286" units="cm"/>
      <inkml:brushProperty name="height" value="0.0286" units="cm"/>
      <inkml:brushProperty name="color" value="#00bff3"/>
    </inkml:brush>
  </inkml:definitions>
  <inkml:trace contextRef="#ctx0" brushRef="#br0">101100.000 53750.000 769,'21.000'51.000'69,"-5.000"4.000"-15,-7.000 3.000-15,-5.000 3.000-15,-6.000 4.000-8,-3.000 7.000-4,-3.000 6.000-3,-2.000 7.000-4,-3.000 2.000-3,1.000 1.000-2,-1.000-1.000-2,1.000 1.000-4,-1.000 1.000-1,1.000 3.000-3,-1.000 3.000-2,1.000 4.000-1,-1.000-4.000-2,1.000-9.000-1,-1.000-10.000-1,1.000-8.000-1,1.000-11.000-2,3.000-8.000-2,3.000-10.000-2,4.000-9.000-1</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2"/>
    </inkml:context>
    <inkml:brush xml:id="br0">
      <inkml:brushProperty name="width" value="0.02704" units="cm"/>
      <inkml:brushProperty name="height" value="0.02704" units="cm"/>
      <inkml:brushProperty name="color" value="#00bff3"/>
    </inkml:brush>
  </inkml:definitions>
  <inkml:trace contextRef="#ctx0" brushRef="#br0">101750.000 53750.000 813,'46.000'0.000'0,"-5.000"0.000"0,-7.000 0.000 0,-5.000 0.000 0,-4.000 0.000 2,0.000 0.000 4,0.000 0.000 3,0.000 0.000 4,0.000 0.000 3,0.000 0.000 3,0.000 0.000 3,0.000 0.000 2,0.000 4.000 0,0.000 10.000-6,0.000 10.000-4,0.000 9.000-4,0.000 6.000-5,0.000 3.000-2,0.000 3.000-2,0.000 4.000-3,-4.000 1.000-2,-5.000 0.000-1,-7.000 0.000-1,-5.000 0.000-1,-4.000 0.000 0,0.000 0.000 0,0.000 0.000 0,0.000 0.000 0,-2.000-2.000-1,-3.000-3.000 1,-3.000-3.000-2,-2.000-2.000 1,-5.000-3.000-1,-2.000 1.000 3,-3.000-1.000 1,-3.000 1.000 3,-1.000-3.000 0,4.000-2.000 2,3.000-3.000 0,3.000-3.000 2,6.000-6.000 3,9.000-5.000 4,10.000-7.000 4,10.000-5.000 5,7.000-8.000 1,6.000-5.000-3,7.000-7.000-4,6.000-5.000-3,4.000-3.000-4,4.000 4.000-4,3.000 3.000-6,3.000 3.000-5,-1.000 1.000-2,-2.000 1.000-2,-3.000-1.000-2,-3.000 1.000-1,-6.000-1.000-5,-5.000 1.000-10,-7.000-1.000-9,-5.000 1.000-9</inkml:trace>
</inkml:ink>
</file>

<file path=ppt/ink/ink2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3"/>
    </inkml:context>
    <inkml:brush xml:id="br0">
      <inkml:brushProperty name="width" value="0.02743" units="cm"/>
      <inkml:brushProperty name="height" value="0.02743" units="cm"/>
      <inkml:brushProperty name="color" value="#00bff3"/>
    </inkml:brush>
  </inkml:definitions>
  <inkml:trace contextRef="#ctx0" brushRef="#br0">97650.000 56400.000 802,'71.000'-2.000'29,"-5.000"-3.000"-3,-7.000-3.000-5,-5.000-2.000-3,-1.000-3.000-4,6.000 1.000-1,7.000-1.000-1,6.000 1.000-1,4.000 1.000-2,4.000 3.000-3,3.000 3.000-2,3.000 4.000-1,3.000-1.000-2,3.000-3.000 1,3.000-3.000 1,4.000-2.000 0,-1.000-1.000 0,-3.000 3.000-1,-3.000 3.000-2,-2.000 4.000-1,-1.000 1.000 0,3.000 0.000 1,3.000 0.000 1,4.000 0.000 1,-1.000 1.000 1,-3.000 4.000-1,-3.000 3.000 1,-2.000 3.000 0,-3.000 1.000-1,1.000 1.000 0,-1.000-1.000-1,1.000 1.000-1,-3.000 1.000 0,-2.000 3.000-2,-3.000 3.000-2,-3.000 4.000 0,-1.000-3.000-2,4.000-5.000 1,3.000-7.000 0,3.000-5.000 0,3.000-6.000 0,3.000-3.000 0,3.000-3.000 0,4.000-2.000 1,-1.000-3.000 0,-3.000 1.000 0,-3.000-1.000 1,-2.000 1.000 1,-3.000-3.000-1,1.000-2.000 0,-1.000-3.000 0,1.000-3.000 0,-3.000 1.000 0,-2.000 6.000 1,-3.000 7.000-1,-3.000 6.000 1,-2.000 1.000-1,0.000-3.000-1,0.000-3.000-1,0.000-2.000-1,-4.000-1.000-1,-5.000 3.000 1,-7.000 3.000 0,-5.000 4.000 1,-8.000 2.000-1,-5.000 4.000-4,-7.000 3.000-2,-5.000 3.000-3,-4.000-2.000-5,0.000-6.000-4,0.000-6.000-6,0.000-6.000-5</inkml:trace>
</inkml:ink>
</file>

<file path=ppt/ink/ink2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4"/>
    </inkml:context>
    <inkml:brush xml:id="br0">
      <inkml:brushProperty name="width" value="0.022" units="cm"/>
      <inkml:brushProperty name="height" value="0.022" units="cm"/>
      <inkml:brushProperty name="color" value="#00bff3"/>
    </inkml:brush>
  </inkml:definitions>
  <inkml:trace contextRef="#ctx0" brushRef="#br0">105500.000 53100.000 999,'21.000'-49.000'-3,"-5.000"4.000"-9,-7.000 3.000-8,-5.000 3.000-7,-4.000 3.000-3,0.000 3.000 6,0.000 3.000 5,0.000 4.000 5,-2.000 2.000 1,-3.000 4.000 1,-3.000 3.000-1,-2.000 3.000-1</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4"/>
    </inkml:context>
    <inkml:brush xml:id="br0">
      <inkml:brushProperty name="width" value="0.02622" units="cm"/>
      <inkml:brushProperty name="height" value="0.02622" units="cm"/>
      <inkml:brushProperty name="color" value="#00bff3"/>
    </inkml:brush>
  </inkml:definitions>
  <inkml:trace contextRef="#ctx0" brushRef="#br0">105500.000 52450.000 839,'0.000'-113.000'-52,"0.000"26.000"15,0.000 24.000 16,0.000 26.000 15,-2.000 18.000 14,-3.000 13.000 10,-3.000 12.000 12,-2.000 13.000 10,-1.000 7.000 2,3.000 4.000-7,3.000 3.000-8,4.000 3.000-7,1.000 1.000-4,0.000 1.000-3,0.000-1.000-3,0.000 1.000-2,1.000-3.000-3,4.000-2.000-2,3.000-3.000-2,3.000-3.000-2,3.000-6.000-2,3.000-5.000 0,3.000-7.000-2,4.000-5.000-1,2.000-11.000-1,4.000-11.000-2,3.000-14.000-3,3.000-11.000-2,-4.000-6.000 1,-8.000 4.000 2,-10.000 3.000 2,-9.000 3.000 3,-4.000 3.000 2,4.000 3.000 1,3.000 3.000 1,3.000 4.000 2,-5.000 2.000 0,-12.000 4.000 4,-13.000 3.000 2,-12.000 3.000 2,-5.000 4.000 2,3.000 7.000-2,3.000 6.000 0,4.000 7.000-2,1.000 4.000 0,0.000 3.000-1,0.000 3.000 0,0.000 4.000-2,3.000 1.000 0,6.000 0.000-3,7.000 0.000-1,6.000 0.000-1,7.000-5.000-4,10.000-9.000-3,10.000-10.000-3,9.000-8.000-3,2.000-8.000-2,-2.000-2.000 2,-3.000-3.000 2,-3.000-3.000 1,-1.000-1.000 1,4.000 4.000 2,3.000 3.000 2,3.000 3.000 1,-1.000 3.000 2,-2.000 3.000 2,-3.000 3.000 2,-3.000 4.000 3,-4.000 2.000 1,-3.000 4.000 1,-3.000 3.000 1,-2.000 3.000 1,-5.000 3.000-2,-2.000 3.000-6,-3.000 3.000-4,-3.000 4.000-7,-4.000-4.000-4,-3.000-9.000-6,-3.000-10.000-4,-2.000-8.000-6</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5"/>
    </inkml:context>
    <inkml:brush xml:id="br0">
      <inkml:brushProperty name="width" value="0.02973" units="cm"/>
      <inkml:brushProperty name="height" value="0.02973" units="cm"/>
      <inkml:brushProperty name="color" value="#00bff3"/>
    </inkml:brush>
  </inkml:definitions>
  <inkml:trace contextRef="#ctx0" brushRef="#br0">105600.000 52250.000 740,'-71.000'-22.000'-3,"10.000"6.000"3,10.000 7.000 4,9.000 6.000 4,6.000 7.000 3,3.000 10.000 1,3.000 10.000 3,4.000 9.000 1,2.000 6.000 0,4.000 3.000-1,3.000 3.000-2,3.000 4.000-2,3.000-1.000-1,3.000-3.000-1,3.000-3.000-2,4.000-2.000-1,2.000-3.000 0,4.000 1.000-1,3.000-1.000-1,3.000 1.000 1,1.000-3.000-1,1.000-2.000-2,-1.000-3.000-1,1.000-3.000-1,1.000-4.000-1,3.000-3.000-1,3.000-3.000-2,4.000-2.000 0,1.000-5.000-1,0.000-2.000 2,0.000-3.000 1,0.000-3.000 1,1.000-6.000 1,4.000-5.000-1,3.000-7.000-2,3.000-5.000 0,1.000-8.000-2,1.000-5.000 0,-1.000-7.000-2,1.000-5.000-1,-3.000-6.000 0,-2.000-3.000 0,-3.000-3.000 0,-3.000-2.000 1,-6.000-3.000 0,-5.000 1.000 0,-7.000-1.000 1,-5.000 1.000 0,-4.000 4.000 1,0.000 9.000 0,0.000 10.000 1,0.000 10.000 1,-4.000 5.000 1,-5.000 4.000 0,-7.000 3.000 1,-5.000 3.000 0,-6.000 4.000 1,-3.000 7.000-1,-3.000 6.000 0,-2.000 7.000 0,-1.000 4.000 1,3.000 3.000-1,3.000 3.000 1,4.000 4.000 1,7.000-3.000-2,13.000-5.000-4,12.000-7.000-3,13.000-5.000-3,7.000-8.000-2,4.000-5.000 2,3.000-7.000 0,3.000-5.000 2,4.000-11.000-1,7.000-11.000-1,6.000-14.000-1,7.000-11.000-2,-1.000-4.000 0,-6.000 6.000 3,-6.000 7.000 2,-6.000 6.000 2,-4.000 6.000 2,1.000 6.000 2,-1.000 7.000 1,1.000 6.000 1,-3.000 4.000 3,-2.000 4.000 2,-3.000 3.000 3,-3.000 3.000 3,-6.000 6.000 5,-5.000 9.000 8,-7.000 10.000 8,-5.000 10.000 7,-8.000 8.000 2,-5.000 10.000-6,-7.000 10.000-4,-5.000 9.000-6,-6.000 12.000-3,-3.000 16.000 0,-3.000 15.000-1,-2.000 17.000-2,-5.000 7.000-1,-2.000 0.000-4,-3.000 0.000-4,-3.000 0.000-3,-4.000 4.000-2,-3.000 10.000-3,-3.000 10.000-3,-2.000 9.000-1,-6.000 12.000-2,-6.000 16.000-1,-6.000 15.000 0,-6.000 17.000-1,-4.000 14.000 0,1.000 17.000-2,-1.000 15.000-1,1.000 16.000-1,-3.000 4.000-1,-2.000-6.000 0,-3.000-6.000 0,-3.000-6.000-1,-2.000-4.000 1,0.000 1.000 1,0.000-1.000 1,0.000 1.000 0,4.000-10.000 2,10.000-19.000-1,10.000-18.000 1,9.000-19.000 0,7.000-18.000 0,7.000-15.000 0,6.000-15.000 0,7.000-16.000 1,5.000-16.000-2,7.000-16.000-1,6.000-15.000-1,7.000-15.000-2,4.000-11.000-1,3.000-2.000-1,3.000-3.000-1,4.000-3.000-1,2.000-7.000 0,4.000-9.000 0,3.000-10.000 1,3.000-8.000 0</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25"/>
    </inkml:context>
    <inkml:brush xml:id="br0">
      <inkml:brushProperty name="width" value="0.02735" units="cm"/>
      <inkml:brushProperty name="height" value="0.02735" units="cm"/>
      <inkml:brushProperty name="color" value="#00bff3"/>
    </inkml:brush>
  </inkml:definitions>
  <inkml:trace contextRef="#ctx0" brushRef="#br0">105350.000 57250.000 804,'0.000'51.000'16,"0.000"4.000"0,0.000 3.000 0,0.000 3.000-1,0.000-1.000-1,0.000-2.000-2,0.000-3.000-3,0.000-3.000-3,0.000-6.000-1,0.000-5.000 0,0.000-7.000-1,0.000-5.000-1,3.000-8.000 0,6.000-5.000 0,7.000-7.000 2,6.000-5.000 0,3.000-6.000 0,0.000-3.000-1,0.000-3.000-1,0.000-2.000 0,1.000-8.000 0,4.000-8.000 0,3.000-10.000 0,3.000-9.000 2,-1.000-9.000-1,-2.000-5.000 0,-3.000-7.000 0,-3.000-5.000-1,-4.000-3.000 1,-3.000 4.000-1,-3.000 3.000 0,-2.000 3.000 0,-5.000 4.000-2,-2.000 7.000 0,-3.000 6.000-3,-3.000 7.000-1,-10.000 4.000-2,-16.000 3.000-5,-15.000 3.000-3,-15.000 4.000-4,-9.000 11.000-3,1.000 23.000 0,-1.000 22.000-1,1.000 22.000 0,-4.000 13.000-2,-6.000 7.000-6,-6.000 6.000-3,-6.000 7.000-6,4.000-6.000 2,16.000-15.000 7,15.000-15.000 7,17.000-16.000 7</inkml:trace>
</inkml:ink>
</file>

<file path=ppt/ink/ink2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45"/>
    </inkml:context>
    <inkml:brush xml:id="br0">
      <inkml:brushProperty name="width" value="0.02306" units="cm"/>
      <inkml:brushProperty name="height" value="0.02306" units="cm"/>
      <inkml:brushProperty name="color" value="#00bff3"/>
    </inkml:brush>
  </inkml:definitions>
  <inkml:trace contextRef="#ctx0" brushRef="#br0">92900.000 9200.000 954,'-44.000'28.000'-41,"13.000"6.000"14,12.000 7.000 13,13.000 6.000 13,4.000 3.000 7,-3.000 0.000 1,-3.000 0.000-1,-2.000 0.000 0,-1.000 1.000 1,3.000 4.000-1,3.000 3.000-1,4.000 3.000 1,1.000 4.000-1,0.000 7.000-1,0.000 6.000 0,0.000 7.000 0,0.000 5.000-1,0.000 7.000 1,0.000 6.000 0,0.000 7.000 0,0.000 7.000 0,0.000 9.000-1,0.000 10.000 1,0.000 10.000-1,0.000 2.000 0,0.000-3.000 0,0.000-3.000 0,0.000-2.000 0,0.000-5.000 1,0.000-2.000-1,0.000-3.000 1,0.000-3.000 0,-2.000-4.000-1,-3.000-3.000-1,-3.000-3.000-1,-2.000-2.000 0,-1.000-3.000-2,3.000 1.000 1,3.000-1.000-1,4.000 1.000 0,-1.000-1.000 0,-3.000 1.000 0,-3.000-1.000 0,-2.000 1.000 1,-3.000-1.000-1,1.000 1.000 0,-1.000-1.000 0,1.000 1.000 0,-1.000-4.000 1,1.000-6.000-1,-1.000-6.000 0,1.000-6.000-1,1.000-7.000 0,3.000-6.000-1,3.000-6.000-2,4.000-6.000-1,1.000-6.000-1,0.000-2.000 0,0.000-3.000 1,0.000-3.000 0,0.000-4.000-1,0.000-3.000 1,0.000-3.000-1,0.000-2.000 0,0.000-5.000-3,0.000-2.000-4,0.000-3.000-5,0.000-3.000-4,1.000-7.000-1,4.000-9.000 3,3.000-10.000 2,3.000-8.000 2</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6"/>
    </inkml:context>
    <inkml:brush xml:id="br0">
      <inkml:brushProperty name="width" value="0.07302" units="cm"/>
      <inkml:brushProperty name="height" value="0.07302" units="cm"/>
      <inkml:brushProperty name="color" value="#00bff3"/>
    </inkml:brush>
  </inkml:definitions>
  <inkml:trace contextRef="#ctx0" brushRef="#br0">96892.000 3250.000,'-16.000'0.000,"8.000"39.000,0.000 0.000,-15.000 32.000,-1.000-1.000,0.000 9.000,1.000-1.000,15.000-23.000,0.000 0.000,8.000-39.000</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36"/>
    </inkml:context>
    <inkml:brush xml:id="br0">
      <inkml:brushProperty name="width" value="0.07302" units="cm"/>
      <inkml:brushProperty name="height" value="0.07302" units="cm"/>
      <inkml:brushProperty name="color" value="#00bff3"/>
    </inkml:brush>
  </inkml:definitions>
  <inkml:trace contextRef="#ctx0" brushRef="#br0">92550.000 46294.000,'47.000'-63.000,"8.000"48.000,0.000-1.000,16.000 16.000,-1.000 0.000,-54.000 8.000,0.000 0.000,-8.000-1.000</inkml:trace>
</inkml:ink>
</file>

<file path=ppt/ink/ink2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46"/>
    </inkml:context>
    <inkml:brush xml:id="br0">
      <inkml:brushProperty name="width" value="0.022" units="cm"/>
      <inkml:brushProperty name="height" value="0.022" units="cm"/>
      <inkml:brushProperty name="color" value="#00bff3"/>
    </inkml:brush>
  </inkml:definitions>
  <inkml:trace contextRef="#ctx0" brushRef="#br0">94150.000 8800.000 999,'-22.000'68.000'-45,"6.000"-11.000"11,7.000-14.000 12,6.000-11.000 12,3.000-4.000 8,0.000 6.000 1,0.000 7.000 3,0.000 6.000 1,0.000 3.000 2,0.000 0.000-1,0.000 0.000 0,0.000 0.000 0,0.000 1.000 0,0.000 4.000-1,0.000 3.000 0,0.000 3.000 0,0.000 1.000-1,0.000 1.000 1,0.000-1.000 0,0.000 1.000 0,0.000-1.000 1,0.000 1.000-1,0.000-1.000 0,0.000 1.000 1,0.000 5.000-1,0.000 14.000 1,0.000 11.000 0,0.000 14.000 0,-2.000 5.000 0,-3.000 1.000-1,-3.000-1.000 1,-2.000 1.000-1,-3.000-1.000-1,1.000 1.000 0,-1.000-1.000-1,1.000 1.000-1,1.000-4.000 0,3.000-6.000 0,3.000-6.000 0,4.000-6.000 0,1.000-6.000 0,0.000-2.000 0,0.000-3.000-1,0.000-3.000 0,0.000-4.000 1,0.000-3.000-1,0.000-3.000 1,0.000-2.000-1,0.000-3.000 1,0.000 1.000-1,0.000-1.000 1,0.000 1.000-1,1.000-3.000 0,4.000-2.000 1,3.000-3.000 0,3.000-3.000-1,-1.000-2.000 1,-2.000 0.000 0,-3.000 0.000 0,-3.000 0.000 0,-2.000 0.000 0,0.000 0.000-1,0.000 0.000 1,0.000 0.000 0,0.000 1.000 0,0.000 4.000 0,0.000 3.000 0,0.000 3.000 0,0.000-1.000 0,0.000-2.000 0,0.000-3.000 0,0.000-3.000 0,0.000-2.000 0,0.000 0.000-1,0.000 0.000 1,0.000 0.000 0,1.000 0.000 0,4.000 0.000-1,3.000 0.000 1,3.000 0.000 0,-1.000-2.000-1,-2.000-3.000 0,-3.000-3.000 0,-3.000-2.000-1,-2.000-5.000-1,0.000-2.000 1,0.000-3.000 0,0.000-3.000 0,0.000 1.000 0,0.000 6.000 1,0.000 7.000-1,0.000 6.000 1,0.000 1.000 0,0.000-3.000 2,0.000-3.000 1,0.000-2.000 1,0.000-1.000 0,0.000 3.000 0,0.000 3.000-1,0.000 4.000-1,0.000-1.000-1,0.000-3.000 1,0.000-3.000-1,0.000-2.000-1,0.000-3.000 1,0.000 1.000 0,0.000-1.000 0,0.000 1.000 0,0.000-1.000 0,0.000 1.000-1,0.000-1.000-1,0.000 1.000-1,0.000-3.000-1,0.000-2.000 2,0.000-3.000-1,0.000-3.000 2,0.000-1.000 0,0.000 4.000 1,0.000 3.000-1,0.000 3.000 2,0.000-1.000-1,0.000-2.000 1,0.000-3.000 0,0.000-3.000 0,0.000-1.000 0,0.000 4.000-1,0.000 3.000 1,0.000 3.000 0,-2.000-1.000-1,-3.000-2.000 0,-3.000-3.000 0,-2.000-3.000-1,-1.000-2.000 1,3.000 0.000-1,3.000 0.000 1,4.000 0.000 0,1.000 0.000-1,0.000 0.000 1,0.000 0.000 0,0.000 0.000 0,-2.000 0.000 0,-3.000 0.000 0,-3.000 0.000 0,-2.000 0.000 0,-1.000 0.000 0,3.000 0.000 0,3.000 0.000 0,4.000 0.000 0,1.000 0.000 0,0.000 0.000 0,0.000 0.000 0,0.000 0.000 0,-2.000-2.000 0,-3.000-3.000-1,-3.000-3.000-1,-2.000-2.000-1,-1.000-1.000 0,3.000 3.000-1,3.000 3.000 0,4.000 4.000-1,1.000 1.000 1,0.000 0.000 0,0.000 0.000 1,0.000 0.000 1,-2.000-2.000-1,-3.000-3.000 0,-3.000-3.000-1,-2.000-2.000-2,-3.000-9.000 1,1.000-12.000 1,-1.000-13.000 0,1.000-12.000 1,1.000-5.000-2,3.000 3.000-6,3.000 3.000-5,4.000 4.000-5</inkml:trace>
</inkml:ink>
</file>

<file path=ppt/ink/ink2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48"/>
    </inkml:context>
    <inkml:brush xml:id="br0">
      <inkml:brushProperty name="width" value="0.02516" units="cm"/>
      <inkml:brushProperty name="height" value="0.02516" units="cm"/>
      <inkml:brushProperty name="color" value="#00bff3"/>
    </inkml:brush>
  </inkml:definitions>
  <inkml:trace contextRef="#ctx0" brushRef="#br0">92650.000 11900.000 874,'-25.000'67.000'-74,"0.000"-16.000"18,0.000-15.000 19,0.000-15.000 19,1.000-9.000 12,4.000 1.000 5,3.000-1.000 4,3.000 1.000 5,4.000-1.000 5,7.000 1.000 8,6.000-1.000 7,7.000 1.000 7,4.000-3.000 0,3.000-2.000-6,3.000-3.000-6,4.000-3.000-7,2.000-2.000-4,4.000 0.000-1,3.000 0.000-2,3.000 0.000-2,1.000 1.000 0,1.000 4.000-2,-1.000 3.000 0,1.000 3.000 0,2.000 3.000-1,7.000 3.000-1,6.000 3.000-1,7.000 4.000 0,0.000 1.000 0,-2.000 0.000 0,-3.000 0.000 1,-3.000 0.000 0,-1.000-4.000-1,4.000-5.000-1,3.000-7.000-3,3.000-5.000-1,-1.000-4.000-2,-2.000 0.000 2,-3.000 0.000 0,-3.000 0.000 2,-4.000 0.000-1,-3.000 0.000 1,-3.000 0.000 0,-2.000 0.000 1,-5.000 0.000 0,-2.000 0.000 0,-3.000 0.000 0,-3.000 0.000 0,-9.000 4.000-1,-11.000 10.000-5,-14.000 10.000-4,-11.000 9.000-5,-12.000 1.000-1,-9.000-6.000 3,-10.000-6.000 1,-8.000-6.000 3,-8.000-4.000 2,-2.000 1.000-1,-3.000-1.000 1,-3.000 1.000 0,2.000-3.000 1,10.000-2.000 2,10.000-3.000 1,9.000-3.000 2,-4.000-2.000 0,-15.000 0.000-1,-15.000 0.000-1,-16.000 0.000-1,-1.000 0.000 1,17.000 0.000 1,15.000 0.000 3,16.000 0.000 1,4.000-2.000 2,-6.000-3.000-1,-6.000-3.000 1,-6.000-2.000 0,-1.000-5.000 0,7.000-2.000-1,6.000-3.000-1,7.000-3.000 0,4.000-1.000 1,3.000 4.000 4,3.000 3.000 4,4.000 3.000 4,2.000-1.000 1,4.000-2.000-4,3.000-3.000-2,3.000-3.000-2,4.000-2.000-3,7.000 0.000 0,6.000 0.000-1,7.000 0.000 0,5.000 1.000-1,7.000 4.000 0,6.000 3.000 1,7.000 3.000 0,4.000 3.000 0,3.000 3.000-1,3.000 3.000 0,4.000 4.000-1,2.000 2.000-1,4.000 4.000 1,3.000 3.000 0,3.000 3.000 0,-1.000-1.000 0,-2.000-2.000 0,-3.000-3.000-2,-3.000-3.000 1,-2.000-1.000-1,0.000 4.000 0,0.000 3.000-1,0.000 3.000 0,-4.000-1.000 0,-5.000-2.000 0,-7.000-3.000 0,-5.000-3.000 0,-4.000-1.000-1,0.000 4.000 0,0.000 3.000 0,0.000 3.000-1,-4.000 3.000-1,-5.000 3.000 1,-7.000 3.000 0,-5.000 4.000 0,-9.000-1.000 0,-9.000-3.000-1,-10.000-3.000 1,-8.000-2.000-1,-6.000-1.000 0,1.000 3.000 0,-1.000 3.000 0,1.000 4.000 0,-1.000-3.000 1,1.000-5.000 0,-1.000-7.000 1,1.000-5.000 1,-3.000-4.000 0,-2.000 0.000-1,-3.000 0.000 1,-3.000 0.000-1,-1.000 0.000 1,4.000 0.000 2,3.000 0.000 1,3.000 0.000 2,1.000-2.000 1,1.000-3.000 0,-1.000-3.000 0,1.000-2.000-1,5.000-5.000 0,14.000-2.000 2,11.000-3.000 1,14.000-3.000 1,11.000 1.000 0,14.000 6.000-2,11.000 7.000 0,14.000 6.000-2,5.000 3.000 0,1.000 0.000-1,-1.000 0.000-1,1.000 0.000 0,-3.000 0.000-1,-2.000 0.000 0,-3.000 0.000-1,-3.000 0.000 1,-6.000 1.000-1,-5.000 4.000 0,-7.000 3.000 0,-5.000 3.000-1,-4.000-1.000 0,0.000-2.000 0,0.000-3.000-1,0.000-3.000 0,-2.000 1.000 0,-3.000 6.000-1,-3.000 7.000-1,-2.000 6.000 0,-11.000 1.000 0,-15.000-3.000-1,-15.000-3.000 1,-16.000-2.000 0,-8.000-5.000 0,0.000-2.000 1,0.000-3.000 0,0.000-3.000 1,0.000-2.000 1,0.000 0.000 0,0.000 0.000 1,0.000 0.000 0,1.000-2.000 0,4.000-3.000 1,3.000-3.000-1,3.000-2.000 1,3.000-1.000 0,3.000 3.000 1,3.000 3.000 0,4.000 4.000 1,11.000-1.000 0,23.000-3.000 0,22.000-3.000-1,22.000-2.000 0,8.000-1.000-1,-2.000 3.000-2,-3.000 3.000-2,-3.000 4.000-1,-1.000-1.000-3,4.000-3.000-4,3.000-3.000-4,3.000-2.000-5,-2.000-1.000 0,-6.000 3.000 4,-6.000 3.000 3,-6.000 4.000 4,-6.000-1.000-2,-2.000-3.000-7,-3.000-3.000-6,-3.000-2.000-7</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0"/>
    </inkml:context>
    <inkml:brush xml:id="br0">
      <inkml:brushProperty name="width" value="0.02706" units="cm"/>
      <inkml:brushProperty name="height" value="0.02706" units="cm"/>
      <inkml:brushProperty name="color" value="#00bff3"/>
    </inkml:brush>
  </inkml:definitions>
  <inkml:trace contextRef="#ctx0" brushRef="#br0">96850.000 7950.000 813,'-63.000'-21.000'-31,"26.000"10.000"15,24.000 10.000 15,26.000 9.000 16,13.000 2.000 6,4.000-2.000-4,3.000-3.000-3,3.000-3.000-3,3.000-2.000-3,3.000 0.000 0,3.000 0.000-1,4.000 0.000-1,1.000 0.000 0,0.000 0.000-1,0.000 0.000-1,0.000 0.000-1,-2.000 0.000 0,-3.000 0.000 1,-3.000 0.000 1,-2.000 0.000 0,-5.000 0.000 0,-2.000 0.000-2,-3.000 0.000-2,-3.000 0.000-2,-2.000 0.000-2,0.000 0.000 0,0.000 0.000 0,0.000 0.000-2,-7.000 3.000 0,-11.000 6.000 0,-14.000 7.000-1,-11.000 6.000 1,-9.000 1.000 0,-3.000-3.000-1,-3.000-3.000 1,-2.000-2.000 0,-5.000-1.000 0,-2.000 3.000 1,-3.000 3.000 0,-3.000 4.000 0,-2.000-3.000 2,0.000-5.000 0,0.000-7.000 0,0.000-5.000 2,0.000-4.000 1,0.000 0.000 0,0.000 0.000 1,0.000 0.000 0,3.000 0.000 1,6.000 0.000 0,7.000 0.000 0,6.000 0.000 0,3.000 0.000 1,0.000 0.000 1,0.000 0.000 0,0.000 0.000 2,1.000-4.000 1,4.000-5.000 2,3.000-7.000 2,3.000-5.000 2,9.000-4.000-1,16.000 0.000-1,15.000 0.000-2,17.000 0.000-2,8.000 1.000-1,4.000 4.000-2,3.000 3.000 0,3.000 3.000-1,1.000 3.000-1,1.000 3.000 0,-1.000 3.000-1,1.000 4.000 1,-3.000 1.000-1,-2.000 0.000-1,-3.000 0.000 0,-3.000 0.000-1,-4.000 0.000 0,-3.000 0.000 0,-3.000 0.000 0,-2.000 0.000 1,-5.000 0.000 0,-2.000 0.000-3,-3.000 0.000-2,-3.000 0.000-2,-9.000 1.000-1,-11.000 4.000-1,-14.000 3.000-2,-11.000 3.000-1,-9.000 3.000-1,-3.000 3.000 2,-3.000 3.000 0,-2.000 4.000 2,-1.000-3.000 0,3.000-5.000 1,3.000-7.000 1,4.000-5.000 0,-1.000-4.000 2,-3.000 0.000 1,-3.000 0.000 0,-2.000 0.000 1,-1.000 0.000 1,3.000 0.000 0,3.000 0.000 1,4.000 0.000-1,7.000-2.000-5,13.000-3.000-12,12.000-3.000-12,13.000-2.000-11</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1"/>
    </inkml:context>
    <inkml:brush xml:id="br0">
      <inkml:brushProperty name="width" value="0.022" units="cm"/>
      <inkml:brushProperty name="height" value="0.022" units="cm"/>
      <inkml:brushProperty name="color" value="#00bff3"/>
    </inkml:brush>
  </inkml:definitions>
  <inkml:trace contextRef="#ctx0" brushRef="#br0">93100.000 13400.000 999,'-4.000'-41.000'-38,"-5.000"19.000"5,-7.000 19.000 5,-5.000 19.000 6,-1.000 10.000 4,6.000 4.000 3,7.000 3.000 5,6.000 3.000 3,1.000-1.000 2,-3.000-2.000-1,-3.000-3.000-2,-2.000-3.000 0</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2"/>
    </inkml:context>
    <inkml:brush xml:id="br0">
      <inkml:brushProperty name="width" value="0.022" units="cm"/>
      <inkml:brushProperty name="height" value="0.022" units="cm"/>
      <inkml:brushProperty name="color" value="#00bff3"/>
    </inkml:brush>
  </inkml:definitions>
  <inkml:trace contextRef="#ctx0" brushRef="#br0">92800.000 13150.000 999,'4.000'45.000'-46,"10.000"-9.000"16,10.000-10.000 14,9.000-8.000 16,7.000-8.000 8,7.000-2.000 0,6.000-3.000-1,7.000-3.000 1,4.000-2.000-1,3.000 0.000-2,3.000 0.000-1,4.000 0.000-2,-1.000 0.000-1,-3.000 0.000-2,-3.000 0.000-1,-2.000 0.000-1,-6.000 1.000 0,-6.000 4.000 1,-6.000 3.000 1,-6.000 3.000 2,-7.000 1.000-2,-6.000 1.000-5,-6.000-1.000-4,-6.000 1.000-6,-6.000 1.000-2,-2.000 3.000-1,-3.000 3.000 0,-3.000 4.000-2,-9.000 2.000 2,-11.000 4.000 4,-14.000 3.000 2,-11.000 3.000 4,-6.000-1.000 2,4.000-2.000 2,3.000-3.000 1,3.000-3.000 2,3.000-2.000 0,3.000 0.000 1,3.000 0.000 0,4.000 0.000 1</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2"/>
    </inkml:context>
    <inkml:brush xml:id="br0">
      <inkml:brushProperty name="width" value="0.022" units="cm"/>
      <inkml:brushProperty name="height" value="0.022" units="cm"/>
      <inkml:brushProperty name="color" value="#00bff3"/>
    </inkml:brush>
  </inkml:definitions>
  <inkml:trace contextRef="#ctx0" brushRef="#br0">92850.000 14200.000 999,'-38.000'42.000'-51,"26.000"-16.000"15,24.000-15.000 16,26.000-15.000 15,15.000-9.000 7,6.000 1.000-1,7.000-1.000 0,6.000 1.000-2,3.000-1.000-1,0.000 1.000-2,0.000-1.000 0,0.000 1.000-2,-5.000 2.000-2,-9.000 7.000 1,-10.000 6.000-2,-8.000 7.000 0,-11.000 5.000-1,-8.000 7.000-1,-10.000 6.000 0,-9.000 7.000-2,-5.000 0.000 1,0.000-2.000 3,0.000-3.000 3,0.000-3.000 2,-2.000-2.000 2,-3.000 0.000 0,-3.000 0.000 0,-2.000 0.000 2</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2"/>
    </inkml:context>
    <inkml:brush xml:id="br0">
      <inkml:brushProperty name="width" value="0.022" units="cm"/>
      <inkml:brushProperty name="height" value="0.022" units="cm"/>
      <inkml:brushProperty name="color" value="#00bff3"/>
    </inkml:brush>
  </inkml:definitions>
  <inkml:trace contextRef="#ctx0" brushRef="#br0">93350.000 14900.000 999,'-27.000'25.000'-3,"-3.000"0.000"-6,-3.000 0.000-6,-2.000 0.000-6,-1.000-2.000-3,3.000-3.000 3,3.000-3.000 3,4.000-2.000 2,10.000-3.000 3,19.000 1.000 4,19.000-1.000 4,19.000 1.000 4,9.000-3.000 1,0.000-2.000 0,0.000-3.000-1,0.000-3.000-2,0.000-2.000 0,0.000 0.000-3,0.000 0.000-2,0.000 0.000-3,-4.000 0.000 1,-5.000 0.000 0,-7.000 0.000 2,-5.000 0.000 1</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2"/>
    </inkml:context>
    <inkml:brush xml:id="br0">
      <inkml:brushProperty name="width" value="0.022" units="cm"/>
      <inkml:brushProperty name="height" value="0.022" units="cm"/>
      <inkml:brushProperty name="color" value="#00bff3"/>
    </inkml:brush>
  </inkml:definitions>
  <inkml:trace contextRef="#ctx0" brushRef="#br0">92900.000 15850.000 999,'50.000'21.000'-44,"0.000"-5.000"9,0.000-7.000 9,0.000-5.000 9,0.000-4.000 7,0.000 0.000 3,0.000 0.000 2,0.000 0.000 3,-4.000 1.000 0,-5.000 4.000-5,-7.000 3.000-4,-5.000 3.000-4,-6.000 3.000-1,-3.000 3.000 3,-3.000 3.000 4,-2.000 4.000 2</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3"/>
    </inkml:context>
    <inkml:brush xml:id="br0">
      <inkml:brushProperty name="width" value="0.022" units="cm"/>
      <inkml:brushProperty name="height" value="0.022" units="cm"/>
      <inkml:brushProperty name="color" value="#00bff3"/>
    </inkml:brush>
  </inkml:definitions>
  <inkml:trace contextRef="#ctx0" brushRef="#br0">92750.000 14800.000 999,'1.000'75.000'-58,"4.000"0.000"15,3.000 0.000 17,3.000 0.000 15,-1.000 3.000 9,-2.000 6.000 1,-3.000 7.000 1,-3.000 6.000 1,-2.000 3.000 0,0.000 0.000 0,0.000 0.000-2,0.000 0.000 0,0.000 0.000-1,0.000 0.000 0,0.000 0.000 1,0.000 0.000 0,-2.000 0.000 0,-3.000 0.000 0,-3.000 0.000 0,-2.000 0.000 0,-3.000-4.000 0,1.000-5.000 0,-1.000-7.000 1,1.000-5.000-1,1.000-6.000 1,3.000-3.000-1,3.000-3.000 1,4.000-2.000 0,1.000-5.000 0,0.000-2.000 0,0.000-3.000-1,0.000-3.000 1,0.000-2.000 0,0.000 0.000 1,0.000 0.000-1,0.000 0.000 0,0.000-2.000 1,0.000-3.000 0,0.000-3.000 0,0.000-2.000 0,0.000-3.000 0,0.000 1.000 0,0.000-1.000 0,0.000 1.000 0,1.000-1.000-1,4.000 1.000 1,3.000-1.000-1,3.000 1.000 0,1.000-1.000 1,1.000 1.000-1,-1.000-1.000 1,1.000 1.000 0,-3.000-1.000 1,-2.000 1.000-1,-3.000-1.000-1,-3.000 1.000 1,-1.000-3.000-1,4.000-2.000 1,3.000-3.000-1,3.000-3.000 1,1.000-1.000 0,1.000 4.000-1,-1.000 3.000 1,1.000 3.000-1,-1.000 3.000 1,1.000 3.000 0,-1.000 3.000 0,1.000 4.000 0,-1.000 1.000 0,1.000 0.000 0,-1.000 0.000 0,1.000 0.000 0,-1.000 0.000 0,1.000 0.000 1,-1.000 0.000 0,1.000 0.000 1,-3.000-2.000 0,-2.000-3.000-1,-3.000-3.000 0,-3.000-2.000 0,-2.000-5.000-1,0.000-2.000-1,0.000-3.000-1,0.000-3.000 0,0.000-1.000-2,0.000 4.000-2,0.000 3.000-1,0.000 3.000-1,0.000-1.000-1,0.000-2.000 1,0.000-3.000 1,0.000-3.000 2,3.000-9.000-1,6.000-11.000-3,7.000-14.000-3,6.000-11.000-4</inkml:trace>
</inkml:ink>
</file>

<file path=ppt/ink/ink2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5"/>
    </inkml:context>
    <inkml:brush xml:id="br0">
      <inkml:brushProperty name="width" value="0.022" units="cm"/>
      <inkml:brushProperty name="height" value="0.022" units="cm"/>
      <inkml:brushProperty name="color" value="#00bff3"/>
    </inkml:brush>
  </inkml:definitions>
  <inkml:trace contextRef="#ctx0" brushRef="#br0">94000.000 16600.000 999,'-24.000'25.000'-36,"4.000"0.000"5,3.000 0.000 4,3.000 0.000 5,1.000 0.000 5,1.000 0.000 4,-1.000 0.000 4,1.000 0.000 4,1.000 3.000 3,3.000 6.000 1,3.000 7.000-1,4.000 6.000 2,1.000 3.000-1,0.000 0.000 2,0.000 0.000-1,0.000 0.000 2,-2.000 3.000-1,-3.000 6.000 1,-3.000 7.000 0,-2.000 6.000-1,-1.000 3.000 1,3.000 0.000-1,3.000 0.000-1,4.000 0.000 0,1.000-4.000-1,0.000-5.000 0,0.000-7.000 0,0.000-5.000 0,-2.000 0.000 1,-3.000 10.000-1,-3.000 10.000 0,-2.000 9.000 1,-1.000 1.000 0,3.000-6.000 0,3.000-6.000 0,4.000-6.000 1,-1.000-6.000 0,-3.000-2.000 0,-3.000-3.000 0,-2.000-3.000-1,-3.000-4.000-1,1.000-3.000 0,-1.000-3.000-1,1.000-2.000-1,1.000 0.000 0,3.000 7.000 1,3.000 6.000 0,4.000 7.000 1,1.000-3.000 0,0.000-8.000 0,0.000-10.000 0,0.000-9.000 0,0.000-4.000 0,0.000 4.000 0,0.000 3.000 1,0.000 3.000 0,0.000-1.000 0,0.000-2.000 0,0.000-3.000 1,0.000-3.000-1,1.000-1.000 1,4.000 4.000-1,3.000 3.000 1,3.000 3.000-1,1.000-1.000 1,1.000-2.000-1,-1.000-3.000 0,1.000-3.000 0,1.000-2.000 0,3.000 0.000 0,3.000 0.000 0,4.000 0.000-1,-1.000-2.000 0,-3.000-3.000 1,-3.000-3.000-1,-2.000-2.000 1,-1.000-1.000 0,3.000 3.000-1,3.000 3.000 1,4.000 4.000 0,-1.000 1.000 0,-3.000 0.000 0,-3.000 0.000 0,-2.000 0.000 0,-3.000-2.000-1,1.000-3.000 1,-1.000-3.000 0,1.000-2.000 0,1.000-3.000 0,3.000 1.000 1,3.000-1.000-1,4.000 1.000 0,-1.000-1.000 0,-3.000 1.000 0,-3.000-1.000 0,-2.000 1.000 0,-3.000 1.000 0,1.000 3.000 0,-1.000 3.000 1,1.000 4.000-1,-1.000 1.000 0,1.000 0.000 1,-1.000 0.000 1,1.000 0.000 1,-1.000-2.000 1,1.000-3.000-1,-1.000-3.000 0,1.000-2.000 0,-1.000-3.000 0,1.000 1.000 1,-1.000-1.000 1,1.000 1.000 1,1.000-3.000 0,3.000-2.000 0,3.000-3.000-1,4.000-3.000 0,1.000-2.000-1,0.000 0.000 0,0.000 0.000 0,0.000 0.000 0,1.000 0.000-1,4.000 0.000-1,3.000 0.000 0,3.000 0.000-2,-1.000 0.000 1,-2.000 0.000-2,-3.000 0.000 0,-3.000 0.000 0,-4.000 1.000 0,-3.000 4.000-1,-3.000 3.000 1,-2.000 3.000-1,-3.000 1.000 1,1.000 1.000-1,-1.000-1.000 1,1.000 1.000 0,1.000-3.000 0,3.000-2.000-2,3.000-3.000 0,4.000-3.000-2,-1.000-4.000 0,-3.000-3.000 2,-3.000-3.000 0,-2.000-2.000 3,-1.000-3.000 0,3.000 1.000-1,3.000-1.000 0,4.000 1.000 0,-1.000-1.000 0,-3.000 1.000-1,-3.000-1.000 0,-2.000 1.000 1,-1.000-3.000-1,3.000-2.000 0,3.000-3.000 1,4.000-3.000 0,-1.000-1.000 1,-3.000 4.000-1,-3.000 3.000 0,-2.000 3.000 0,-1.000 1.000-1,3.000 1.000 1,3.000-1.000 0,4.000 1.000 0,1.000-1.000-1,0.000 1.000-1,0.000-1.000 0,0.000 1.000-1,-2.000-1.000 0,-3.000 1.000-1,-3.000-1.000 0,-2.000 1.000-1,-1.000-1.000 1,3.000 1.000 2,3.000-1.000 3,4.000 1.000 3,-1.000-1.000 0,-3.000 1.000-1,-3.000-1.000 0,-2.000 1.000-1,-3.000-6.000 1,1.000-8.000 1,-1.000-10.000 1,1.000-9.000 1,1.000-2.000 0,3.000 6.000-2,3.000 7.000-2,4.000 6.000-1,-1.000 3.000-2,-3.000 0.000 0,-3.000 0.000-1,-2.000 0.000 0,-1.000-2.000-1,3.000-3.000 1,3.000-3.000 0,4.000-2.000-1,-1.000-1.000 1,-3.000 3.000 0,-3.000 3.000 0,-2.000 4.000 2,-3.000-3.000-1,1.000-5.000 1,-1.000-7.000 0,1.000-5.000 0,-1.000-6.000 0,1.000-3.000 0,-1.000-3.000-1,1.000-2.000-1,1.000-5.000 0,3.000-2.000 0,3.000-3.000-1,4.000-3.000 0,-1.000-1.000 0,-3.000 4.000 0,-3.000 3.000 1,-2.000 3.000 0,-5.000 3.000 1,-2.000 3.000 1,-3.000 3.000 0,-3.000 4.000 1,-2.000 2.000-1,0.000 4.000 1,0.000 3.000-1,0.000 3.000 0</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48"/>
    </inkml:context>
    <inkml:brush xml:id="br0">
      <inkml:brushProperty name="width" value="0.07302" units="cm"/>
      <inkml:brushProperty name="height" value="0.07302" units="cm"/>
      <inkml:brushProperty name="color" value="#f2395b"/>
    </inkml:brush>
  </inkml:definitions>
  <inkml:trace contextRef="#ctx0" brushRef="#br0">70104.000 7610.000,'-63.000'-32.000,"-7.000"-7.000,-1.000 0.000,95.000 39.000,-1.000 0.000,1.000 0.000</inkml:trace>
</inkml:ink>
</file>

<file path=ppt/ink/ink2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5"/>
    </inkml:context>
    <inkml:brush xml:id="br0">
      <inkml:brushProperty name="width" value="0.022" units="cm"/>
      <inkml:brushProperty name="height" value="0.022" units="cm"/>
      <inkml:brushProperty name="color" value="#00bff3"/>
    </inkml:brush>
  </inkml:definitions>
  <inkml:trace contextRef="#ctx0" brushRef="#br0">96600.000 16600.000 999,'23.000'-207.000'-78,"-3.000"39.000"19,-3.000 36.000 20,-2.000 39.000 18,-1.000 19.000 11,3.000 4.000 3,3.000 3.000 2,4.000 3.000 3,-1.000-1.000 1,-3.000-2.000 0,-3.000-3.000 1,-2.000-3.000 0,-3.000-2.000 0,1.000 0.000 1,-1.000 0.000-1,1.000 0.000 0,-1.000 1.000 1,1.000 4.000-1,-1.000 3.000 0,1.000 3.000 1,-1.000-1.000-1,1.000-2.000 0,-1.000-3.000 1,1.000-3.000-1,-1.000-4.000 0,1.000-3.000 0,-1.000-3.000 0,1.000-2.000-1,-3.000-5.000 0,-2.000-2.000 0,-3.000-3.000-2,-3.000-3.000 0,-1.000-2.000 0,4.000 0.000 0,3.000 0.000 1,3.000 0.000 0,1.000 3.000 1,1.000 6.000 0,-1.000 7.000 0,1.000 6.000 1,-1.000 3.000 0,1.000 0.000-1,-1.000 0.000 1,1.000 0.000 0,-1.000 1.000 0,1.000 4.000 0,-1.000 3.000 0,1.000 3.000 0,-1.000-1.000 0,1.000-2.000 0,-1.000-3.000 0,1.000-3.000 0,-3.000-2.000 1,-2.000 0.000-1,-3.000 0.000 0,-3.000 0.000 0,-1.000-2.000 0,4.000-3.000 1,3.000-3.000 1,3.000-2.000-1,1.000-1.000 2,1.000 3.000 0,-1.000 3.000 1,1.000 4.000 2,-1.000 2.000-1,1.000 4.000 1,-1.000 3.000-1,1.000 3.000 1,-3.000-1.000-1,-2.000-2.000-1,-3.000-3.000 0,-3.000-3.000 0,-2.000-1.000-1,0.000 4.000-1,0.000 3.000 0,0.000 3.000-1,0.000 3.000-1,0.000 3.000 1,0.000 3.000 1,0.000 4.000-1,1.000-1.000 1,4.000-3.000-2,3.000-3.000 0,3.000-2.000-2,-1.000-1.000 0,-2.000 3.000 1,-3.000 3.000-1,-3.000 4.000 1,-2.000 1.000 0,0.000 0.000 1,0.000 0.000-1,0.000 0.000 1,1.000 1.000-1,4.000 4.000 1,3.000 3.000 0,3.000 3.000 0,-1.000-1.000 0,-2.000-2.000 0,-3.000-3.000 0,-3.000-3.000-1,-2.000-1.000 1,0.000 4.000 0,0.000 3.000-1,0.000 3.000 1,0.000 1.000-1,0.000 1.000 0,0.000-1.000 0,0.000 1.000 1,-2.000 1.000-1,-3.000 3.000 1,-3.000 3.000-1,-2.000 4.000 1,-1.000 1.000 0,3.000 0.000 0,3.000 0.000 0,4.000 0.000 0,1.000 0.000 0,0.000 0.000 1,0.000 0.000-1,0.000 0.000 0,-2.000 0.000 0,-3.000 0.000 0,-3.000 0.000 0,-2.000 0.000 0,-1.000 0.000 0,3.000 0.000 1,3.000 0.000-1,4.000 0.000 0,1.000 0.000 0,0.000 0.000 0,0.000 0.000 0,0.000 0.000 0,0.000-2.000 0,0.000-3.000 0,0.000-3.000 0,0.000-2.000 0,1.000-1.000 0,4.000 3.000 1,3.000 3.000 1,3.000 4.000 0,-1.000 1.000 0,-2.000 0.000-1,-3.000 0.000-2,-3.000 0.000-2,-6.000 3.000-2,-5.000 6.000-1,-7.000 7.000-2,-5.000 6.000-2</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7"/>
    </inkml:context>
    <inkml:brush xml:id="br0">
      <inkml:brushProperty name="width" value="0.022" units="cm"/>
      <inkml:brushProperty name="height" value="0.022" units="cm"/>
      <inkml:brushProperty name="color" value="#00bff3"/>
    </inkml:brush>
  </inkml:definitions>
  <inkml:trace contextRef="#ctx0" brushRef="#br0">98050.000 7950.000 999,'46.000'-22.000'-70,"-5.000"6.000"17,-7.000 7.000 19,-5.000 6.000 19,-3.000 3.000 10,4.000 0.000 3,3.000 0.000 3,3.000 0.000 2,-1.000 0.000 1,-2.000 0.000-3,-3.000 0.000-1,-3.000 0.000-3,-1.000 0.000-1,4.000 0.000-1,3.000 0.000 0,3.000 0.000 0,-1.000 0.000 0,-2.000 0.000 1,-3.000 0.000 0,-3.000 0.000 1,-4.000 1.000-1,-3.000 4.000 1,-3.000 3.000-2,-2.000 3.000 1,-5.000 3.000-1,-2.000 3.000 3,-3.000 3.000 0,-3.000 4.000 3,-4.000-1.000 0,-3.000-3.000 2,-3.000-3.000 0,-2.000-2.000 1,-1.000-1.000 0,3.000 3.000 2,3.000 3.000 1,4.000 4.000 1,-1.000 2.000 0,-3.000 4.000-2,-3.000 3.000-1,-2.000 3.000-2,-1.000 3.000 0,3.000 3.000-2,3.000 3.000 0,4.000 4.000 0,-1.000 2.000-1,-3.000 4.000 1,-3.000 3.000-1,-2.000 3.000 1,-1.000 1.000-1,3.000 1.000 0,3.000-1.000-1,4.000 1.000 0,1.000 1.000 0,0.000 3.000-1,0.000 3.000-1,0.000 4.000 0,0.000-1.000-1,0.000-3.000 1,0.000-3.000 0,0.000-2.000 0,1.000-5.000 1,4.000-2.000-1,3.000-3.000 0,3.000-3.000 1,-1.000-1.000-1,-2.000 4.000 1,-3.000 3.000 1,-3.000 3.000 0,-2.000 1.000 1,0.000 1.000-1,0.000-1.000 1,0.000 1.000 0,0.000 1.000 0,0.000 3.000 0,0.000 3.000-1,0.000 4.000 1,0.000 1.000-1,0.000 0.000 1,0.000 0.000 1,0.000 0.000-1,0.000 1.000 2,0.000 4.000 0,0.000 3.000 1,0.000 3.000 0,-2.000 3.000 1,-3.000 3.000 0,-3.000 3.000 1,-2.000 4.000-1,-5.000-1.000 0,-2.000-3.000 1,-3.000-3.000 0,-3.000-2.000 0,-1.000-5.000 0,4.000-2.000 0,3.000-3.000 0,3.000-3.000-1,3.000-2.000 0,3.000 0.000-1,3.000 0.000-1,4.000 0.000-1,1.000-2.000 0,0.000-3.000 0,0.000-3.000 0,0.000-2.000-1,-2.000-1.000 0,-3.000 3.000 1,-3.000 3.000 0,-2.000 4.000 1,-1.000 1.000-1,3.000 0.000-1,3.000 0.000 0,4.000 0.000-2,1.000 1.000 0,0.000 4.000 0,0.000 3.000 0,0.000 3.000 0,-2.000 1.000 0,-3.000 1.000-1,-3.000-1.000 0,-2.000 1.000 0,-1.000-1.000-1,3.000 1.000 0,3.000-1.000-1,4.000 1.000 0,-1.000-3.000-1,-3.000-2.000 1,-3.000-3.000 0,-2.000-3.000 0,-3.000-2.000 0,1.000 0.000 0,-1.000 0.000 1,1.000 0.000 0,-1.000 0.000 0,1.000 0.000 2,-1.000 0.000 1,1.000 0.000 1,-1.000 0.000 1,1.000 0.000-2,-1.000 0.000 0,1.000 0.000 0,-1.000 1.000-1,1.000 4.000 2,-1.000 3.000 0,1.000 3.000 1,-1.000 3.000 1,1.000 3.000-1,-1.000 3.000 0,1.000 4.000 0,-1.000-1.000 1,1.000-3.000 0,-1.000-3.000 2,1.000-2.000 0,-1.000-1.000 1,1.000 3.000-1,-1.000 3.000-1,1.000 4.000 0,1.000-1.000-1,3.000-3.000 0,3.000-3.000 1,4.000-2.000 0,-1.000-3.000 0,-3.000 1.000 0,-3.000-1.000-1,-2.000 1.000-1,-1.000-4.000 1,3.000-6.000-1,3.000-6.000 0,4.000-6.000 0,1.000-4.000-1,0.000 1.000 1,0.000-1.000 1,0.000 1.000-1,0.000-3.000 1,0.000-2.000-1,0.000-3.000 0,0.000-3.000 0,0.000-4.000-1,0.000-3.000 0,0.000-3.000 1,0.000-2.000-1,0.000 0.000 0,0.000 7.000 0,0.000 6.000 0,0.000 7.000 0,-2.000 0.000-1,-3.000-2.000 1,-3.000-3.000-2,-2.000-3.000 0,-1.000-1.000 1,3.000 4.000-1,3.000 3.000 1,4.000 3.000 0,-1.000 1.000-1,-3.000 1.000-1,-3.000-1.000-2,-2.000 1.000-1,-5.000-3.000-2,-2.000-2.000 1,-3.000-3.000-1,-3.000-3.000-1,-1.000-7.000 2,4.000-9.000 0,3.000-10.000 2,3.000-8.000 0</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8"/>
    </inkml:context>
    <inkml:brush xml:id="br0">
      <inkml:brushProperty name="width" value="0.022" units="cm"/>
      <inkml:brushProperty name="height" value="0.022" units="cm"/>
      <inkml:brushProperty name="color" value="#00bff3"/>
    </inkml:brush>
  </inkml:definitions>
  <inkml:trace contextRef="#ctx0" brushRef="#br0">93150.000 17500.000 999,'-24.000'23.000'0,"4.000"-3.000"0,3.000-3.000 0,3.000-2.000 0,-1.000 0.000-5,-2.000 7.000-10,-3.000 6.000-11,-3.000 7.000-11,-1.000 0.000 1,4.000-2.000 8,3.000-3.000 9,3.000-3.000 10,1.000-1.000 6,1.000 4.000 2,-1.000 3.000 4,1.000 3.000 3,1.000 4.000 1,3.000 7.000 0,3.000 6.000 0,4.000 7.000 0,1.000 4.000-1,0.000 3.000-1,0.000 3.000-1,0.000 4.000-1,3.000 2.000-1,6.000 4.000-1,7.000 3.000 0,6.000 3.000-1,3.000 1.000-1,0.000 1.000 0,0.000-1.000 0,0.000 1.000 0,-2.000-1.000 0,-3.000 1.000 0,-3.000-1.000 0,-2.000 1.000 0,-1.000-1.000 1,3.000 1.000 0,3.000-1.000 0,4.000 1.000 1,1.000-1.000 0,0.000 1.000 0,0.000-1.000 0,0.000 1.000 0,0.000-4.000-1,0.000-6.000 1,0.000-6.000-1,0.000-6.000 1,0.000-6.000-1,0.000-2.000 1,0.000-3.000-1,0.000-3.000 1,1.000-2.000 0,4.000 0.000-1,3.000 0.000 1,3.000 0.000-1,-1.000 0.000 0,-2.000 0.000 0,-3.000 0.000-1,-3.000 0.000 1,-2.000-2.000 0,0.000-3.000-1,0.000-3.000 1,0.000-2.000 0,0.000-3.000 0,0.000 1.000 1,0.000-1.000-1,0.000 1.000 1,0.000-1.000 1,0.000 1.000-1,0.000-1.000 2,0.000 1.000-1,0.000-3.000 1,0.000-2.000 0,0.000-3.000-1,0.000-3.000 0,1.000-2.000-1,4.000 0.000 0,3.000 0.000 1,3.000 0.000-1,3.000 0.000 0,3.000 0.000-1,3.000 0.000 1,4.000 0.000-1,1.000-2.000 0,0.000-3.000-1,0.000-3.000 1,0.000-2.000-1,-2.000-3.000 0,-3.000 1.000 1,-3.000-1.000-1,-2.000 1.000 1,-1.000-1.000 0,3.000 1.000-1,3.000-1.000 1,4.000 1.000-1,-1.000-3.000 1,-3.000-2.000 0,-3.000-3.000-1,-2.000-3.000 1,-1.000-4.000 0,3.000-3.000 0,3.000-3.000 0,4.000-2.000 0,1.000-5.000 0,0.000-2.000 0,0.000-3.000 0,0.000-3.000 0,1.000-4.000 0,4.000-3.000 0,3.000-3.000 0,3.000-2.000 0,1.000-3.000 0,1.000 1.000 0,-1.000-1.000 0,1.000 1.000 0,-1.000 1.000 0,1.000 3.000 0,-1.000 3.000 0,1.000 4.000 0,-3.000-1.000 0,-2.000-3.000 0,-3.000-3.000 0,-3.000-2.000 0,-2.000-3.000 0,0.000 1.000 0,0.000-1.000 0,0.000 1.000 0,1.000-3.000 0,4.000-2.000 0,3.000-3.000 0,3.000-3.000 0,-1.000-2.000 0,-2.000 0.000 0,-3.000 0.000-1,-3.000 0.000 1,-4.000 0.000-1,-3.000 0.000 0,-3.000 0.000 1,-2.000 0.000-1,-3.000-8.000 1,1.000-16.000 0,-1.000-15.000 0,1.000-15.000 0,-1.000-14.000 0,1.000-8.000-1,-1.000-10.000 1,1.000-9.000 0,-3.000-10.000 0,-2.000-9.000-1,-3.000-10.000-1,-3.000-8.000 0,-4.000-1.000-1,-3.000 9.000 0,-3.000 10.000-1,-2.000 10.000-1,-1.000 8.000 1,3.000 10.000-1,3.000 10.000 1,4.000 9.000-1,2.000 2.000 0,4.000-2.000-1,3.000-3.000-1,3.000-3.000-1,-4.000 10.000-1,-8.000 26.000 1,-10.000 24.000 0,-9.000 26.000 1,-4.000 8.000 0,4.000-5.000 0,3.000-7.000 1,3.000-5.000 0</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9"/>
    </inkml:context>
    <inkml:brush xml:id="br0">
      <inkml:brushProperty name="width" value="0.0233" units="cm"/>
      <inkml:brushProperty name="height" value="0.0233" units="cm"/>
      <inkml:brushProperty name="color" value="#00bff3"/>
    </inkml:brush>
  </inkml:definitions>
  <inkml:trace contextRef="#ctx0" brushRef="#br0">97150.000 9300.000 944,'28.000'-25.000'7,"6.000"0.000"1,7.000 0.000-2,6.000 0.000 0,3.000 1.000-1,0.000 4.000 0,0.000 3.000-1,0.000 3.000 0,0.000 3.000-1,0.000 3.000 0,0.000 3.000-1,0.000 4.000 0,-2.000 1.000-2,-3.000 0.000 0,-3.000 0.000-1,-2.000 0.000-1,-5.000 1.000 0,-2.000 4.000-1,-3.000 3.000-1,-3.000 3.000 0,-2.000 3.000-1,0.000 3.000-3,0.000 3.000-3,0.000 4.000-3,-5.000-1.000-5,-9.000-3.000-5,-10.000-3.000-7,-8.000-2.000-6</inkml:trace>
</inkml:ink>
</file>

<file path=ppt/ink/ink2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9"/>
    </inkml:context>
    <inkml:brush xml:id="br0">
      <inkml:brushProperty name="width" value="0.022" units="cm"/>
      <inkml:brushProperty name="height" value="0.022" units="cm"/>
      <inkml:brushProperty name="color" value="#00bff3"/>
    </inkml:brush>
  </inkml:definitions>
  <inkml:trace contextRef="#ctx0" brushRef="#br0">97900.000 8250.000 999,'45.000'1.000'-33,"-9.000"4.000"7,-10.000 3.000 9,-8.000 3.000 8,-6.000 3.000 4,1.000 3.000 0,-1.000 3.000-1,1.000 4.000-1,-3.000 4.000 1,-2.000 6.000 0,-3.000 7.000 0,-3.000 6.000 1,-6.000 6.000-1,-5.000 6.000-3,-7.000 7.000-3,-5.000 6.000-3,-3.000-4.000 1,4.000-11.000 1,3.000-14.000 2,3.000-11.000 3</inkml:trace>
</inkml:ink>
</file>

<file path=ppt/ink/ink2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8:59"/>
    </inkml:context>
    <inkml:brush xml:id="br0">
      <inkml:brushProperty name="width" value="0.022" units="cm"/>
      <inkml:brushProperty name="height" value="0.022" units="cm"/>
      <inkml:brushProperty name="color" value="#00bff3"/>
    </inkml:brush>
  </inkml:definitions>
  <inkml:trace contextRef="#ctx0" brushRef="#br0">97400.000 9500.000 999,'26.000'-25.000'-56,"4.000"0.000"16,3.000 0.000 17,3.000 0.000 15,3.000 1.000 10,3.000 4.000 4,3.000 3.000 3,4.000 3.000 4,1.000 1.000 1,0.000 1.000-3,0.000-1.000-3,0.000 1.000-3,0.000 1.000-1,0.000 3.000-1,0.000 3.000-2,0.000 4.000-1,-2.000 1.000 0,-3.000 0.000 0,-3.000 0.000 0,-2.000 0.000 1,-6.000 1.000-2,-6.000 4.000-1,-6.000 3.000-1,-6.000 3.000-2,-6.000 4.000-1,-2.000 7.000-2,-3.000 6.000 0,-3.000 7.000-1,-6.000 2.000-1,-5.000 1.000-1,-7.000-1.000-1,-5.000 1.000-2,-4.000-1.000 1,0.000 1.000 1,0.000-1.000 0,0.000 1.000 1,-2.000-3.000 1,-3.000-2.000 1,-3.000-3.000 1,-2.000-3.000 1,-3.000-2.000 1,1.000 0.000 3,-1.000 0.000 2,1.000 0.000 3,2.000 0.000 1,7.000 0.000-3,6.000 0.000 0,7.000 0.000-3,5.000-2.000 4,7.000-3.000 7,6.000-3.000 8,7.000-2.000 7,8.000-5.000 2,14.000-2.000-5,11.000-3.000-4,14.000-3.000-5,5.000-2.000-2,1.000 0.000 0,-1.000 0.000 0,1.000 0.000 0,-4.000 0.000-2,-6.000 0.000-3,-6.000 0.000-3,-6.000 0.000-3,-7.000 3.000-4,-6.000 6.000-4,-6.000 7.000-4,-6.000 6.000-4,-10.000 6.000-2,-12.000 6.000 1,-13.000 7.000 1,-12.000 6.000 0,-5.000-2.000 2,3.000-9.000 3,3.000-10.000 4,4.000-8.000 3</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00"/>
    </inkml:context>
    <inkml:brush xml:id="br0">
      <inkml:brushProperty name="width" value="0.022" units="cm"/>
      <inkml:brushProperty name="height" value="0.022" units="cm"/>
      <inkml:brushProperty name="color" value="#00bff3"/>
    </inkml:brush>
  </inkml:definitions>
  <inkml:trace contextRef="#ctx0" brushRef="#br0">97650.000 11200.000 999,'26.000'43.000'-44,"4.000"-11.000"14,3.000-14.000 14,3.000-11.000 15,4.000-7.000 7,7.000 0.000 0,6.000 0.000-1,7.000 0.000-1,0.000 0.000 0,-2.000 0.000-1,-3.000 0.000 0,-3.000 0.000 0,-4.000 0.000-1,-3.000 0.000-3,-3.000 0.000-3,-2.000 0.000-1,-5.000 1.000-4,-2.000 4.000-2,-3.000 3.000-2,-3.000 3.000-4,-7.000 6.000 0,-9.000 9.000 1,-10.000 10.000 1,-8.000 10.000 2,-9.000 4.000 1,-6.000 0.000 1,-6.000 0.000 1,-6.000 0.000 2,-6.000 0.000 0,-2.000 0.000 3,-3.000 0.000 0,-3.000 0.000 3,-2.000-2.000 1,0.000-3.000-1,0.000-3.000 2,0.000-2.000-1,0.000-5.000 1,0.000-2.000 0,0.000-3.000-1,0.000-3.000 1,3.000-4.000 1,6.000-3.000 1,7.000-3.000 1,6.000-2.000 2,12.000-5.000 4,19.000-2.000 6,19.000-3.000 6,19.000-3.000 6,9.000-4.000 1,0.000-3.000-6,0.000-3.000-5,0.000-2.000-5,-2.000-1.000-4,-3.000 3.000-3,-3.000 3.000-2,-2.000 4.000-4,-5.000 1.000-1,-2.000 0.000-4,-3.000 0.000-2,-3.000 0.000-3,-6.000 3.000-1,-5.000 6.000 0,-7.000 7.000 0,-5.000 6.000 0,-8.000 4.000 0,-5.000 4.000 0,-7.000 3.000 1,-5.000 3.000-1,-6.000-1.000 1,-3.000-2.000 2,-3.000-3.000 0,-2.000-3.000 2,-1.000-4.000 2,3.000-3.000 0,3.000-3.000 2,4.000-2.000 1</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00"/>
    </inkml:context>
    <inkml:brush xml:id="br0">
      <inkml:brushProperty name="width" value="0.022" units="cm"/>
      <inkml:brushProperty name="height" value="0.022" units="cm"/>
      <inkml:brushProperty name="color" value="#00bff3"/>
    </inkml:brush>
  </inkml:definitions>
  <inkml:trace contextRef="#ctx0" brushRef="#br0">97750.000 12650.000 999,'-83.000'-2.000'-29,"34.000"-3.000"7,35.000-3.000 7,35.000-2.000 7,19.000-3.000 5,7.000 1.000 3,6.000-1.000 2,7.000 1.000 3,2.000 1.000 0,1.000 3.000-1,-1.000 3.000-3,1.000 4.000-1,-4.000 2.000-2,-6.000 4.000-1,-6.000 3.000 0,-6.000 3.000-1,-7.000 3.000-1,-6.000 3.000-2,-6.000 3.000-1,-6.000 4.000-2,-6.000 1.000-1,-2.000 0.000 0,-3.000 0.000 1,-3.000 0.000-1,-9.000 1.000 0,-11.000 4.000-2,-14.000 3.000 0,-11.000 3.000-2,-4.000-2.000 2,6.000-6.000 2,7.000-6.000 4,6.000-6.000 2</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00"/>
    </inkml:context>
    <inkml:brush xml:id="br0">
      <inkml:brushProperty name="width" value="0.022" units="cm"/>
      <inkml:brushProperty name="height" value="0.022" units="cm"/>
      <inkml:brushProperty name="color" value="#00bff3"/>
    </inkml:brush>
  </inkml:definitions>
  <inkml:trace contextRef="#ctx0" brushRef="#br0">97600.000 12900.000 999,'-44.000'-47.000'-71,"13.000"6.000"22,12.000 7.000 23,13.000 6.000 24,13.000 6.000 11,17.000 6.000-1,15.000 7.000 1,16.000 6.000-1,9.000 4.000 0,3.000 4.000-2,3.000 3.000-1,4.000 3.000-2,2.000 3.000-2,4.000 3.000-4,3.000 3.000-4,3.000 4.000-3,-4.000 1.000-2,-8.000 0.000 0,-10.000 0.000-1,-9.000 0.000 1,-9.000-2.000 0,-5.000-3.000 0,-7.000-3.000 0,-5.000-2.000 0</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06"/>
    </inkml:context>
    <inkml:brush xml:id="br0">
      <inkml:brushProperty name="width" value="0.02579" units="cm"/>
      <inkml:brushProperty name="height" value="0.02579" units="cm"/>
      <inkml:brushProperty name="color" value="#00bff3"/>
    </inkml:brush>
  </inkml:definitions>
  <inkml:trace contextRef="#ctx0" brushRef="#br0">91400.000 2600.000 852,'23.000'26.000'26,"-3.000"4.000"-6,-3.000 3.000-7,-2.000 3.000-6,-3.000 4.000-3,1.000 7.000-1,-1.000 6.000 1,1.000 7.000 0,1.000 4.000-1,3.000 3.000 0,3.000 3.000 0,4.000 4.000 0,-1.000-1.000-1,-3.000-3.000 0,-3.000-3.000 0,-2.000-2.000-1,-1.000-3.000-1,3.000 1.000 0,3.000-1.000-2,4.000 1.000-1,1.000-3.000 0,0.000-2.000 0,0.000-3.000 1,0.000-3.000 0,0.000-4.000 0,0.000-3.000 1,0.000-3.000-1,0.000-2.000 1,-2.000-5.000 0,-3.000-2.000 0,-3.000-3.000 1,-2.000-3.000-1,-1.000-9.000 2,3.000-11.000 0,3.000-14.000 2,4.000-11.000 1,1.000-11.000 1,0.000-5.000-2,0.000-7.000 0,0.000-5.000 0,0.000-8.000-1,0.000-5.000 0,0.000-7.000 0,0.000-5.000 0,0.000-6.000 1,0.000-3.000-1,0.000-3.000 1,0.000-2.000-1,0.000-1.000 1,0.000 3.000 0,0.000 3.000-1,0.000 4.000 1,-2.000 1.000-1,-3.000 0.000 0,-3.000 0.000 0,-2.000 0.000 0,0.000 1.000 1,7.000 4.000-2,6.000 3.000 1,7.000 3.000 0,-1.000 1.000-1,-6.000 1.000 0,-6.000-1.000 0,-6.000 1.000-1,-2.000 1.000 1,3.000 3.000-2,3.000 3.000 1,4.000 4.000 0,-1.000 4.000 0,-3.000 6.000-1,-3.000 7.000 0,-2.000 6.000 1,-3.000 1.000-1,1.000-3.000 0,-1.000-3.000-1,1.000-2.000 1,-6.000 3.000-9,-8.000 14.000-17,-10.000 11.000-16,-9.000 14.000-18</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53"/>
    </inkml:context>
    <inkml:brush xml:id="br0">
      <inkml:brushProperty name="width" value="0.07302" units="cm"/>
      <inkml:brushProperty name="height" value="0.07302" units="cm"/>
      <inkml:brushProperty name="color" value="#f2395b"/>
    </inkml:brush>
  </inkml:definitions>
  <inkml:trace contextRef="#ctx0" brushRef="#br0">93519.000 12829.000,'0.000'-16.000,"8.000"-23.000,0.000 0.000,-8.000 23.000,0.000 1.000,8.000-17.000,0.000 1.000,-8.000 15.000,0.000 1.000,-16.000-9.000,0.000 1.000,-23.000 7.000,0.000 0.000,-24.000 16.000,1.000 0.000,-9.000 24.000,0.000-1.000,1.000 9.000,-1.000-1.000,1.000 16.000,-1.000 0.000,-7.000 16.000,-1.000-1.000,9.000 9.000,-1.000-1.000,32.000-7.000,0.000-1.000,31.000 1.000,0.000 0.000,39.000-1.000,1.000 1.000,46.000-16.000,1.000 0.000,23.000-8.000,-1.000 0.000,-22.000-15.000,-1.000-1.000,9.000-7.000,-1.000 0.000,8.000-32.000,0.000 0.000,31.000-46.000,1.000-1.000,-16.000-39.000,-1.000 0.000,-30.000-62.000,-1.000 0.000,-62.000 54.000,0.000 0.000,-40.000 40.000,1.000-1.000,-64.000 40.000,1.000 0.000,-63.000 23.000,0.000 0.000,-8.000 31.000,0.000 1.000,110.000-8.000</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07"/>
    </inkml:context>
    <inkml:brush xml:id="br0">
      <inkml:brushProperty name="width" value="0.02393" units="cm"/>
      <inkml:brushProperty name="height" value="0.02393" units="cm"/>
      <inkml:brushProperty name="color" value="#00bff3"/>
    </inkml:brush>
  </inkml:definitions>
  <inkml:trace contextRef="#ctx0" brushRef="#br0">94350.000 2550.000 919,'-27.000'25.000'-1,"-3.000"0.000"-4,-3.000 0.000-2,-2.000 0.000-3,0.000-2.000 0,7.000-3.000 2,6.000-3.000 3,7.000-2.000 3,0.000 0.000 3,-2.000 7.000 0,-3.000 6.000 3,-3.000 7.000 1,-4.000 5.000 1,-3.000 7.000 1,-3.000 6.000 2,-2.000 7.000 0,0.000 0.000 1,7.000-2.000-1,6.000-3.000-1,7.000-3.000 0,2.000-4.000-1,1.000-3.000 0,-1.000-3.000-1,1.000-2.000 0,1.000-3.000-1,3.000 1.000 0,3.000-1.000-1,4.000 1.000 0,1.000-3.000-1,0.000-2.000 0,0.000-3.000-2,0.000-3.000 0,3.000-4.000-2,6.000-3.000 0,7.000-3.000-2,6.000-2.000 0,4.000-5.000 0,4.000-2.000 1,3.000-3.000 0,3.000-3.000 0</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09"/>
    </inkml:context>
    <inkml:brush xml:id="br0">
      <inkml:brushProperty name="width" value="0.02757" units="cm"/>
      <inkml:brushProperty name="height" value="0.02757" units="cm"/>
      <inkml:brushProperty name="color" value="#00bff3"/>
    </inkml:brush>
  </inkml:definitions>
  <inkml:trace contextRef="#ctx0" brushRef="#br0">93450.000 3100.000 798,'-22.000'-25.000'1,"6.000"0.000"2,7.000 0.000 3,6.000 0.000 1,6.000 3.000 2,6.000 6.000 1,7.000 7.000 0,6.000 6.000 0,4.000 3.000 0,4.000 0.000 1,3.000 0.000-1,3.000 0.000 1,1.000 0.000-1,1.000 0.000-1,-1.000 0.000-2,1.000 0.000 0,-3.000 0.000-1,-2.000 0.000-2,-3.000 0.000-2,-3.000 0.000 0,-2.000 0.000-1,0.000 0.000 2,0.000 0.000 0,0.000 0.000 2,0.000 1.000-2,0.000 4.000-2,0.000 3.000-3,0.000 3.000-3,-2.000 3.000-1,-3.000 3.000 1,-3.000 3.000 2,-2.000 4.000 1,-5.000 2.000 0,-2.000 4.000 0,-3.000 3.000 1,-3.000 3.000-1,-4.000 3.000 1,-3.000 3.000 0,-3.000 3.000 0,-2.000 4.000 2,-5.000 1.000-1,-2.000 0.000 0,-3.000 0.000 0,-3.000 0.000 0,-2.000-2.000-1,0.000-3.000 1,0.000-3.000-1,0.000-2.000 0,0.000-3.000 0,0.000 1.000 0,0.000-1.000 0,0.000 1.000 0,1.000-3.000 0,4.000-2.000 0,3.000-3.000 1,3.000-3.000-1,6.000-4.000 3,9.000-3.000 4,10.000-3.000 5,10.000-2.000 4,5.000-8.000 0,4.000-8.000-3,3.000-10.000-4,3.000-9.000-4,1.000-4.000-2,1.000 4.000 0,-1.000 3.000 0,1.000 3.000-1,-1.000 3.000 1,1.000 3.000-2,-1.000 3.000 0,1.000 4.000 0,-3.000-1.000-1,-2.000-3.000 0,-3.000-3.000 0,-3.000-2.000 0,-2.000-1.000-1,0.000 3.000 0,0.000 3.000 0,0.000 4.000 0,0.000 1.000-7,0.000 0.000-12,0.000 0.000-13,0.000 0.000-13</inkml:trace>
</inkml:ink>
</file>

<file path=ppt/ink/ink2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11"/>
    </inkml:context>
    <inkml:brush xml:id="br0">
      <inkml:brushProperty name="width" value="0.02622" units="cm"/>
      <inkml:brushProperty name="height" value="0.02622" units="cm"/>
      <inkml:brushProperty name="color" value="#00bff3"/>
    </inkml:brush>
  </inkml:definitions>
  <inkml:trace contextRef="#ctx0" brushRef="#br0">95350.000 1400.000 839,'23.000'26.000'25,"-3.000"4.000"-4,-3.000 3.000-6,-2.000 3.000-4,-3.000 3.000-2,1.000 3.000-2,-1.000 3.000 0,1.000 4.000-1,-1.000 1.000-1,1.000 0.000 0,-1.000 0.000-1,1.000 0.000 1,-1.000 0.000-1,1.000 0.000-1,-1.000 0.000 1,1.000 0.000-1,-1.000 1.000-1,1.000 4.000 1,-1.000 3.000 0,1.000 3.000 0,-3.000 3.000-1,-2.000 3.000 0,-3.000 3.000-1,-3.000 4.000 0,-2.000 1.000-1,0.000 0.000 2,0.000 0.000 0,0.000 0.000 0,1.000 0.000 0,4.000 0.000-1,3.000 0.000-1,3.000 0.000 0,-1.000 0.000-1,-2.000 0.000 0,-3.000 0.000 1,-3.000 0.000 1,-1.000-2.000-1,4.000-3.000 1,3.000-3.000-1,3.000-2.000 0,-1.000-5.000 0,-2.000-2.000-2,-3.000-3.000 1,-3.000-3.000-2,-1.000-6.000 0,4.000-5.000-1,3.000-7.000-1,3.000-5.000-1,-1.000-4.000-1,-2.000 0.000-3,-3.000 0.000-2,-3.000 0.000-3,-2.000 0.000-2,0.000 0.000 1,0.000 0.000 0,0.000 0.000 0,0.000 1.000-2,0.000 4.000-4,0.000 3.000-3,0.000 3.000-5,-2.000-2.000 2,-3.000-6.000 3,-3.000-6.000 4,-2.000-6.000 4</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12"/>
    </inkml:context>
    <inkml:brush xml:id="br0">
      <inkml:brushProperty name="width" value="0.02721" units="cm"/>
      <inkml:brushProperty name="height" value="0.02721" units="cm"/>
      <inkml:brushProperty name="color" value="#00bff3"/>
    </inkml:brush>
  </inkml:definitions>
  <inkml:trace contextRef="#ctx0" brushRef="#br0">95350.000 4000.000 808,'23.000'25.000'37,"-3.000"0.000"-8,-3.000 0.000-9,-2.000 0.000-9,-5.000 0.000-4,-2.000 0.000 0,-3.000 0.000 1,-3.000 0.000 0,-1.000 1.000 0,4.000 4.000-2,3.000 3.000 0,3.000 3.000-1,1.000 1.000-1,1.000 1.000-1,-1.000-1.000 0,1.000 1.000-2,-1.000-3.000 0,1.000-2.000 1,-1.000-3.000 2,1.000-3.000 0,-1.000-2.000 0,1.000 0.000-2,-1.000 0.000 0,1.000 0.000-3,-3.000 0.000 1,-2.000 0.000-1,-3.000 0.000 1,-3.000 0.000-1,-1.000 0.000 1,4.000 0.000 0,3.000 0.000 0,3.000 0.000 1,4.000-7.000-1,7.000-11.000 1,6.000-14.000 0,7.000-11.000 1,0.000-11.000 1,-2.000-5.000-2,-3.000-7.000 1,-3.000-5.000-1,-1.000-8.000-1,4.000-5.000-6,3.000-7.000-3,3.000-5.000-5,3.000-6.000-3,3.000-3.000-1,3.000-3.000-1,4.000-2.000-2,1.000-6.000-1,0.000-6.000-3,0.000-6.000-2,0.000-6.000-2,-5.000 4.000 1,-9.000 16.000 1,-10.000 15.000 4,-8.000 17.000 1,-6.000 10.000 4,1.000 6.000 2,-1.000 7.000 4,1.000 6.000 2</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5"/>
    </inkml:context>
    <inkml:brush xml:id="br0">
      <inkml:brushProperty name="width" value="0.03076" units="cm"/>
      <inkml:brushProperty name="height" value="0.03076" units="cm"/>
      <inkml:brushProperty name="color" value="#00bff3"/>
    </inkml:brush>
  </inkml:definitions>
  <inkml:trace contextRef="#ctx0" brushRef="#br0">45250.000 49350.000 715,'-24.000'-46.000'0,"4.000"10.000"0,3.000 10.000 0,3.000 9.000 0,4.000 9.000 4,7.000 9.000 10,6.000 10.000 9,7.000 10.000 9,5.000 7.000 1,7.000 6.000-8,6.000 7.000-8,7.000 6.000-7,2.000 6.000-4,1.000 6.000-1,-1.000 7.000-1,1.000 6.000-1,1.000 4.000-1,3.000 4.000-1,3.000 3.000-1,4.000 3.000 0,-3.000-1.000-1,-5.000-2.000 0,-7.000-3.000 1,-5.000-3.000-1,-4.000-4.000 2,0.000-3.000 0,0.000-3.000 0,0.000-2.000 2,-2.000-6.000 0,-3.000-6.000 1,-3.000-6.000 0,-2.000-6.000 1,-5.000-6.000-1,-2.000-2.000 0,-3.000-3.000 0,-3.000-3.000-2,2.000-13.000 1,10.000-22.000-1,10.000-22.000-1,9.000-21.000 1,4.000-15.000 0,1.000-6.000 1,-1.000-6.000 2,1.000-6.000 2,-1.000-7.000 0,1.000-6.000-1,-1.000-6.000-1,1.000-6.000 0,1.000-7.000-1,3.000-6.000 0,3.000-6.000-1,4.000-6.000 0,-1.000-1.000-1,-3.000 7.000 1,-3.000 6.000-1,-2.000 7.000 1,-3.000 8.000-3,1.000 14.000-1,-1.000 11.000-4,1.000 14.000-3,-3.000 10.000-2,-2.000 9.000 0,-3.000 10.000 0,-3.000 10.000-1,-4.000 4.000 1,-3.000 0.000 0,-3.000 0.000 0,-2.000 0.000 1,-1.000 1.000-3,3.000 4.000-6,3.000 3.000-6,4.000 3.000-5,1.000 6.000-5,0.000 9.000-3,0.000 10.000-2,0.000 10.000-3</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6"/>
    </inkml:context>
    <inkml:brush xml:id="br0">
      <inkml:brushProperty name="width" value="0.02971" units="cm"/>
      <inkml:brushProperty name="height" value="0.02971" units="cm"/>
      <inkml:brushProperty name="color" value="#00bff3"/>
    </inkml:brush>
  </inkml:definitions>
  <inkml:trace contextRef="#ctx0" brushRef="#br0">47150.000 49800.000 740,'-19.000'21.000'27,"13.000"-5.000"4,12.000-7.000 4,13.000-5.000 4,7.000-6.000-1,4.000-3.000-8,3.000-3.000-7,3.000-2.000-7,-1.000-1.000-6,-2.000 3.000-3,-3.000 3.000-4,-3.000 4.000-3,-4.000 7.000-3,-3.000 13.000-3,-3.000 12.000-3,-2.000 13.000-2,-5.000 6.000-2,-2.000 0.000 0,-3.000 0.000 0,-3.000 0.000 0,-2.000 1.000 0,0.000 4.000 1,0.000 3.000 1,0.000 3.000 1,-2.000-2.000 1,-3.000-6.000 2,-3.000-6.000 2,-2.000-6.000 2,-5.000-6.000 2,-2.000-2.000 2,-3.000-3.000 1,-3.000-3.000 2,5.000-7.000 4,17.000-9.000 4,15.000-10.000 6,16.000-8.000 5,9.000-9.000 0,3.000-6.000-6,3.000-6.000-5,4.000-6.000-6,1.000-2.000-4,0.000 3.000-3,0.000 3.000-3,0.000 4.000-3,0.000 1.000-5,0.000 0.000-5,0.000 0.000-7,0.000 0.000-6,-2.000 0.000-3,-3.000 0.000-3,-3.000 0.000-1,-2.000 0.000-2,-5.000 0.000 1,-2.000 0.000 6,-3.000 0.000 5,-3.000 0.000 6</inkml:trace>
</inkml:ink>
</file>

<file path=ppt/ink/ink2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6"/>
    </inkml:context>
    <inkml:brush xml:id="br0">
      <inkml:brushProperty name="width" value="0.03229" units="cm"/>
      <inkml:brushProperty name="height" value="0.03229" units="cm"/>
      <inkml:brushProperty name="color" value="#00bff3"/>
    </inkml:brush>
  </inkml:definitions>
  <inkml:trace contextRef="#ctx0" brushRef="#br0">48300.000 47000.000 681,'26.000'120.000'95,"4.000"-9.000"-22,3.000-10.000-24,3.000-8.000-22,1.000-4.000-14,1.000 3.000-1,-1.000 3.000-2,1.000 4.000-2,-1.000 4.000-1,1.000 6.000-1,-1.000 7.000 0,1.000 6.000-1,1.000 9.000-1,3.000 13.000-1,3.000 12.000-2,4.000 13.000-2,1.000 7.000-2,0.000 4.000-1,0.000 3.000-2,0.000 3.000-3,-2.000-7.000-3,-3.000-15.000-5,-3.000-15.000-5,-2.000-16.000-5,-5.000-15.000-1,-2.000-11.000 3,-3.000-14.000 3,-3.000-11.000 4,-4.000-11.000 0,-3.000-5.000-4,-3.000-7.000-5,-2.000-5.000-3</inkml:trace>
</inkml:ink>
</file>

<file path=ppt/ink/ink2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6"/>
    </inkml:context>
    <inkml:brush xml:id="br0">
      <inkml:brushProperty name="width" value="0.03228" units="cm"/>
      <inkml:brushProperty name="height" value="0.03228" units="cm"/>
      <inkml:brushProperty name="color" value="#00bff3"/>
    </inkml:brush>
  </inkml:definitions>
  <inkml:trace contextRef="#ctx0" brushRef="#br0">48650.000 50100.000 681,'3.000'50.000'91,"6.000"0.000"-21,7.000 0.000-23,6.000 0.000-22,6.000-2.000-13,6.000-3.000-6,7.000-3.000-4,6.000-2.000-5,3.000 0.000-2,0.000 7.000 3,0.000 6.000 2,0.000 7.000 2,-2.000 4.000 0,-3.000 3.000-3,-3.000 3.000-3,-2.000 4.000-3,-5.000-3.000 1,-2.000-5.000 3,-3.000-7.000 3,-3.000-5.000 3,-2.000-12.000 3,0.000-16.000 2,0.000-15.000 3,0.000-15.000 3,-2.000-18.000 0,-3.000-19.000-2,-3.000-18.000-2,-2.000-19.000-1,2.000-21.000-4,9.000-21.000-4,10.000-22.000-7,10.000-22.000-4,8.000-16.000-4,10.000-9.000-3,10.000-10.000-2,9.000-8.000-3,-1.000 5.000 0,-8.000 22.000 4,-10.000 22.000 2,-9.000 23.000 3,-7.000 17.000-4,-3.000 17.000-13,-3.000 15.000-12,-2.000 16.000-13</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7"/>
    </inkml:context>
    <inkml:brush xml:id="br0">
      <inkml:brushProperty name="width" value="0.02985" units="cm"/>
      <inkml:brushProperty name="height" value="0.02985" units="cm"/>
      <inkml:brushProperty name="color" value="#00bff3"/>
    </inkml:brush>
  </inkml:definitions>
  <inkml:trace contextRef="#ctx0" brushRef="#br0">63450.000 50450.000 737,'-24.000'-46.000'0,"4.000"10.000"0,3.000 10.000 0,3.000 9.000 0,1.000 2.000 4,1.000-2.000 11,-1.000-3.000 9,1.000-3.000 9,4.000 10.000 4,9.000 26.000-4,10.000 24.000-3,10.000 26.000-4,5.000 13.000-4,4.000 4.000-5,3.000 3.000-6,3.000 3.000-5,1.000 3.000-4,1.000 3.000 0,-1.000 3.000-2,1.000 4.000 0,-3.000-1.000 0,-2.000-3.000 0,-3.000-3.000 0,-3.000-2.000 0,-2.000-6.000 1,0.000-6.000-2,0.000-6.000-2,0.000-6.000 0,-2.000-15.000 0,-3.000-21.000-1,-3.000-22.000 1,-2.000-22.000 0,-3.000-18.000 1,1.000-11.000 1,-1.000-14.000 1,1.000-11.000 1,-1.000-11.000 0,1.000-5.000 0,-1.000-7.000-2,1.000-5.000 0,1.000-6.000-2,3.000-3.000-2,3.000-3.000-2,4.000-2.000-2,1.000 3.000-2,0.000 14.000-2,0.000 11.000-3,0.000 14.000-2,-2.000 10.000-2,-3.000 9.000 0,-3.000 10.000-1,-2.000 10.000-1,-3.000 11.000-2,1.000 17.000-6,-1.000 15.000-5,1.000 16.000-4</inkml:trace>
</inkml:ink>
</file>

<file path=ppt/ink/ink2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8"/>
    </inkml:context>
    <inkml:brush xml:id="br0">
      <inkml:brushProperty name="width" value="0.02821" units="cm"/>
      <inkml:brushProperty name="height" value="0.02821" units="cm"/>
      <inkml:brushProperty name="color" value="#00bff3"/>
    </inkml:brush>
  </inkml:definitions>
  <inkml:trace contextRef="#ctx0" brushRef="#br0">64750.000 50750.000 779,'0.000'50.000'6,"0.000"0.000"10,0.000 0.000 10,0.000 0.000 12,1.000 0.000 1,4.000 0.000-7,3.000 0.000-7,3.000 0.000-7,1.000 1.000-6,1.000 4.000-5,-1.000 3.000-6,1.000 3.000-4,1.000 1.000-3,3.000 1.000 2,3.000-1.000 2,4.000 1.000 1,1.000-6.000-6,0.000-8.000-12,0.000-10.000-15,0.000-9.000-12</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54"/>
    </inkml:context>
    <inkml:brush xml:id="br0">
      <inkml:brushProperty name="width" value="0.07302" units="cm"/>
      <inkml:brushProperty name="height" value="0.07302" units="cm"/>
      <inkml:brushProperty name="color" value="#f2395b"/>
    </inkml:brush>
  </inkml:definitions>
  <inkml:trace contextRef="#ctx0" brushRef="#br0">65880.000 23700.000,'-32.000'0.000,"25.000"0.000,-1.000 0.000,0.000 0.000</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8"/>
    </inkml:context>
    <inkml:brush xml:id="br0">
      <inkml:brushProperty name="width" value="0.02897" units="cm"/>
      <inkml:brushProperty name="height" value="0.02897" units="cm"/>
      <inkml:brushProperty name="color" value="#00bff3"/>
    </inkml:brush>
  </inkml:definitions>
  <inkml:trace contextRef="#ctx0" brushRef="#br0">65400.000 50800.000 759,'71.000'-2.000'87,"-5.000"-3.000"-21,-7.000-3.000-20,-5.000-2.000-21,-1.000-5.000-13,6.000-2.000-8,7.000-3.000-5,6.000-3.000-7,3.000 1.000-5,0.000 6.000-5,0.000 7.000-3,0.000 6.000-6,-4.000 3.000 0,-5.000 0.000 1,-7.000 0.000 2,-5.000 0.000 1</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8"/>
    </inkml:context>
    <inkml:brush xml:id="br0">
      <inkml:brushProperty name="width" value="0.03214" units="cm"/>
      <inkml:brushProperty name="height" value="0.03214" units="cm"/>
      <inkml:brushProperty name="color" value="#00bff3"/>
    </inkml:brush>
  </inkml:definitions>
  <inkml:trace contextRef="#ctx0" brushRef="#br0">66600.000 49800.000 684,'-65.000'6.000'-4,"23.000"13.000"18,22.000 12.000 17,22.000 13.000 18,12.000 6.000 4,3.000 0.000-11,3.000 0.000-10,4.000 0.000-11,1.000 3.000-5,0.000 6.000-1,0.000 7.000-2,0.000 6.000-2,0.000 4.000-1,0.000 4.000-3,0.000 3.000-3,0.000 3.000-2,0.000 1.000-3,0.000 1.000 1,0.000-1.000 0,0.000 1.000 0,-2.000-4.000-1,-3.000-6.000-1,-3.000-6.000-3,-2.000-6.000-2,-1.000-13.000 1,3.000-19.000 0,3.000-18.000 2,4.000-19.000 0,1.000-18.000 2,0.000-15.000 0,0.000-15.000 1,0.000-16.000 0,0.000-13.000 1,0.000-9.000-2,0.000-10.000 1,0.000-8.000-2,0.000-3.000 1,0.000 7.000 0,0.000 6.000 0,0.000 7.000 0,0.000 2.000 1,0.000 1.000 0,0.000-1.000-1,0.000 1.000 1,0.000 5.000-1,0.000 14.000-2,0.000 11.000-2,0.000 14.000-2,0.000 14.000-9,0.000 20.000-17,0.000 18.000-17,0.000 20.000-18</inkml:trace>
</inkml:ink>
</file>

<file path=ppt/ink/ink2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9"/>
    </inkml:context>
    <inkml:brush xml:id="br0">
      <inkml:brushProperty name="width" value="0.03124" units="cm"/>
      <inkml:brushProperty name="height" value="0.03124" units="cm"/>
      <inkml:brushProperty name="color" value="#00bff3"/>
    </inkml:brush>
  </inkml:definitions>
  <inkml:trace contextRef="#ctx0" brushRef="#br0">67700.000 50550.000 704,'46.000'-22.000'70,"-5.000"6.000"-14,-7.000 7.000-15,-5.000 6.000-15,-4.000 3.000-7,0.000 0.000 0,0.000 0.000-1,0.000 0.000 0,-2.000 4.000-2,-3.000 10.000-7,-3.000 10.000-6,-2.000 9.000-5,-3.000 6.000-5,1.000 3.000-4,-1.000 3.000-4,1.000 4.000-3,-3.000-1.000-2,-2.000-3.000-1,-3.000-3.000 0,-3.000-2.000 0,-2.000-5.000 1,0.000-2.000 4,0.000-3.000 2,0.000-3.000 4,6.000-6.000 6,13.000-5.000 9,12.000-7.000 10,13.000-5.000 8,2.000-8.000-1,-5.000-5.000-10,-7.000-7.000-10,-5.000-5.000-10,-3.000-3.000-8,4.000 4.000-7,3.000 3.000-5,3.000 3.000-7,-2.000 1.000 0,-6.000 1.000 4,-6.000-1.000 6,-6.000 1.000 4,-4.000-1.000 3,1.000 1.000 0,-1.000-1.000 1,1.000 1.000-1</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39"/>
    </inkml:context>
    <inkml:brush xml:id="br0">
      <inkml:brushProperty name="width" value="0.02335" units="cm"/>
      <inkml:brushProperty name="height" value="0.02335" units="cm"/>
      <inkml:brushProperty name="color" value="#00bff3"/>
    </inkml:brush>
  </inkml:definitions>
  <inkml:trace contextRef="#ctx0" brushRef="#br0">62650.000 49950.000 942,'-47.000'46.000'0,"6.000"-5.000"0,7.000-7.000 0,6.000-5.000 0,4.000 8.000 1,4.000 26.000 3,3.000 24.000 3,3.000 26.000 2,3.000-1.000 1,3.000-24.000-2,3.000-26.000-2,4.000-24.000-1,1.000-7.000-2,0.000 13.000-1,0.000 12.000 0,0.000 13.000-2,1.000 6.000 0,4.000 0.000-2,3.000 0.000-1,3.000 0.000-1,6.000-2.000-3,9.000-3.000-1,10.000-3.000-2,10.000-2.000-3,10.000-5.000-1,13.000-2.000-4,12.000-3.000-2,13.000-3.000-3,1.000-9.000 0,-9.000-11.000 1,-10.000-14.000 2,-8.000-11.000 1,-9.000-6.000 2,-6.000 4.000 2,-6.000 3.000 3,-6.000 3.000 2</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40"/>
    </inkml:context>
    <inkml:brush xml:id="br0">
      <inkml:brushProperty name="width" value="0.02968" units="cm"/>
      <inkml:brushProperty name="height" value="0.02968" units="cm"/>
      <inkml:brushProperty name="color" value="#00bff3"/>
    </inkml:brush>
  </inkml:definitions>
  <inkml:trace contextRef="#ctx0" brushRef="#br0">68100.000 48900.000 741,'68.000'45.000'50,"-11.000"-9.000"-10,-14.000-10.000-9,-11.000-8.000-9,-1.000-3.000-6,13.000 7.000-2,12.000 6.000-1,13.000 7.000-1,1.000 2.000-1,-9.000 1.000 0,-10.000-1.000 0,-8.000 1.000 0,-6.000 7.000-1,1.000 16.000-5,-1.000 15.000-3,1.000 17.000-5,-4.000 10.000-1,-6.000 6.000-2,-6.000 7.000 0,-6.000 6.000-1,-6.000 3.000-1,-2.000 0.000-3,-3.000 0.000-2,-3.000 0.000-1,-2.000-5.000-4,0.000-9.000-4,0.000-10.000-4,0.000-8.000-5,1.000-12.000-1,4.000-12.000 2,3.000-13.000 1,3.000-12.000 2</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40"/>
    </inkml:context>
    <inkml:brush xml:id="br0">
      <inkml:brushProperty name="width" value="0.02996" units="cm"/>
      <inkml:brushProperty name="height" value="0.02996" units="cm"/>
      <inkml:brushProperty name="color" value="#00bff3"/>
    </inkml:brush>
  </inkml:definitions>
  <inkml:trace contextRef="#ctx0" brushRef="#br0">70700.000 47450.000 734,'-22.000'53.000'3,"6.000"6.000"6,7.000 7.000 6,6.000 6.000 6,3.000-2.000 2,0.000-9.000-4,0.000-10.000-2,0.000-8.000-4,3.000-1.000 0,6.000 9.000 1,7.000 10.000 1,6.000 10.000 2,1.000 10.000-1,-3.000 13.000-1,-3.000 12.000-1,-2.000 13.000-3,-3.000 13.000-1,1.000 17.000-2,-1.000 15.000-2,1.000 16.000-2,1.000 15.000-2,3.000 16.000-1,3.000 15.000-3,4.000 17.000-3,-1.000 8.000 1,-3.000 4.000 0,-3.000 3.000 1,-2.000 3.000 1,-3.000 1.000-4,1.000 1.000-6,-1.000-1.000-6,1.000 1.000-8,-3.000-12.000-4,-2.000-21.000-3,-3.000-22.000-2,-3.000-22.000-2,-1.000-24.000 0,4.000-24.000 1,3.000-26.000 3,3.000-24.000 2,1.000-24.000 4,1.000-22.000 6,-1.000-22.000 6,1.000-21.000 6,-3.000-15.000 3,-2.000-6.000 2,-3.000-6.000 1,-3.000-6.000 1</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40"/>
    </inkml:context>
    <inkml:brush xml:id="br0">
      <inkml:brushProperty name="width" value="0.02861" units="cm"/>
      <inkml:brushProperty name="height" value="0.02861" units="cm"/>
      <inkml:brushProperty name="color" value="#00bff3"/>
    </inkml:brush>
  </inkml:definitions>
  <inkml:trace contextRef="#ctx0" brushRef="#br0">70450.000 47750.000 768,'-25.000'-43.000'4,"0.000"17.000"8,0.000 15.000 6,0.000 16.000 9,1.000 13.000 1,4.000 14.000-3,3.000 11.000-4,3.000 14.000-4,1.000 7.000-1,1.000 3.000 1,-1.000 3.000 0,1.000 4.000 2,-1.000 1.000-9,1.000 0.000-15,-1.000 0.000-16,1.000 0.000-17,1.000-4.000-8,3.000-5.000 2,3.000-7.000 1,4.000-5.000 1,1.000-8.000 3,0.000-5.000 6,0.000-7.000 6,0.000-5.000 5,1.000-6.000 5,4.000-3.000 4,3.000-3.000 3,3.000-2.000 4</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6T12:09:41"/>
    </inkml:context>
    <inkml:brush xml:id="br0">
      <inkml:brushProperty name="width" value="0.03589" units="cm"/>
      <inkml:brushProperty name="height" value="0.03589" units="cm"/>
      <inkml:brushProperty name="color" value="#00bff3"/>
    </inkml:brush>
  </inkml:definitions>
  <inkml:trace contextRef="#ctx0" brushRef="#br0">70750.000 47750.000 612,'45.000'3.000'-26,"-9.000"6.000"17,-10.000 7.000 18,-8.000 6.000 16,-4.000 3.000 9,3.000 0.000-2,3.000 0.000-1,4.000 0.000-2,2.000 1.000 0,4.000 4.000 0,3.000 3.000 0,3.000 3.000 0,1.000 1.000-2,1.000 1.000-4,-1.000-1.000-4,1.000 1.000-4,1.000-3.000-3,3.000-2.000-2,3.000-3.000-2,4.000-3.000-1,-1.000-4.000-1,-3.000-3.000 0,-3.000-3.000 1,-2.000-2.000 0</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28"/>
    </inkml:context>
    <inkml:brush xml:id="br0">
      <inkml:brushProperty name="width" value="0.04" units="cm"/>
      <inkml:brushProperty name="height" value="0.04" units="cm"/>
      <inkml:brushProperty name="color" value="#f2395b"/>
    </inkml:brush>
  </inkml:definitions>
  <inkml:trace contextRef="#ctx0" brushRef="#br0">69900.000 23850.000 549,'37.000'29.000'78,"-24.000"10.000"-17,-26.000 10.000-17,-24.000 9.000-16,-15.000 4.000-10,-3.000 1.000-3,-3.000-1.000-4,-2.000 1.000-4,-3.000-3.000-1,1.000-2.000-3,-1.000-3.000-1,1.000-3.000-2,-4.000 2.000-1,-6.000 10.000-1,-6.000 10.000-2,-6.000 9.000-1,1.000-2.000 0,9.000-12.000 1,10.000-13.000 1,10.000-12.000 0,19.000-13.000 3,32.000-12.000 1,31.000-13.000 2,32.000-12.000 2,13.000-7.000 1,-3.000 1.000-1,-3.000-1.000-1,-2.000 1.000-1,-3.000 1.000-1,1.000 3.000 0,-1.000 3.000 0,1.000 4.000-1,-3.000 4.000 0,-2.000 6.000 0,-3.000 7.000 0,-3.000 6.000-1,-2.000-1.000 0,0.000-5.000 1,0.000-7.000-1,0.000-5.000 1,-2.000-3.000 0,-3.000 4.000 0,-3.000 3.000 0,-2.000 3.000 1,-3.000-1.000 1,1.000-2.000 2,-1.000-3.000 2,1.000-3.000 2,-4.000-7.000 2,-6.000-9.000 3,-6.000-10.000 3,-6.000-8.000 3,-6.000-6.000-1,-2.000 1.000-2,-3.000-1.000-4,-3.000 1.000-3,-2.000-3.000-3,0.000-2.000-2,0.000-3.000-2,0.000-3.000-2,-2.000-2.000-3,-3.000 0.000 1,-3.000 0.000-2,-2.000 0.000-1,-3.000-2.000-1,1.000-3.000-3,-1.000-3.000-2,1.000-2.000-2,-1.000-1.000-4,1.000 3.000-4,-1.000 3.000-6,1.000 4.000-5,-1.000 4.000-4,1.000 6.000-3,-1.000 7.000-2,1.000 6.000-3,-1.000 3.000-1,1.000 0.000 2,-1.000 0.000 0,1.000 0.000 1</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28"/>
    </inkml:context>
    <inkml:brush xml:id="br0">
      <inkml:brushProperty name="width" value="0.03531" units="cm"/>
      <inkml:brushProperty name="height" value="0.03531" units="cm"/>
      <inkml:brushProperty name="color" value="#f2395b"/>
    </inkml:brush>
  </inkml:definitions>
  <inkml:trace contextRef="#ctx0" brushRef="#br0">70750.000 23200.000 623,'43.000'48.000'95,"-11.000"-3.000"-21,-14.000-3.000-22,-11.000-2.000-20,-7.000-1.000-13,0.000 3.000-1,0.000 3.000-1,0.000 4.000-3,0.000 7.000-1,0.000 13.000-1,0.000 12.000-2,0.000 13.000 0,-2.000 6.000-3,-3.000 0.000-4,-3.000 0.000-3,-2.000 0.000-5,-3.000 3.000-1,1.000 6.000 1,-1.000 7.000 1,1.000 6.000 2,-1.000-2.000-5,1.000-9.000-10,-1.000-10.000-10,1.000-8.000-10,1.000-14.000-6,3.000-15.000-1,3.000-15.000-2,4.000-16.000-1,1.000-16.000 1,0.000-16.000 6,0.000-15.000 4,0.000-15.000 5</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54"/>
    </inkml:context>
    <inkml:brush xml:id="br0">
      <inkml:brushProperty name="width" value="0.07302" units="cm"/>
      <inkml:brushProperty name="height" value="0.07302" units="cm"/>
      <inkml:brushProperty name="color" value="#f2395b"/>
    </inkml:brush>
  </inkml:definitions>
  <inkml:trace contextRef="#ctx0" brushRef="#br0">65578.000 23376.000,'-15.000'-16.000,"-1.000"8.000,0.000 0.000,9.000 0.000,-1.000 1.000,0.000 7.000,0.000 0.000,24.000 0.000,-1.000 0.000,1.000 0.000,0.000 0.000,-1.000 0.000,1.000 0.000,0.000 0.000,-1.000 0.000,9.000 0.000,-1.000 0.000,32.000 0.000,0.000 0.000,0.000-16.000,0.000 0.000,-8.000 8.000,0.000 0.000,-8.000 8.000,0.000 0.000,-15.000 0.000,-1.000 0.000,-7.000 0.000,0.000 0.000,-16.000-7.000,0.000-1.000,8.000 8.000,-1.000 0.000,1.000 0.000,0.000 0.000,0.000-8.000,0.000 0.000,-8.000 16.000</inkml:trace>
</inkml:ink>
</file>

<file path=ppt/ink/ink2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28"/>
    </inkml:context>
    <inkml:brush xml:id="br0">
      <inkml:brushProperty name="width" value="0.03093" units="cm"/>
      <inkml:brushProperty name="height" value="0.03093" units="cm"/>
      <inkml:brushProperty name="color" value="#f2395b"/>
    </inkml:brush>
  </inkml:definitions>
  <inkml:trace contextRef="#ctx0" brushRef="#br0">70750.000 24250.000 711,'26.000'-44.000'20,"4.000"13.000"10,3.000 12.000 9,3.000 13.000 9,1.000 4.000-1,1.000-3.000-10,-1.000-3.000-10,1.000-2.000-11,-1.000-1.000-7,1.000 3.000-1,-1.000 3.000-3,1.000 4.000-2,-1.000 1.000-10,1.000 0.000-17,-1.000 0.000-16,1.000 0.000-18,-4.000-4.000-5,-6.000-5.000 7,-6.000-7.000 6,-6.000-5.000 7</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29"/>
    </inkml:context>
    <inkml:brush xml:id="br0">
      <inkml:brushProperty name="width" value="0.04596" units="cm"/>
      <inkml:brushProperty name="height" value="0.04596" units="cm"/>
      <inkml:brushProperty name="color" value="#f2395b"/>
    </inkml:brush>
  </inkml:definitions>
  <inkml:trace contextRef="#ctx0" brushRef="#br0">71650.000 23200.000 478,'0.000'-157.000'0,"0.000"39.000"0,0.000 36.000 0,0.000 39.000 0,0.000 18.000 5,0.000 0.000 10,0.000 0.000 9,0.000 0.000 10,0.000 6.000 6,0.000 13.000 0,0.000 12.000 0,0.000 13.000 1,0.000 13.000-3,0.000 17.000-3,0.000 15.000-6,0.000 16.000-3,0.000 9.000-5,0.000 3.000-1,0.000 3.000-3,0.000 4.000-3,-2.000 5.000 0,-3.000 10.000-1,-3.000 10.000-1,-2.000 9.000 0,-5.000 13.000-1,-2.000 20.000-2,-3.000 18.000-2,-3.000 20.000-3,-1.000 11.000-5,4.000 7.000-10,3.000 6.000-11,3.000 7.000-9,3.000-6.000-7,3.000-15.000-5,3.000-15.000-3,4.000-16.000-5,1.000-15.000 0,0.000-11.000 1,0.000-14.000 3,0.000-11.000 3,0.000-20.000 3,0.000-24.000 5,0.000-26.000 5,0.000-24.000 6</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29"/>
    </inkml:context>
    <inkml:brush xml:id="br0">
      <inkml:brushProperty name="width" value="0.03159" units="cm"/>
      <inkml:brushProperty name="height" value="0.03159" units="cm"/>
      <inkml:brushProperty name="color" value="#f2395b"/>
    </inkml:brush>
  </inkml:definitions>
  <inkml:trace contextRef="#ctx0" brushRef="#br0">72500.000 24100.000 696,'-2.000'50.000'94,"-3.000"0.000"-22,-3.000 0.000-23,-2.000 0.000-22,-1.000 4.000-12,3.000 10.000-1,3.000 10.000-2,4.000 9.000-1,-1.000 7.000-3,-3.000 7.000-7,-3.000 6.000-4,-2.000 7.000-7,-1.000 2.000-7,3.000 1.000-10,3.000-1.000-10,4.000 1.000-9,-1.000-12.000-4,-3.000-21.000 1,-3.000-22.000 1,-2.000-22.000 1</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29"/>
    </inkml:context>
    <inkml:brush xml:id="br0">
      <inkml:brushProperty name="width" value="0.02714" units="cm"/>
      <inkml:brushProperty name="height" value="0.02714" units="cm"/>
      <inkml:brushProperty name="color" value="#f2395b"/>
    </inkml:brush>
  </inkml:definitions>
  <inkml:trace contextRef="#ctx0" brushRef="#br0">72850.000 23900.000 810,'-40.000'-2.000'4,"23.000"-3.000"8,22.000-3.000 7,22.000-2.000 8,12.000-3.000 1,3.000 1.000-5,3.000-1.000-5,4.000 1.000-5,2.000 1.000-3,4.000 3.000-1,3.000 3.000 0,3.000 4.000-1,1.000 1.000-2,1.000 0.000-3,-1.000 0.000-3,1.000 0.000-2,-4.000 0.000-5,-6.000 0.000-5,-6.000 0.000-5,-6.000 0.000-6,-2.000 0.000-3,3.000 0.000-4,3.000 0.000-1,4.000 0.000-4,-3.000 0.000 1,-5.000 0.000 6,-7.000 0.000 4,-5.000 0.000 5,-6.000-2.000 3,-3.000-3.000 0,-3.000-3.000 2,-2.000-2.000 1</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0"/>
    </inkml:context>
    <inkml:brush xml:id="br0">
      <inkml:brushProperty name="width" value="0.0321" units="cm"/>
      <inkml:brushProperty name="height" value="0.0321" units="cm"/>
      <inkml:brushProperty name="color" value="#f2395b"/>
    </inkml:brush>
  </inkml:definitions>
  <inkml:trace contextRef="#ctx0" brushRef="#br0">73850.000 23150.000 685,'-69.000'-68.000'2,"13.000"17.000"7,12.000 15.000 4,13.000 16.000 6,9.000 12.000 4,6.000 9.000 6,7.000 10.000 4,6.000 10.000 5,3.000 10.000-1,0.000 13.000-6,0.000 12.000-6,0.000 13.000-7,-2.000 6.000-4,-3.000 0.000-3,-3.000 0.000-4,-2.000 0.000-3,-1.000 4.000-2,3.000 10.000-3,3.000 10.000-1,4.000 9.000-3,-1.000 6.000-4,-3.000 3.000-7,-3.000 3.000-7,-2.000 4.000-6,-1.000-1.000-8,3.000-3.000-4,3.000-3.000-6,4.000-2.000-6,-1.000-14.000 2,-3.000-21.000 8,-3.000-22.000 9,-2.000-22.000 8</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0"/>
    </inkml:context>
    <inkml:brush xml:id="br0">
      <inkml:brushProperty name="width" value="0.03926" units="cm"/>
      <inkml:brushProperty name="height" value="0.03926" units="cm"/>
      <inkml:brushProperty name="color" value="#f2395b"/>
    </inkml:brush>
  </inkml:definitions>
  <inkml:trace contextRef="#ctx0" brushRef="#br0">75450.000 23200.000 560,'-27.000'-63.000'37,"-3.000"26.000"-1,-3.000 24.000 0,-2.000 26.000-1,-3.000 13.000-2,1.000 4.000-5,-1.000 3.000-5,1.000 3.000-4,-3.000 4.000-3,-2.000 7.000-3,-3.000 6.000-3,-3.000 7.000-1,-1.000 0.000-3,4.000-2.000-2,3.000-3.000-3,3.000-3.000-1,3.000-2.000-2,3.000 0.000 0,3.000 0.000 0,4.000 0.000-1,4.000-2.000 1,6.000-3.000-1,7.000-3.000-1,6.000-2.000 0,4.000-5.000 0,4.000-2.000 1,3.000-3.000 1,3.000-3.000 0,4.000-6.000-1,7.000-5.000-3,6.000-7.000-1,7.000-5.000-4,2.000-4.000 0,1.000 0.000 2,-1.000 0.000 0,1.000 0.000 1,1.000-2.000 2,3.000-3.000 0,3.000-3.000 1,4.000-2.000 2,-1.000-3.000 0,-3.000 1.000 1,-3.000-1.000 1,-2.000 1.000 1,-3.000-1.000 1,1.000 1.000 2,-1.000-1.000 1,1.000 1.000 2,-6.000-3.000 4,-8.000-2.000 8,-10.000-3.000 8,-9.000-3.000 7,-7.000-4.000 1,-3.000-3.000-5,-3.000-3.000-6,-2.000-2.000-4,-3.000-3.000-5,1.000 1.000-4,-1.000-1.000-3,1.000 1.000-3,-1.000-4.000-2,1.000-6.000 1,-1.000-6.000 2,1.000-6.000 0,1.000-1.000-7,3.000 7.000-19,3.000 6.000-17,4.000 7.000-19,2.000 2.000-7,4.000 1.000 2,3.000-1.000 2,3.000 1.000 3,1.000 1.000 5,1.000 3.000 9,-1.000 3.000 10,1.000 4.000 8</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0"/>
    </inkml:context>
    <inkml:brush xml:id="br0">
      <inkml:brushProperty name="width" value="0.03918" units="cm"/>
      <inkml:brushProperty name="height" value="0.03918" units="cm"/>
      <inkml:brushProperty name="color" value="#f2395b"/>
    </inkml:brush>
  </inkml:definitions>
  <inkml:trace contextRef="#ctx0" brushRef="#br0">76050.000 22400.000 561,'23.000'-24.000'0,"-3.000"4.000"0,-3.000 3.000 0,-2.000 3.000 0,-3.000 6.000 6,1.000 9.000 12,-1.000 10.000 13,1.000 10.000 12,-1.000 5.000 2,1.000 4.000-4,-1.000 3.000-6,1.000 3.000-6,-3.000 6.000-3,-2.000 9.000-2,-3.000 10.000-1,-3.000 10.000-1,-2.000 4.000-2,0.000 0.000-2,0.000 0.000-2,0.000 0.000-2,-2.000 1.000-3,-3.000 4.000-3,-3.000 3.000-2,-2.000 3.000-3,-5.000 1.000-5,-2.000 1.000-7,-3.000-1.000-6,-3.000 1.000-6,-2.000-6.000-2,0.000-8.000 1,0.000-10.000 2,0.000-9.000 1</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1"/>
    </inkml:context>
    <inkml:brush xml:id="br0">
      <inkml:brushProperty name="width" value="0.02931" units="cm"/>
      <inkml:brushProperty name="height" value="0.02931" units="cm"/>
      <inkml:brushProperty name="color" value="#f2395b"/>
    </inkml:brush>
  </inkml:definitions>
  <inkml:trace contextRef="#ctx0" brushRef="#br0">76150.000 23450.000 750,'28.000'-47.000'29,"6.000"6.000"3,7.000 7.000 5,6.000 6.000 4,1.000 6.000-2,-3.000 6.000-9,-3.000 7.000-8,-2.000 6.000-8,-1.000 3.000-9,3.000 0.000-6,3.000 0.000-9,4.000 0.000-6,-1.000-2.000-8,-3.000-3.000-6,-3.000-3.000-6,-2.000-2.000-6</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1"/>
    </inkml:context>
    <inkml:brush xml:id="br0">
      <inkml:brushProperty name="width" value="0.04213" units="cm"/>
      <inkml:brushProperty name="height" value="0.04213" units="cm"/>
      <inkml:brushProperty name="color" value="#f2395b"/>
    </inkml:brush>
  </inkml:definitions>
  <inkml:trace contextRef="#ctx0" brushRef="#br0">77100.000 21950.000 522,'-24.000'-27.000'0,"4.000"-3.000"0,3.000-3.000 0,3.000-2.000 0,1.000 0.000 4,1.000 7.000 10,-1.000 6.000 9,1.000 7.000 9,1.000 10.000 5,3.000 16.000 1,3.000 15.000 1,4.000 17.000 1,1.000 11.000-1,0.000 10.000-5,0.000 10.000-5,0.000 9.000-3,0.000 9.000-4,0.000 9.000-2,0.000 10.000-2,0.000 10.000-1,-2.000 4.000-3,-3.000 0.000-2,-3.000 0.000-2,-2.000 0.000-3,-3.000 3.000-4,1.000 6.000-7,-1.000 7.000-6,1.000 6.000-6,-3.000 10.000-6,-2.000 17.000-7,-3.000 15.000-5,-3.000 16.000-7,1.000 1.000-1,6.000-12.000 2,7.000-13.000 3,6.000-12.000 3,1.000-19.000 2,-3.000-25.000 0,-3.000-25.000 1,-2.000-25.000 1,-1.000-18.000 1,3.000-8.000 2,3.000-10.000 2,4.000-9.000 2</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1"/>
    </inkml:context>
    <inkml:brush xml:id="br0">
      <inkml:brushProperty name="width" value="0.03274" units="cm"/>
      <inkml:brushProperty name="height" value="0.03274" units="cm"/>
      <inkml:brushProperty name="color" value="#f2395b"/>
    </inkml:brush>
  </inkml:definitions>
  <inkml:trace contextRef="#ctx0" brushRef="#br0">77400.000 23350.000 672,'23.000'-24.000'0,"-3.000"4.000"3,-3.000 3.000 1,-2.000 3.000 2,-1.000 3.000 5,3.000 3.000 5,3.000 3.000 7,4.000 4.000 7,-1.000 5.000 2,-3.000 10.000 0,-3.000 10.000-2,-2.000 9.000 1,-5.000 6.000-4,-2.000 3.000-6,-3.000 3.000-4,-3.000 4.000-6,-6.000 2.000-3,-5.000 4.000-1,-7.000 3.000-2,-5.000 3.000-1,-4.000-1.000-1,0.000-2.000 0,0.000-3.000-1,0.000-3.000-1,9.000-9.000-7,19.000-11.000-17,19.000-14.000-16,19.000-11.000-16,12.000-12.000-3,6.000-9.000 10,7.000-10.000 11,6.000-8.000 11,-5.000-3.000 5,-16.000 7.000 1,-15.000 6.000 2,-15.000 7.000-1,-7.000 2.000 2,3.000 1.000-1,3.000-1.000 1,4.000 1.000 0</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55"/>
    </inkml:context>
    <inkml:brush xml:id="br0">
      <inkml:brushProperty name="width" value="0.07302" units="cm"/>
      <inkml:brushProperty name="height" value="0.07302" units="cm"/>
      <inkml:brushProperty name="color" value="#f2395b"/>
    </inkml:brush>
  </inkml:definitions>
  <inkml:trace contextRef="#ctx0" brushRef="#br0">66066.000 24978.000,'-16.000'-47.000,"8.000"39.000,0.000 1.000,1.000-1.000,-1.000 0.000,-8.000 8.000,0.000 0.000,-15.000 0.000,0.000 0.000,7.000 16.000,1.000-1.000,-9.000 1.000,1.000 0.000,7.000 15.000,1.000 0.000,7.000 8.000,1.000 1.000,7.000-9.000,0.000 0.000,16.000-7.000,0.000-1.000,15.000 1.000,1.000-1.000,15.000-7.000,0.000-1.000,-8.000 1.000,1.000 0.000,-17.000-1.000,1.000 1.000,0.000 0.000,-1.000-1.000,-15.000-7.000,0.000 0.000,0.000 0.000,0.000 0.000,-15.000 7.000,-1.000 1.000,-23.000 0.000,0.000-1.000,-16.000-7.000,0.000 0.000,16.000 8.000,0.000-1.000,-8.000-7.000,0.000 0.000,15.000 0.000,1.000 0.000,23.000-16.000</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2"/>
    </inkml:context>
    <inkml:brush xml:id="br0">
      <inkml:brushProperty name="width" value="0.03289" units="cm"/>
      <inkml:brushProperty name="height" value="0.03289" units="cm"/>
      <inkml:brushProperty name="color" value="#f2395b"/>
    </inkml:brush>
  </inkml:definitions>
  <inkml:trace contextRef="#ctx0" brushRef="#br0">78350.000 23000.000 668,'-36.000'0.000'34,"28.000"0.000"3,28.000 0.000 5,29.000 0.000 5,13.000-2.000-2,1.000-3.000-7,-1.000-3.000-7,1.000-2.000-7,1.000-3.000-7,3.000 1.000-6,3.000-1.000-6,4.000 1.000-5,1.000 1.000-7,0.000 3.000-5,0.000 3.000-6,0.000 4.000-5,0.000-1.000-7,0.000-3.000-6,0.000-3.000-6,0.000-2.000-7</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2"/>
    </inkml:context>
    <inkml:brush xml:id="br0">
      <inkml:brushProperty name="width" value="0.03517" units="cm"/>
      <inkml:brushProperty name="height" value="0.03517" units="cm"/>
      <inkml:brushProperty name="color" value="#f2395b"/>
    </inkml:brush>
  </inkml:definitions>
  <inkml:trace contextRef="#ctx0" brushRef="#br0">79300.000 22250.000 625,'-90.000'-69.000'30,"23.000"13.000"0,22.000 12.000 2,22.000 13.000 0,12.000 15.000 1,3.000 19.000-1,3.000 19.000-1,4.000 19.000 0,2.000 10.000-3,4.000 4.000-3,3.000 3.000-5,3.000 3.000-4,1.000 10.000-4,1.000 20.000-2,-1.000 18.000-3,1.000 20.000-2,-3.000 5.000-4,-2.000-6.000-5,-3.000-6.000-3,-3.000-6.000-4,-2.000-4.000-8,0.000 1.000-10,0.000-1.000-10,0.000 1.000-10,-2.000-10.000-5,-3.000-19.000 0,-3.000-18.000 2,-2.000-19.000-1</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3"/>
    </inkml:context>
    <inkml:brush xml:id="br0">
      <inkml:brushProperty name="width" value="0.04915" units="cm"/>
      <inkml:brushProperty name="height" value="0.04915" units="cm"/>
      <inkml:brushProperty name="color" value="#f2395b"/>
    </inkml:brush>
  </inkml:definitions>
  <inkml:trace contextRef="#ctx0" brushRef="#br0">81150.000 22700.000 447,'-46.000'-68.000'3,"10.000"17.000"6,10.000 15.000 6,9.000 16.000 5,2.000 12.000 5,-2.000 9.000 3,-3.000 10.000 2,-3.000 10.000 3,-6.000 8.000-2,-5.000 10.000-9,-7.000 10.000-9,-5.000 9.000-8,-6.000 6.000-4,-3.000 3.000 0,-3.000 3.000-1,-2.000 4.000 0,0.000-4.000 0,7.000-9.000-2,6.000-10.000 0,7.000-8.000-2,2.000-6.000 0,1.000 1.000 1,-1.000-1.000 1,1.000 1.000 0,5.000-1.000 0,14.000 1.000 1,11.000-1.000 0,14.000 1.000 0,10.000-6.000-1,9.000-8.000 0,10.000-10.000 0,10.000-9.000-1,5.000-5.000 0,4.000 0.000 0,3.000 0.000 1,3.000 0.000 1,-1.000 0.000-1,-2.000 0.000 1,-3.000 0.000 1,-3.000 0.000 0,-2.000 0.000 2,0.000 0.000 3,0.000 0.000 4,0.000 0.000 3,-8.000-4.000 3,-16.000-5.000 3,-15.000-7.000 3,-15.000-5.000 2,-9.000-9.000-1,1.000-9.000-5,-1.000-10.000-5,1.000-8.000-4,2.000-11.000-6,7.000-8.000-8,6.000-10.000-6,7.000-9.000-8,5.000-4.000-6,7.000 4.000-5,6.000 3.000-4,7.000 3.000-6,2.000 4.000-2,1.000 7.000 2,-1.000 6.000 1,1.000 7.000 1,-1.000 4.000 4,1.000 3.000 7,-1.000 3.000 7,1.000 4.000 7,-1.000 2.000 4,1.000 4.000 2,-1.000 3.000 3,1.000 3.000 1,-4.000 3.000 3,-6.000 3.000 3,-6.000 3.000 1,-6.000 4.000 3,-2.000 2.000 4,3.000 4.000 5,3.000 3.000 4,4.000 3.000 5,1.000 7.000 7,0.000 14.000 13,0.000 11.000 11,0.000 14.000 11,-4.000 8.000 0,-5.000 7.000-9,-7.000 6.000-12,-5.000 7.000-10,-6.000 7.000-6,-3.000 9.000-5,-3.000 10.000-2,-2.000 10.000-3,-3.000 0.000-4,1.000-5.000 0,-1.000-7.000-3,1.000-5.000-1,-1.000-6.000-2,1.000-3.000-1,-1.000-3.000-2,1.000-2.000-1,-1.000 0.000-2,1.000 7.000-6,-1.000 6.000-5,1.000 7.000-4,-1.000-1.000-3,1.000-6.000 0,-1.000-6.000 1,1.000-6.000-1,1.000-24.000-12,3.000-41.000-24,3.000-40.000-23,4.000-40.000-24,2.000-15.000-1,4.000 13.000 22,3.000 12.000 22,3.000 13.000 22,3.000 7.000 14,3.000 4.000 5,3.000 3.000 5,4.000 3.000 5,1.000 3.000 8,0.000 3.000 7,0.000 3.000 9,0.000 4.000 8,1.000 2.000 5,4.000 4.000 1,3.000 3.000 0,3.000 3.000 0,1.000 1.000-1,1.000 1.000-6,-1.000-1.000-5,1.000 1.000-5,1.000 1.000-4,3.000 3.000-1,3.000 3.000 0,4.000 4.000-3,-1.000 1.000-6,-3.000 0.000-12,-3.000 0.000-12,-2.000 0.000-12</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3"/>
    </inkml:context>
    <inkml:brush xml:id="br0">
      <inkml:brushProperty name="width" value="0.05094" units="cm"/>
      <inkml:brushProperty name="height" value="0.05094" units="cm"/>
      <inkml:brushProperty name="color" value="#f2395b"/>
    </inkml:brush>
  </inkml:definitions>
  <inkml:trace contextRef="#ctx0" brushRef="#br0">82700.000 21200.000 431,'0.000'-63.000'17,"0.000"26.000"15,0.000 24.000 17,0.000 26.000 15,0.000 19.000 3,0.000 17.000-9,0.000 15.000-10,0.000 16.000-9,-2.000 15.000-6,-3.000 16.000-3,-3.000 15.000-2,-2.000 17.000-3,-5.000 14.000-2,-2.000 17.000-5,-3.000 15.000-3,-3.000 16.000-5,-4.000 5.000-3,-3.000-2.000-3,-3.000-3.000-2,-2.000-3.000-4,-1.000-2.000-7,3.000 0.000-14,3.000 0.000-15,4.000 0.000-13,2.000 3.000-9,4.000 6.000-3,3.000 7.000-2,3.000 6.000-3,1.000-15.000 4,1.000-33.000 10,-1.000-35.000 12,1.000-34.000 11,-1.000-26.000 7,1.000-15.000 4,-1.000-15.000 3,1.000-16.000 5</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16:33"/>
    </inkml:context>
    <inkml:brush xml:id="br0">
      <inkml:brushProperty name="width" value="0.04512" units="cm"/>
      <inkml:brushProperty name="height" value="0.04512" units="cm"/>
      <inkml:brushProperty name="color" value="#f2395b"/>
    </inkml:brush>
  </inkml:definitions>
  <inkml:trace contextRef="#ctx0" brushRef="#br0">83100.000 22600.000 487,'26.000'-68.000'10,"4.000"17.000"6,3.000 15.000 7,3.000 16.000 8,3.000 10.000 2,3.000 7.000-1,3.000 6.000-2,4.000 7.000 0,-1.000 4.000-3,-3.000 3.000-3,-3.000 3.000-2,-2.000 4.000-4,-6.000 2.000-2,-6.000 4.000-3,-6.000 3.000-2,-6.000 3.000-4,-7.000 4.000-2,-6.000 7.000-3,-6.000 6.000-4,-6.000 7.000-2,-9.000 2.000-5,-8.000 1.000-2,-10.000-1.000-5,-9.000 1.000-3,-2.000-6.000-1,6.000-8.000 2,7.000-10.000 3,6.000-9.000 3,3.000-5.000 0,0.000 0.000 0,0.000 0.000 0,0.000 0.000-1,7.000 0.000 5,17.000 0.000 12,15.000 0.000 11,16.000 0.000 12,7.000 0.000 5,1.000 0.000-3,-1.000 0.000-2,1.000 0.000-2,1.000 0.000-2,3.000 0.000 0,3.000 0.000-1,4.000 0.000 0,-3.000 4.000-3,-5.000 10.000-2,-7.000 10.000-2,-5.000 9.000-3,-15.000 4.000-2,-22.000 1.000-1,-22.000-1.000-1,-21.000 1.000-2,-20.000 5.000-5,-15.000 14.000-11,-15.000 11.000-10,-16.000 14.000-10,-12.000 7.000-9,-5.000 3.000-7,-7.000 3.000-6,-5.000 4.000-8,6.000-9.000-1,23.000-18.000 2,22.000-19.000 5,22.000-18.000 3</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37"/>
    </inkml:context>
    <inkml:brush xml:id="br0">
      <inkml:brushProperty name="width" value="0.04069" units="cm"/>
      <inkml:brushProperty name="height" value="0.04069" units="cm"/>
      <inkml:brushProperty name="color" value="#f2395b"/>
    </inkml:brush>
  </inkml:definitions>
  <inkml:trace contextRef="#ctx0" brushRef="#br0">22950.000 36700.000 540,'-24.000'-47.000'0,"4.000"6.000"0,3.000 7.000 0,3.000 6.000 0,3.000 13.000 11,3.000 23.000 21,3.000 22.000 21,4.000 22.000 22,1.000 13.000 3,0.000 7.000-14,0.000 6.000-14,0.000 7.000-14,-2.000 4.000-10,-3.000 3.000-8,-3.000 3.000-6,-2.000 4.000-7,-1.000 2.000-6,3.000 4.000-3,3.000 3.000-4,4.000 3.000-4,1.000-2.000-3,0.000-6.000-3,0.000-6.000-5,0.000-6.000-2,0.000-10.000-4,0.000-12.000-3,0.000-13.000-4,0.000-12.000-2,3.000-16.000-4,6.000-19.000-4,7.000-18.000-2,6.000-19.000-4</inkml:trace>
</inkml:ink>
</file>

<file path=ppt/ink/ink2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37"/>
    </inkml:context>
    <inkml:brush xml:id="br0">
      <inkml:brushProperty name="width" value="0.03629" units="cm"/>
      <inkml:brushProperty name="height" value="0.03629" units="cm"/>
      <inkml:brushProperty name="color" value="#f2395b"/>
    </inkml:brush>
  </inkml:definitions>
  <inkml:trace contextRef="#ctx0" brushRef="#br0">22850.000 37800.000 606,'-16.000'-25.000'21,"19.000"0.000"12,19.000 0.000 12,19.000 0.000 12,9.000 1.000 2,0.000 4.000-11,0.000 3.000-10,0.000 3.000-10,-2.000 1.000-7,-3.000 1.000-4,-3.000-1.000-4,-2.000 1.000-4,-3.000 1.000-4,1.000 3.000-7,-1.000 3.000-6,1.000 4.000-6,-1.000 1.000-7,1.000 0.000-6,-1.000 0.000-7,1.000 0.000-6,-3.000 1.000-2,-2.000 4.000 3,-3.000 3.000 3,-3.000 3.000 3</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37"/>
    </inkml:context>
    <inkml:brush xml:id="br0">
      <inkml:brushProperty name="width" value="0.05107" units="cm"/>
      <inkml:brushProperty name="height" value="0.05107" units="cm"/>
      <inkml:brushProperty name="color" value="#f2395b"/>
    </inkml:brush>
  </inkml:definitions>
  <inkml:trace contextRef="#ctx0" brushRef="#br0">23900.000 36250.000 430,'0.000'-135.000'25,"0.000"32.000"0,0.000 31.000 0,0.000 32.000 2,0.000 15.000 1,0.000 0.000 3,0.000 0.000 2,0.000 0.000 3,0.000 14.000 1,0.000 28.000 1,0.000 28.000 0,0.000 29.000 1,-2.000 16.000-3,-3.000 7.000-5,-3.000 6.000-5,-2.000 7.000-7,-1.000 5.000-2,3.000 7.000-2,3.000 6.000-1,4.000 7.000-2,-1.000 10.000-2,-3.000 16.000-4,-3.000 15.000-4,-2.000 17.000-5,-1.000 21.000-4,3.000 28.000-6,3.000 28.000-6,4.000 29.000-7,1.000 13.000-6,0.000 1.000-10,0.000-1.000-7,0.000 1.000-9,3.000-9.000-2,6.000-15.000 6,7.000-15.000 6,6.000-16.000 6,1.000-35.000 6,-3.000-53.000 6,-3.000-53.000 7,-2.000-52.000 7,-3.000-28.000 2,1.000 1.000-1,-1.000-1.000-1,1.000 1.000-2</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38"/>
    </inkml:context>
    <inkml:brush xml:id="br0">
      <inkml:brushProperty name="width" value="0.04691" units="cm"/>
      <inkml:brushProperty name="height" value="0.04691" units="cm"/>
      <inkml:brushProperty name="color" value="#f2395b"/>
    </inkml:brush>
  </inkml:definitions>
  <inkml:trace contextRef="#ctx0" brushRef="#br0">24500.000 37650.000 468,'92.000'-44.000'114,"-16.000"13.000"-26,-15.000 12.000-25,-15.000 13.000-24,-9.000 7.000-14,1.000 4.000-4,-1.000 3.000-2,1.000 3.000-2,-3.000 3.000-3,-2.000 3.000 0,-3.000 3.000-1,-3.000 4.000-1,-4.000 2.000-3,-3.000 4.000-6,-3.000 3.000-7,-2.000 3.000-6,-5.000 4.000-2,-2.000 7.000 0,-3.000 6.000 0,-3.000 7.000 1,-7.000 5.000-2,-9.000 7.000-4,-10.000 6.000-6,-8.000 7.000-4,-8.000-1.000-1,-2.000-6.000 1,-3.000-6.000 4,-3.000-6.000 1,-1.000-9.000 3,4.000-8.000 2,3.000-10.000 3,3.000-9.000 3,3.000-7.000 8,3.000-3.000 13,3.000-3.000 13,4.000-2.000 14,13.000-8.000 5,26.000-8.000-3,24.000-10.000-2,26.000-9.000-3,10.000-5.000-2,-3.000 0.000-5,-3.000 0.000-5,-2.000 0.000-3,-1.000 1.000-3,3.000 4.000-3,3.000 3.000-3,4.000 3.000-2,-3.000 1.000-1,-5.000 1.000-3,-7.000-1.000 0,-5.000 1.000-3,-6.000 1.000-1,-3.000 3.000-5,-3.000 3.000-2,-2.000 4.000-5,-3.000-1.000-14,1.000-3.000-27,-1.000-3.000-26,1.000-2.000-27</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49"/>
    </inkml:context>
    <inkml:brush xml:id="br0">
      <inkml:brushProperty name="width" value="0.02645" units="cm"/>
      <inkml:brushProperty name="height" value="0.02645" units="cm"/>
      <inkml:brushProperty name="color" value="#fed406"/>
    </inkml:brush>
  </inkml:definitions>
  <inkml:trace contextRef="#ctx0" brushRef="#br0">58250.000 29650.000 831,'26.000'-88.000'68,"4.000"26.000"-17,3.000 24.000-17,3.000 26.000-18</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8:59"/>
    </inkml:context>
    <inkml:brush xml:id="br0">
      <inkml:brushProperty name="width" value="0.07302" units="cm"/>
      <inkml:brushProperty name="height" value="0.07302" units="cm"/>
      <inkml:brushProperty name="color" value="#f2395b"/>
    </inkml:brush>
  </inkml:definitions>
  <inkml:trace contextRef="#ctx0" brushRef="#br0">74708.000 13257.000,'0.000'-16.000,"0.000"8.000,0.000 0.000,0.000 0.000,0.000 1.000,0.000-1.000,0.000 0.000,-8.000 0.000,0.000 0.000,8.000 0.000,0.000 1.000,-8.000 7.000,0.000 0.000,1.000-8.000,-1.000 0.000,0.000 8.000,0.000 0.000,-8.000-8.000,1.000 0.000,7.000 0.000,0.000 1.000,0.000 7.000,0.000 0.000,-7.000-8.000,-1.000 0.000,8.000 16.000,0.000 0.000,-7.000 7.000,-1.000 1.000,0.000 0.000,1.000-1.000,-9.000 9.000,0.000-1.000,1.000 9.000,-1.000-1.000,17.000 0.000,-1.000 1.000,-8.000-1.000,0.000 0.000,9.000 8.000,-1.000 0.000,0.000-15.000,0.000-1.000,8.000 1.000,0.000-1.000,24.000-7.000,-1.000 0.000,48.000-16.000,-1.000 0.000,48.000-32.000,0.000 1.000,-9.000 0.000,1.000-1.000,-86.000 25.000</inkml:trace>
</inkml:ink>
</file>

<file path=ppt/ink/ink2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52"/>
    </inkml:context>
    <inkml:brush xml:id="br0">
      <inkml:brushProperty name="width" value="0.05" units="cm"/>
      <inkml:brushProperty name="height" value="0.05" units="cm"/>
      <inkml:brushProperty name="color" value="#fed406"/>
    </inkml:brush>
  </inkml:definitions>
  <inkml:trace contextRef="#ctx0" brushRef="#br0">46025.000 31525.000 333,'157.000'63.000'167,"51.000"46.000"-1,49.000 47.000 1,51.000 47.000 0</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54"/>
    </inkml:context>
    <inkml:brush xml:id="br0">
      <inkml:brushProperty name="width" value="0.05229" units="cm"/>
      <inkml:brushProperty name="height" value="0.05229" units="cm"/>
      <inkml:brushProperty name="color" value="#fed406"/>
    </inkml:brush>
  </inkml:definitions>
  <inkml:trace contextRef="#ctx0" brushRef="#br0">47800.000 31600.000 420,'-19.000'-24.000'19,"13.000"4.000"10,12.000 3.000 12,13.000 3.000 11,7.000 1.000 2,4.000 1.000-9,3.000-1.000-9,3.000 1.000-8,1.000 1.000-5,1.000 3.000-3,-1.000 3.000-1,1.000 4.000-4,1.000 1.000 0,3.000 0.000-2,3.000 0.000-1,4.000 0.000-1,1.000 0.000-1,0.000 0.000 1,0.000 0.000-2,0.000 0.000 1,0.000 0.000-1,0.000 0.000 0,0.000 0.000 0,0.000 0.000-1,0.000 0.000 0,0.000 0.000-1,0.000 0.000-2,0.000 0.000 0,4.000 0.000-2,10.000 0.000 1,10.000 0.000-1,9.000 0.000-1,2.000 0.000 0,-2.000 0.000-1,-3.000 0.000 0,-3.000 0.000-2,-1.000 0.000 0,4.000 0.000-1,3.000 0.000 0,3.000 0.000-1,1.000-2.000 1,1.000-3.000 0,-1.000-3.000 1,1.000-2.000 0,-1.000-1.000 2,1.000 3.000-1,-1.000 3.000 2,1.000 4.000 1,-1.000 1.000-1,1.000 0.000 1,-1.000 0.000 0,1.000 0.000 0,-1.000 0.000-1,1.000 0.000-1,-1.000 0.000 0,1.000 0.000-2,-1.000 1.000 0,1.000 4.000 1,-1.000 3.000 1,1.000 3.000 0,-3.000-1.000 1,-2.000-2.000-1,-3.000-3.000 0,-3.000-3.000-1,-1.000-2.000 0,4.000 0.000 0,3.000 0.000 1,3.000 0.000 0,1.000 1.000 0,1.000 4.000-1,-1.000 3.000 1,1.000 3.000 0,-1.000-1.000-1,1.000-2.000 1,-1.000-3.000-1,1.000-3.000 1,-3.000-2.000-1,-2.000 0.000 0,-3.000 0.000 0,-3.000 0.000 0,-1.000 0.000 0,4.000 0.000 0,3.000 0.000 0,3.000 0.000-1,3.000 0.000 1,3.000 0.000-1,3.000 0.000 0,4.000 0.000 1,1.000 0.000-1,0.000 0.000 0,0.000 0.000 1,0.000 0.000 0,0.000 0.000-1,0.000 0.000 1,0.000 0.000 0,0.000 0.000 0,0.000 0.000 0,0.000 0.000 0,0.000 0.000 0,0.000 0.000 0,3.000 0.000 0,6.000 0.000 0,7.000 0.000 0,6.000 0.000 0,-2.000 0.000 0,-9.000 0.000-1,-10.000 0.000 1,-8.000 0.000-1,-4.000 0.000 0,3.000 0.000 1,3.000 0.000-1,4.000 0.000 1,-1.000 0.000 0,-3.000 0.000-1,-3.000 0.000 1,-2.000 0.000 0,-5.000 0.000-1,-2.000 0.000 1,-3.000 0.000 0,-3.000 0.000 0,-1.000 0.000 1,4.000 0.000-1,3.000 0.000 0,3.000 0.000 0,1.000 0.000 0,1.000 0.000 1,-1.000 0.000 0,1.000 0.000 1,1.000-2.000 0,3.000-3.000 0,3.000-3.000-1,4.000-2.000 0,1.000-3.000 0,0.000 1.000 0,0.000-1.000 0,0.000 1.000 0,0.000-1.000 0,0.000 1.000 0,0.000-1.000 0,0.000 1.000 0,-2.000 1.000 0,-3.000 3.000-1,-3.000 3.000 1,-2.000 4.000 0,-1.000-1.000-1,3.000-3.000 0,3.000-3.000-1,4.000-2.000 0,1.000-3.000-1,0.000 1.000 1,0.000-1.000 0,0.000 1.000 0,0.000 1.000 0,0.000 3.000 1,0.000 3.000-1,0.000 4.000 0,3.000-1.000 1,6.000-3.000 0,7.000-3.000 0,6.000-2.000 0,1.000-3.000 1,-3.000 1.000 0,-3.000-1.000 1,-2.000 1.000 0,-1.000 1.000-1,3.000 3.000 1,3.000 3.000-1,4.000 4.000 0,-1.000-1.000 0,-3.000-3.000-1,-3.000-3.000 1,-2.000-2.000 0,-1.000-3.000-1,3.000 1.000 0,3.000-1.000 0,4.000 1.000-2,2.000 1.000 1,4.000 3.000 0,3.000 3.000 0,3.000 4.000 0,-2.000-1.000 0,-6.000-3.000 0,-6.000-3.000-1,-6.000-2.000 1,-9.000-1.000-1,-8.000 3.000 0,-10.000 3.000 1,-9.000 4.000 0,-7.000 1.000-1,-3.000 0.000-2,-3.000 0.000-2,-2.000 0.000-2,-5.000 1.000 0,-2.000 4.000 2,-3.000 3.000 1,-3.000 3.000 2,-4.000 1.000 1,-3.000 1.000 0,-3.000-1.000 0,-2.000 1.000 0,-3.000-1.000-2,1.000 1.000-2,-1.000-1.000-3,1.000 1.000-3,1.000-3.000 0,3.000-2.000 3,3.000-3.000 3,4.000-3.000 3,-1.000-1.000 2,-3.000 4.000 0,-3.000 3.000 0,-2.000 3.000 0,-1.000-1.000 1,3.000-2.000 0,3.000-3.000 0,4.000-3.000 1,1.000-2.000 0,0.000 0.000-1,0.000 0.000 0,0.000 0.000-1,4.000 0.000 0,10.000 0.000 1,10.000 0.000-1,9.000 0.000 2,6.000 0.000-1,3.000 0.000 3,3.000 0.000 0,4.000 0.000 2,1.000 0.000 0,0.000 0.000 0,0.000 0.000-2,0.000 0.000 1,-4.000 0.000-2,-5.000 0.000 1,-7.000 0.000 0,-5.000 0.000 0,-3.000 0.000-1,4.000 0.000-2,3.000 0.000-3,3.000 0.000-3,3.000 0.000 0,3.000 0.000 2,3.000 0.000 1,4.000 0.000 2,-1.000 0.000 1,-3.000 0.000 1,-3.000 0.000-1,-2.000 0.000 1,-3.000 0.000 0,1.000 0.000 0,-1.000 0.000 0,1.000 0.000-1,1.000 0.000 1,3.000 0.000 0,3.000 0.000 0,4.000 0.000 1,1.000 0.000 1,0.000 0.000 0,0.000 0.000 2,0.000 0.000 1,0.000 0.000 0,0.000 0.000-1,0.000 0.000-1,0.000 0.000-1,3.000 0.000-1,6.000 0.000 1,7.000 0.000-1,6.000 0.000 1,3.000 0.000-1,0.000 0.000 0,0.000 0.000-2,0.000 0.000-1,3.000 0.000 0,6.000 0.000-1,7.000 0.000 0,6.000 0.000 0,4.000-2.000 0,4.000-3.000 0,3.000-3.000 1,3.000-2.000 0,-2.000-1.000 1,-6.000 3.000-1,-6.000 3.000 1,-6.000 4.000 0,-4.000 1.000-1,1.000 0.000 1,-1.000 0.000 0,1.000 0.000 0,-3.000 0.000 0,-2.000 0.000 0,-3.000 0.000 0,-3.000 0.000 0,-4.000 0.000 0,-3.000 0.000 0,-3.000 0.000 1,-2.000 0.000 1,-3.000 0.000-1,1.000 0.000 1,-1.000 0.000-1,1.000 0.000-1,-1.000 0.000 1,1.000 0.000 0,-1.000 0.000 0,1.000 0.000 1,-3.000 1.000-1,-2.000 4.000 1,-3.000 3.000-1,-3.000 3.000 1,-2.000-1.000-1,0.000-2.000 0,0.000-3.000-1,0.000-3.000 0,1.000-2.000-1,4.000 0.000 1,3.000 0.000 0,3.000 0.000 1,1.000 0.000-1,1.000 0.000 1,-1.000 0.000-1,1.000 0.000 0,-1.000 0.000 0,1.000 0.000-1,-1.000 0.000 1,1.000 0.000-2,-1.000 0.000 1,1.000 0.000 0,-1.000 0.000 1,1.000 0.000-1,-6.000 0.000 1,-8.000 0.000 0,-10.000 0.000-1,-9.000 0.000 1,-9.000 0.000-1,-5.000 0.000-3,-7.000 0.000-2,-5.000 0.000-2</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58"/>
    </inkml:context>
    <inkml:brush xml:id="br0">
      <inkml:brushProperty name="width" value="0.02416" units="cm"/>
      <inkml:brushProperty name="height" value="0.02416" units="cm"/>
      <inkml:brushProperty name="color" value="#fed406"/>
    </inkml:brush>
  </inkml:definitions>
  <inkml:trace contextRef="#ctx0" brushRef="#br0">70200.000 47400.000 910,'0.000'46.000'0,"0.000"-5.000"0,0.000-7.000 0,0.000-5.000 0,-2.000 11.000-4,-3.000 32.000-8,-3.000 31.000-9,-2.000 32.000-7,-1.000 7.000-2,3.000-16.000 6,3.000-15.000 5,4.000-15.000 6,-1.000-9.000 4,-3.000 1.000 0,-3.000-1.000 3,-2.000 1.000 0,-1.000-1.000 2,3.000 1.000 1,3.000-1.000 1,4.000 1.000 1,1.000-3.000 1,0.000-2.000 1,0.000-3.000 0,0.000-3.000 1,-2.000-2.000 0,-3.000 0.000 0,-3.000 0.000-1,-2.000 0.000 1,-1.000-2.000-1,3.000-3.000 2,3.000-3.000-1,4.000-2.000 2,1.000-3.000-1,0.000 1.000 0,0.000-1.000-1,0.000 1.000 0,0.000-1.000-1,0.000 1.000 2,0.000-1.000 0,0.000 1.000 1,0.000 1.000 0,0.000 3.000 0,0.000 3.000-1,0.000 4.000 0,0.000-1.000 0,0.000-3.000 0,0.000-3.000 0,0.000-2.000 0,0.000-1.000 1,0.000 3.000 1,0.000 3.000 1,0.000 4.000 1,0.000 2.000 0,0.000 4.000-1,0.000 3.000 0,0.000 3.000-1,0.000 1.000 0,0.000 1.000-1,0.000-1.000-1,0.000 1.000 0,0.000 1.000-1,0.000 3.000 1,0.000 3.000 1,0.000 4.000-1,0.000-3.000 1,0.000-5.000 0,0.000-7.000 0,0.000-5.000 1,0.000-4.000 0,0.000 0.000 0,0.000 0.000-1,0.000 0.000 0,0.000-2.000 0,0.000-3.000 1,0.000-3.000 0,0.000-2.000 0,0.000-3.000 2,0.000 1.000 0,0.000-1.000 0,0.000 1.000 1,0.000 1.000 0,0.000 3.000-1,0.000 3.000-2,0.000 4.000 0,0.000-1.000-2,0.000-3.000 0,0.000-3.000-1,0.000-2.000-1,0.000-1.000 0,0.000 3.000-1,0.000 3.000 0,0.000 4.000-1,0.000 1.000 0,0.000 0.000 0,0.000 0.000 0,0.000 0.000 0,-2.000-2.000 1,-3.000-3.000 0,-3.000-3.000 2,-2.000-2.000 2,-1.000-3.000 0,3.000 1.000-1,3.000-1.000-1,4.000 1.000 0,1.000-1.000-1,0.000 1.000 1,0.000-1.000-1,0.000 1.000 0,0.000-1.000 0,0.000 1.000 0,0.000-1.000-1,0.000 1.000 0,0.000-3.000 0,0.000-2.000 0,0.000-3.000 1,0.000-3.000-1,0.000-2.000 1,0.000 0.000-1,0.000 0.000 1,0.000 0.000-2,0.000-4.000 1,0.000-5.000 0,0.000-7.000 0,0.000-5.000 0,-2.000-4.000 0,-3.000 0.000 0,-3.000 0.000 0,-2.000 0.000 0,-1.000 0.000-1,3.000 0.000-1,3.000 0.000 0,4.000 0.000-1</inkml:trace>
</inkml:ink>
</file>

<file path=ppt/ink/ink2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58"/>
    </inkml:context>
    <inkml:brush xml:id="br0">
      <inkml:brushProperty name="width" value="0.04239" units="cm"/>
      <inkml:brushProperty name="height" value="0.04239" units="cm"/>
      <inkml:brushProperty name="color" value="#fed406"/>
    </inkml:brush>
  </inkml:definitions>
  <inkml:trace contextRef="#ctx0" brushRef="#br0">68600.000 57600.000 518,'-49.000'0.000'6,"4.000"0.000"9,3.000 0.000 11,3.000 0.000 10,10.000 0.000 3,20.000 0.000-6,18.000 0.000-4,20.000 0.000-6,14.000 0.000-3,14.000 0.000 1,11.000 0.000 0,14.000 0.000 0,8.000-4.000 0,7.000-5.000-1,6.000-7.000-1,7.000-5.000-1,0.000-3.000-1,-2.000 4.000-2,-3.000 3.000-2,-3.000 3.000-2,-6.000 1.000-1,-5.000 1.000 2,-7.000-1.000-1,-5.000 1.000 2,-6.000 1.000-4,-3.000 3.000-6,-3.000 3.000-8,-2.000 4.000-6,-5.000 1.000-4,-2.000 0.000 0,-3.000 0.000-2,-3.000 0.000-1,-6.000 3.000-9,-5.000 6.000-17,-7.000 7.000-18,-5.000 6.000-17</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58"/>
    </inkml:context>
    <inkml:brush xml:id="br0">
      <inkml:brushProperty name="width" value="0.03824" units="cm"/>
      <inkml:brushProperty name="height" value="0.03824" units="cm"/>
      <inkml:brushProperty name="color" value="#fed406"/>
    </inkml:brush>
  </inkml:definitions>
  <inkml:trace contextRef="#ctx0" brushRef="#br0">69900.000 57800.000 575,'-66.000'3.000'48,"19.000"6.000"-6,19.000 7.000-5,19.000 6.000-7,9.000 3.000-3,0.000 0.000-2,0.000 0.000-1,0.000 0.000-1,0.000 3.000-2,0.000 6.000-1,0.000 7.000-2,0.000 6.000-2,0.000 6.000-2,0.000 6.000-1,0.000 7.000-2,0.000 6.000-2,0.000 3.000 0,0.000 0.000 0,0.000 0.000 1,0.000 0.000 1,-2.000-2.000-4,-3.000-3.000-6,-3.000-3.000-9,-2.000-2.000-6,-1.000-3.000-8,3.000 1.000-6,3.000-1.000-7,4.000 1.000-7,1.000-3.000-3,0.000-2.000-2,0.000-3.000 0,0.000-3.000-1,1.000-6.000 2,4.000-5.000 6,3.000-7.000 5,3.000-5.000 6</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0:59"/>
    </inkml:context>
    <inkml:brush xml:id="br0">
      <inkml:brushProperty name="width" value="0.04183" units="cm"/>
      <inkml:brushProperty name="height" value="0.04183" units="cm"/>
      <inkml:brushProperty name="color" value="#fed406"/>
    </inkml:brush>
  </inkml:definitions>
  <inkml:trace contextRef="#ctx0" brushRef="#br0">70550.000 58700.000 525,'21.000'48.000'113,"-5.000"-3.000"-23,-7.000-3.000-24,-5.000-2.000-22,-4.000-1.000-13,0.000 3.000-3,0.000 3.000-2,0.000 4.000-2,0.000 4.000-5,0.000 6.000-3,0.000 7.000-6,0.000 6.000-4,0.000 6.000-4,0.000 6.000-4,0.000 7.000-2,0.000 6.000-4,0.000 6.000-7,0.000 6.000-12,0.000 7.000-11,0.000 6.000-11,0.000-7.000-8,0.000-18.000-4,0.000-19.000-3,0.000-18.000-4</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02"/>
    </inkml:context>
    <inkml:brush xml:id="br0">
      <inkml:brushProperty name="width" value="0.05313" units="cm"/>
      <inkml:brushProperty name="height" value="0.05313" units="cm"/>
      <inkml:brushProperty name="color" value="#fed406"/>
    </inkml:brush>
  </inkml:definitions>
  <inkml:trace contextRef="#ctx0" brushRef="#br0">79850.000 31600.000 414,'48.000'23.000'67,"-3.000"-3.000"-13,-3.000-3.000-12,-2.000-2.000-12,-1.000-3.000-6,3.000 1.000 3,3.000-1.000 2,4.000 1.000 2,-3.000 1.000-1,-5.000 3.000-4,-7.000 3.000-4,-5.000 4.000-4,-1.000 4.000-4,6.000 6.000-3,7.000 7.000-3,6.000 6.000-2,1.000 1.000-3,-3.000-3.000-2,-3.000-3.000-1,-2.000-2.000-2,-3.000-8.000-2,1.000-8.000-1,-1.000-10.000-3,1.000-9.000-2,-1.000-7.000 0,1.000-3.000 2,-1.000-3.000 1,1.000-2.000 2,1.000-9.000 0,3.000-12.000-2,3.000-13.000-2,4.000-12.000-1,1.000-5.000-1,0.000 3.000 0,0.000 3.000 0,0.000 4.000 0,-4.000 2.000 1,-5.000 4.000 1,-7.000 3.000 2,-5.000 3.000 2,-3.000 7.000 5,4.000 14.000 7,3.000 11.000 7,3.000 14.000 8,-1.000 7.000 2,-2.000 3.000-4,-3.000 3.000-4,-3.000 4.000-3,-2.000 1.000-3,0.000 0.000-1,0.000 0.000 1,0.000 0.000-2,4.000-2.000-1,10.000-3.000-5,10.000-3.000-4,9.000-2.000-3,2.000-6.000-3,-2.000-6.000-1,-3.000-6.000-1,-3.000-6.000-1,-1.000-6.000 0,4.000-2.000 1,3.000-3.000 0,3.000-3.000 1,-2.000-2.000 1,-6.000 0.000 0,-6.000 0.000 1,-6.000 0.000-1,-4.000 3.000 2,1.000 6.000 2,-1.000 7.000 1,1.000 6.000 1,1.000 4.000 3,3.000 4.000 6,3.000 3.000 6,4.000 3.000 4,-3.000 4.000 3,-5.000 7.000-1,-7.000 6.000-1,-5.000 7.000 0,-4.000 4.000-1,0.000 3.000-1,0.000 3.000 1,0.000 4.000-1,0.000-1.000-2,0.000-3.000-4,0.000-3.000-4,0.000-2.000-3,4.000-8.000-6,10.000-8.000-5,10.000-10.000-6,9.000-9.000-5,4.000-7.000-3,1.000-3.000 1,-1.000-3.000 2,1.000-2.000 1,-1.000-6.000 2,1.000-6.000 1,-1.000-6.000 2,1.000-6.000 2,-4.000-1.000 1,-6.000 7.000 3,-6.000 6.000 1,-6.000 7.000 2,-2.000 4.000 5,3.000 3.000 5,3.000 3.000 5,4.000 4.000 7,-1.000 4.000 2,-3.000 6.000 2,-3.000 7.000 1,-2.000 6.000 0,-3.000 3.000 0,1.000 0.000-4,-1.000 0.000-2,1.000 0.000-3,2.000-2.000-2,7.000-3.000-3,6.000-3.000-1,7.000-2.000-3,0.000-5.000-3,-2.000-2.000-2,-3.000-3.000-4,-3.000-3.000-3,1.000-4.000-3,6.000-3.000-2,7.000-3.000-2,6.000-2.000-3,3.000-6.000 0,0.000-6.000 3,0.000-6.000 2,0.000-6.000 1,0.000-4.000 1,0.000 1.000-1,0.000-1.000-3,0.000 1.000-1,-4.000 2.000 0,-5.000 7.000 1,-7.000 6.000 3,-5.000 7.000 1,-6.000 2.000 1,-3.000 1.000 2,-3.000-1.000 2,-2.000 1.000 1,-1.000 2.000 5,3.000 7.000 10,3.000 6.000 11,4.000 7.000 9,1.000 5.000 5,0.000 7.000-2,0.000 6.000-1,0.000 7.000-2,-2.000 0.000-2,-3.000-2.000-6,-3.000-3.000-6,-2.000-3.000-5</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06"/>
    </inkml:context>
    <inkml:brush xml:id="br0">
      <inkml:brushProperty name="width" value="0.04382" units="cm"/>
      <inkml:brushProperty name="height" value="0.04382" units="cm"/>
      <inkml:brushProperty name="color" value="#f2395b"/>
    </inkml:brush>
  </inkml:definitions>
  <inkml:trace contextRef="#ctx0" brushRef="#br0">47500.000 29200.000 502,'-180.000'-110.000'51,"41.000"32.000"-6,40.000 31.000-6,42.000 32.000-6,16.000 19.000-6,-6.000 10.000-1,-6.000 10.000-4,-6.000 9.000-2,-4.000 7.000-2,1.000 7.000-4,-1.000 6.000-4,1.000 7.000-2,-1.000 4.000-2,1.000 3.000 2,-1.000 3.000-1,1.000 4.000 1,1.000 1.000 1,3.000 0.000-1,3.000 0.000 1,4.000 0.000-1,5.000 3.000 0,10.000 6.000 1,10.000 7.000 1,9.000 6.000 0,6.000 1.000 0,3.000-3.000-1,3.000-3.000-1,4.000-2.000 0,2.000-5.000-2,4.000-2.000-1,3.000-3.000-2,3.000-3.000-2,4.000-6.000 0,7.000-5.000 2,6.000-7.000 0,7.000-5.000 1,5.000-4.000 0,7.000 0.000-2,6.000 0.000-2,7.000 0.000 0,4.000-4.000-2,3.000-5.000 1,3.000-7.000 0,4.000-5.000 1,1.000-6.000 0,0.000-3.000 0,0.000-3.000 1,0.000-2.000 0,1.000-3.000 1,4.000 1.000 1,3.000-1.000-1,3.000 1.000 2,-2.000-3.000-1,-6.000-2.000-1,-6.000-3.000 0,-6.000-3.000-1,-2.000-7.000 0,3.000-9.000-2,3.000-10.000 0,4.000-8.000-1,-1.000-9.000 0,-3.000-6.000 0,-3.000-6.000 0,-2.000-6.000 0,-3.000-6.000 0,1.000-2.000-1,-1.000-3.000-1,1.000-3.000-2,-4.000-2.000 1,-6.000 0.000 0,-6.000 0.000 1,-6.000 0.000 0,-7.000 0.000 1,-6.000 0.000 0,-6.000 0.000 0,-6.000 0.000-1,-4.000-2.000 1,1.000-3.000 0,-1.000-3.000-1,1.000-2.000-1,-4.000-1.000 1,-6.000 3.000 0,-6.000 3.000 0,-6.000 4.000 1,-7.000 1.000 0,-6.000 0.000-1,-6.000 0.000 0,-6.000 0.000-1,-7.000 4.000 0,-6.000 10.000 0,-6.000 10.000 1,-6.000 9.000 0,-4.000 4.000 0,1.000 1.000 1,-1.000-1.000 0,1.000 1.000 1,-3.000 2.000-1,-2.000 7.000 0,-3.000 6.000-1,-3.000 7.000-1,-7.000 5.000-2,-9.000 7.000-5,-10.000 6.000-4,-8.000 7.000-5,-9.000 8.000-1,-6.000 14.000-1,-6.000 11.000 1,-6.000 14.000-1,5.000 5.000 0,20.000 1.000-3,18.000-1.000-1,20.000 1.000-3,14.000-6.000 1,14.000-8.000 6,11.000-10.000 4,14.000-9.000 5,5.000-5.000 1,1.000 0.000-2,-1.000 0.000-3,1.000 0.000-3</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06"/>
    </inkml:context>
    <inkml:brush xml:id="br0">
      <inkml:brushProperty name="width" value="0.03648" units="cm"/>
      <inkml:brushProperty name="height" value="0.03648" units="cm"/>
      <inkml:brushProperty name="color" value="#f2395b"/>
    </inkml:brush>
  </inkml:definitions>
  <inkml:trace contextRef="#ctx0" brushRef="#br0">47200.000 30100.000 603,'43.000'123.000'152,"-11.000"-3.000"-38,-14.000-3.000-38,-11.000-2.000-40,-11.000 2.000-22,-5.000 9.000-10,-7.000 10.000-7,-5.000 10.000-9,-1.000-6.000-2,6.000-18.000 4,7.000-19.000 3,6.000-18.000 3,1.000-15.000-9,-3.000-9.000-25,-3.000-10.000-24,-2.000-8.000-24</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08"/>
    </inkml:context>
    <inkml:brush xml:id="br0">
      <inkml:brushProperty name="width" value="0.03941" units="cm"/>
      <inkml:brushProperty name="height" value="0.03941" units="cm"/>
      <inkml:brushProperty name="color" value="#f2395b"/>
    </inkml:brush>
  </inkml:definitions>
  <inkml:trace contextRef="#ctx0" brushRef="#br0">77700.000 29000.000 558,'-19.000'-24.000'50,"13.000"4.000"-4,12.000 3.000-4,13.000 3.000-4,9.000 3.000-4,6.000 3.000-2,7.000 3.000-4,6.000 4.000-1,1.000 2.000-4,-3.000 4.000-1,-3.000 3.000-3,-2.000 3.000-2,-5.000 4.000-3,-2.000 7.000-4,-3.000 6.000-5,-3.000 7.000-2,-6.000 2.000-3,-5.000 1.000 1,-7.000-1.000 2,-5.000 1.000 0,-8.000 4.000-3,-5.000 9.000-5,-7.000 10.000-5,-5.000 10.000-6,-9.000 4.000-3,-9.000 0.000 1,-10.000 0.000-1,-8.000 0.000 1,-6.000 0.000-1,1.000 0.000 1,-1.000 0.000-1,1.000 0.000-1,-1.000 0.000 1,1.000 0.000 2,-1.000 0.000 2,1.000 0.000 1,-1.000-4.000 5,1.000-5.000 6,-1.000-7.000 7,1.000-5.000 7,4.000-9.000 3,9.000-9.000-1,10.000-10.000 0,10.000-8.000 0,18.000-8.000 2,28.000-2.000 6,28.000-3.000 7,29.000-3.000 5,10.000-6.000 1,-6.000-5.000-7,-6.000-7.000-6,-6.000-5.000-7,-2.000-4.000-4,3.000 0.000-3,3.000 0.000-3,4.000 0.000-3,4.000-2.000-5,6.000-3.000-5,7.000-3.000-4,6.000-2.000-5,-4.000 0.000-5,-11.000 7.000-6,-14.000 6.000-5,-11.000 7.000-5,-11.000 2.000-2,-5.000 1.000 4,-7.000-1.000 4,-5.000 1.000 3</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06"/>
    </inkml:context>
    <inkml:brush xml:id="br0">
      <inkml:brushProperty name="width" value="0.07302" units="cm"/>
      <inkml:brushProperty name="height" value="0.07302" units="cm"/>
      <inkml:brushProperty name="color" value="#f2395b"/>
    </inkml:brush>
  </inkml:definitions>
  <inkml:trace contextRef="#ctx0" brushRef="#br0">74313.000 25931.000,'-16.000'-15.000,"16.000"7.000,0.000 0.000,-8.000 8.000,0.000 0.000,16.000 8.000,0.000 0.000,0.000 31.000,0.000 0.000,-8.000 32.000,0.000-1.000,-8.000 9.000,0.000-1.000,-8.000 0.000,1.000 1.000,7.000-40.000,0.000 0.000,8.000-31.000,0.000 0.000,0.000-24.000,0.000 0.000,8.000 1.000</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09"/>
    </inkml:context>
    <inkml:brush xml:id="br0">
      <inkml:brushProperty name="width" value="0.03859" units="cm"/>
      <inkml:brushProperty name="height" value="0.03859" units="cm"/>
      <inkml:brushProperty name="color" value="#f2395b"/>
    </inkml:brush>
  </inkml:definitions>
  <inkml:trace contextRef="#ctx0" brushRef="#br0">78700.000 28600.000 570,'-4.000'-116.000'2,"-5.000"19.000"3,-7.000 19.000 5,-5.000 19.000 3,-6.000 12.000 3,-3.000 6.000 4,-3.000 7.000 2,-2.000 6.000 3,-5.000 4.000 0,-2.000 4.000-3,-3.000 3.000-3,-3.000 3.000-3,-2.000 1.000-3,0.000 1.000-1,0.000-1.000-1,0.000 1.000-2,-7.000 4.000 0,-11.000 9.000-1,-14.000 10.000-1,-11.000 10.000 0,-9.000 10.000 1,-3.000 13.000-1,-3.000 12.000 1,-2.000 13.000-1,-3.000 9.000 1,1.000 6.000 0,-1.000 7.000 0,1.000 6.000 0,2.000 3.000-1,7.000 0.000 0,6.000 0.000-2,7.000 0.000 1,7.000 3.000-2,9.000 6.000 2,10.000 7.000 0,10.000 6.000 1,7.000 9.000 0,6.000 13.000-1,7.000 12.000 0,6.000 13.000-1,4.000 6.000 0,4.000 0.000 0,3.000 0.000-1,3.000 0.000-1,7.000-10.000-1,14.000-18.000 1,11.000-19.000-2,14.000-18.000 0,13.000-15.000 0,16.000-9.000-3,15.000-10.000-2,17.000-8.000-1,10.000-11.000-2,6.000-8.000 0,7.000-10.000 0,6.000-9.000-2,7.000-10.000 0,10.000-9.000 1,10.000-10.000-1,9.000-8.000 0,4.000-14.000-1,1.000-15.000 0,-1.000-15.000 0,1.000-16.000-1,-3.000-13.000-1,-2.000-9.000 2,-3.000-10.000 0,-3.000-8.000 0,-9.000-12.000 0,-11.000-12.000-1,-14.000-13.000-2,-11.000-12.000-1,-12.000-7.000-1,-9.000 1.000 2,-10.000-1.000 0,-8.000 1.000 2,-12.000 2.000 1,-12.000 7.000 4,-13.000 6.000 3,-12.000 7.000 4,-15.000 7.000 1,-15.000 9.000 1,-15.000 10.000 2,-16.000 10.000 0,-13.000 8.000 0,-9.000 10.000-1,-10.000 10.000-1,-8.000 9.000-1,-12.000 10.000-2,-12.000 14.000-3,-13.000 11.000-4,-12.000 14.000-2,4.000 7.000-1,22.000 3.000 1,22.000 3.000 2,23.000 4.000 2,10.000 2.000-6,0.000 4.000-11,0.000 3.000-12,0.000 3.000-13</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12"/>
    </inkml:context>
    <inkml:brush xml:id="br0">
      <inkml:brushProperty name="width" value="0.04148" units="cm"/>
      <inkml:brushProperty name="height" value="0.04148" units="cm"/>
      <inkml:brushProperty name="color" value="#f2395b"/>
    </inkml:brush>
  </inkml:definitions>
  <inkml:trace contextRef="#ctx0" brushRef="#br0">7450.000 35550.000 530,'-60.000'1.000'-7,"32.000"4.000"19,31.000 3.000 19,32.000 3.000 19,13.000 3.000 5,-3.000 3.000-10,-3.000 3.000-8,-2.000 4.000-9,-1.000 1.000-7,3.000 0.000-2,3.000 0.000-2,4.000 0.000-4,1.000 1.000-2,0.000 4.000-2,0.000 3.000-2,0.000 3.000-3,0.000-1.000-1,0.000-2.000 0,0.000-3.000-1,0.000-3.000 0,1.000-2.000-1,4.000 0.000-2,3.000 0.000 0,3.000 0.000-1,1.000-4.000-1,1.000-5.000 1,-1.000-7.000 1,1.000-5.000 0,1.000-9.000-1,3.000-9.000-2,3.000-10.000-3,4.000-8.000-1,4.000-9.000-2,6.000-6.000 0,7.000-6.000 1,6.000-6.000-1,3.000-1.000 2,0.000 7.000 0,0.000 6.000 2,0.000 7.000 1,-2.000 7.000 1,-3.000 9.000 1,-3.000 10.000 1,-2.000 10.000 0,-6.000 5.000 3,-6.000 4.000 1,-6.000 3.000 2,-6.000 3.000 2,-4.000 4.000 1,1.000 7.000 2,-1.000 6.000 2,1.000 7.000 1,-3.000 0.000 0,-2.000-2.000 0,-3.000-3.000-1,-3.000-3.000-1,-4.000-4.000 0,-3.000-3.000-1,-3.000-3.000 0,-2.000-2.000-1,-1.000-1.000-1,3.000 3.000-1,3.000 3.000-1,4.000 4.000-1,4.000-1.000-1,6.000-3.000-1,7.000-3.000 0,6.000-2.000-2,6.000-5.000 0,6.000-2.000-1,7.000-3.000 0,6.000-3.000-1,6.000-4.000 0,6.000-3.000 0,7.000-3.000 2,6.000-2.000-1,3.000-8.000 0,0.000-8.000-4,0.000-10.000-3,0.000-9.000-4,1.000-5.000 0,4.000 0.000 0,3.000 0.000 1,3.000 0.000 2,-2.000 4.000 1,-6.000 10.000 2,-6.000 10.000 2,-6.000 9.000 2,-2.000 10.000 2,3.000 14.000 0,3.000 11.000 1,4.000 14.000 0,-3.000 7.000 2,-5.000 3.000 0,-7.000 3.000 3,-5.000 4.000 0,-6.000 2.000 2,-3.000 4.000 2,-3.000 3.000 2,-2.000 3.000 2,-5.000-4.000-1,-2.000-8.000 0,-3.000-10.000-1,-3.000-9.000-1,-1.000-7.000-1,4.000-3.000-1,3.000-3.000-2,3.000-2.000 0,3.000-8.000-3,3.000-8.000-1,3.000-10.000-4,4.000-9.000-1,1.000-7.000-3,0.000-3.000-2,0.000-3.000-2,0.000-2.000-2,-2.000 0.000-1,-3.000 7.000 1,-3.000 6.000 3,-2.000 7.000 0,-1.000 4.000 3,3.000 3.000 0,3.000 3.000 1,4.000 4.000 1,-1.000 5.000 2,-3.000 10.000 1,-3.000 10.000 2,-2.000 9.000 2,-3.000 2.000 1,1.000-2.000 1,-1.000-3.000 0,1.000-3.000 2,-1.000-4.000 0,1.000-3.000-1,-1.000-3.000 0,1.000-2.000-1,1.000-3.000-1,3.000 1.000-1,3.000-1.000 0,4.000 1.000-1,1.000-4.000 0,0.000-6.000-2,0.000-6.000 0,0.000-6.000-1,1.000-4.000-1,4.000 1.000-2,3.000-1.000-2,3.000 1.000-1,-2.000-1.000-1,-6.000 1.000-1,-6.000-1.000 0,-6.000 1.000 0,-6.000 1.000-1,-2.000 3.000 0,-3.000 3.000 0,-3.000 4.000-1,-4.000 1.000 0,-3.000 0.000 0,-3.000 0.000 2,-2.000 0.000 0,-6.000 0.000 2,-6.000 0.000 1,-6.000 0.000 2,-6.000 0.000 3,-2.000 3.000-1,3.000 6.000 1,3.000 7.000 0,4.000 6.000 0,4.000 1.000 1,6.000-3.000 5,7.000-3.000 5,6.000-2.000 3,4.000-3.000 2,4.000 1.000 0,3.000-1.000-1,3.000 1.000-1,3.000-3.000-4,3.000-2.000-4,3.000-3.000-7,4.000-3.000-5,-1.000-7.000-4,-3.000-9.000-3,-3.000-10.000-3,-2.000-8.000-3,-9.000-3.000-1,-12.000 7.000-1,-13.000 6.000 1,-12.000 7.000 0,-7.000 2.000 2,1.000 1.000 5,-1.000-1.000 5,1.000 1.000 5,2.000-1.000 3,7.000 1.000 0,6.000-1.000 0,7.000 1.000 1,-1.000-1.000-1,-6.000 1.000 1,-6.000-1.000-1,-6.000 1.000-1,-2.000-1.000 0,3.000 1.000-1,3.000-1.000-3,4.000 1.000-1,-1.000 1.000-1,-3.000 3.000-2,-3.000 3.000-3,-2.000 4.000-1,-3.000 1.000-2,1.000 0.000-4,-1.000 0.000-2,1.000 0.000-3,-3.000 3.000 3,-2.000 6.000 9,-3.000 7.000 10,-3.000 6.000 9,-2.000 1.000 6,0.000-3.000 1,0.000-3.000 1,0.000-2.000 1,1.000-8.000-3,4.000-8.000-5,3.000-10.000-5,3.000-9.000-7,1.000-5.000-2,1.000 0.000-2,-1.000 0.000 0,1.000 0.000-2,-3.000 1.000 2,-2.000 4.000 1,-3.000 3.000 4,-3.000 3.000 1,-2.000 3.000 4,0.000 3.000 1,0.000 3.000 3,0.000 4.000 3,0.000 4.000 0,0.000 6.000-1,0.000 7.000-1,0.000 6.000-1</inkml:trace>
</inkml:ink>
</file>

<file path=ppt/ink/ink2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17"/>
    </inkml:context>
    <inkml:brush xml:id="br0">
      <inkml:brushProperty name="width" value="0.03722" units="cm"/>
      <inkml:brushProperty name="height" value="0.03722" units="cm"/>
      <inkml:brushProperty name="color" value="#f2395b"/>
    </inkml:brush>
  </inkml:definitions>
  <inkml:trace contextRef="#ctx0" brushRef="#br0">7200.000 15500.000 591,'-40.000'-22.000'16,"23.000"6.000"9,22.000 7.000 7,22.000 6.000 9,8.000 3.000 1,-2.000 0.000-8,-3.000 0.000-8,-3.000 0.000-6,1.000 1.000-7,6.000 4.000-5,7.000 3.000-5,6.000 3.000-6,1.000-1.000-2,-3.000-2.000 3,-3.000-3.000 2,-2.000-3.000 3,-1.000-2.000 0,3.000 0.000 0,3.000 0.000-2,4.000 0.000 0,1.000 0.000-1,0.000 0.000 1,0.000 0.000 0,0.000 0.000 1,0.000 0.000 0,0.000 0.000-1,0.000 0.000 0,0.000 0.000-1,0.000 0.000 0,0.000 0.000 0,0.000 0.000 1,0.000 0.000-1,1.000 0.000 1,4.000 0.000 0,3.000 0.000 0,3.000 0.000 0,-1.000 0.000 0,-2.000 0.000 0,-3.000 0.000-2,-3.000 0.000 0,-1.000-2.000 0,4.000-3.000 0,3.000-3.000 1,3.000-2.000 0,1.000-1.000 0,1.000 3.000 1,-1.000 3.000-1,1.000 4.000 1,-1.000 1.000-1,1.000 0.000 1,-1.000 0.000 0,1.000 0.000 0,-1.000 0.000 0,1.000 0.000 0,-1.000 0.000 0,1.000 0.000-1,-3.000 0.000 1,-2.000 0.000 0,-3.000 0.000 0,-3.000 0.000-1,-1.000 1.000 1,4.000 4.000 1,3.000 3.000 1,3.000 3.000 0,1.000-1.000 0,1.000-2.000 0,-1.000-3.000 0,1.000-3.000-1,1.000-2.000 0,3.000 0.000 0,3.000 0.000 0,4.000 0.000 0,-1.000 0.000-1,-3.000 0.000 1,-3.000 0.000-2,-2.000 0.000 1,-3.000 0.000-1,1.000 0.000 0,-1.000 0.000-1,1.000 0.000 0,1.000 0.000 1,3.000 0.000-1,3.000 0.000 0,4.000 0.000 1,1.000 1.000 0,0.000 4.000 0,0.000 3.000 0,0.000 3.000 1,0.000 1.000 0,0.000 1.000 0,0.000-1.000 0,0.000 1.000 1,0.000-3.000-1,0.000-2.000 0,0.000-3.000 0,0.000-3.000 0,0.000-2.000 0,0.000 0.000 0,0.000 0.000 0,0.000 0.000-1,0.000 0.000 1,0.000 0.000-1,0.000 0.000 0,0.000 0.000 0,0.000 0.000 0,0.000 0.000 0,0.000 0.000-1,0.000 0.000 0,-4.000 1.000 1,-5.000 4.000-1,-7.000 3.000 0,-5.000 3.000-1,-3.000-1.000 1,4.000-2.000-1,3.000-3.000 0,3.000-3.000 0,1.000-1.000-1,1.000 4.000 2,-1.000 3.000 0,1.000 3.000 0,-3.000-1.000 1,-2.000-2.000-1,-3.000-3.000 1,-3.000-3.000-1,-1.000-2.000 0,4.000 0.000 1,3.000 0.000 0,3.000 0.000 0,1.000 0.000 1,1.000 0.000-1,-1.000 0.000 1,1.000 0.000 0,-1.000 0.000-1,1.000 0.000 1,-1.000 0.000-1,1.000 0.000 0,-1.000 1.000 0,1.000 4.000 0,-1.000 3.000 0,1.000 3.000 0,-1.000-1.000-1,1.000-2.000 1,-1.000-3.000-1,1.000-3.000 1,-1.000-2.000-1,1.000 0.000 1,-1.000 0.000 1,1.000 0.000 0,1.000 0.000 1,3.000 0.000-1,3.000 0.000-1,4.000 0.000 1,2.000 0.000-1,4.000 0.000 1,3.000 0.000-1,3.000 0.000 1,1.000 0.000-1,1.000 0.000 1,-1.000 0.000 0,1.000 0.000 1,-1.000 0.000-1,1.000 0.000 1,-1.000 0.000-1,1.000 0.000 0,2.000-2.000 1,7.000-3.000-1,6.000-3.000 1,7.000-2.000 0,0.000-1.000-1,-2.000 3.000 0,-3.000 3.000-1,-3.000 4.000-1,-1.000 1.000-1,4.000 0.000 1,3.000 0.000-1,3.000 0.000-1,1.000-2.000 1,1.000-3.000 0,-1.000-3.000 0,1.000-2.000 1,-3.000-3.000 0,-2.000 1.000-1,-3.000-1.000 0,-3.000 1.000 0,-2.000 1.000 0,0.000 3.000 0,0.000 3.000 1,0.000 4.000 0,0.000 1.000 1,0.000 0.000-1,0.000 0.000 1,0.000 0.000-1,0.000 0.000 1,0.000 0.000-1,0.000 0.000 1,0.000 0.000 0,0.000 0.000 0,0.000 0.000 1,0.000 0.000-1,0.000 0.000 1,-2.000 0.000 0,-3.000 0.000-1,-3.000 0.000 1,-2.000 0.000-1,-1.000 0.000 1,3.000 0.000-1,3.000 0.000 1,4.000 0.000-1,-1.000 0.000 0,-3.000 0.000 0,-3.000 0.000 0,-2.000 0.000 1,-3.000 1.000-1,1.000 4.000 0,-1.000 3.000 0,1.000 3.000 0,-1.000-1.000 0,1.000-2.000 0,-1.000-3.000-1,1.000-3.000 1,1.000-1.000 0,3.000 4.000 0,3.000 3.000 0,4.000 3.000 0,-1.000-1.000 0,-3.000-2.000 0,-3.000-3.000 1,-2.000-3.000-1,-1.000-2.000 1,3.000 0.000 0,3.000 0.000-1,4.000 0.000 1,-1.000 0.000 0,-3.000 0.000 0,-3.000 0.000 0,-2.000 0.000 0,-1.000 0.000 0,3.000 0.000 0,3.000 0.000 0,4.000 0.000 0,1.000 0.000 0,0.000 0.000 0,0.000 0.000-1,0.000 0.000 1,0.000 0.000-1,0.000 0.000 1,0.000 0.000-1,0.000 0.000 0,1.000 0.000 0,4.000 0.000 0,3.000 0.000 0,3.000 0.000-1,-1.000 0.000 1,-2.000 0.000 0,-3.000 0.000 1,-3.000 0.000-1,-2.000 0.000 1,0.000 0.000-1,0.000 0.000 2,0.000 0.000-1,1.000 0.000 0,4.000 0.000 1,3.000 0.000-1,3.000 0.000-1,-1.000 0.000 1,-2.000 0.000 0,-3.000 0.000 0,-3.000 0.000-1,-1.000 0.000 1,4.000 0.000 0,3.000 0.000 0,3.000 0.000 0,3.000 1.000 0,3.000 4.000-1,3.000 3.000 1,4.000 3.000-1,1.000-1.000 1,0.000-2.000-1,0.000-3.000 0,0.000-3.000 0,-2.000-2.000-1,-3.000 0.000 0,-3.000 0.000 0,-2.000 0.000-1,-1.000-2.000 0,3.000-3.000 0,3.000-3.000 0,4.000-2.000 0,-1.000-1.000 1,-3.000 3.000 0,-3.000 3.000 1,-2.000 4.000 1,-1.000 1.000 0,3.000 0.000 1,3.000 0.000-1,4.000 0.000 0,-1.000 0.000-1,-3.000 0.000 1,-3.000 0.000 0,-2.000 0.000-1,-3.000 0.000 1,1.000 0.000-1,-1.000 0.000 1,1.000 0.000-1,1.000 0.000 1,3.000 0.000-1,3.000 0.000 1,4.000 0.000 0,-1.000 0.000 1,-3.000 0.000-1,-3.000 0.000 0,-2.000 0.000 0,-3.000 1.000 0,1.000 4.000-1,-1.000 3.000 1,1.000 3.000 0,1.000-1.000 0,3.000-2.000-1,3.000-3.000 1,4.000-3.000 0,2.000-1.000-1,4.000 4.000 1,3.000 3.000-1,3.000 3.000 1,1.000-1.000-1,1.000-2.000 1,-1.000-3.000-1,1.000-3.000 2,1.000-2.000-1,3.000 0.000 1,3.000 0.000 0,4.000 0.000 0,1.000-2.000 1,0.000-3.000-1,0.000-3.000 0,0.000-2.000-1,1.000-3.000 1,4.000 1.000-1,3.000-1.000 0,3.000 1.000 0,-1.000 1.000 0,-2.000 3.000 0,-3.000 3.000-1,-3.000 4.000 0,-2.000 1.000 0,0.000 0.000 0,0.000 0.000-1,0.000 0.000 1,-4.000 0.000-1,-5.000 0.000 0,-7.000 0.000 1,-5.000 0.000-1,-4.000 0.000 1,0.000 0.000 0,0.000 0.000-1,0.000 0.000 0,0.000 0.000 0,0.000 0.000 1,0.000 0.000-1,0.000 0.000 1,-4.000 0.000-1,-5.000 0.000 1,-7.000 0.000 0,-5.000 0.000 0,-4.000 0.000 0,0.000 0.000 0,0.000 0.000 0,0.000 0.000 0,0.000 0.000 0,0.000 0.000 0,0.000 0.000 0,0.000 0.000 1,-2.000 0.000 0,-3.000 0.000 0,-3.000 0.000 1,-2.000 0.000 1,-1.000 0.000 0,3.000 0.000-1,3.000 0.000 1,4.000 0.000 0,4.000-2.000-1,6.000-3.000 0,7.000-3.000 0,6.000-2.000 0,3.000-3.000 0,0.000 1.000 0,0.000-1.000 0,0.000 1.000 0,-2.000-1.000 1,-3.000 1.000-2,-3.000-1.000 1,-2.000 1.000-1,-1.000-1.000 0,3.000 1.000-1,3.000-1.000 0,4.000 1.000 0,-3.000 1.000 0,-5.000 3.000-1,-7.000 3.000 0,-5.000 4.000 0,-3.000 1.000 0,4.000 0.000 0,3.000 0.000-1,3.000 0.000 0,-1.000 0.000 0,-2.000 0.000 0,-3.000 0.000 0,-3.000 0.000 1,-1.000 0.000 0,4.000 0.000 0,3.000 0.000 0,3.000 0.000 1,-2.000 0.000-1,-6.000 0.000 1,-6.000 0.000-1,-6.000 0.000 1,-4.000-2.000 0,1.000-3.000-1,-1.000-3.000 1,1.000-2.000 1,-4.000-1.000-1,-6.000 3.000 0,-6.000 3.000-1,-6.000 4.000 1,-4.000 1.000 0,1.000 0.000-1,-1.000 0.000 1,1.000 0.000-1,-3.000 0.000 0,-2.000 0.000 1,-3.000 0.000 0,-3.000 0.000-1,-1.000 0.000 1,4.000 0.000 0,3.000 0.000 0,3.000 0.000 0,3.000 0.000 0,3.000 0.000 0,3.000 0.000 1,4.000 0.000-1,2.000 0.000 0,4.000 0.000 0,3.000 0.000 0,3.000 0.000 0,-1.000-2.000 0,-2.000-3.000 1,-3.000-3.000-1,-3.000-2.000 0,-4.000-1.000 0,-3.000 3.000-1,-3.000 3.000 1,-2.000 4.000-1,-5.000 1.000 1,-2.000 0.000-1,-3.000 0.000 1,-3.000 0.000 0,-4.000 0.000-1,-3.000 0.000 1,-3.000 0.000-1,-2.000 0.000 0,-1.000 0.000-1,3.000 0.000 1,3.000 0.000 0,4.000 0.000-1,2.000 0.000 1,4.000 0.000 0,3.000 0.000 0,3.000 0.000 1,-1.000 0.000-1,-2.000 0.000 1,-3.000 0.000 0,-3.000 0.000 0,-4.000 0.000-1,-3.000 0.000 0,-3.000 0.000-2,-2.000 0.000 0,-12.000 0.000-9,-19.000 0.000-16,-18.000 0.000-16,-19.000 0.000-16,-10.000 1.000-6,1.000 4.000 7,-1.000 3.000 5,1.000 3.000 7</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18"/>
    </inkml:context>
    <inkml:brush xml:id="br0">
      <inkml:brushProperty name="width" value="0.03622" units="cm"/>
      <inkml:brushProperty name="height" value="0.03622" units="cm"/>
      <inkml:brushProperty name="color" value="#f2395b"/>
    </inkml:brush>
  </inkml:definitions>
  <inkml:trace contextRef="#ctx0" brushRef="#br0">7500.000 12300.000 607,'-24.000'-52.000'1,"4.000"-3.000"0,3.000-3.000 2,3.000-2.000 1,3.000 13.000 7,3.000 31.000 13,3.000 32.000 12,4.000 31.000 13,1.000 20.000 2,0.000 9.000-7,0.000 10.000-9,0.000 10.000-7,0.000 4.000-6,0.000 0.000-1,0.000 0.000-2,0.000 0.000-1,0.000 1.000-4,0.000 4.000-6,0.000 3.000-5,0.000 3.000-4,0.000 6.000-5,0.000 9.000-1,0.000 10.000-2,0.000 10.000-1,1.000 0.000-2,4.000-5.000-1,3.000-7.000-2,3.000-5.000 0,3.000-11.000 0,3.000-11.000 0,3.000-14.000 1,4.000-11.000 0,-3.000-14.000 1,-5.000-11.000 0,-7.000-14.000 0,-5.000-11.000 0,-1.000-14.000-7,6.000-11.000-10,7.000-14.000-13,6.000-11.000-12,-1.000-7.000 0,-5.000 0.000 12,-7.000 0.000 11,-5.000 0.000 12</inkml:trace>
</inkml:ink>
</file>

<file path=ppt/ink/ink2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20"/>
    </inkml:context>
    <inkml:brush xml:id="br0">
      <inkml:brushProperty name="width" value="0.03829" units="cm"/>
      <inkml:brushProperty name="height" value="0.03829" units="cm"/>
      <inkml:brushProperty name="color" value="#f2395b"/>
    </inkml:brush>
  </inkml:definitions>
  <inkml:trace contextRef="#ctx0" brushRef="#br0">7900.000 11900.000 574,'3.000'-47.000'3,"6.000"6.000"5,7.000 7.000 5,6.000 6.000 6,7.000 6.000 3,10.000 6.000-1,10.000 7.000 1,9.000 6.000 0,6.000 1.000-1,3.000-3.000-4,3.000-3.000-2,4.000-2.000-4,4.000-3.000-2,6.000 1.000 0,7.000-1.000-1,6.000 1.000-1,4.000 1.000-1,4.000 3.000-1,3.000 3.000-1,3.000 4.000-1,3.000-1.000-2,3.000-3.000-1,3.000-3.000-2,4.000-2.000-2,1.000 0.000 1,0.000 7.000 0,0.000 6.000 1,0.000 7.000 0,1.000 4.000 2,4.000 3.000-1,3.000 3.000 2,3.000 4.000-1,-1.000-1.000 1,-2.000-3.000 0,-3.000-3.000 0,-3.000-2.000 0,1.000-3.000 0,6.000 1.000 0,7.000-1.000-1,6.000 1.000-1,3.000-3.000 0,0.000-2.000-2,0.000-3.000-1,0.000-3.000-2,-2.000-4.000 0,-3.000-3.000-1,-3.000-3.000 1,-2.000-2.000 0,-1.000-3.000-1,3.000 1.000 2,3.000-1.000 0,4.000 1.000 1,-3.000 1.000 1,-5.000 3.000 0,-7.000 3.000 1,-5.000 4.000 2,-1.000 1.000-1,6.000 0.000 1,7.000 0.000 1,6.000 0.000-1,1.000 1.000 1,-3.000 4.000 0,-3.000 3.000 1,-2.000 3.000 1,-1.000 1.000-1,3.000 1.000 0,3.000-1.000-1,4.000 1.000 1,1.000-3.000-1,0.000-2.000 0,0.000-3.000 0,0.000-3.000-1,1.000-2.000 1,4.000 0.000 0,3.000 0.000-1,3.000 0.000 1,1.000-2.000-1,1.000-3.000 0,-1.000-3.000 0,1.000-2.000 0,-3.000-3.000 0,-2.000 1.000 0,-3.000-1.000 0,-3.000 1.000 0,-1.000 1.000 0,4.000 3.000 0,3.000 3.000 0,3.000 4.000 1,1.000-1.000-1,1.000-3.000-1,-1.000-3.000 0,1.000-2.000 0,2.000-3.000-1,7.000 1.000 1,6.000-1.000 0,7.000 1.000 0,0.000-1.000 0,-2.000 1.000 0,-3.000-1.000-1,-3.000 1.000-1,-4.000-1.000 0,-3.000 1.000 1,-3.000-1.000 0,-2.000 1.000 1,-5.000 1.000 0,-2.000 3.000 0,-3.000 3.000 1,-3.000 4.000 0,-1.000 2.000-1,4.000 4.000 1,3.000 3.000 0,3.000 3.000 1,-1.000 1.000-1,-2.000 1.000 0,-3.000-1.000 0,-3.000 1.000 0,-2.000-3.000 0,0.000-2.000 1,0.000-3.000 0,0.000-3.000 1,0.000-4.000-1,0.000-3.000 1,0.000-3.000 1,0.000-2.000-1,1.000-5.000 0,4.000-2.000 0,3.000-3.000-1,3.000-3.000 0,-2.000 1.000-1,-6.000 6.000 1,-6.000 7.000 0,-6.000 6.000 1,-4.000 3.000-1,1.000 0.000 1,-1.000 0.000 0,1.000 0.000 0,-1.000 0.000 0,1.000 0.000 1,-1.000 0.000-1,1.000 0.000 1,-1.000 0.000-2,1.000 0.000 0,-1.000 0.000-2,1.000 0.000-1,1.000 0.000 0,3.000 0.000 4,3.000 0.000 2,4.000 0.000 3,2.000 0.000 0,4.000 0.000-1,3.000 0.000-3,3.000 0.000-1,-1.000-2.000-1,-2.000-3.000-1,-3.000-3.000-1,-3.000-2.000 1,-1.000-1.000-2,4.000 3.000 1,3.000 3.000 0,3.000 4.000 0,1.000 1.000 1,1.000 0.000-1,-1.000 0.000 1,1.000 0.000 1,1.000 0.000-1,3.000 0.000-1,3.000 0.000 0,4.000 0.000-1,-1.000 1.000 0,-3.000 4.000 0,-3.000 3.000 0,-2.000 3.000-1,-1.000 1.000 2,3.000 1.000-1,3.000-1.000 1,4.000 1.000 0,4.000-3.000 0,6.000-2.000 1,7.000-3.000-1,6.000-3.000 1,4.000-2.000-1,4.000 0.000 1,3.000 0.000 1,3.000 0.000-1,-1.000-2.000 1,-2.000-3.000 0,-3.000-3.000-1,-3.000-2.000 0,-1.000-3.000 0,4.000 1.000-2,3.000-1.000-1,3.000 1.000-1,3.000 1.000 0,3.000 3.000 1,3.000 3.000 1,4.000 4.000 0,-3.000 1.000 1,-5.000 0.000 0,-7.000 0.000 1,-5.000 0.000 0,-4.000 0.000 0,0.000 0.000 0,0.000 0.000 1,0.000 0.000 0,-2.000 3.000 1,-3.000 6.000-1,-3.000 7.000-1,-2.000 6.000 1,-6.000 3.000-1,-6.000 0.000 0,-6.000 0.000 0,-6.000 0.000 0,-2.000 0.000 1,3.000 0.000-1,3.000 0.000 0,4.000 0.000 0,-1.000 0.000 1,-3.000 0.000-1,-3.000 0.000 1,-2.000 0.000-1,-1.000 0.000 1,3.000 0.000 3,3.000 0.000 1,4.000 0.000 3,4.000-2.000 0,6.000-3.000 0,7.000-3.000-2,6.000-2.000-1,-1.000-5.000-1,-5.000-2.000-2,-7.000-3.000 0,-5.000-3.000-2,-3.000-2.000-1,4.000 0.000 0,3.000 0.000-1,3.000 0.000-1,1.000 0.000 0,1.000 0.000-1,-1.000 0.000-1,1.000 0.000 0,-3.000 0.000 0,-2.000 0.000 1,-3.000 0.000 0,-3.000 0.000 2,-6.000 1.000 0,-5.000 4.000 0,-7.000 3.000 1,-5.000 3.000 1,-6.000-1.000 0,-3.000-2.000 0,-3.000-3.000 1,-2.000-3.000-1,-5.000-1.000 1,-2.000 4.000 0,-3.000 3.000 0,-3.000 3.000-1,-6.000 1.000 1,-5.000 1.000 0,-7.000-1.000-1,-5.000 1.000 1,-4.000-3.000 0,0.000-2.000-1,0.000-3.000 0,0.000-3.000-1,-2.000-1.000 1,-3.000 4.000-1,-3.000 3.000 1,-2.000 3.000 0,-1.000-1.000 0,3.000-2.000 0,3.000-3.000 0,4.000-3.000 0,-3.000-2.000 0,-5.000 0.000 0,-7.000 0.000 0,-5.000 0.000 0,-6.000 0.000 0,-3.000 0.000 0,-3.000 0.000 0,-2.000 0.000 0,-6.000 0.000 0,-6.000 0.000 0,-6.000 0.000 0,-6.000 0.000 0,-9.000 3.000 1,-8.000 6.000 3,-10.000 7.000 4,-9.000 6.000 2,-7.000 3.000 1,-3.000 0.000 0,-3.000 0.000 0,-2.000 0.000-1,-3.000 0.000 0,1.000 0.000-1,-1.000 0.000-2,1.000 0.000-2,-1.000 1.000 0,1.000 4.000 0,-1.000 3.000 0,1.000 3.000 0,-1.000 1.000 0,1.000 1.000 0,-1.000-1.000-1,1.000 1.000 1,-3.000 2.000 0,-2.000 7.000 1,-3.000 6.000 1,-3.000 7.000 0,1.000-1.000 1,6.000-6.000-1,7.000-6.000-1,6.000-6.000-1,4.000 5.000-1,4.000 20.000-2,3.000 18.000-2,3.000 20.000-2,-1.000 6.000-1,-2.000-2.000 1,-3.000-3.000 0,-3.000-3.000 0,-2.000-1.000 2,0.000 4.000 2,0.000 3.000 1,0.000 3.000 3,0.000-1.000 0,0.000-2.000-1,0.000-3.000-1,0.000-3.000-1,0.000-7.000-1,0.000-9.000 0,0.000-10.000-1,0.000-8.000 0,0.000-6.000-2,0.000 1.000 1,0.000-1.000-1,0.000 1.000-1,0.000-3.000-2,0.000-2.000-2,0.000-3.000-4,0.000-3.000-4,-5.000-10.000-3,-9.000-16.000-5,-10.000-15.000-5,-8.000-15.000-6,-4.000-9.000-6,3.000 1.000-10,3.000-1.000-8,4.000 1.000-11</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26"/>
    </inkml:context>
    <inkml:brush xml:id="br0">
      <inkml:brushProperty name="width" value="0.03628" units="cm"/>
      <inkml:brushProperty name="height" value="0.03628" units="cm"/>
      <inkml:brushProperty name="color" value="#f2395b"/>
    </inkml:brush>
  </inkml:definitions>
  <inkml:trace contextRef="#ctx0" brushRef="#br0">9600.000 48100.000 606,'-19.000'-22.000'6,"13.000"6.000"14,12.000 7.000 13,13.000 6.000 14,12.000 1.000 3,13.000-3.000-5,12.000-3.000-6,13.000-2.000-5,9.000-5.000-5,6.000-2.000-3,7.000-3.000-3,6.000-3.000-3,4.000-1.000-6,4.000 4.000-7,3.000 3.000-7,3.000 3.000-7,-2.000 3.000-5,-6.000 3.000-3,-6.000 3.000-4,-6.000 4.000-4,-10.000 2.000 0,-12.000 4.000 0,-13.000 3.000 1,-12.000 3.000 1,-10.000 3.000-1,-6.000 3.000-5,-6.000 3.000-4,-6.000 4.000-4,-6.000 2.000 0,-2.000 4.000 4,-3.000 3.000 5,-3.000 3.000 4,-4.000-2.000 3,-3.000-6.000-2,-3.000-6.000 1,-2.000-6.000-2</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26"/>
    </inkml:context>
    <inkml:brush xml:id="br0">
      <inkml:brushProperty name="width" value="0.03396" units="cm"/>
      <inkml:brushProperty name="height" value="0.03396" units="cm"/>
      <inkml:brushProperty name="color" value="#f2395b"/>
    </inkml:brush>
  </inkml:definitions>
  <inkml:trace contextRef="#ctx0" brushRef="#br0">10500.000 48200.000 647,'-46.000'-2.000'3,"10.000"-3.000"4,10.000-3.000 4,9.000-2.000 6,6.000 10.000 6,3.000 25.000 11,3.000 25.000 9,4.000 25.000 9,2.000 12.000 1,4.000 1.000-12,3.000-1.000-10,3.000 1.000-10,-1.000 7.000-9,-2.000 16.000-8,-3.000 15.000-5,-3.000 17.000-8,-2.000 5.000-3,0.000-3.000 1,0.000-3.000 2,0.000-2.000 0,0.000-14.000-2,0.000-21.000-9,0.000-22.000-6,0.000-22.000-9,1.000-15.000-5,4.000-5.000-6,3.000-7.000-4,3.000-5.000-6</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29"/>
    </inkml:context>
    <inkml:brush xml:id="br0">
      <inkml:brushProperty name="width" value="0.03899" units="cm"/>
      <inkml:brushProperty name="height" value="0.03899" units="cm"/>
      <inkml:brushProperty name="color" value="#f2395b"/>
    </inkml:brush>
  </inkml:definitions>
  <inkml:trace contextRef="#ctx0" brushRef="#br0">13000.000 47750.000 564,'-36.000'-24.000'19,"28.000"4.000"13,28.000 3.000 12,29.000 3.000 14,13.000 4.000 1,1.000 7.000-11,-1.000 6.000-10,1.000 7.000-11,-3.000 4.000-7,-2.000 3.000-3,-3.000 3.000-4,-3.000 4.000-2,-1.000 2.000-2,4.000 4.000 0,3.000 3.000 0,3.000 3.000 1,-1.000-1.000-3,-2.000-2.000-2,-3.000-3.000-4,-3.000-3.000-4,-2.000-1.000-2,0.000 4.000-1,0.000 3.000-2,0.000 3.000-2,0.000-2.000 0,0.000-6.000 0,0.000-6.000 0,0.000-6.000 2,1.000-4.000 0,4.000 1.000 1,3.000-1.000 2,3.000 1.000 1,-2.000-1.000 1,-6.000 1.000 1,-6.000-1.000-1,-6.000 1.000 1,-10.000 1.000 1,-12.000 3.000 2,-13.000 3.000 3,-12.000 4.000 2,-13.000 4.000 0,-12.000 6.000-1,-13.000 7.000-2,-12.000 6.000-2,-9.000 4.000-2,-2.000 4.000 0,-3.000 3.000-1,-3.000 3.000-2,-2.000 1.000 1,0.000 1.000-1,0.000-1.000 0,0.000 1.000-1,4.000-4.000-3,10.000-6.000-10,10.000-6.000-10,9.000-6.000-8,4.000-2.000-5,1.000 3.000-1,-1.000 3.000 1,1.000 4.000 0</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0"/>
    </inkml:context>
    <inkml:brush xml:id="br0">
      <inkml:brushProperty name="width" value="0.03666" units="cm"/>
      <inkml:brushProperty name="height" value="0.03666" units="cm"/>
      <inkml:brushProperty name="color" value="#f2395b"/>
    </inkml:brush>
  </inkml:definitions>
  <inkml:trace contextRef="#ctx0" brushRef="#br0">15500.000 47150.000 600,'-46.000'-24.000'0,"10.000"4.000"0,10.000 3.000 0,9.000 3.000 0,12.000 3.000 9,16.000 3.000 20,15.000 3.000 20,17.000 4.000 19,10.000 1.000 2,6.000 0.000-14,7.000 0.000-14,6.000 0.000-15,3.000 0.000-9,0.000 0.000-4,0.000 0.000-4,0.000 0.000-4,0.000 0.000-5,0.000 0.000-4,0.000 0.000-6,0.000 0.000-4,-5.000-2.000-5,-9.000-3.000-3,-10.000-3.000-5,-8.000-2.000-2,-6.000-1.000-5,1.000 3.000-2,-1.000 3.000-5,1.000 4.000-2</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0"/>
    </inkml:context>
    <inkml:brush xml:id="br0">
      <inkml:brushProperty name="width" value="0.03882" units="cm"/>
      <inkml:brushProperty name="height" value="0.03882" units="cm"/>
      <inkml:brushProperty name="color" value="#f2395b"/>
    </inkml:brush>
  </inkml:definitions>
  <inkml:trace contextRef="#ctx0" brushRef="#br0">16350.000 47200.000 566,'-69.000'23.000'12,"13.000"-3.000"6,12.000-3.000 7,13.000-2.000 6,7.000 2.000 4,4.000 9.000-4,3.000 10.000-1,3.000 10.000-2,1.000 4.000-2,1.000 0.000-1,-1.000 0.000-2,1.000 0.000 0,1.000 4.000-2,3.000 10.000-2,3.000 10.000 0,4.000 9.000-2,1.000 10.000-2,0.000 14.000-2,0.000 11.000-3,0.000 14.000-2,-2.000 14.000-4,-3.000 20.000-4,-3.000 18.000-5,-2.000 20.000-4,-1.000 13.000-7,3.000 9.000-9,3.000 10.000-7,4.000 10.000-9,1.000-3.000-5,0.000-11.000-2,0.000-14.000-3,0.000-11.000-2,1.000-28.000 2,4.000-40.000 7,3.000-40.000 6,3.000-41.000 8</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06"/>
    </inkml:context>
    <inkml:brush xml:id="br0">
      <inkml:brushProperty name="width" value="0.07302" units="cm"/>
      <inkml:brushProperty name="height" value="0.07302" units="cm"/>
      <inkml:brushProperty name="color" value="#f2395b"/>
    </inkml:brush>
  </inkml:definitions>
  <inkml:trace contextRef="#ctx0" brushRef="#br0">74400.000 26660.000,'0.000'-32.000,"16.000"17.000,-1.000-1.000,25.000 8.000,-1.000 0.000,8.000 1.000,0.000-1.000,8.000 0.000,0.000 0.000,-16.000 16.000,0.000 0.000,-23.000 0.000,0.000-1.000,-8.000 1.000</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0"/>
    </inkml:context>
    <inkml:brush xml:id="br0">
      <inkml:brushProperty name="width" value="0.03528" units="cm"/>
      <inkml:brushProperty name="height" value="0.03528" units="cm"/>
      <inkml:brushProperty name="color" value="#f2395b"/>
    </inkml:brush>
  </inkml:definitions>
  <inkml:trace contextRef="#ctx0" brushRef="#br0">17050.000 48800.000 623,'-22.000'53.000'125,"6.000"6.000"-27,7.000 7.000-29,6.000 6.000-28,3.000 7.000-19,0.000 10.000-7,0.000 10.000-9,0.000 9.000-7,0.000 4.000-6,0.000 1.000-3,0.000-1.000-3,0.000 1.000-3,-2.000-6.000-6,-3.000-8.000-9,-3.000-10.000-9,-2.000-9.000-9</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1"/>
    </inkml:context>
    <inkml:brush xml:id="br0">
      <inkml:brushProperty name="width" value="0.04949" units="cm"/>
      <inkml:brushProperty name="height" value="0.04949" units="cm"/>
      <inkml:brushProperty name="color" value="#f2395b"/>
    </inkml:brush>
  </inkml:definitions>
  <inkml:trace contextRef="#ctx0" brushRef="#br0">18350.000 47850.000 444,'-46.000'-46.000'0,"10.000"10.000"0,10.000 10.000 0,9.000 9.000 0,7.000 7.000 5,7.000 7.000 11,6.000 6.000 10,7.000 7.000 10,0.000 7.000 3,-2.000 9.000-5,-3.000 10.000-5,-3.000 10.000-4,-1.000 7.000-5,4.000 6.000-4,3.000 7.000-2,3.000 6.000-4,-1.000 4.000-3,-2.000 4.000-1,-3.000 3.000-2,-3.000 3.000-1,-2.000-2.000-2,0.000-6.000 0,0.000-6.000 0,0.000-6.000-2,-2.000-6.000-2,-3.000-2.000-6,-3.000-3.000-5,-2.000-3.000-5,0.000-17.000-6,7.000-27.000-5,6.000-28.000-6,7.000-28.000-5,5.000-18.000 1,7.000-6.000 5,6.000-6.000 5,7.000-6.000 7,0.000-2.000 5,-2.000 3.000 5,-3.000 3.000 6,-3.000 4.000 5,-2.000 5.000 5,0.000 10.000 1,0.000 10.000 1,0.000 9.000 3,-2.000 7.000 2,-3.000 7.000 5,-3.000 6.000 5,-2.000 7.000 4,-1.000 4.000 2,3.000 3.000 0,3.000 3.000 0,4.000 4.000 0,-1.000 5.000-1,-3.000 10.000-4,-3.000 10.000-3,-2.000 9.000-3,-5.000 6.000-3,-2.000 3.000 0,-3.000 3.000-1,-3.000 4.000-2,-2.000 2.000 1,0.000 4.000-1,0.000 3.000 1,0.000 3.000-1,-2.000-1.000-3,-3.000-2.000-7,-3.000-3.000-8,-2.000-3.000-6,-3.000-6.000-6,1.000-5.000-3,-1.000-7.000-4,1.000-5.000-2,1.000-12.000-2,3.000-16.000 3,3.000-15.000 0,4.000-15.000 2,4.000-14.000 3,6.000-8.000 3,7.000-10.000 4,6.000-9.000 4,3.000-2.000 3,0.000 6.000 3,0.000 7.000 4,0.000 6.000 2,0.000 4.000 2,0.000 4.000 0,0.000 3.000-1,0.000 3.000-1,1.000 4.000 4,4.000 7.000 9,3.000 6.000 8,3.000 7.000 9,1.000 2.000 4,1.000 1.000-2,-1.000-1.000 0,1.000 1.000-1,2.000-1.000-2,7.000 1.000-4,6.000-1.000-3,7.000 1.000-4,5.000-1.000-3,7.000 1.000-1,6.000-1.000-1,7.000 1.000-2,2.000-1.000-2,1.000 1.000-3,-1.000-1.000-1,1.000 1.000-4,-1.000-1.000-2,1.000 1.000-1,-1.000-1.000-3,1.000 1.000-2,-4.000 1.000-1,-6.000 3.000-1,-6.000 3.000 0,-6.000 4.000-1,-16.000-1.000-2,-25.000-3.000-3,-25.000-3.000-2,-25.000-2.000-3,-15.000-5.000 1,-2.000-2.000 6,-3.000-3.000 4,-3.000-3.000 6,-1.000-6.000 2,4.000-5.000 1,3.000-7.000-1,3.000-5.000 2,1.000-6.000-1,1.000-3.000 1,-1.000-3.000 1,1.000-2.000 0,2.000-3.000 1,7.000 1.000 1,6.000-1.000 1,7.000 1.000 0,0.000 1.000 2,-2.000 3.000 2,-3.000 3.000 2,-3.000 4.000 3,-1.000 2.000 0,4.000 4.000 0,3.000 3.000 0,3.000 3.000 0,1.000 1.000 0,1.000 1.000 0,-1.000-1.000 1,1.000 1.000 0,1.000 15.000 2,3.000 31.000 5,3.000 32.000 3,4.000 31.000 5,1.000 20.000 0,0.000 9.000-5,0.000 10.000-4,0.000 10.000-5,0.000 4.000-3,0.000 0.000 0,0.000 0.000-1,0.000 0.000 0,1.000-2.000-1,4.000-3.000-1,3.000-3.000-3,3.000-2.000 0,-1.000 3.000-2,-2.000 14.000-1,-3.000 11.000 0,-3.000 14.000-2,-1.000 5.000 0,4.000 1.000-3,3.000-1.000 0,3.000 1.000-3,-1.000-4.000-1,-2.000-6.000-2,-3.000-6.000-2,-3.000-6.000-3,-1.000-13.000 0,4.000-19.000 1,3.000-18.000 0,3.000-19.000 2,-1.000-13.000-2,-2.000-6.000-2,-3.000-6.000-4,-3.000-6.000-3,-13.000-10.000-2,-22.000-12.000-2,-22.000-13.000-2,-21.000-12.000-1,-7.000-13.000 0,9.000-12.000 3,10.000-13.000 3,10.000-12.000 3,4.000-10.000 2,0.000-6.000 1,0.000-6.000 1,0.000-6.000 1,3.000-2.000 3,6.000 3.000 2,7.000 3.000 4,6.000 4.000 3,4.000 4.000 3,4.000 6.000 4,3.000 7.000 2,3.000 6.000 3,7.000 3.000 2,14.000 0.000 0,11.000 0.000-1,14.000 0.000 1,10.000 1.000-1,9.000 4.000 0,10.000 3.000 0,10.000 3.000 1,7.000 3.000-6,6.000 3.000-7,7.000 3.000-9,6.000 4.000-9,-4.000 4.000-5,-11.000 6.000-4,-14.000 7.000-3,-11.000 6.000-4,-11.000 4.000 0,-5.000 4.000 4,-7.000 3.000 2,-5.000 3.000 3</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2"/>
    </inkml:context>
    <inkml:brush xml:id="br0">
      <inkml:brushProperty name="width" value="0.02255" units="cm"/>
      <inkml:brushProperty name="height" value="0.02255" units="cm"/>
      <inkml:brushProperty name="color" value="#f2395b"/>
    </inkml:brush>
  </inkml:definitions>
  <inkml:trace contextRef="#ctx0" brushRef="#br0">21450.000 49350.000 975,'-21.000'25.000'25,"10.000"0.000"-26,10.000 0.000-24,9.000 0.000-24</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8"/>
    </inkml:context>
    <inkml:brush xml:id="br0">
      <inkml:brushProperty name="width" value="0.04128" units="cm"/>
      <inkml:brushProperty name="height" value="0.04128" units="cm"/>
      <inkml:brushProperty name="color" value="#f2395b"/>
    </inkml:brush>
  </inkml:definitions>
  <inkml:trace contextRef="#ctx0" brushRef="#br0">26050.000 47250.000 532,'0.000'-55.000'3,"0.000"-9.000"3,0.000-10.000 4,0.000-8.000 5,0.000-1.000 2,0.000 9.000-2,0.000 10.000 0,0.000 10.000 0,0.000 7.000-2,0.000 6.000-1,0.000 7.000-1,0.000 6.000-1,-4.000 4.000-3,-5.000 4.000-4,-7.000 3.000-2,-5.000 3.000-5,-6.000 3.000-1,-3.000 3.000 0,-3.000 3.000-1,-2.000 4.000 0,-5.000 2.000 1,-2.000 4.000 1,-3.000 3.000 0,-3.000 3.000 1,-6.000 7.000 2,-5.000 14.000-1,-7.000 11.000 2,-5.000 14.000 0,-1.000 7.000 0,6.000 3.000 0,7.000 3.000 0,6.000 4.000 0,-1.000 7.000 1,-5.000 13.000 1,-7.000 12.000 2,-5.000 13.000 2,0.000 2.000-1,10.000-5.000 0,10.000-7.000 0,9.000-5.000-2,6.000-6.000 0,3.000-3.000 0,3.000-3.000-1,4.000-2.000 1,4.000-3.000 0,6.000 1.000 0,7.000-1.000 0,6.000 1.000-1,3.000 1.000 1,0.000 3.000 1,0.000 3.000-1,0.000 4.000 1,1.000-3.000-1,4.000-5.000 0,3.000-7.000-2,3.000-5.000 0,6.000-9.000-1,9.000-9.000 0,10.000-10.000 1,10.000-8.000-1,5.000-11.000 0,4.000-8.000 0,3.000-10.000-2,3.000-9.000 0,6.000-12.000-2,9.000-11.000 0,10.000-14.000-2,10.000-11.000-1,4.000-11.000-1,0.000-5.000-2,0.000-7.000-1,0.000-5.000-2,-4.000-4.000 0,-5.000 0.000 2,-7.000 0.000 1,-5.000 0.000 1,-11.000 3.000 2,-11.000 6.000 1,-14.000 7.000 1,-11.000 6.000 1,-11.000 4.000 0,-5.000 4.000 0,-7.000 3.000-1,-5.000 3.000 0,-8.000 3.000 0,-5.000 3.000 2,-7.000 3.000 2,-5.000 4.000 1,-6.000 4.000 2,-3.000 6.000 3,-3.000 7.000 1,-2.000 6.000 3,-5.000 3.000 0,-2.000 0.000 1,-3.000 0.000-1,-3.000 0.000 0,-1.000 3.000 0,4.000 6.000 0,3.000 7.000 1,3.000 6.000 1,-1.000 4.000-1,-2.000 4.000-1,-3.000 3.000 0,-3.000 3.000-1,-2.000 4.000 0,0.000 7.000-1,0.000 6.000 0,0.000 7.000-2,1.000 4.000 1,4.000 3.000-2,3.000 3.000 0,3.000 4.000-1,6.000-4.000-1,9.000-9.000-1,10.000-10.000-1,10.000-8.000-1,5.000-8.000 0,4.000-2.000 1,3.000-3.000 0,3.000-3.000 2,6.000-7.000-2,9.000-9.000-1,10.000-10.000-3,10.000-8.000-2,7.000-11.000-2,6.000-8.000 0,7.000-10.000-1,6.000-9.000-1,3.000-9.000-1,0.000-5.000-1,0.000-7.000-1,0.000-5.000-1,-2.000-1.000 1,-3.000 6.000 3,-3.000 7.000 2,-2.000 6.000 4,-9.000 6.000 0,-12.000 6.000-1,-13.000 7.000 0,-12.000 6.000-2,-10.000 10.000 7,-6.000 17.000 13,-6.000 15.000 12,-6.000 16.000 13,-4.000 10.000 2,1.000 7.000-7,-1.000 6.000-7,1.000 7.000-8,1.000 0.000-4,3.000-2.000-2,3.000-3.000-2,4.000-3.000-2,1.000-4.000-2,0.000-3.000-1,0.000-3.000-1,0.000-2.000-1,4.000-6.000-1,10.000-6.000 0,10.000-6.000 2,9.000-6.000 0,6.000-6.000-2,3.000-2.000-5,3.000-3.000-5,4.000-3.000-4,4.000-9.000-4,6.000-11.000 0,7.000-14.000-1,6.000-11.000 0,3.000-9.000 0,0.000-3.000-2,0.000-3.000 1,0.000-2.000-2,0.000-5.000 2,0.000-2.000 0,0.000-3.000 2,0.000-3.000 1,0.000-4.000 1,0.000-3.000 1,0.000-3.000 0,0.000-2.000 1,-5.000-1.000 1,-9.000 3.000 1,-10.000 3.000 1,-8.000 4.000 2,-8.000 4.000 2,-2.000 6.000 3,-3.000 7.000 3,-3.000 6.000 4,-6.000 6.000 3,-5.000 6.000 4,-7.000 7.000 3,-5.000 6.000 4,-8.000 6.000 4,-5.000 6.000 5,-7.000 7.000 3,-5.000 6.000 6,-8.000 10.000-1,-5.000 17.000-5,-7.000 15.000-6,-5.000 16.000-5,-4.000 10.000-3,0.000 7.000-1,0.000 6.000-1,0.000 7.000-2,0.000 0.000-1,0.000-2.000-2,0.000-3.000-1,0.000-3.000-2,1.000-2.000-1,4.000 0.000-3,3.000 0.000 0,3.000 0.000-3,4.000-4.000 0,7.000-5.000-2,6.000-7.000-1,7.000-5.000-1,10.000-8.000-3,16.000-5.000-2,15.000-7.000-4,17.000-5.000-3,10.000-12.000-2,6.000-16.000 0,7.000-15.000 0,6.000-15.000 0,3.000-12.000-1,0.000-6.000 1,0.000-6.000-2,0.000-6.000 1,-2.000-2.000 0,-3.000 3.000 3,-3.000 3.000 3,-2.000 4.000 1,-8.000 4.000 5,-8.000 6.000 5,-10.000 7.000 5,-9.000 6.000 5,-9.000 15.000 8,-5.000 26.000 11,-7.000 24.000 11,-5.000 26.000 10,-8.000 10.000 2,-5.000-3.000-10,-7.000-3.000-9,-5.000-2.000-8,-1.000-3.000-7,6.000 1.000-3,7.000-1.000-3,6.000 1.000-2,3.000-4.000-3,0.000-6.000-2,0.000-6.000-2,0.000-6.000-3,7.000-9.000-2,17.000-8.000 0,15.000-10.000 0,16.000-9.000-1,5.000-13.000-2,-2.000-16.000-2,-3.000-15.000-3,-3.000-15.000-3,-2.000-12.000-1,0.000-6.000 1,0.000-6.000 1,0.000-6.000 1,-4.000-6.000 0,-5.000-2.000 3,-7.000-3.000 1,-5.000-3.000 1,-8.000 2.000 3,-5.000 10.000 0,-7.000 10.000 1,-5.000 9.000 2,-4.000 6.000 0,0.000 3.000 2,0.000 3.000 0,0.000 4.000 2,-4.000 4.000 1,-5.000 6.000 1,-7.000 7.000 1,-5.000 6.000 1,-9.000 7.000-1,-9.000 10.000-4,-10.000 10.000-4,-8.000 9.000-3,-3.000 9.000-4,7.000 9.000-2,6.000 10.000-4,7.000 10.000-1,2.000 5.000-1,1.000 4.000 1,-1.000 3.000 1,1.000 3.000 2,4.000 1.000-4,9.000 1.000-6,10.000-1.000-8,10.000 1.000-7,2.000-6.000-2,-3.000-8.000 6,-3.000-10.000 4,-2.000-9.000 5</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38"/>
    </inkml:context>
    <inkml:brush xml:id="br0">
      <inkml:brushProperty name="width" value="0.03879" units="cm"/>
      <inkml:brushProperty name="height" value="0.03879" units="cm"/>
      <inkml:brushProperty name="color" value="#f2395b"/>
    </inkml:brush>
  </inkml:definitions>
  <inkml:trace contextRef="#ctx0" brushRef="#br0">28900.000 48400.000 567,'68.000'-24.000'37,"-11.000"4.000"-2,-14.000 3.000-3,-11.000 3.000-3,-7.000 1.000-2,0.000 1.000-2,0.000-1.000-3,0.000 1.000-2,-5.000 12.000-2,-9.000 25.000-2,-10.000 25.000-3,-8.000 25.000-2,-8.000 9.000-3,-2.000-6.000-2,-3.000-6.000-4,-3.000-6.000-3,-1.000-6.000-1,4.000-2.000-3,3.000-3.000-1,3.000-3.000-1,3.000 1.000 1,3.000 6.000 5,3.000 7.000 3,4.000 6.000 5,4.000-4.000 2,6.000-11.000 0,7.000-14.000-1,6.000-11.000 1,1.000-6.000-2,-3.000 4.000 1,-3.000 3.000-1,-2.000 3.000 0,-1.000-1.000 0,3.000-2.000 0,3.000-3.000 0,4.000-3.000-1,-1.000-1.000 0,-3.000 4.000 0,-3.000 3.000 0,-2.000 3.000-1,-5.000 3.000 1,-2.000 3.000 0,-3.000 3.000-1,-3.000 4.000 1,-4.000 4.000 0,-3.000 6.000-3,-3.000 7.000 0,-2.000 6.000-2,-8.000 4.000-1,-8.000 4.000-5,-10.000 3.000-2,-9.000 3.000-4,-7.000 1.000-5,-3.000 1.000-7,-3.000-1.000-7,-2.000 1.000-7,-8.000-1.000-4,-8.000 1.000-1,-10.000-1.000-2,-9.000 1.000-2,1.000-9.000 1,13.000-15.000 3,12.000-15.000 3,13.000-16.000 3</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0"/>
    </inkml:context>
    <inkml:brush xml:id="br0">
      <inkml:brushProperty name="width" value="0.03063" units="cm"/>
      <inkml:brushProperty name="height" value="0.03063" units="cm"/>
      <inkml:brushProperty name="color" value="#f2395b"/>
    </inkml:brush>
  </inkml:definitions>
  <inkml:trace contextRef="#ctx0" brushRef="#br0">30850.000 48150.000 718,'-47.000'26.000'75,"6.000"4.000"-17,7.000 3.000-18,6.000 3.000-18,3.000 4.000-8,0.000 7.000 0,0.000 6.000-1,0.000 7.000 0,3.000 2.000-1,6.000 1.000-4,7.000-1.000-2,6.000 1.000-4,3.000-3.000-2,0.000-2.000 1,0.000-3.000 1,0.000-3.000 0,3.000-4.000-4,6.000-3.000-7,7.000-3.000-6,6.000-2.000-8,10.000-8.000-5,17.000-8.000-3,15.000-10.000-2,16.000-9.000-3,5.000-9.000 0,-2.000-5.000 4,-3.000-7.000 4,-3.000-5.000 3,-9.000-3.000 2,-11.000 4.000 0,-14.000 3.000 0,-11.000 3.000 1</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1"/>
    </inkml:context>
    <inkml:brush xml:id="br0">
      <inkml:brushProperty name="width" value="0.03032" units="cm"/>
      <inkml:brushProperty name="height" value="0.03032" units="cm"/>
      <inkml:brushProperty name="color" value="#f2395b"/>
    </inkml:brush>
  </inkml:definitions>
  <inkml:trace contextRef="#ctx0" brushRef="#br0">32150.000 48100.000 725,'-69.000'-44.000'0,"13.000"13.000"10,12.000 12.000 9,13.000 13.000 10,4.000 7.000 2,-3.000 4.000-2,-3.000 3.000-3,-2.000 3.000-3,0.000 4.000-2,7.000 7.000-3,6.000 6.000-1,7.000 7.000-3,4.000 0.000-2,3.000-2.000-2,3.000-3.000-2,4.000-3.000-3,1.000-2.000-3,0.000 0.000-1,0.000 0.000-4,0.000 0.000-2,3.000 1.000-1,6.000 4.000 2,7.000 3.000 0,6.000 3.000 2,6.000-2.000 0,6.000-6.000 1,7.000-6.000-1,6.000-6.000 1,1.000-2.000-1,-3.000 3.000 1,-3.000 3.000-1,-2.000 4.000 0,-3.000 1.000 1,1.000 0.000-2,-1.000 0.000 0,1.000 0.000-1,-4.000 1.000 0,-6.000 4.000 0,-6.000 3.000 0,-6.000 3.000 0,-10.000 1.000-1,-12.000 1.000 1,-13.000-1.000-1,-12.000 1.000-1,-10.000 1.000 0,-6.000 3.000 0,-6.000 3.000-1,-6.000 4.000-1,-1.000-3.000-1,7.000-5.000-1,6.000-7.000-1,7.000-5.000-1,0.000-8.000-5,-2.000-5.000-6,-3.000-7.000-7,-3.000-5.000-7,2.000-8.000-1,10.000-5.000 4,10.000-7.000 5,9.000-5.000 5</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1"/>
    </inkml:context>
    <inkml:brush xml:id="br0">
      <inkml:brushProperty name="width" value="0.03486" units="cm"/>
      <inkml:brushProperty name="height" value="0.03486" units="cm"/>
      <inkml:brushProperty name="color" value="#f2395b"/>
    </inkml:brush>
  </inkml:definitions>
  <inkml:trace contextRef="#ctx0" brushRef="#br0">32600.000 47850.000 631,'50.000'-2.000'2,"0.000"-3.000"7,0.000-3.000 5,0.000-2.000 7,-2.000 0.000 2,-3.000 7.000 2,-3.000 6.000 0,-2.000 7.000 2,-5.000 7.000 0,-2.000 9.000-2,-3.000 10.000 0,-3.000 10.000-2,-4.000 5.000-1,-3.000 4.000-2,-3.000 3.000-2,-2.000 3.000-3,-3.000 1.000-1,1.000 1.000-3,-1.000-1.000-1,1.000 1.000-3,-6.000 2.000-3,-8.000 7.000-2,-10.000 6.000-4,-9.000 7.000-3,-12.000 5.000-1,-11.000 7.000 2,-14.000 6.000 0,-11.000 7.000 2,-12.000 5.000-6,-9.000 7.000-11,-10.000 6.000-13,-8.000 7.000-10,3.000-10.000-9,20.000-25.000-2,18.000-25.000-2,20.000-25.000-4</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2"/>
    </inkml:context>
    <inkml:brush xml:id="br0">
      <inkml:brushProperty name="width" value="0.03739" units="cm"/>
      <inkml:brushProperty name="height" value="0.03739" units="cm"/>
      <inkml:brushProperty name="color" value="#f2395b"/>
    </inkml:brush>
  </inkml:definitions>
  <inkml:trace contextRef="#ctx0" brushRef="#br0">35200.000 46500.000 588,'9.000'-43.000'67,"19.000"17.000"-7,19.000 15.000-8,19.000 16.000-6,7.000 7.000-8,-3.000 1.000-5,-3.000-1.000-6,-2.000 1.000-6,-3.000 1.000-4,1.000 3.000-2,-1.000 3.000-2,1.000 4.000-2,-4.000 1.000-4,-6.000 0.000-3,-6.000 0.000-3,-6.000 0.000-5,-6.000 0.000-3,-2.000 0.000-2,-3.000 0.000-2,-3.000 0.000-2,-6.000 3.000 0,-5.000 6.000 0,-7.000 7.000 1,-5.000 6.000 1,-9.000 3.000 1,-9.000 0.000 1,-10.000 0.000 1,-8.000 0.000 1,-8.000 1.000 0,-2.000 4.000 2,-3.000 3.000 0,-3.000 3.000 1,-2.000 1.000 1,0.000 1.000-1,0.000-1.000 1,0.000 1.000-1,0.000-3.000 0,0.000-2.000 1,0.000-3.000-1,0.000-3.000 1,-2.000-2.000 0,-3.000 0.000 1,-3.000 0.000 0,-2.000 0.000 1,-1.000-2.000 1,3.000-3.000 0,3.000-3.000 2,4.000-2.000-1,4.000-5.000 3,6.000-2.000 4,7.000-3.000 2,6.000-3.000 4,12.000-6.000 2,19.000-5.000 2,19.000-7.000 0,19.000-5.000 1,9.000-6.000-2,0.000-3.000-3,0.000-3.000-4,0.000-2.000-5,4.000-5.000-2,10.000-2.000-3,10.000-3.000-2,9.000-3.000-3,1.000-1.000-4,-6.000 4.000-6,-6.000 3.000-8,-6.000 3.000-6,-15.000 4.000-9,-21.000 7.000-10,-22.000 6.000-12,-22.000 7.000-11</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3"/>
    </inkml:context>
    <inkml:brush xml:id="br0">
      <inkml:brushProperty name="width" value="0.04925" units="cm"/>
      <inkml:brushProperty name="height" value="0.04925" units="cm"/>
      <inkml:brushProperty name="color" value="#f2395b"/>
    </inkml:brush>
  </inkml:definitions>
  <inkml:trace contextRef="#ctx0" brushRef="#br0">34950.000 47950.000 446,'-46.000'-25.000'1,"10.000"0.000"1,10.000 0.000 1,9.000 0.000 1,6.000 0.000 4,3.000 0.000 6,3.000 0.000 6,4.000 0.000 7,2.000 6.000 4,4.000 13.000 1,3.000 12.000 1,3.000 13.000 1,-1.000 9.000-1,-2.000 6.000-5,-3.000 7.000-5,-3.000 6.000-5,-2.000 4.000-3,0.000 4.000-3,0.000 3.000-3,0.000 3.000-3,0.000 1.000-2,0.000 1.000-2,0.000-1.000-1,0.000 1.000-3,0.000-3.000 0,0.000-2.000-2,0.000-3.000 0,0.000-3.000-1,-2.000-2.000 0,-3.000 0.000 1,-3.000 0.000 3,-2.000 0.000 1,-3.000-2.000 2,1.000-3.000-1,-1.000-3.000 1,1.000-2.000 1,1.000-3.000-1,3.000 1.000 1,3.000-1.000-1,4.000 1.000 1,2.000-1.000-1,4.000 1.000 0,3.000-1.000 0,3.000 1.000 0,9.000-3.000-1,16.000-2.000 2,15.000-3.000 0,17.000-3.000 1,3.000-4.000 1,-5.000-3.000-2,-7.000-3.000 0,-5.000-2.000-2,-4.000-5.000 1,0.000-2.000 0,0.000-3.000 0,0.000-3.000 0,1.000-1.000 0,4.000 4.000-1,3.000 3.000-2,3.000 3.000 1,1.000-1.000-2,1.000-2.000 1,-1.000-3.000 0,1.000-3.000 0,-1.000-4.000 1,1.000-3.000 1,-1.000-3.000 1,1.000-2.000 2,1.000-5.000 0,3.000-2.000 0,3.000-3.000 0,4.000-3.000-1,-3.000-1.000 1,-5.000 4.000 0,-7.000 3.000 0,-5.000 3.000 1,-6.000 1.000 0,-3.000 1.000 0,-3.000-1.000-1,-2.000 1.000 1,-3.000-3.000 1,1.000-2.000 2,-1.000-3.000 3,1.000-3.000 2,-4.000-7.000 1,-6.000-9.000-2,-6.000-10.000-1,-6.000-8.000-1,-6.000-4.000-1,-2.000 3.000-2,-3.000 3.000-3,-3.000 4.000-1,-1.000-1.000-3,4.000-3.000 0,3.000-3.000-3,3.000-2.000-1,-1.000-6.000-2,-2.000-6.000 0,-3.000-6.000 0,-3.000-6.000-1,-1.000 2.000 0,4.000 14.000 1,3.000 11.000 1,3.000 14.000 2,-1.000 5.000-2,-2.000 1.000-3,-3.000-1.000-5,-3.000 1.000-3,-1.000-4.000-13,4.000-6.000-22,3.000-6.000-22,3.000-6.000-22</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07"/>
    </inkml:context>
    <inkml:brush xml:id="br0">
      <inkml:brushProperty name="width" value="0.07302" units="cm"/>
      <inkml:brushProperty name="height" value="0.07302" units="cm"/>
      <inkml:brushProperty name="color" value="#f2395b"/>
    </inkml:brush>
  </inkml:definitions>
  <inkml:trace contextRef="#ctx0" brushRef="#br0">75850.000 25360.000,'0.000'-47.000,"0.000"23.000,0.000 1.000,0.000 15.000,0.000 0.000,0.000 32.000,0.000-1.000,8.000 55.000,0.000 1.000,-8.000 30.000,0.000 1.000,0.000 102.000,0.000-1.000,-8.000-156.000,0.000 0.000,8.000-8.000</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5"/>
    </inkml:context>
    <inkml:brush xml:id="br0">
      <inkml:brushProperty name="width" value="0.03029" units="cm"/>
      <inkml:brushProperty name="height" value="0.03029" units="cm"/>
      <inkml:brushProperty name="color" value="#f2395b"/>
    </inkml:brush>
  </inkml:definitions>
  <inkml:trace contextRef="#ctx0" brushRef="#br0">38350.000 45550.000 726,'68.000'0.000'35,"-11.000"0.000"-1,-14.000 0.000-1,-11.000 0.000 0,-4.000 0.000-2,6.000 0.000-4,7.000 0.000-2,6.000 0.000-4,3.000 3.000-5,0.000 6.000-4,0.000 7.000-6,0.000 6.000-6,-2.000 1.000-4,-3.000-3.000-5,-3.000-3.000-5,-2.000-2.000-5,-5.000-1.000-1,-2.000 3.000 3,-3.000 3.000 2,-3.000 4.000 2,-4.000 1.000-4,-3.000 0.000-13,-3.000 0.000-11,-2.000 0.000-12,-6.000-2.000-1,-6.000-3.000 11,-6.000-3.000 11,-6.000-2.000 11</inkml:trace>
</inkml:ink>
</file>

<file path=ppt/ink/ink2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6"/>
    </inkml:context>
    <inkml:brush xml:id="br0">
      <inkml:brushProperty name="width" value="0.03434" units="cm"/>
      <inkml:brushProperty name="height" value="0.03434" units="cm"/>
      <inkml:brushProperty name="color" value="#f2395b"/>
    </inkml:brush>
  </inkml:definitions>
  <inkml:trace contextRef="#ctx0" brushRef="#br0">38250.000 46450.000 640,'-46.000'23.000'2,"10.000"-3.000"5,10.000-3.000 4,9.000-2.000 5,6.000-1.000 2,3.000 3.000-1,3.000 3.000 0,4.000 4.000-1,1.000 2.000 1,0.000 4.000 1,0.000 3.000 1,0.000 3.000 1,0.000 4.000 1,0.000 7.000-1,0.000 6.000 0,0.000 7.000-1,-2.000 5.000-1,-3.000 7.000-3,-3.000 6.000-3,-2.000 7.000-3,-3.000 0.000-1,1.000-2.000 2,-1.000-3.000 0,1.000-3.000 2,-1.000-4.000-4,1.000-3.000-9,-1.000-3.000-8,1.000-2.000-8,1.000-6.000-7,3.000-6.000-3,3.000-6.000-4,4.000-6.000-4</inkml:trace>
</inkml:ink>
</file>

<file path=ppt/ink/ink2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6"/>
    </inkml:context>
    <inkml:brush xml:id="br0">
      <inkml:brushProperty name="width" value="0.0307" units="cm"/>
      <inkml:brushProperty name="height" value="0.0307" units="cm"/>
      <inkml:brushProperty name="color" value="#f2395b"/>
    </inkml:brush>
  </inkml:definitions>
  <inkml:trace contextRef="#ctx0" brushRef="#br0">38150.000 47300.000 716,'28.000'-27.000'2,"6.000"-3.000"3,7.000-3.000 3,6.000-2.000 4,1.000 0.000 2,-3.000 7.000 1,-3.000 6.000 1,-2.000 7.000 0,-1.000 2.000 1,3.000 1.000 1,3.000-1.000 0,4.000 1.000 0,1.000 1.000 0,0.000 3.000 0,0.000 3.000-1,0.000 4.000 0,-2.000 2.000-3,-3.000 4.000-6,-3.000 3.000-5,-2.000 3.000-6,-6.000 4.000-6,-6.000 7.000-7,-6.000 6.000-7,-6.000 7.000-7,-7.000 2.000-4,-6.000 1.000 2,-6.000-1.000 1,-6.000 1.000 0,-7.000-1.000 1,-6.000 1.000 1,-6.000-1.000 1,-6.000 1.000 1,-4.000-3.000 2,1.000-2.000 4,-1.000-3.000 6,1.000-3.000 3,-3.000-2.000 4,-2.000 0.000 1,-3.000 0.000 2,-3.000 0.000 1,-1.000 0.000 3,4.000 0.000 1,3.000 0.000 3,3.000 0.000 2,-1.000 1.000 2,-2.000 4.000 4,-3.000 3.000 4,-3.000 3.000 3,-1.000-1.000 2,4.000-2.000 2,3.000-3.000 1,3.000-3.000 1,10.000-6.000 2,20.000-5.000 1,18.000-7.000 3,20.000-5.000 3,13.000-9.000-3,9.000-9.000-7,10.000-10.000-7,10.000-8.000-7,2.000-3.000-3,-3.000 7.000-1,-3.000 6.000-1,-2.000 7.000-1,-6.000 2.000-1,-6.000 1.000-4,-6.000-1.000-3,-6.000 1.000-3,-12.000 8.000-3,-15.000 20.000 0,-15.000 18.000-1,-16.000 20.000-2,-13.000 8.000 1,-9.000 1.000-1,-10.000-1.000 1,-8.000 1.000-1,-4.000-3.000 2,3.000-2.000 1,3.000-3.000 2,4.000-3.000 1,2.000-4.000 1,4.000-3.000 2,3.000-3.000 0,3.000-2.000 2,-4.000-3.000 1,-8.000 1.000 3,-10.000-1.000 2,-9.000 1.000 2,-2.000-3.000 2,6.000-2.000-2,7.000-3.000 0,6.000-3.000 0,13.000-9.000 3,23.000-11.000 7,22.000-14.000 8,22.000-11.000 7,16.000-11.000 0,14.000-5.000-8,11.000-7.000-8,14.000-5.000-7,3.000-3.000-5,-2.000 4.000-1,-3.000 3.000 1,-3.000 3.000-2,-7.000 4.000 0,-9.000 7.000 1,-10.000 6.000 0,-8.000 7.000 0,-8.000 4.000 1,-2.000 3.000 0,-3.000 3.000 1,-3.000 4.000 1,-15.000 10.000 1,-24.000 19.000 2,-26.000 19.000 2,-24.000 19.000 3,-10.000 7.000-1,6.000-3.000-2,7.000-3.000-2,6.000-2.000-2,1.000-1.000-3,-3.000 3.000 0,-3.000 3.000-3,-2.000 4.000 0,-1.000 1.000-2,3.000 0.000-1,3.000 0.000-2,4.000 0.000-1,5.000-7.000-4,10.000-11.000-6,10.000-14.000-5,9.000-11.000-6</inkml:trace>
</inkml:ink>
</file>

<file path=ppt/ink/ink2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7"/>
    </inkml:context>
    <inkml:brush xml:id="br0">
      <inkml:brushProperty name="width" value="0.03638" units="cm"/>
      <inkml:brushProperty name="height" value="0.03638" units="cm"/>
      <inkml:brushProperty name="color" value="#f2395b"/>
    </inkml:brush>
  </inkml:definitions>
  <inkml:trace contextRef="#ctx0" brushRef="#br0">38500.000 48850.000 604,'25.000'95.000'90,"0.000"-9.000"-17,0.000-10.000-16,0.000-8.000-16,0.000-6.000-10,0.000 1.000-5,0.000-1.000-4,0.000 1.000-5,4.000-4.000-3,10.000-6.000-3,10.000-6.000-3,9.000-6.000-3,2.000-7.000-4,-2.000-6.000-6,-3.000-6.000-5,-3.000-6.000-5,2.000-9.000-6,10.000-8.000-3,10.000-10.000-5,9.000-9.000-5,2.000-12.000-1,-2.000-11.000 1,-3.000-14.000 2,-3.000-11.000 2,-7.000-4.000 0,-9.000 6.000 1,-10.000 7.000 0,-8.000 6.000 1,-8.000 4.000 1,-2.000 4.000 1,-3.000 3.000 3,-3.000 3.000 2</inkml:trace>
</inkml:ink>
</file>

<file path=ppt/ink/ink2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7"/>
    </inkml:context>
    <inkml:brush xml:id="br0">
      <inkml:brushProperty name="width" value="0.03597" units="cm"/>
      <inkml:brushProperty name="height" value="0.03597" units="cm"/>
      <inkml:brushProperty name="color" value="#f2395b"/>
    </inkml:brush>
  </inkml:definitions>
  <inkml:trace contextRef="#ctx0" brushRef="#br0">40950.000 46450.000 611,'0.000'-91.000'0,"0.000"19.000"0,0.000 19.000 0,0.000 19.000 0,-2.000 15.000 8,-3.000 13.000 17,-3.000 12.000 17,-2.000 13.000 15,-8.000 16.000 5,-8.000 23.000-11,-10.000 22.000-10,-9.000 22.000-11,-7.000 13.000-6,-3.000 7.000-5,-3.000 6.000-5,-2.000 7.000-5,-3.000-3.000-3,1.000-8.000-6,-1.000-10.000-3,1.000-9.000-4,1.000-10.000-5,3.000-9.000-6,3.000-10.000-5,4.000-8.000-5,4.000-11.000-4,6.000-8.000 1,7.000-10.000-1,6.000-9.000 1</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7"/>
    </inkml:context>
    <inkml:brush xml:id="br0">
      <inkml:brushProperty name="width" value="0.03679" units="cm"/>
      <inkml:brushProperty name="height" value="0.03679" units="cm"/>
      <inkml:brushProperty name="color" value="#f2395b"/>
    </inkml:brush>
  </inkml:definitions>
  <inkml:trace contextRef="#ctx0" brushRef="#br0">40550.000 46850.000 598,'50.000'-44.000'0,"0.000"13.000"2,0.000 12.000 2,0.000 13.000 1,0.000 7.000 6,0.000 4.000 10,0.000 3.000 11,0.000 3.000 10,1.000 3.000 4,4.000 3.000-3,3.000 3.000-4,3.000 4.000-3,-1.000 2.000-3,-2.000 4.000-6,-3.000 3.000-5,-3.000 3.000-4,-4.000 4.000-6,-3.000 7.000-5,-3.000 6.000-6,-2.000 7.000-4,-6.000 0.000-6,-6.000-2.000-5,-6.000-3.000-6,-6.000-3.000-5,-6.000-1.000-4,-2.000 4.000-4,-3.000 3.000-4,-3.000 3.000-4,-4.000-2.000-1,-3.000-6.000 3,-3.000-6.000 2,-2.000-6.000 4,-3.000-6.000 2,1.000-2.000 2,-1.000-3.000 2,1.000-3.000 2</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8"/>
    </inkml:context>
    <inkml:brush xml:id="br0">
      <inkml:brushProperty name="width" value="0.03565" units="cm"/>
      <inkml:brushProperty name="height" value="0.03565" units="cm"/>
      <inkml:brushProperty name="color" value="#f2395b"/>
    </inkml:brush>
  </inkml:definitions>
  <inkml:trace contextRef="#ctx0" brushRef="#br0">40550.000 47950.000 617,'0.000'-47.000'0,"0.000"6.000"1,0.000 7.000 1,0.000 6.000 0,6.000 6.000 4,13.000 6.000 8,12.000 7.000 6,13.000 6.000 8,4.000 4.000 2,-3.000 4.000-3,-3.000 3.000-3,-2.000 3.000-3,-6.000 4.000-1,-6.000 7.000-2,-6.000 6.000-1,-6.000 7.000-1,-4.000 4.000-2,1.000 3.000-2,-1.000 3.000-3,1.000 4.000-2,-4.000 2.000-3,-6.000 4.000-4,-6.000 3.000-4,-6.000 3.000-3,-7.000 1.000-3,-6.000 1.000-2,-6.000-1.000-3,-6.000 1.000-1,-4.000-3.000-2,1.000-2.000 1,-1.000-3.000 0,1.000-3.000 1,-1.000-9.000-1,1.000-11.000 0,-1.000-14.000-2,1.000-11.000 0,1.000-7.000 0,3.000 0.000-1,3.000 0.000 1,4.000 0.000 0,2.000-5.000 3,4.000-9.000 4,3.000-10.000 4,3.000-8.000 5,6.000-6.000 4,9.000 1.000 1,10.000-1.000 3,10.000 1.000 2,5.000-1.000 2,4.000 1.000-1,3.000-1.000 1,3.000 1.000 0,3.000 2.000 1,3.000 7.000 3,3.000 6.000 4,4.000 7.000 3,1.000 2.000 1,0.000 1.000 0,0.000-1.000 0,0.000 1.000 0,-2.000 1.000-1,-3.000 3.000 0,-3.000 3.000-1,-2.000 4.000 0,-6.000 4.000-1,-6.000 6.000-4,-6.000 7.000-2,-6.000 6.000-4,-6.000 4.000-3,-2.000 4.000-3,-3.000 3.000-2,-3.000 3.000-4,-6.000 4.000-1,-5.000 7.000 1,-7.000 6.000 1,-5.000 7.000 0,-6.000 0.000-1,-3.000-2.000-5,-3.000-3.000-4,-2.000-3.000-4,-6.000-2.000-4,-6.000 0.000-2,-6.000 0.000-2,-6.000 0.000-4,-4.000-2.000 3,1.000-3.000 3,-1.000-3.000 6,1.000-2.000 5,-1.000-5.000 4,1.000-2.000 4,-1.000-3.000 3,1.000-3.000 4,2.000-4.000 3,7.000-3.000 2,6.000-3.000 1,7.000-2.000 2,15.000-6.000 6,25.000-6.000 11,25.000-6.000 11,25.000-6.000 10,15.000-6.000 1,7.000-2.000-10,6.000-3.000-10,7.000-3.000-10,7.000-2.000-8,9.000 0.000-5,10.000 0.000-5,10.000 0.000-6,5.000-2.000-4,4.000-3.000-4,3.000-3.000-3,3.000-2.000-4,-4.000 2.000-4,-8.000 9.000-5,-10.000 10.000-4,-9.000 10.000-5,-10.000 4.000-3,-9.000 0.000-2,-10.000 0.000-1,-8.000 0.000-2,-11.000-2.000 3,-8.000-3.000 7,-10.000-3.000 6,-9.000-2.000 7</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8"/>
    </inkml:context>
    <inkml:brush xml:id="br0">
      <inkml:brushProperty name="width" value="0.03618" units="cm"/>
      <inkml:brushProperty name="height" value="0.03618" units="cm"/>
      <inkml:brushProperty name="color" value="#f2395b"/>
    </inkml:brush>
  </inkml:definitions>
  <inkml:trace contextRef="#ctx0" brushRef="#br0">42850.000 47550.000 608,'0.000'-47.000'0,"0.000"6.000"0,0.000 7.000 0,0.000 6.000 0,-4.000 13.000 8,-5.000 23.000 18,-7.000 22.000 16,-5.000 22.000 18,-4.000 12.000 3,0.000 3.000-9,0.000 3.000-11,0.000 4.000-10,-2.000 1.000-8,-3.000 0.000-8,-3.000 0.000-7,-2.000 0.000-6,-1.000-4.000-4,3.000-5.000 1,3.000-7.000 1,4.000-5.000 1</inkml:trace>
</inkml:ink>
</file>

<file path=ppt/ink/ink2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8"/>
    </inkml:context>
    <inkml:brush xml:id="br0">
      <inkml:brushProperty name="width" value="0.04123" units="cm"/>
      <inkml:brushProperty name="height" value="0.04123" units="cm"/>
      <inkml:brushProperty name="color" value="#f2395b"/>
    </inkml:brush>
  </inkml:definitions>
  <inkml:trace contextRef="#ctx0" brushRef="#br0">42900.000 46150.000 533,'28.000'-46.000'6,"6.000"10.000"13,7.000 10.000 12,6.000 9.000 12,4.000 12.000 3,4.000 16.000-5,3.000 15.000-6,3.000 17.000-6,3.000 11.000-2,3.000 10.000 0,3.000 10.000 1,4.000 9.000 0,2.000 7.000-2,4.000 7.000-4,3.000 6.000-4,3.000 7.000-3,3.000 0.000-4,3.000-2.000-3,3.000-3.000-3,4.000-3.000-3,1.000-6.000-4,0.000-5.000-4,0.000-7.000-4,0.000-5.000-3,-5.000-8.000-8,-9.000-5.000-8,-10.000-7.000-10,-8.000-5.000-9,-9.000-4.000-4,-6.000 0.000 1,-6.000 0.000 2,-6.000 0.000 1</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49"/>
    </inkml:context>
    <inkml:brush xml:id="br0">
      <inkml:brushProperty name="width" value="0.03571" units="cm"/>
      <inkml:brushProperty name="height" value="0.03571" units="cm"/>
      <inkml:brushProperty name="color" value="#f2395b"/>
    </inkml:brush>
  </inkml:definitions>
  <inkml:trace contextRef="#ctx0" brushRef="#br0">42850.000 47950.000 616,'-69.000'0.000'3,"13.000"0.000"9,12.000 0.000 7,13.000 0.000 7,16.000-2.000 3,23.000-3.000-1,22.000-3.000-3,22.000-2.000-1,15.000-1.000-3,9.000 3.000-4,10.000 3.000-4,10.000 4.000-3,0.000 2.000-3,-5.000 4.000-1,-7.000 3.000 0,-5.000 3.000-1,-8.000 4.000 0,-5.000 7.000 0,-7.000 6.000 2,-5.000 7.000 1,-8.000 2.000 0,-5.000 1.000 0,-7.000-1.000 1,-5.000 1.000-1,-6.000-1.000 1,-3.000 1.000-1,-3.000-1.000-1,-2.000 1.000-1,-8.000 4.000 0,-8.000 9.000-1,-10.000 10.000-1,-9.000 10.000 0,-9.000 2.000-2,-5.000-3.000 1,-7.000-3.000 0,-5.000-2.000 0,-4.000-3.000-1,0.000 1.000-1,0.000-1.000-1,0.000 1.000-1,0.000-6.000-3,0.000-8.000-3,0.000-10.000-4,0.000-9.000-4,1.000-16.000-3,4.000-22.000-6,3.000-22.000-4,3.000-21.000-5,9.000-18.000-3,16.000-12.000-3,15.000-13.000-3,17.000-12.000-3,10.000-2.000 2,6.000 9.000 6,7.000 10.000 4,6.000 10.000 7,-1.000 7.000 6,-5.000 6.000 11,-7.000 7.000 9,-5.000 6.000 9,-6.000 7.000 8,-3.000 10.000 3,-3.000 10.000 6,-2.000 9.000 3,-9.000 9.000 6,-12.000 9.000 6,-13.000 10.000 7,-12.000 10.000 7,-12.000 10.000-2,-8.000 13.000-11,-10.000 12.000-11,-9.000 13.000-11,-5.000 7.000-6,0.000 4.000-2,0.000 3.000 0,0.000 3.000-2,1.000-1.000-4,4.000-2.000-4,3.000-3.000-4,3.000-3.000-6,4.000-7.000-5,7.000-9.000-6,6.000-10.000-6,7.000-8.000-6</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7"/>
    </inkml:context>
    <inkml:brush xml:id="br0">
      <inkml:brushProperty name="width" value="0.07302" units="cm"/>
      <inkml:brushProperty name="height" value="0.07302" units="cm"/>
      <inkml:brushProperty name="color" value="#00bff3"/>
    </inkml:brush>
  </inkml:definitions>
  <inkml:trace contextRef="#ctx0" brushRef="#br0">97266.000 2754.000,'31.000'-31.000,"-15.000"23.000,-1.000 0.000,9.000 24.000,-1.000 0.000,-23.000 31.000,0.000 0.000,-15.000 15.000,-1.000 1.000,-7.000-32.000,-1.000 0.000,1.000-15.000,-1.000 0.000,24.000-40.000,0.000 1.000,24.000-32.000,-1.000 0.000,32.000 0.000,0.000 1.000,23.000-1.000,1.000 0.000,15.000 31.000,0.000 1.000,-31.000 15.000,-1.000 0.000,-30.000 8.000,-1.000 0.000,-31.000-8.000,0.000 1.000,-16.000-17.000,1.000 1.000,-24.000-24.000,-1.000 0.000,-7.000 7.000,0.000 1.000,16.000 16.000,0.000-1.000,15.000 9.000,0.000-1.000,8.000 24.000,0.000 0.000,16.000 46.000,0.000 1.000,24.000 63.000,-1.000-1.000,-8.000 16.000,1.000 1.000,-24.000 14.000,0.000 1.000,-16.000-31.000,1.000-1.000,-25.000-62.000,1.000 0.000,8.000-55.000,-1.000 0.000,-15.000-63.000,0.000 0.000,39.000-38.000,1.000-1.000,62.000 0.000,-1.000 0.000,56.000 40.000,0.000-1.000,-39.000 47.000,-1.000 1.000,-46.000 7.000</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09"/>
    </inkml:context>
    <inkml:brush xml:id="br0">
      <inkml:brushProperty name="width" value="0.07302" units="cm"/>
      <inkml:brushProperty name="height" value="0.07302" units="cm"/>
      <inkml:brushProperty name="color" value="#f2395b"/>
    </inkml:brush>
  </inkml:definitions>
  <inkml:trace contextRef="#ctx0" brushRef="#br0">89700.000 24678.000,'16.000'0.000,"-8.000"0.000,-1.000 0.000,33.000 0.000,-1.000 0.000,-16.000 8.000,1.000 0.000,-1.000-8.000,1.000 0.000,7.000 0.000,0.000 0.000,1.000-8.000,-1.000 0.000,1.000 8.000,-1.000 0.000,0.000 0.000,1.000 0.000,7.000-8.000,0.000 0.000,0.000 1.000,0.000-1.000,1.000 8.000,-1.000 0.000,-8.000 0.000,0.000 0.000,1.000-8.000,-1.000 0.000,0.000 8.000,1.000 0.000,-1.000 0.000,1.000 0.000,-1.000 0.000,0.000 0.000,-7.000 0.000,-1.000 0.000,1.000 0.000,-1.000 0.000,-15.000-8.000,0.000 1.000,8.000 7.000,-1.000 0.000,-7.000-8.000,0.000 0.000,0.000 8.000,0.000 0.000,-24.000 0.000,0.000 0.000,9.000 8.000,-1.000 0.000,-16.000-1.000</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50"/>
    </inkml:context>
    <inkml:brush xml:id="br0">
      <inkml:brushProperty name="width" value="0.04409" units="cm"/>
      <inkml:brushProperty name="height" value="0.04409" units="cm"/>
      <inkml:brushProperty name="color" value="#f2395b"/>
    </inkml:brush>
  </inkml:definitions>
  <inkml:trace contextRef="#ctx0" brushRef="#br0">45050.000 46150.000 498,'29.000'-68.000'7,"10.000"17.000"11,10.000 15.000 13,9.000 16.000 12,1.000 9.000 4,-6.000 3.000-5,-6.000 3.000-4,-6.000 4.000-5,-4.000 5.000-5,1.000 10.000-3,-1.000 10.000-5,1.000 9.000-3,-3.000 6.000-4,-2.000 3.000-6,-3.000 3.000-4,-3.000 4.000-5,-6.000 2.000-5,-5.000 4.000-3,-7.000 3.000-3,-5.000 3.000-3,-6.000 3.000-3,-3.000 3.000 0,-3.000 3.000-2,-2.000 4.000 0,-8.000-1.000-1,-8.000-3.000-4,-10.000-3.000-1,-9.000-2.000-3,-5.000-5.000 0,0.000-2.000 2,0.000-3.000 1,0.000-3.000 2,-4.000-6.000 3,-5.000-5.000 2,-7.000-7.000 3,-5.000-5.000 3,-1.000-6.000 2,6.000-3.000 0,7.000-3.000 1,6.000-2.000 0,6.000-3.000 4,6.000 1.000 6,7.000-1.000 7,6.000 1.000 6,4.000-1.000 7,4.000 1.000 7,3.000-1.000 7,3.000 1.000 6,3.000 4.000 4,3.000 9.000-2,3.000 10.000-2,4.000 10.000-2,1.000 4.000-2,0.000 0.000-5,0.000 0.000-4,0.000 0.000-4,-2.000 0.000-3,-3.000 0.000-3,-3.000 0.000-2,-2.000 0.000-3,-1.000-2.000 0,3.000-3.000 0,3.000-3.000 0,4.000-2.000 1,5.000-6.000-8,10.000-6.000-14,10.000-6.000-15,9.000-6.000-15,7.000-9.000-6,7.000-8.000 2,6.000-10.000 1,7.000-9.000 3,0.000-7.000 4,-2.000-3.000 7,-3.000-3.000 6,-3.000-2.000 7,-6.000 0.000 6,-5.000 7.000 7,-7.000 6.000 7,-5.000 7.000 6,-6.000 8.000 7,-3.000 14.000 8,-3.000 11.000 9,-2.000 14.000 8,-8.000 8.000 1,-8.000 7.000-6,-10.000 6.000-5,-9.000 7.000-6,-5.000 4.000-4,0.000 3.000-2,0.000 3.000-3,0.000 4.000-1,1.000-3.000-2,4.000-5.000 0,3.000-7.000-1,3.000-5.000 1,1.000-15.000-11,1.000-22.000-21,-1.000-22.000-20,1.000-21.000-21,8.000-28.000-7,20.000-30.000 3,18.000-32.000 6,20.000-30.000 4,8.000-15.000 5,1.000 3.000 8,-1.000 3.000 6,1.000 4.000 8,4.000-1.000 5,9.000-3.000 4,10.000-3.000 5,10.000-2.000 4,-1.000 5.000 3,-9.000 16.000 1,-10.000 15.000 1,-8.000 17.000 1,-6.000 13.000 8,1.000 13.000 14,-1.000 12.000 15,1.000 13.000 15,-6.000 16.000 6,-8.000 23.000-1,-10.000 22.000-1,-9.000 22.000 0,-12.000 16.000-5,-11.000 14.000-10,-14.000 11.000-8,-11.000 14.000-9,-11.000 7.000-8,-5.000 3.000-6,-7.000 3.000-5,-5.000 4.000-7,-3.000-3.000-5,4.000-5.000-6,3.000-7.000-5,3.000-5.000-4,1.000-9.000-3,1.000-9.000 3,-1.000-10.000 3,1.000-8.000 1,10.000-9.000 1,22.000-6.000 0,22.000-6.000-1,23.000-6.000-1,8.000-9.000 2,-3.000-8.000 4,-3.000-10.000 4,-2.000-9.000 3,-5.000-2.000 6,-2.000 6.000 5,-3.000 7.000 6,-3.000 6.000 6,-7.000 9.000 4,-9.000 13.000 0,-10.000 12.000 0,-8.000 13.000 2,-8.000 2.000-4,-2.000-5.000-5,-3.000-7.000-7,-3.000-5.000-6,-6.000-3.000-3,-5.000 4.000-4,-7.000 3.000-1,-5.000 3.000-3,-8.000 4.000-1,-5.000 7.000 0,-7.000 6.000 2,-5.000 7.000 0,-9.000 4.000 1,-9.000 3.000 2,-10.000 3.000 1,-8.000 4.000 3,-8.000 1.000 1,-2.000 0.000 2,-3.000 0.000 2,-3.000 0.000 1,4.000-4.000 2,13.000-5.000 4,12.000-7.000 3,13.000-5.000 3,27.000-9.000 4,45.000-9.000 6,43.000-10.000 5,45.000-8.000 6,25.000-12.000-1,10.000-12.000-6,10.000-13.000-6,9.000-12.000-6,4.000-7.000-5,1.000 1.000-3,-1.000-1.000-1,1.000 1.000-3,-4.000-1.000-1,-6.000 1.000 0,-6.000-1.000 1,-6.000 1.000 0,-9.000 2.000-1,-8.000 7.000-6,-10.000 6.000-4,-9.000 7.000-4,-9.000 2.000-5,-5.000 1.000-2,-7.000-1.000-2,-5.000 1.000-3,-9.000-6.000-3,-9.000-8.000-2,-10.000-10.000-3,-8.000-9.000-3,-14.000-4.000 1,-15.000 4.000 5,-15.000 3.000 5,-16.000 3.000 5,-8.000 1.000 2,0.000 1.000 1,0.000-1.000 2,0.000 1.000 0,0.000-3.000 2,0.000-2.000 2,0.000-3.000 1,0.000-3.000 3,3.000-4.000 0,6.000-3.000 2,7.000-3.000 1,6.000-2.000 1,3.000-1.000 0,0.000 3.000-1,0.000 3.000-1,0.000 4.000-1,3.000 2.000 5,6.000 4.000 13,7.000 3.000 11,6.000 3.000 13,4.000 15.000 9,4.000 29.000 7,3.000 28.000 8,3.000 28.000 6,1.000 21.000-2,1.000 17.000-12,-1.000 15.000-11,1.000 16.000-12,-3.000 24.000-11,-2.000 35.000-10,-3.000 35.000-9,-3.000 34.000-11,-7.000 34.000-7,-9.000 34.000-1,-10.000 35.000-4,-8.000 35.000-2,-11.000 30.000-5,-8.000 29.000-5,-10.000 28.000-7,-9.000 28.000-5,1.000-32.000-2,13.000-90.000 4,12.000-90.000 2,13.000-91.000 3,7.000-55.000 2,4.000-19.000 4,3.000-18.000 2,3.000-19.000 3</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58"/>
    </inkml:context>
    <inkml:brush xml:id="br0">
      <inkml:brushProperty name="width" value="0.03394" units="cm"/>
      <inkml:brushProperty name="height" value="0.03394" units="cm"/>
      <inkml:brushProperty name="color" value="#f2395b"/>
    </inkml:brush>
  </inkml:definitions>
  <inkml:trace contextRef="#ctx0" brushRef="#br0">10350.000 53150.000 648,'-22.000'50.000'63,"6.000"0.000"-8,7.000 0.000-8,6.000 0.000-10,4.000 3.000-5,4.000 6.000-4,3.000 7.000-3,3.000 6.000-4,1.000 3.000-4,1.000 0.000-4,-1.000 0.000-4,1.000 0.000-5,-3.000 1.000-4,-2.000 4.000-8,-3.000 3.000-6,-3.000 3.000-7,-2.000-5.000-5,0.000-12.000-3,0.000-13.000-3,0.000-12.000-4</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58"/>
    </inkml:context>
    <inkml:brush xml:id="br0">
      <inkml:brushProperty name="width" value="0.03538" units="cm"/>
      <inkml:brushProperty name="height" value="0.03538" units="cm"/>
      <inkml:brushProperty name="color" value="#f2395b"/>
    </inkml:brush>
  </inkml:definitions>
  <inkml:trace contextRef="#ctx0" brushRef="#br0">10800.000 53100.000 621,'26.000'-24.000'27,"4.000"4.000"3,3.000 3.000 3,3.000 3.000 3,4.000 3.000-2,7.000 3.000-4,6.000 3.000-4,7.000 4.000-5,2.000 4.000-3,1.000 6.000 0,-1.000 7.000-2,1.000 6.000 0,-4.000 4.000-1,-6.000 4.000 0,-6.000 3.000 0,-6.000 3.000 0,-7.000 3.000-4,-6.000 3.000-9,-6.000 3.000-7,-6.000 4.000-9,-7.000 2.000-5,-6.000 4.000-1,-6.000 3.000-1,-6.000 3.000-3,-10.000 1.000 2,-12.000 1.000 2,-13.000-1.000 3,-12.000 1.000 2,-7.000-1.000 0,1.000 1.000-6,-1.000-1.000-4,1.000 1.000-6,-3.000-4.000 0,-2.000-6.000 5,-3.000-6.000 4,-3.000-6.000 5,-2.000-4.000 5,0.000 1.000 5,0.000-1.000 5,0.000 1.000 6,3.000-3.000 2,6.000-2.000 1,7.000-3.000 0,6.000-3.000 0,20.000-7.000 8,34.000-9.000 16,35.000-10.000 17,35.000-8.000 16,13.000-8.000 0,-6.000-2.000-16,-6.000-3.000-15,-6.000-3.000-17,-4.000-1.000-9,1.000 4.000-5,-1.000 3.000-4,1.000 3.000-3,-7.000 9.000-13,-12.000 16.000-20,-13.000 15.000-19,-12.000 17.000-20,-13.000 2.000-3,-12.000-9.000 16,-13.000-10.000 15,-12.000-8.000 16,-7.000-6.000 9,1.000 1.000 6,-1.000-1.000 5,1.000 1.000 5,1.000-1.000 3,3.000 1.000 2,3.000-1.000 0,4.000 1.000 2,1.000-1.000 2,0.000 1.000 7,0.000-1.000 5,0.000 1.000 6,1.000 1.000 5,4.000 3.000 4,3.000 3.000 4,3.000 4.000 3,-1.000 4.000 2,-2.000 6.000-1,-3.000 7.000 0,-3.000 6.000-2,-2.000 1.000-1,0.000-3.000-6,0.000-3.000-3,0.000-2.000-5,-5.000 2.000-5,-9.000 9.000-4,-10.000 10.000-5,-8.000 10.000-5,-6.000 4.000-4,1.000 0.000-3,-1.000 0.000-4,1.000 0.000-3,1.000-5.000-3,3.000-9.000-5,3.000-10.000-4,4.000-8.000-5</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59"/>
    </inkml:context>
    <inkml:brush xml:id="br0">
      <inkml:brushProperty name="width" value="0.03626" units="cm"/>
      <inkml:brushProperty name="height" value="0.03626" units="cm"/>
      <inkml:brushProperty name="color" value="#f2395b"/>
    </inkml:brush>
  </inkml:definitions>
  <inkml:trace contextRef="#ctx0" brushRef="#br0">11100.000 55100.000 606,'48.000'23.000'9,"-3.000"-3.000"8,-3.000-3.000 9,-2.000-2.000 8,-1.000-1.000 5,3.000 3.000-1,3.000 3.000-1,4.000 4.000-2,1.000 2.000-1,0.000 4.000-5,0.000 3.000-3,0.000 3.000-3,0.000 3.000-5,0.000 3.000-4,0.000 3.000-5,0.000 4.000-4,-2.000 1.000-5,-3.000 0.000-6,-3.000 0.000-6,-2.000 0.000-6,-5.000-4.000-1,-2.000-5.000 2,-3.000-7.000 2,-3.000-5.000 4,-2.000-6.000-9,0.000-3.000-18,0.000-3.000-18,0.000-2.000-19</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1:59"/>
    </inkml:context>
    <inkml:brush xml:id="br0">
      <inkml:brushProperty name="width" value="0.04495" units="cm"/>
      <inkml:brushProperty name="height" value="0.04495" units="cm"/>
      <inkml:brushProperty name="color" value="#f2395b"/>
    </inkml:brush>
  </inkml:definitions>
  <inkml:trace contextRef="#ctx0" brushRef="#br0">13050.000 53250.000 489,'1.000'-46.000'4,"4.000"10.000"9,3.000 10.000 8,3.000 9.000 9,1.000 9.000 2,1.000 9.000-4,-1.000 10.000-5,1.000 10.000-4,-1.000 10.000-3,1.000 13.000 0,-1.000 12.000 0,1.000 13.000 0,-4.000 7.000-1,-6.000 4.000 0,-6.000 3.000-1,-6.000 3.000 0,-7.000 3.000-4,-6.000 3.000-7,-6.000 3.000-7,-6.000 4.000-7,-2.000-4.000-4,3.000-9.000 0,3.000-10.000-1,4.000-8.000 0,2.000-11.000 0,4.000-8.000 2,3.000-10.000 3,3.000-9.000 3,9.000-10.000 1,16.000-9.000 2,15.000-10.000 3,17.000-8.000 1,13.000-12.000 3,13.000-12.000 2,12.000-13.000 2,13.000-12.000 3,6.000-4.000 1,0.000 7.000-3,0.000 6.000-1,0.000 7.000-3,-4.000 2.000-1,-5.000 1.000 0,-7.000-1.000-1,-5.000 1.000 0,-8.000 1.000-1,-5.000 3.000-1,-7.000 3.000 0,-5.000 4.000-1,-8.000 2.000-4,-5.000 4.000-6,-7.000 3.000-6,-5.000 3.000-7,-11.000-1.000-1,-11.000-2.000 3,-14.000-3.000 4,-11.000-3.000 2,-7.000-6.000 2,0.000-5.000 1,0.000-7.000 1,0.000-5.000 0,-2.000-6.000 0,-3.000-3.000 2,-3.000-3.000 1,-2.000-2.000 1,-1.000-1.000 3,3.000 3.000 6,3.000 3.000 4,4.000 4.000 6,1.000 4.000 4,0.000 6.000 3,0.000 7.000 4,0.000 6.000 2,0.000 6.000 6,0.000 6.000 7,0.000 7.000 7,0.000 6.000 7,1.000 10.000 0,4.000 17.000-6,3.000 15.000-5,3.000 16.000-7,-1.000 9.000-4,-2.000 3.000-4,-3.000 3.000-3,-3.000 4.000-3,-2.000 7.000-4,0.000 13.000-2,0.000 12.000-2,0.000 13.000-3,-4.000 10.000-6,-5.000 10.000-6,-7.000 10.000-9,-5.000 9.000-7,-3.000 1.000-6,4.000-6.000-4,3.000-6.000-5,3.000-6.000-4,1.000-7.000-3,1.000-6.000-4,-1.000-6.000-3,1.000-6.000-4,2.000-12.000 3,7.000-15.000 9,6.000-15.000 7,7.000-16.000 9,2.000-13.000 5,1.000-9.000 3,-1.000-10.000 1,1.000-8.000 4</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0"/>
    </inkml:context>
    <inkml:brush xml:id="br0">
      <inkml:brushProperty name="width" value="0.03857" units="cm"/>
      <inkml:brushProperty name="height" value="0.03857" units="cm"/>
      <inkml:brushProperty name="color" value="#f2395b"/>
    </inkml:brush>
  </inkml:definitions>
  <inkml:trace contextRef="#ctx0" brushRef="#br0">13150.000 55650.000 570,'25.000'-27.000'0,"0.000"-3.000"0,0.000-3.000 0,0.000-2.000 0,4.000-5.000 3,10.000-2.000 5,10.000-3.000 7,9.000-3.000 5,7.000-4.000 3,7.000-3.000 1,6.000-3.000 1,7.000-2.000 0,4.000-3.000 0,3.000 1.000-2,3.000-1.000 0,4.000 1.000-3,-3.000 2.000 0,-5.000 7.000-2,-7.000 6.000-1,-5.000 7.000 0,-9.000 5.000-2,-9.000 7.000 1,-10.000 6.000-1,-8.000 7.000 0,-14.000 11.000-1,-15.000 20.000-1,-15.000 18.000-1,-16.000 20.000-1,-13.000 10.000-2,-9.000 3.000-6,-10.000 3.000-4,-8.000 4.000-5,-9.000 2.000-3,-6.000 4.000-1,-6.000 3.000-1,-6.000 3.000-2,-2.000-2.000-1,3.000-6.000-2,3.000-6.000-2,4.000-6.000-1,4.000-7.000-4,6.000-6.000-4,7.000-6.000-4,6.000-6.000-5,3.000-6.000-2,0.000-2.000 0,0.000-3.000 1,0.000-3.000 0,1.000-7.000 2,4.000-9.000 3,3.000-10.000 5,3.000-8.000 3,4.000-6.000 4,7.000 1.000 5,6.000-1.000 4,7.000 1.000 5,2.000-1.000 2,1.000 1.000 1,-1.000-1.000 1,1.000 1.000 0</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0"/>
    </inkml:context>
    <inkml:brush xml:id="br0">
      <inkml:brushProperty name="width" value="0.04205" units="cm"/>
      <inkml:brushProperty name="height" value="0.04205" units="cm"/>
      <inkml:brushProperty name="color" value="#f2395b"/>
    </inkml:brush>
  </inkml:definitions>
  <inkml:trace contextRef="#ctx0" brushRef="#br0">13050.000 55600.000 523,'4.000'-91.000'15,"10.000"19.000"7,10.000 19.000 7,9.000 19.000 8,9.000 12.000 4,9.000 6.000 0,10.000 7.000 0,10.000 6.000 2,5.000 6.000-3,4.000 6.000-4,3.000 7.000-4,3.000 6.000-5,4.000 9.000-4,7.000 13.000-4,6.000 12.000-4,7.000 13.000-4,4.000 6.000-6,3.000 0.000-8,3.000 0.000-7,4.000 0.000-8,-3.000-5.000-6,-5.000-9.000-7,-7.000-10.000-5,-5.000-8.000-7,-6.000-6.000-3,-3.000 1.000-1,-3.000-1.000-2,-2.000 1.000-1</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0"/>
    </inkml:context>
    <inkml:brush xml:id="br0">
      <inkml:brushProperty name="width" value="0.03143" units="cm"/>
      <inkml:brushProperty name="height" value="0.03143" units="cm"/>
      <inkml:brushProperty name="color" value="#f2395b"/>
    </inkml:brush>
  </inkml:definitions>
  <inkml:trace contextRef="#ctx0" brushRef="#br0">14300.000 52600.000 699,'-22.000'-52.000'5,"6.000"-3.000"9,7.000-3.000 9,6.000-2.000 9,7.000 5.000 4,10.000 16.000-2,10.000 15.000-1,9.000 17.000-3,6.000 13.000-2,3.000 13.000-5,3.000 12.000-4,4.000 13.000-4,1.000 13.000-7,0.000 17.000-7,0.000 15.000-9,0.000 16.000-7,-5.000 7.000-8,-9.000 1.000-6,-10.000-1.000-7,-8.000 1.000-6,-4.000-10.000-3,3.000-19.000-1,3.000-18.000 1,4.000-19.000 0</inkml:trace>
</inkml:ink>
</file>

<file path=ppt/ink/ink2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1"/>
    </inkml:context>
    <inkml:brush xml:id="br0">
      <inkml:brushProperty name="width" value="0.04792" units="cm"/>
      <inkml:brushProperty name="height" value="0.04792" units="cm"/>
      <inkml:brushProperty name="color" value="#f2395b"/>
    </inkml:brush>
  </inkml:definitions>
  <inkml:trace contextRef="#ctx0" brushRef="#br0">15450.000 53500.000 459,'23.000'26.000'100,"-3.000"4.000"-23,-3.000 3.000-22,-2.000 3.000-23,-5.000 4.000-13,-2.000 7.000-4,-3.000 6.000-3,-3.000 7.000-4,-6.000 4.000-2,-5.000 3.000-1,-7.000 3.000-2,-5.000 4.000-1,-4.000-1.000 0,0.000-3.000-2,0.000-3.000 0,0.000-2.000-1,10.000-9.000-1,23.000-12.000-5,22.000-13.000-5,22.000-12.000-3,10.000-12.000-1,1.000-8.000 5,-1.000-10.000 3,1.000-9.000 3,1.000-5.000 3,3.000 0.000 0,3.000 0.000 0,4.000 0.000 0,-1.000 0.000 1,-3.000 0.000-1,-3.000 0.000 2,-2.000 0.000-1,-8.000 1.000 1,-8.000 4.000 0,-10.000 3.000 0,-9.000 3.000 0,-9.000-4.000-2,-5.000-8.000-2,-7.000-10.000-3,-5.000-9.000-3,-6.000-4.000-1,-3.000 4.000 1,-3.000 3.000 2,-2.000 3.000 1,-5.000-1.000 1,-2.000-2.000 0,-3.000-3.000-1,-3.000-3.000 0,-2.000-1.000 1,0.000 4.000 0,0.000 3.000 2,0.000 3.000 0,-2.000 1.000 2,-3.000 1.000 2,-3.000-1.000 3,-2.000 1.000 1,-1.000 2.000 1,3.000 7.000 0,3.000 6.000-1,4.000 7.000-1,4.000 16.000 9,6.000 29.000 17,7.000 28.000 17,6.000 28.000 17,4.000 12.000 1,4.000-3.000-12,3.000-3.000-14,3.000-2.000-14,-1.000-5.000-9,-2.000-2.000-5,-3.000-3.000-6,-3.000-3.000-5,-2.000 5.000-4,0.000 17.000-5,0.000 15.000-3,0.000 16.000-4,-4.000 1.000-3,-5.000-12.000-2,-7.000-13.000-2,-5.000-12.000-2,-3.000-12.000 0,4.000-8.000 2,3.000-10.000 0,3.000-9.000 2,-1.000-9.000 0,-2.000-5.000-1,-3.000-7.000-1,-3.000-5.000-1,-4.000-8.000 0,-3.000-5.000 2,-3.000-7.000 2,-2.000-5.000 2,-1.000-4.000 3,3.000 0.000 4,3.000 0.000 4,4.000 0.000 4,2.000-4.000 2,4.000-5.000 1,3.000-7.000-1,3.000-5.000 0,7.000-8.000 8,14.000-5.000 16,11.000-7.000 14,14.000-5.000 15,10.000-1.000 3,9.000 6.000-9,10.000 7.000-11,10.000 6.000-9,2.000 3.000-6,-3.000 0.000-2,-3.000 0.000-4,-2.000 0.000-1,-5.000 3.000-2,-2.000 6.000 0,-3.000 7.000 1,-3.000 6.000 0,-6.000 9.000-4,-5.000 13.000-9,-7.000 12.000-8,-5.000 13.000-10,-11.000 6.000-3,-11.000 0.000 4,-14.000 0.000 2,-11.000 0.000 3,-11.000 0.000 2,-5.000 0.000-2,-7.000 0.000-1,-5.000 0.000-2,-8.000-2.000 1,-5.000-3.000 2,-7.000-3.000 1,-5.000-2.000 2,-6.000-3.000 0,-3.000 1.000 0,-3.000-1.000 1,-2.000 1.000-1,-1.000-3.000 4,3.000-2.000 7,3.000-3.000 8,4.000-3.000 7,7.000-4.000 5,13.000-3.000 2,12.000-3.000 3,13.000-2.000 2,23.000-8.000 3,34.000-8.000 4,35.000-10.000 3,35.000-9.000 4,18.000-4.000-2,3.000 4.000-9,3.000 3.000-8,4.000 3.000-9,-1.000 3.000-9,-3.000 3.000-13,-3.000 3.000-12,-2.000 4.000-11,-6.000 2.000-6,-6.000 4.000 2,-6.000 3.000 1,-6.000 3.000 0,-10.000-1.000 4,-12.000-2.000 4,-13.000-3.000 4,-12.000-3.000 4</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3"/>
    </inkml:context>
    <inkml:brush xml:id="br0">
      <inkml:brushProperty name="width" value="0.03323" units="cm"/>
      <inkml:brushProperty name="height" value="0.03323" units="cm"/>
      <inkml:brushProperty name="color" value="#f2395b"/>
    </inkml:brush>
  </inkml:definitions>
  <inkml:trace contextRef="#ctx0" brushRef="#br0">17950.000 52700.000 662,'120.000'-46.000'101,"-9.000"10.000"-23,-10.000 10.000-25,-8.000 9.000-23,-6.000 6.000-12,1.000 3.000-2,-1.000 3.000 0,1.000 4.000-1,-6.000 1.000-6,-8.000 0.000-7,-10.000 0.000-10,-9.000 0.000-8,-9.000 3.000-8,-5.000 6.000-7,-7.000 7.000-6,-5.000 6.000-7,-8.000 4.000-2,-5.000 4.000 1,-7.000 3.000 1,-5.000 3.000 1,-8.000-2.000 5,-5.000-6.000 5,-7.000-6.000 8,-5.000-6.000 6</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4"/>
    </inkml:context>
    <inkml:brush xml:id="br0">
      <inkml:brushProperty name="width" value="0.07302" units="cm"/>
      <inkml:brushProperty name="height" value="0.07302" units="cm"/>
      <inkml:brushProperty name="color" value="#f2395b"/>
    </inkml:brush>
  </inkml:definitions>
  <inkml:trace contextRef="#ctx0" brushRef="#br0">26847.000 10740.000,'-31.000'-16.000,"23.000"0.000,0.000 1.000,8.000 7.000,0.000 0.000,16.000 8.000,-1.000 0.000,17.000 8.000,-1.000 0.000,8.000 31.000,0.000 0.000,1.000 8.000,-1.000 0.000,24.000-39.000,-1.000 0.000,17.000-48.000,-1.000 1.000,0.000-16.000,1.000 1.000,-9.000 30.000,1.000 1.000,-16.000 15.000,0.000 0.000,-16.000 8.000,0.000 0.000,-8.000 8.000,1.000 0.000,7.000-1.000,0.000 1.000,16.000-8.000,0.000 0.000,8.000 8.000,-1.000 0.000,1.000 8.000,0.000-1.000,-1.000-7.000,1.000 0.000,0.000-8.000,0.000 0.000,7.000 0.000,1.000 0.000,15.000-24.000,0.000 1.000,16.000-1.000,0.000 1.000,-39.000 7.000,-1.000 1.000,-46.000 7.000,0.000 0.000,-24.000 0.000</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4"/>
    </inkml:context>
    <inkml:brush xml:id="br0">
      <inkml:brushProperty name="width" value="0.03663" units="cm"/>
      <inkml:brushProperty name="height" value="0.03663" units="cm"/>
      <inkml:brushProperty name="color" value="#f2395b"/>
    </inkml:brush>
  </inkml:definitions>
  <inkml:trace contextRef="#ctx0" brushRef="#br0">18300.000 52900.000 600,'-71.000'1.000'3,"10.000"4.000"8,10.000 3.000 5,9.000 3.000 8,9.000 3.000 2,9.000 3.000-2,10.000 3.000-1,10.000 4.000-2,4.000 5.000 0,0.000 10.000 1,0.000 10.000 1,0.000 9.000 1,0.000 7.000 1,0.000 7.000-2,0.000 6.000-2,0.000 7.000-1,-2.000 8.000-1,-3.000 14.000-3,-3.000 11.000-2,-2.000 14.000-2,-3.000 13.000-4,1.000 16.000-5,-1.000 15.000-3,1.000 17.000-6,-3.000 7.000-2,-2.000 0.000-1,-3.000 0.000-1,-3.000 0.000-1,-1.000-5.000-3,4.000-9.000-4,3.000-10.000-5,3.000-8.000-5,1.000-14.000-2,1.000-15.000 1,-1.000-15.000 1,1.000-16.000 0,-3.000-13.000-2,-2.000-9.000-3,-3.000-10.000-4,-3.000-8.000-5,-1.000-12.000 3,4.000-12.000 6,3.000-13.000 8,3.000-12.000 6</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4"/>
    </inkml:context>
    <inkml:brush xml:id="br0">
      <inkml:brushProperty name="width" value="0.0406" units="cm"/>
      <inkml:brushProperty name="height" value="0.0406" units="cm"/>
      <inkml:brushProperty name="color" value="#f2395b"/>
    </inkml:brush>
  </inkml:definitions>
  <inkml:trace contextRef="#ctx0" brushRef="#br0">18200.000 54500.000 541,'4.000'-74.000'4,"10.000"4.000"9,10.000 3.000 7,9.000 3.000 9,2.000 7.000 1,-2.000 14.000-5,-3.000 11.000-5,-3.000 14.000-6,8.000 3.000-1,23.000-2.000 1,22.000-3.000 2,22.000-3.000 2,8.000-1.000 0,-2.000 4.000-2,-3.000 3.000-2,-3.000 3.000-3,-9.000 4.000-1,-11.000 7.000-3,-14.000 6.000-1,-11.000 7.000-2,-14.000 7.000-1,-11.000 9.000 0,-14.000 10.000 1,-11.000 10.000 0,-12.000 8.000-1,-9.000 10.000 0,-10.000 10.000-2,-8.000 9.000 0,-11.000 6.000-1,-8.000 3.000 1,-10.000 3.000 2,-9.000 4.000 0,-4.000-1.000-1,4.000-3.000-6,3.000-3.000-3,3.000-2.000-5,1.000-8.000-4,1.000-8.000 0,-1.000-10.000-2,1.000-9.000-2,1.000-10.000-1,3.000-9.000 0,3.000-10.000-2,4.000-8.000 0,4.000-9.000-1,6.000-6.000-1,7.000-6.000 1,6.000-6.000-1,3.000-12.000 1,0.000-15.000 1,0.000-15.000 3,0.000-16.000 0,1.000-10.000 3,4.000-3.000 4,3.000-3.000 3,3.000-2.000 3,3.000 0.000 4,3.000 7.000 6,3.000 6.000 6,4.000 7.000 5,4.000 7.000 4,6.000 9.000 2,7.000 10.000 0,6.000 10.000 3,7.000 7.000 3,10.000 6.000 5,10.000 7.000 5,9.000 6.000 6,7.000 4.000 0,7.000 4.000-2,6.000 3.000-3,7.000 3.000-3,0.000 6.000-5,-2.000 9.000-4,-3.000 10.000-5,-3.000 10.000-5,-4.000 5.000-2,-3.000 4.000 0,-3.000 3.000 0,-2.000 3.000 1,-6.000 1.000-9,-6.000 1.000-18,-6.000-1.000-17,-6.000 1.000-18,-4.000-6.000-9,1.000-8.000-1,-1.000-10.000 0,1.000-9.000-1</inkml:trace>
</inkml:ink>
</file>

<file path=ppt/ink/ink2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5"/>
    </inkml:context>
    <inkml:brush xml:id="br0">
      <inkml:brushProperty name="width" value="0.03534" units="cm"/>
      <inkml:brushProperty name="height" value="0.03534" units="cm"/>
      <inkml:brushProperty name="color" value="#f2395b"/>
    </inkml:brush>
  </inkml:definitions>
  <inkml:trace contextRef="#ctx0" brushRef="#br0">20900.000 52150.000 622,'3.000'-91.000'7,"6.000"19.000"13,7.000 19.000 13,6.000 19.000 14,3.000 23.000 1,0.000 28.000-9,0.000 28.000-9,0.000 29.000-10,-4.000 16.000-9,-5.000 7.000-5,-7.000 6.000-8,-5.000 7.000-6,-11.000 2.000-6,-11.000 1.000-4,-14.000-1.000-4,-11.000 1.000-4,-9.000-6.000-3,-3.000-8.000 1,-3.000-10.000 0,-2.000-9.000 0,-5.000-7.000 1,-2.000-3.000 1,-3.000-3.000 2,-3.000-2.000 1,-1.000-5.000 3,4.000-2.000 5,3.000-3.000 5,3.000-3.000 4,6.000-7.000 7,9.000-9.000 6,10.000-10.000 8,10.000-8.000 7,14.000-11.000 6,23.000-8.000 4,22.000-10.000 4,22.000-9.000 4,13.000-7.000-2,7.000-3.000-7,6.000-3.000-8,7.000-2.000-7,2.000-3.000-6,1.000 1.000-3,-1.000-1.000-4,1.000 1.000-3,-4.000 1.000-1,-6.000 3.000-2,-6.000 3.000 0,-6.000 4.000-2,-9.000 2.000 1,-8.000 4.000 2,-10.000 3.000 1,-9.000 3.000 1,-12.000 10.000 4,-11.000 20.000 8,-14.000 18.000 7,-11.000 20.000 7,-12.000 10.000 2,-9.000 3.000-5,-10.000 3.000-5,-8.000 4.000-4,-9.000 8.000-4,-6.000 17.000-1,-6.000 15.000-1,-6.000 16.000-1,-12.000 16.000-4,-15.000 20.000-6,-15.000 18.000-5,-16.000 20.000-6,-7.000 5.000-2,4.000-6.000-1,3.000-6.000-1,3.000-6.000-1,7.000-9.000-2,14.000-8.000-3,11.000-10.000-2,14.000-9.000-3,11.000-13.000-3,14.000-16.000-2,11.000-15.000-2,14.000-15.000-2,8.000-18.000 0,7.000-19.000 5,6.000-18.000 4,7.000-19.000 4</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5"/>
    </inkml:context>
    <inkml:brush xml:id="br0">
      <inkml:brushProperty name="width" value="0.04118" units="cm"/>
      <inkml:brushProperty name="height" value="0.04118" units="cm"/>
      <inkml:brushProperty name="color" value="#f2395b"/>
    </inkml:brush>
  </inkml:definitions>
  <inkml:trace contextRef="#ctx0" brushRef="#br0">19950.000 54500.000 534,'4.000'-66.000'41,"10.000"19.000"4,10.000 19.000 2,9.000 19.000 3,4.000 13.000 0,1.000 10.000-6,-1.000 10.000-3,1.000 9.000-6,1.000 6.000-4,3.000 3.000-6,3.000 3.000-5,4.000 4.000-6,-1.000 1.000-4,-3.000 0.000-3,-3.000 0.000-3,-2.000 0.000-3,-3.000-4.000-5,1.000-5.000-10,-1.000-7.000-9,1.000-5.000-10,1.000-8.000-6,3.000-5.000-5,3.000-7.000-6,4.000-5.000-4,-3.000-6.000-1,-5.000-3.000 6,-7.000-3.000 5,-5.000-2.000 6,-6.000-3.000 4,-3.000 1.000 6,-3.000-1.000 5,-2.000 1.000 6</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5"/>
    </inkml:context>
    <inkml:brush xml:id="br0">
      <inkml:brushProperty name="width" value="0.04193" units="cm"/>
      <inkml:brushProperty name="height" value="0.04193" units="cm"/>
      <inkml:brushProperty name="color" value="#f2395b"/>
    </inkml:brush>
  </inkml:definitions>
  <inkml:trace contextRef="#ctx0" brushRef="#br0">21150.000 54600.000 524,'21.000'-27.000'-1,"-5.000"-3.000"-1,-7.000-3.000-2,-5.000-2.000-2,-3.000-1.000 6,4.000 3.000 15,3.000 3.000 15,3.000 4.000 15,1.000 8.000 3,1.000 17.000-8,-1.000 15.000-7,1.000 16.000-8,-3.000 7.000-7,-2.000 1.000-9,-3.000-1.000-9,-3.000 1.000-8,1.000-4.000-4,6.000-6.000-1,7.000-6.000 1,6.000-6.000 0,6.000-6.000-3,6.000-2.000-7,7.000-3.000-6,6.000-3.000-7,1.000-7.000-1,-3.000-9.000 2,-3.000-10.000 4,-2.000-8.000 4,-3.000-4.000 3,1.000 3.000 6,-1.000 3.000 5,1.000 4.000 6,-3.000 2.000 4,-2.000 4.000 3,-3.000 3.000 3,-3.000 3.000 3,-13.000 10.000 11,-22.000 20.000 18,-22.000 18.000 19,-21.000 20.000 19,-12.000 10.000 1,1.000 3.000-15,-1.000 3.000-17,1.000 4.000-16,-3.000-3.000-9,-2.000-5.000-4,-3.000-7.000-3,-3.000-5.000-3,-4.000-4.000-3,-3.000 0.000-1,-3.000 0.000-1,-2.000 0.000-2,0.000-2.000 0,7.000-3.000 2,6.000-3.000 3,7.000-2.000 1,4.000-5.000 2,3.000-2.000-2,3.000-3.000 0,4.000-3.000-1,21.000-6.000 1,41.000-5.000 2,40.000-7.000 2,42.000-5.000 2,16.000-6.000-2,-6.000-3.000-5,-6.000-3.000-4,-6.000-2.000-6,-4.000-1.000-4,1.000 3.000-5,-1.000 3.000-3,1.000 4.000-4,1.000 4.000-1,3.000 6.000 0,3.000 7.000 2,4.000 6.000 1,-6.000-1.000-2,-11.000-5.000-4,-14.000-7.000-5,-11.000-5.000-4,-11.000-3.000-5,-5.000 4.000-6,-7.000 3.000-5,-5.000 3.000-5</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6"/>
    </inkml:context>
    <inkml:brush xml:id="br0">
      <inkml:brushProperty name="width" value="0.04118" units="cm"/>
      <inkml:brushProperty name="height" value="0.04118" units="cm"/>
      <inkml:brushProperty name="color" value="#f2395b"/>
    </inkml:brush>
  </inkml:definitions>
  <inkml:trace contextRef="#ctx0" brushRef="#br0">22550.000 53400.000 534,'-18.000'-24.000'68,"17.000"4.000"-9,15.000 3.000-10,16.000 3.000-8,12.000 1.000-8,9.000 1.000-4,10.000-1.000-4,10.000 1.000-5,5.000-3.000-1,4.000-2.000 0,3.000-3.000 2,3.000-3.000 1,3.000 1.000-2,3.000 6.000-3,3.000 7.000-5,4.000 6.000-4,-6.000 1.000-5,-11.000-3.000-4,-14.000-3.000-6,-11.000-2.000-5,-7.000 0.000-7,0.000 7.000-9,0.000 6.000-8,0.000 7.000-9,-7.000 4.000-3,-11.000 3.000 5,-14.000 3.000 4,-11.000 4.000 5,-7.000 1.000 0,0.000 0.000-2,0.000 0.000-4,0.000 0.000-2</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6"/>
    </inkml:context>
    <inkml:brush xml:id="br0">
      <inkml:brushProperty name="width" value="0.03809" units="cm"/>
      <inkml:brushProperty name="height" value="0.03809" units="cm"/>
      <inkml:brushProperty name="color" value="#f2395b"/>
    </inkml:brush>
  </inkml:definitions>
  <inkml:trace contextRef="#ctx0" brushRef="#br0">23350.000 53400.000 577,'-24.000'-18.000'9,"4.000"17.000"19,3.000 15.000 19,3.000 16.000 19,1.000 10.000 4,1.000 7.000-12,-1.000 6.000-11,1.000 7.000-11,-1.000 4.000-10,1.000 3.000-7,-1.000 3.000-7,1.000 4.000-8,-1.000 1.000-7,1.000 0.000-9,-1.000 0.000-9,1.000 0.000-9,1.000-4.000-4,3.000-5.000-1,3.000-7.000 0,4.000-5.000 0,4.000-9.000-3,6.000-9.000-5,7.000-10.000-6,6.000-8.000-6</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7"/>
    </inkml:context>
    <inkml:brush xml:id="br0">
      <inkml:brushProperty name="width" value="0.04335" units="cm"/>
      <inkml:brushProperty name="height" value="0.04335" units="cm"/>
      <inkml:brushProperty name="color" value="#f2395b"/>
    </inkml:brush>
  </inkml:definitions>
  <inkml:trace contextRef="#ctx0" brushRef="#br0">23950.000 53400.000 507,'0.000'-40.000'31,"0.000"23.000"12,0.000 22.000 11,0.000 22.000 11,0.000 13.000 2,0.000 7.000-11,0.000 6.000-10,0.000 7.000-10,0.000 2.000-7,0.000 1.000-6,0.000-1.000-4,0.000 1.000-7,-2.000 2.000-4,-3.000 7.000-4,-3.000 6.000-6,-2.000 7.000-5,-3.000-1.000-5,1.000-6.000-8,-1.000-6.000-7,1.000-6.000-6,-1.000-4.000-5,1.000 1.000-1,-1.000-1.000-1,1.000 1.000-2,1.000-4.000 2,3.000-6.000 2,3.000-6.000 3,4.000-6.000 3</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7"/>
    </inkml:context>
    <inkml:brush xml:id="br0">
      <inkml:brushProperty name="width" value="0.03825" units="cm"/>
      <inkml:brushProperty name="height" value="0.03825" units="cm"/>
      <inkml:brushProperty name="color" value="#f2395b"/>
    </inkml:brush>
  </inkml:definitions>
  <inkml:trace contextRef="#ctx0" brushRef="#br0">22000.000 55350.000 575,'-47.000'-2.000'0,"6.000"-3.000"1,7.000-3.000 0,6.000-2.000 1,9.000-6.000 8,13.000-6.000 15,12.000-6.000 15,13.000-6.000 15,12.000-2.000 3,13.000 3.000-8,12.000 3.000-10,13.000 4.000-9,9.000 2.000-5,6.000 4.000-4,7.000 3.000-3,6.000 3.000-4,6.000 3.000-2,6.000 3.000-4,7.000 3.000-4,6.000 4.000-2,-1.000 2.000-7,-5.000 4.000-6,-7.000 3.000-7,-5.000 3.000-6,-6.000 3.000-5,-3.000 3.000 0,-3.000 3.000-1,-2.000 4.000 0,-9.000-3.000-1,-12.000-5.000-2,-13.000-7.000-2,-12.000-5.000-2,-9.000-1.000 0,-2.000 6.000-1,-3.000 7.000-1,-3.000 6.000 0</inkml:trace>
</inkml:ink>
</file>

<file path=ppt/ink/ink2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7"/>
    </inkml:context>
    <inkml:brush xml:id="br0">
      <inkml:brushProperty name="width" value="0.03825" units="cm"/>
      <inkml:brushProperty name="height" value="0.03825" units="cm"/>
      <inkml:brushProperty name="color" value="#f2395b"/>
    </inkml:brush>
  </inkml:definitions>
  <inkml:trace contextRef="#ctx0" brushRef="#br0">25250.000 54850.000 575,'68.000'3.000'63,"-11.000"6.000"-1,-14.000 7.000-2,-11.000 6.000-2,-11.000 10.000-5,-5.000 17.000-9,-7.000 15.000-11,-5.000 16.000-8,-12.000 10.000-10,-16.000 7.000-6,-15.000 6.000-7,-15.000 7.000-6,-9.000-3.000-8,1.000-8.000-7,-1.000-10.000-7,1.000-9.000-7,2.000-10.000-9,7.000-9.000-10,6.000-10.000-12,7.000-8.000-10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4"/>
    </inkml:context>
    <inkml:brush xml:id="br0">
      <inkml:brushProperty name="width" value="0.07302" units="cm"/>
      <inkml:brushProperty name="height" value="0.07302" units="cm"/>
      <inkml:brushProperty name="color" value="#f2395b"/>
    </inkml:brush>
  </inkml:definitions>
  <inkml:trace contextRef="#ctx0" brushRef="#br0">33836.000 6747.000,'-16.000'-47.000,"8.000"78.000,0.000 1.000,-7.000 30.000,-1.000 1.000,-16.000 15.000,1.000 1.000,0.000 7.000,-1.000 0.000,16.000-23.000,1.000 0.000,7.000-40.000,0.000 1.000,32.000-48.000,-1.000 1.000,-15.000-1.000</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09"/>
    </inkml:context>
    <inkml:brush xml:id="br0">
      <inkml:brushProperty name="width" value="0.03597" units="cm"/>
      <inkml:brushProperty name="height" value="0.03597" units="cm"/>
      <inkml:brushProperty name="color" value="#f2395b"/>
    </inkml:brush>
  </inkml:definitions>
  <inkml:trace contextRef="#ctx0" brushRef="#br0">30250.000 53150.000 611,'-69.000'0.000'5,"13.000"0.000"8,12.000 0.000 8,13.000 0.000 10,13.000 3.000 4,17.000 6.000 2,15.000 7.000 0,16.000 6.000 3,10.000-1.000-3,7.000-5.000-5,6.000-7.000-6,7.000-5.000-4,5.000-6.000-5,7.000-3.000-3,6.000-3.000-3,7.000-2.000-4,0.000-3.000-3,-2.000 1.000-7,-3.000-1.000-4,-3.000 1.000-6,-4.000 1.000-4,-3.000 3.000-5,-3.000 3.000-4,-2.000 4.000-5,-8.000 2.000 0,-8.000 4.000 2,-10.000 3.000 4,-9.000 3.000 3,-7.000 3.000-2,-3.000 3.000-6,-3.000 3.000-6,-2.000 4.000-7,-5.000 1.000 1,-2.000 0.000 7,-3.000 0.000 7,-3.000 0.000 7</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10"/>
    </inkml:context>
    <inkml:brush xml:id="br0">
      <inkml:brushProperty name="width" value="0.03305" units="cm"/>
      <inkml:brushProperty name="height" value="0.03305" units="cm"/>
      <inkml:brushProperty name="color" value="#f2395b"/>
    </inkml:brush>
  </inkml:definitions>
  <inkml:trace contextRef="#ctx0" brushRef="#br0">30900.000 53450.000 665,'-66.000'6.000'27,"19.000"13.000"6,19.000 12.000 6,19.000 13.000 5,9.000 6.000-1,0.000 0.000-7,0.000 0.000-8,0.000 0.000-8,0.000 4.000-4,0.000 10.000-4,0.000 10.000-3,0.000 9.000-4,0.000 7.000 0,0.000 7.000 0,0.000 6.000 1,0.000 7.000 0,-2.000 0.000-5,-3.000-2.000-14,-3.000-3.000-12,-2.000-3.000-13,-1.000-7.000-7,3.000-9.000-3,3.000-10.000-3,4.000-8.000-3</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10"/>
    </inkml:context>
    <inkml:brush xml:id="br0">
      <inkml:brushProperty name="width" value="0.0418" units="cm"/>
      <inkml:brushProperty name="height" value="0.0418" units="cm"/>
      <inkml:brushProperty name="color" value="#f2395b"/>
    </inkml:brush>
  </inkml:definitions>
  <inkml:trace contextRef="#ctx0" brushRef="#br0">32700.000 52650.000 526,'23.000'92.000'121,"-3.000"-16.000"-26,-3.000-15.000-25,-2.000-15.000-26,-3.000-6.000-14,1.000 7.000-5,-1.000 6.000-4,1.000 7.000-4,-1.000 5.000-4,1.000 7.000-2,-1.000 6.000-3,1.000 7.000-2,-3.000 5.000-2,-2.000 7.000 0,-3.000 6.000-2,-3.000 7.000 1,-2.000 7.000-5,0.000 9.000-5,0.000 10.000-5,0.000 10.000-7,-4.000 10.000-4,-5.000 13.000 0,-7.000 12.000-1,-5.000 13.000-2,-6.000-1.000-1,-3.000-11.000 0,-3.000-14.000-1,-2.000-11.000-1,0.000-14.000 1,7.000-11.000 0,6.000-14.000 2,7.000-11.000 0,0.000-12.000 2,-2.000-9.000-1,-3.000-10.000 2,-3.000-8.000-1,-2.000-12.000 1,0.000-12.000 1,0.000-13.000 0,0.000-12.000 1,1.000-7.000 2,4.000 1.000 5,3.000-1.000 3,3.000 1.000 5</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10"/>
    </inkml:context>
    <inkml:brush xml:id="br0">
      <inkml:brushProperty name="width" value="0.03116" units="cm"/>
      <inkml:brushProperty name="height" value="0.03116" units="cm"/>
      <inkml:brushProperty name="color" value="#f2395b"/>
    </inkml:brush>
  </inkml:definitions>
  <inkml:trace contextRef="#ctx0" brushRef="#br0">32850.000 52800.000 706,'-4.000'-46.000'2,"-5.000"10.000"7,-7.000 10.000 5,-5.000 9.000 7,-1.000 9.000 4,6.000 9.000 4,7.000 10.000 3,6.000 10.000 5,1.000 7.000-2,-3.000 6.000-7,-3.000 7.000-8,-2.000 6.000-6,-6.000 4.000-5,-6.000 4.000-2,-6.000 3.000-1,-6.000 3.000-1,-4.000-1.000-4,1.000-2.000-8,-1.000-3.000-6,1.000-3.000-6,-1.000-4.000-6,1.000-3.000-4,-1.000-3.000-3,1.000-2.000-5,2.000-5.000 1,7.000-2.000 3,6.000-3.000 3,7.000-3.000 4</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11"/>
    </inkml:context>
    <inkml:brush xml:id="br0">
      <inkml:brushProperty name="width" value="0.04144" units="cm"/>
      <inkml:brushProperty name="height" value="0.04144" units="cm"/>
      <inkml:brushProperty name="color" value="#f2395b"/>
    </inkml:brush>
  </inkml:definitions>
  <inkml:trace contextRef="#ctx0" brushRef="#br0">33050.000 53050.000 530,'73.000'26.000'59,"-3.000"4.000"-6,-3.000 3.000-6,-2.000 3.000-4,-5.000 3.000-5,-2.000 3.000-3,-3.000 3.000-2,-3.000 4.000-3,-4.000-1.000-3,-3.000-3.000-3,-3.000-3.000-3,-2.000-2.000-4,-5.000-3.000-2,-2.000 1.000-3,-3.000-1.000-3,-3.000 1.000-2,-12.000-4.000-13,-18.000-6.000-22,-19.000-6.000-21,-18.000-6.000-21,-9.000-4.000-9,4.000 1.000 7,3.000-1.000 6,3.000 1.000 7</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1"/>
    </inkml:context>
    <inkml:brush xml:id="br0">
      <inkml:brushProperty name="width" value="0.03802" units="cm"/>
      <inkml:brushProperty name="height" value="0.03802" units="cm"/>
      <inkml:brushProperty name="color" value="#f2395b"/>
    </inkml:brush>
  </inkml:definitions>
  <inkml:trace contextRef="#ctx0" brushRef="#br0">38300.000 52800.000 578,'-43.000'-47.000'7,"17.000"6.000"15,15.000 7.000 15,16.000 6.000 14,15.000 6.000 4,16.000 6.000-8,15.000 7.000-5,17.000 6.000-8,8.000 3.000-6,4.000 0.000-5,3.000 0.000-6,3.000 0.000-5,-1.000 3.000-2,-2.000 6.000 0,-3.000 7.000 0,-3.000 6.000 0,-6.000 1.000-4,-5.000-3.000-7,-7.000-3.000-9,-5.000-2.000-8,-12.000 3.000-13,-16.000 14.000-18,-15.000 11.000-18,-15.000 14.000-18,-11.000 0.000 0,-2.000-8.000 18,-3.000-10.000 17,-3.000-9.000 19</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1"/>
    </inkml:context>
    <inkml:brush xml:id="br0">
      <inkml:brushProperty name="width" value="0.03597" units="cm"/>
      <inkml:brushProperty name="height" value="0.03597" units="cm"/>
      <inkml:brushProperty name="color" value="#f2395b"/>
    </inkml:brush>
  </inkml:definitions>
  <inkml:trace contextRef="#ctx0" brushRef="#br0">38350.000 53300.000 611,'-47.000'0.000'0,"6.000"0.000"0,7.000 0.000-1,6.000 0.000 1,3.000 1.000 3,0.000 4.000 7,0.000 3.000 7,0.000 3.000 7,3.000 3.000 4,6.000 3.000 0,7.000 3.000 2,6.000 4.000 0,3.000 4.000 0,0.000 6.000-1,0.000 7.000-1,0.000 6.000-1,0.000 7.000-1,0.000 10.000-4,0.000 10.000-2,0.000 9.000-4,0.000 10.000-3,0.000 14.000-6,0.000 11.000-6,0.000 14.000-5,-4.000 8.000-3,-5.000 7.000-2,-7.000 6.000-1,-5.000 7.000-2,-3.000-6.000-3,4.000-15.000-6,3.000-15.000-7,3.000-16.000-5,3.000-16.000-3,3.000-16.000 2,3.000-15.000 2,4.000-15.000 2</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1"/>
    </inkml:context>
    <inkml:brush xml:id="br0">
      <inkml:brushProperty name="width" value="0.03588" units="cm"/>
      <inkml:brushProperty name="height" value="0.03588" units="cm"/>
      <inkml:brushProperty name="color" value="#f2395b"/>
    </inkml:brush>
  </inkml:definitions>
  <inkml:trace contextRef="#ctx0" brushRef="#br0">38450.000 53850.000 613,'95.000'-90.000'43,"-9.000"23.000"-4,-10.000 22.000-5,-8.000 22.000-5,-8.000 10.000-3,-2.000 1.000-1,-3.000-1.000-2,-3.000 1.000-2,-4.000 4.000-1,-3.000 9.000-2,-3.000 10.000-3,-2.000 10.000-1,-8.000 8.000-1,-8.000 10.000-2,-10.000 10.000 0,-9.000 9.000-1,-13.000 9.000-2,-16.000 9.000-1,-15.000 10.000-3,-15.000 10.000-1,-11.000 4.000-1,-2.000 0.000 1,-3.000 0.000-1,-3.000 0.000 1,1.000-5.000-2,6.000-9.000-5,7.000-10.000-5,6.000-8.000-4,3.000-11.000-5,0.000-8.000-4,0.000-10.000-5,0.000-9.000-5,3.000-9.000-2,6.000-5.000-1,7.000-7.000 0,6.000-5.000 0,4.000-14.000 0,4.000-18.000 1,3.000-19.000 1,3.000-18.000 1,3.000-12.000 3,3.000-3.000 5,3.000-3.000 5,4.000-2.000 5,4.000 2.000 3,6.000 9.000 2,7.000 10.000 1,6.000 10.000 2,4.000 8.000 6,4.000 10.000 11,3.000 10.000 11,3.000 9.000 10,3.000 6.000 5,3.000 3.000-4,3.000 3.000-2,4.000 4.000-4,2.000 4.000 2,4.000 6.000 7,3.000 7.000 6,3.000 6.000 6,1.000 4.000 0,1.000 4.000-9,-1.000 3.000-7,1.000 3.000-8,-1.000 3.000-8,1.000 3.000-6,-1.000 3.000-7,1.000 4.000-8,-3.000-3.000-7,-2.000-5.000-10,-3.000-7.000-9,-3.000-5.000-9,-6.000-8.000-3,-5.000-5.000 4,-7.000-7.000 2,-5.000-5.000 4,-4.000-6.000 0,0.000-3.000-3,0.000-3.000-2,0.000-2.000-3</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2"/>
    </inkml:context>
    <inkml:brush xml:id="br0">
      <inkml:brushProperty name="width" value="0.03827" units="cm"/>
      <inkml:brushProperty name="height" value="0.03827" units="cm"/>
      <inkml:brushProperty name="color" value="#f2395b"/>
    </inkml:brush>
  </inkml:definitions>
  <inkml:trace contextRef="#ctx0" brushRef="#br0">40500.000 52200.000 574,'1.000'-91.000'1,"4.000"19.000"2,3.000 19.000 1,3.000 19.000 1,3.000 7.000 1,3.000-3.000-1,3.000-3.000-1,4.000-2.000-1,1.000 6.000 3,0.000 20.000 8,0.000 18.000 8,0.000 20.000 8,-4.000 19.000-2,-5.000 22.000-12,-7.000 22.000-12,-5.000 23.000-12,-9.000 8.000-6,-9.000-3.000-1,-10.000-3.000-2,-8.000-2.000 0,-8.000-8.000 0,-2.000-8.000-1,-3.000-10.000 0,-3.000-9.000 0,-4.000-10.000 2,-3.000-9.000 1,-3.000-10.000 3,-2.000-8.000 3,2.000-8.000 3,9.000-2.000 7,10.000-3.000 6,10.000-3.000 6,8.000-4.000 7,10.000-3.000 8,10.000-3.000 9,9.000-2.000 8,10.000-8.000 1,14.000-8.000-6,11.000-10.000-7,14.000-9.000-6,8.000-7.000-7,7.000-3.000-7,6.000-3.000-8,7.000-2.000-7,-1.000-3.000-4,-6.000 1.000 0,-6.000-1.000 0,-6.000 1.000 0,-6.000 2.000 1,-2.000 7.000 0,-3.000 6.000 2,-3.000 7.000-1,-15.000 10.000 5,-24.000 16.000 6,-26.000 15.000 8,-24.000 17.000 6,-15.000 11.000 3,-3.000 10.000-2,-3.000 10.000-2,-2.000 9.000-1,-6.000 7.000-2,-6.000 7.000-3,-6.000 6.000-4,-6.000 7.000-3,-7.000 8.000-2,-6.000 14.000-4,-6.000 11.000-4,-6.000 14.000-3,-6.000 10.000-4,-2.000 9.000-4,-3.000 10.000-3,-3.000 10.000-5,2.000-6.000-2,10.000-18.000 0,10.000-19.000-1,9.000-18.000 0,9.000-18.000-1,9.000-16.000-1,10.000-15.000-1,10.000-15.000-1,8.000-14.000 0,10.000-8.000 3,10.000-10.000 3,9.000-9.000 1</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2"/>
    </inkml:context>
    <inkml:brush xml:id="br0">
      <inkml:brushProperty name="width" value="0.04055" units="cm"/>
      <inkml:brushProperty name="height" value="0.04055" units="cm"/>
      <inkml:brushProperty name="color" value="#f2395b"/>
    </inkml:brush>
  </inkml:definitions>
  <inkml:trace contextRef="#ctx0" brushRef="#br0">39850.000 54200.000 542,'3.000'-46.000'9,"6.000"10.000"17,7.000 10.000 17,6.000 9.000 17,3.000 7.000 4,0.000 7.000-10,0.000 6.000-10,0.000 7.000-10,0.000 7.000-8,0.000 9.000-3,0.000 10.000-6,0.000 10.000-3,0.000 5.000-3,0.000 4.000-1,0.000 3.000-1,0.000 3.000 0,0.000-1.000-4,0.000-2.000-9,0.000-3.000-6,0.000-3.000-9,3.000-6.000-7,6.000-5.000-11,7.000-7.000-9,6.000-5.000-9,4.000-11.000-3,4.000-11.000 2,3.000-14.000 3,3.000-11.000 2,-5.000-7.000 7,-12.000 0.000 7,-13.000 0.000 9,-12.000 0.000 9</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4"/>
    </inkml:context>
    <inkml:brush xml:id="br0">
      <inkml:brushProperty name="width" value="0.07302" units="cm"/>
      <inkml:brushProperty name="height" value="0.07302" units="cm"/>
      <inkml:brushProperty name="color" value="#f2395b"/>
    </inkml:brush>
  </inkml:definitions>
  <inkml:trace contextRef="#ctx0" brushRef="#br0">34250.000 6816.000,'16.000'-47.000,"-16.000"40.000,0.000-1.000,15.000 0.000,1.000 0.000,-8.000 47.000,0.000 0.000,0.000 32.000,-1.000-1.000,-7.000 24.000,0.000 0.000,8.000-31.000,0.000 0.000,8.000-40.000,-1.000 1.000,-7.000-24.000,0.000 0.000,16.000-39.000,-1.000-1.000,16.000-69.000,0.000-1.000,-7.000 16.000,-1.000 0.000,-7.000 8.000,-1.000 0.000,-15.000 47.000,0.000-1.000,-8.000 25.000,0.000-1.000,-8.000 47.000,0.000 1.000,-8.000-17.000</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2"/>
    </inkml:context>
    <inkml:brush xml:id="br0">
      <inkml:brushProperty name="width" value="0.03899" units="cm"/>
      <inkml:brushProperty name="height" value="0.03899" units="cm"/>
      <inkml:brushProperty name="color" value="#f2395b"/>
    </inkml:brush>
  </inkml:definitions>
  <inkml:trace contextRef="#ctx0" brushRef="#br0">41100.000 54150.000 564,'3.000'-41.000'43,"6.000"19.000"-3,7.000 19.000-1,6.000 19.000-2,3.000 7.000-7,0.000-3.000-9,0.000-3.000-11,0.000-2.000-11,1.000-5.000-7,4.000-2.000-6,3.000-3.000-5,3.000-3.000-6,-1.000-2.000-1,-2.000 0.000 6,-3.000 0.000 4,-3.000 0.000 4,-9.000 3.000 6,-11.000 6.000 3,-14.000 7.000 3,-11.000 6.000 5,-12.000 9.000 3,-9.000 13.000 1,-10.000 12.000 1,-8.000 13.000 1,-8.000 6.000 0,-2.000 0.000-1,-3.000 0.000-3,-3.000 0.000-2,-6.000-2.000-1,-5.000-3.000-1,-7.000-3.000 0,-5.000-2.000 0,-1.000-3.000 0,6.000 1.000 3,7.000-1.000 2,6.000 1.000 3,6.000-6.000 2,6.000-8.000 2,7.000-10.000 2,6.000-9.000 3,18.000-7.000 2,32.000-3.000 4,31.000-3.000 4,32.000-2.000 3,19.000-6.000-2,10.000-6.000-9,10.000-6.000-8,9.000-6.000-9,6.000-4.000-5,3.000 1.000-4,3.000-1.000-3,4.000 1.000-4,2.000 1.000-4,4.000 3.000-6,3.000 3.000-4,3.000 4.000-5,-2.000 2.000 0,-6.000 4.000 2,-6.000 3.000 4,-6.000 3.000 3,-15.000-1.000-4,-21.000-2.000-11,-22.000-3.000-11,-22.000-3.000-11</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3"/>
    </inkml:context>
    <inkml:brush xml:id="br0">
      <inkml:brushProperty name="width" value="0.03616" units="cm"/>
      <inkml:brushProperty name="height" value="0.03616" units="cm"/>
      <inkml:brushProperty name="color" value="#f2395b"/>
    </inkml:brush>
  </inkml:definitions>
  <inkml:trace contextRef="#ctx0" brushRef="#br0">42600.000 53150.000 608,'-13.000'-47.000'9,"26.000"6.000"18,24.000 7.000 18,26.000 6.000 17,15.000 4.000 5,6.000 4.000-13,7.000 3.000-10,6.000 3.000-12,1.000 3.000-9,-3.000 3.000-6,-3.000 3.000-8,-2.000 4.000-7,-8.000 1.000-6,-8.000 0.000-9,-10.000 0.000-9,-9.000 0.000-7,-9.000 3.000-4,-5.000 6.000-2,-7.000 7.000 0,-5.000 6.000 0,-8.000 3.000-2,-5.000 0.000 1,-7.000 0.000 0,-5.000 0.000 0,-6.000-2.000 2,-3.000-3.000 3,-3.000-3.000 3,-2.000-2.000 3</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3"/>
    </inkml:context>
    <inkml:brush xml:id="br0">
      <inkml:brushProperty name="width" value="0.03782" units="cm"/>
      <inkml:brushProperty name="height" value="0.03782" units="cm"/>
      <inkml:brushProperty name="color" value="#f2395b"/>
    </inkml:brush>
  </inkml:definitions>
  <inkml:trace contextRef="#ctx0" brushRef="#br0">43150.000 53350.000 581,'-47.000'1.000'6,"6.000"4.000"10,7.000 3.000 11,6.000 3.000 12,4.000 4.000 2,4.000 7.000-4,3.000 6.000-4,3.000 7.000-5,3.000 4.000-2,3.000 3.000 0,3.000 3.000 0,4.000 4.000 1,1.000 4.000-3,0.000 6.000-2,0.000 7.000-5,0.000 6.000-3,0.000 3.000-6,0.000 0.000-6,0.000 0.000-8,0.000 0.000-7,0.000-5.000-1,0.000-9.000 1,0.000-10.000 3,0.000-8.000 2</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3"/>
    </inkml:context>
    <inkml:brush xml:id="br0">
      <inkml:brushProperty name="width" value="0.03828" units="cm"/>
      <inkml:brushProperty name="height" value="0.03828" units="cm"/>
      <inkml:brushProperty name="color" value="#f2395b"/>
    </inkml:brush>
  </inkml:definitions>
  <inkml:trace contextRef="#ctx0" brushRef="#br0">43600.000 53400.000 574,'0.000'118.000'178,"0.000"-11.000"-49,0.000-14.000-48,0.000-11.000-49,0.000-4.000-26,0.000 6.000-8,0.000 7.000-7,0.000 6.000-6,-4.000 3.000-9,-5.000 0.000-10,-7.000 0.000-10,-5.000 0.000-10,-3.000-10.000-4,4.000-18.000 1,3.000-19.000 2,3.000-18.000 1</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3"/>
    </inkml:context>
    <inkml:brush xml:id="br0">
      <inkml:brushProperty name="width" value="0.04051" units="cm"/>
      <inkml:brushProperty name="height" value="0.04051" units="cm"/>
      <inkml:brushProperty name="color" value="#f2395b"/>
    </inkml:brush>
  </inkml:definitions>
  <inkml:trace contextRef="#ctx0" brushRef="#br0">42150.000 55250.000 543,'-46.000'-4.000'0,"10.000"-5.000"0,10.000-7.000 0,9.000-5.000 0,9.000-3.000 6,9.000 4.000 14,10.000 3.000 13,10.000 3.000 14,10.000 1.000 5,13.000 1.000-1,12.000-1.000-1,13.000 1.000-1,12.000 1.000-5,13.000 3.000-7,12.000 3.000-6,13.000 4.000-7,9.000 2.000-11,6.000 4.000-16,7.000 3.000-13,6.000 3.000-16,-7.000 3.000-6,-18.000 3.000 2,-19.000 3.000 3,-18.000 4.000 3,-15.000-1.000-5,-9.000-3.000-9,-10.000-3.000-9,-8.000-2.000-11</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6"/>
    </inkml:context>
    <inkml:brush xml:id="br0">
      <inkml:brushProperty name="width" value="0.03536" units="cm"/>
      <inkml:brushProperty name="height" value="0.03536" units="cm"/>
      <inkml:brushProperty name="color" value="#f2395b"/>
    </inkml:brush>
  </inkml:definitions>
  <inkml:trace contextRef="#ctx0" brushRef="#br0">51100.000 53050.000 622,'-4.000'-46.000'5,"-5.000"10.000"11,-7.000 10.000 12,-5.000 9.000 10,-8.000 12.000 2,-5.000 16.000-6,-7.000 15.000-6,-5.000 17.000-6,-6.000 8.000-5,-3.000 4.000-4,-3.000 3.000-4,-2.000 3.000-4,-8.000 6.000-1,-8.000 9.000 3,-10.000 10.000 2,-9.000 10.000 3,-2.000-1.000-2,6.000-9.000-5,7.000-10.000-6,6.000-8.000-4,4.000-8.000-4,4.000-2.000 0,3.000-3.000-2,3.000-3.000 0,6.000-6.000 0,9.000-5.000 2,10.000-7.000 3,10.000-5.000 2,10.000-8.000 4,13.000-5.000 5,12.000-7.000 6,13.000-5.000 6,13.000-4.000 2,17.000 0.000-3,15.000 0.000 0,16.000 0.000-3,7.000 3.000-1,1.000 6.000-2,-1.000 7.000-1,1.000 6.000-1,-3.000 3.000-2,-2.000 0.000-1,-3.000 0.000-2,-3.000 0.000-2,-4.000 1.000-1,-3.000 4.000-4,-3.000 3.000-2,-2.000 3.000-4,-5.000-2.000-1,-2.000-6.000 1,-3.000-6.000 0,-3.000-6.000 0,-6.000-4.000-3,-5.000 1.000-8,-7.000-1.000-8,-5.000 1.000-8</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6"/>
    </inkml:context>
    <inkml:brush xml:id="br0">
      <inkml:brushProperty name="width" value="0.03662" units="cm"/>
      <inkml:brushProperty name="height" value="0.03662" units="cm"/>
      <inkml:brushProperty name="color" value="#f2395b"/>
    </inkml:brush>
  </inkml:definitions>
  <inkml:trace contextRef="#ctx0" brushRef="#br0">50600.000 53850.000 600,'-38.000'0.000'7,"26.000"0.000"15,24.000 0.000 14,26.000 0.000 15,15.000 0.000 2,6.000 0.000-8,7.000 0.000-9,6.000 0.000-8,6.000 0.000-5,6.000 0.000-4,7.000 0.000-2,6.000 0.000-3,4.000 0.000-2,4.000 0.000-1,3.000 0.000-2,3.000 0.000-1,1.000 0.000-2,1.000 0.000-4,-1.000 0.000-2,1.000 0.000-4,-1.000 0.000-2,1.000 0.000-3,-1.000 0.000-1,1.000 0.000-2,-4.000 1.000 0,-6.000 4.000 0,-6.000 3.000 1,-6.000 3.000 1,-9.000 3.000 0,-8.000 3.000-1,-10.000 3.000 0,-9.000 4.000-1,-9.000-3.000 1,-5.000-5.000 1,-7.000-7.000 0,-5.000-5.000 2</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8"/>
    </inkml:context>
    <inkml:brush xml:id="br0">
      <inkml:brushProperty name="width" value="0.0418" units="cm"/>
      <inkml:brushProperty name="height" value="0.0418" units="cm"/>
      <inkml:brushProperty name="color" value="#f2395b"/>
    </inkml:brush>
  </inkml:definitions>
  <inkml:trace contextRef="#ctx0" brushRef="#br0">57750.000 52900.000 526,'0.000'-69.000'15,"0.000"13.000"5,0.000 12.000 7,0.000 13.000 7,-4.000 10.000-1,-5.000 10.000-6,-7.000 10.000-5,-5.000 9.000-7,-8.000 9.000-3,-5.000 9.000-1,-7.000 10.000 0,-5.000 10.000-2,-6.000 7.000 0,-3.000 6.000-1,-3.000 7.000-1,-2.000 6.000 0,-3.000 3.000-1,1.000 0.000-1,-1.000 0.000 1,1.000 0.000-1,-1.000 0.000 1,1.000 0.000-1,-1.000 0.000 1,1.000 0.000 0,2.000-4.000 0,7.000-5.000 0,6.000-7.000 0,7.000-5.000 1,19.000-8.000-3,35.000-5.000-7,35.000-7.000-6,34.000-5.000-7,13.000-11.000-3,-5.000-11.000 1,-7.000-14.000 0,-5.000-11.000 0,2.000-7.000 1,13.000 0.000-1,12.000 0.000 1,13.000 0.000-1,-7.000 1.000 1,-24.000 4.000 2,-26.000 3.000 3,-24.000 3.000 2,-13.000 3.000 2,0.000 3.000 3,0.000 3.000 2,0.000 4.000 3,0.000-1.000 1,0.000-3.000 2,0.000-3.000 2,0.000-2.000 2,-2.000 3.000 8,-3.000 14.000 14,-3.000 11.000 14,-2.000 14.000 13,-5.000 5.000 3,-2.000 1.000-10,-3.000-1.000-11,-3.000 1.000-9,2.000-3.000-9,10.000-2.000-7,10.000-3.000-6,9.000-3.000-8,6.000-9.000-4,3.000-11.000-3,3.000-14.000-3,4.000-11.000-2,2.000-11.000-2,4.000-5.000 1,3.000-7.000-1,3.000-5.000 0,-2.000-6.000-1,-6.000-3.000 0,-6.000-3.000-1,-6.000-2.000-1,-7.000-5.000 2,-6.000-2.000 2,-6.000-3.000 2,-6.000-3.000 3,-6.000 1.000 1,-2.000 6.000 2,-3.000 7.000 1,-3.000 6.000 2,-7.000 6.000 0,-9.000 6.000 0,-10.000 7.000-1,-8.000 6.000 1,-9.000 4.000-1,-6.000 4.000-1,-6.000 3.000-1,-6.000 3.000-2,-4.000 6.000-2,1.000 9.000-5,-1.000 10.000-5,1.000 10.000-5,1.000 7.000-4,3.000 6.000-1,3.000 7.000-2,4.000 6.000-2,5.000-1.000 2,10.000-5.000 5,10.000-7.000 6,9.000-5.000 6</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29"/>
    </inkml:context>
    <inkml:brush xml:id="br0">
      <inkml:brushProperty name="width" value="0.04188" units="cm"/>
      <inkml:brushProperty name="height" value="0.04188" units="cm"/>
      <inkml:brushProperty name="color" value="#f2395b"/>
    </inkml:brush>
  </inkml:definitions>
  <inkml:trace contextRef="#ctx0" brushRef="#br0">59050.000 53700.000 525,'71.000'0.000'20,"-5.000"0.000"1,-7.000 0.000 4,-5.000 0.000 1,-4.000-2.000 2,0.000-3.000 1,0.000-3.000 0,0.000-2.000 1,-2.000 0.000-1,-3.000 7.000-4,-3.000 6.000-4,-2.000 7.000-4,-9.000 8.000-2,-12.000 14.000 0,-13.000 11.000-1,-12.000 14.000 0,-13.000 5.000-5,-12.000 1.000-6,-13.000-1.000-8,-12.000 1.000-7,-7.000-1.000-3,1.000 1.000-1,-1.000-1.000 1,1.000 1.000 0,-1.000-4.000 1,1.000-6.000 2,-1.000-6.000 3,1.000-6.000 2,2.000-7.000 3,7.000-6.000 1,6.000-6.000 3,7.000-6.000 1,10.000-4.000 7,16.000 1.000 9,15.000-1.000 11,17.000 1.000 9,13.000-4.000 1,13.000-6.000-6,12.000-6.000-8,13.000-6.000-6,6.000-2.000-6,0.000 3.000-3,0.000 3.000-3,0.000 4.000-5,-4.000-1.000-1,-5.000-3.000-2,-7.000-3.000-2,-5.000-2.000-1,-6.000-1.000 0,-3.000 3.000 1,-3.000 3.000 0,-2.000 4.000 2</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32"/>
    </inkml:context>
    <inkml:brush xml:id="br0">
      <inkml:brushProperty name="width" value="0.0378" units="cm"/>
      <inkml:brushProperty name="height" value="0.0378" units="cm"/>
      <inkml:brushProperty name="color" value="#f2395b"/>
    </inkml:brush>
  </inkml:definitions>
  <inkml:trace contextRef="#ctx0" brushRef="#br0">61850.000 51050.000 582,'25.000'-21.000'28,"0.000"10.000"-1,0.000 10.000 0,0.000 9.000-1,1.000 7.000-1,4.000 7.000-1,3.000 6.000-1,3.000 7.000-1,-2.000 8.000-1,-6.000 14.000 0,-6.000 11.000-1,-6.000 14.000 1,-2.000 8.000-2,3.000 7.000 0,3.000 6.000-1,4.000 7.000-1,-1.000 5.000-2,-3.000 7.000-1,-3.000 6.000-3,-2.000 7.000-1,-3.000 0.000-3,1.000-2.000-4,-1.000-3.000-5,1.000-3.000-4,-3.000-6.000-1,-2.000-5.000 1,-3.000-7.000 2,-3.000-5.000 0,-4.000-4.000 0,-3.000 0.000-5,-3.000 0.000-3,-2.000 0.000-5,-5.000 1.000-1,-2.000 4.000 1,-3.000 3.000-1,-3.000 3.000 1,-2.000-2.000-1,0.000-6.000-2,0.000-6.000-3,0.000-6.000-2,1.000-7.000-2,4.000-6.000-2,3.000-6.000-2,3.000-6.000-2,1.000-7.000 0,1.000-6.000 3,-1.000-6.000 2,1.000-6.000 3,-1.000-7.000 2,1.000-6.000 5,-1.000-6.000 3,1.000-6.000 3</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5"/>
    </inkml:context>
    <inkml:brush xml:id="br0">
      <inkml:brushProperty name="width" value="0.07302" units="cm"/>
      <inkml:brushProperty name="height" value="0.07302" units="cm"/>
      <inkml:brushProperty name="color" value="#f2395b"/>
    </inkml:brush>
  </inkml:definitions>
  <inkml:trace contextRef="#ctx0" brushRef="#br0">35788.000 7404.000,'16.000'-16.000,"-8.000"8.000,-1.000 0.000,9.000-23.000,0.000 0.000,-8.000-1.000,0.000 1.000,-8.000 15.000,0.000 1.000,-8.000 7.000,0.000 0.000,-24.000 16.000,1.000 0.000,-8.000 23.000,0.000 0.000,7.000 16.000,1.000 0.000,15.000 24.000,1.000-1.000,7.000-15.000,0.000 0.000,8.000-31.000,0.000-1.000,24.000-39.000,-1.000 1.000,24.000-40.000,0.000 0.000,-8.000 0.000,0.000 0.000,-15.000 24.000,0.000 0.000,-17.000 23.000,1.000 0.000,0.000 24.000,0.000-1.000,0.000 25.000,0.000-1.000,23.000 8.000,0.000 0.000,16.000 0.000,0.000 0.000,-15.000-32.000,-1.000 1.000,-15.000 0.000</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22:33"/>
    </inkml:context>
    <inkml:brush xml:id="br0">
      <inkml:brushProperty name="width" value="0.04346" units="cm"/>
      <inkml:brushProperty name="height" value="0.04346" units="cm"/>
      <inkml:brushProperty name="color" value="#f2395b"/>
    </inkml:brush>
  </inkml:definitions>
  <inkml:trace contextRef="#ctx0" brushRef="#br0">61600.000 53800.000 506,'-43.000'3.000'-35,"17.000"6.000"28,15.000 7.000 28,16.000 6.000 28,9.000 4.000 12,3.000 4.000-4,3.000 3.000-4,4.000 3.000-5,-1.000 1.000-5,-3.000 1.000-5,-3.000-1.000-6,-2.000 1.000-5,-5.000 2.000-4,-2.000 7.000-3,-3.000 6.000-4,-3.000 7.000-2,-2.000 4.000-3,0.000 3.000-3,0.000 3.000-2,0.000 4.000-4,0.000 2.000 0,0.000 4.000-1,0.000 3.000 1,0.000 3.000-1,0.000-1.000-1,0.000-2.000 0,0.000-3.000-3,0.000-3.000-1,-2.000-6.000-1,-3.000-5.000-1,-3.000-7.000-1,-2.000-5.000-1,8.000-17.000 2,22.000-24.000 4,22.000-26.000 5,23.000-24.000 4,14.000-20.000 1,10.000-11.000-2,10.000-14.000-4,9.000-11.000-2,7.000-7.000-6,7.000 0.000-7,6.000 0.000-8,7.000 0.000-8,-7.000 4.000-5,-19.000 10.000-4,-18.000 10.000-3,-19.000 9.000-3,-12.000 7.000-3,-2.000 7.000-3,-3.000 6.000-3,-3.000 7.000-2</inkml:trace>
</inkml:ink>
</file>

<file path=ppt/ink/ink2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32"/>
    </inkml:context>
    <inkml:brush xml:id="br0">
      <inkml:brushProperty name="width" value="0.022" units="cm"/>
      <inkml:brushProperty name="height" value="0.022" units="cm"/>
      <inkml:brushProperty name="color" value="#00bff3"/>
    </inkml:brush>
  </inkml:definitions>
  <inkml:trace contextRef="#ctx0" brushRef="#br0">82050.000 11850.000 999,'-46.000'-25.000'-46,"10.000"0.000"5,10.000 0.000 5,9.000 0.000 4</inkml:trace>
</inkml:ink>
</file>

<file path=ppt/ink/ink2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1"/>
    </inkml:context>
    <inkml:brush xml:id="br0">
      <inkml:brushProperty name="width" value="0.03622" units="cm"/>
      <inkml:brushProperty name="height" value="0.03622" units="cm"/>
      <inkml:brushProperty name="color" value="#00bff3"/>
    </inkml:brush>
  </inkml:definitions>
  <inkml:trace contextRef="#ctx0" brushRef="#br0">66400.000 8200.000 607,'-24.000'-13.000'9,"4.000"26.000"19,3.000 24.000 19,3.000 26.000 18,-1.000 16.000 3,-2.000 10.000-12,-3.000 10.000-14,-3.000 9.000-13,-1.000 7.000-9,4.000 7.000-5,3.000 6.000-5,3.000 7.000-7,-1.000 0.000-3,-2.000-2.000-3,-3.000-3.000-2,-3.000-3.000-4,-1.000-7.000-1,4.000-9.000-1,3.000-10.000-2,3.000-8.000 0,3.000-11.000-2,3.000-8.000-1,3.000-10.000-2,4.000-9.000-2,5.000-15.000-4,10.000-18.000-8,10.000-19.000-8,9.000-18.000-8,1.000-12.000 0,-6.000-3.000 5,-6.000-3.000 5,-6.000-2.000 7,-4.000-3.000 5,1.000 1.000 5,-1.000-1.000 5,1.000 1.000 4</inkml:trace>
</inkml:ink>
</file>

<file path=ppt/ink/ink2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2"/>
    </inkml:context>
    <inkml:brush xml:id="br0">
      <inkml:brushProperty name="width" value="0.04882" units="cm"/>
      <inkml:brushProperty name="height" value="0.04882" units="cm"/>
      <inkml:brushProperty name="color" value="#00bff3"/>
    </inkml:brush>
  </inkml:definitions>
  <inkml:trace contextRef="#ctx0" brushRef="#br0">67000.000 7750.000 450,'54.000'-2.000'13,"10.000"-3.000"1,10.000-3.000 0,9.000-2.000 0,6.000-5.000 0,3.000-2.000-3,3.000-3.000-3,4.000-3.000-3,2.000-1.000-2,4.000 4.000-3,3.000 3.000-1,3.000 3.000-2,-2.000 3.000-1,-6.000 3.000 0,-6.000 3.000 0,-6.000 4.000 0,-4.000 4.000 1,1.000 6.000 1,-1.000 7.000 0,1.000 6.000 2,-9.000 3.000 0,-15.000 0.000 1,-15.000 0.000 0,-16.000 0.000 1,-8.000-2.000 2,0.000-3.000 3,0.000-3.000 3,0.000-2.000 2,-4.000-1.000 4,-5.000 3.000 3,-7.000 3.000 3,-5.000 4.000 3,-4.000 4.000 1,0.000 6.000 0,0.000 7.000 0,0.000 6.000 0,-2.000 6.000-1,-3.000 6.000-2,-3.000 7.000-4,-2.000 6.000-2,-3.000 6.000-1,1.000 6.000-2,-1.000 7.000 0,1.000 6.000-2,-1.000 3.000 0,1.000 0.000-1,-1.000 0.000 0,1.000 0.000-1,1.000 0.000 0,3.000 0.000-1,3.000 0.000-1,4.000 0.000 0,-1.000 0.000-1,-3.000 0.000 0,-3.000 0.000 0,-2.000 0.000 0,-1.000-2.000-2,3.000-3.000-1,3.000-3.000-2,4.000-2.000-3,1.000-1.000-1,0.000 3.000-1,0.000 3.000-1,0.000 4.000-2,0.000-3.000 0,0.000-5.000-2,0.000-7.000-1,0.000-5.000-1,0.000-8.000-1,0.000-5.000 0,0.000-7.000 0,0.000-5.000 0,-8.000-20.000-4,-16.000-31.000-9,-15.000-31.000-9,-15.000-31.000-9,-7.000-26.000-1,3.000-18.000 5,3.000-19.000 7,4.000-18.000 5,1.000-7.000 0,0.000 6.000-5,0.000 7.000-5,0.000 6.000-5,4.000 13.000 1,10.000 23.000 6,10.000 22.000 6,9.000 22.000 6</inkml:trace>
</inkml:ink>
</file>

<file path=ppt/ink/ink2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2"/>
    </inkml:context>
    <inkml:brush xml:id="br0">
      <inkml:brushProperty name="width" value="0.0365" units="cm"/>
      <inkml:brushProperty name="height" value="0.0365" units="cm"/>
      <inkml:brushProperty name="color" value="#00bff3"/>
    </inkml:brush>
  </inkml:definitions>
  <inkml:trace contextRef="#ctx0" brushRef="#br0">67150.000 9250.000 602,'-52.000'0.000'-1,"-3.000"0.000"-1,-3.000 0.000-2,-2.000 0.000-1,3.000-2.000 4,14.000-3.000 8,11.000-3.000 8,14.000-2.000 9,19.000-3.000 8,29.000 1.000 6,28.000-1.000 6,28.000 1.000 7,14.000-3.000-1,0.000-2.000-11,0.000-3.000-9,0.000-3.000-9,0.000-2.000-7,0.000 0.000 0,0.000 0.000-1,0.000 0.000-1,-5.000 1.000-6,-9.000 4.000-10,-10.000 3.000-12,-8.000 3.000-10,-11.000 1.000-4,-8.000 1.000 2,-10.000-1.000 3,-9.000 1.000 2</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3"/>
    </inkml:context>
    <inkml:brush xml:id="br0">
      <inkml:brushProperty name="width" value="0.04174" units="cm"/>
      <inkml:brushProperty name="height" value="0.04174" units="cm"/>
      <inkml:brushProperty name="color" value="#00bff3"/>
    </inkml:brush>
  </inkml:definitions>
  <inkml:trace contextRef="#ctx0" brushRef="#br0">67800.000 8300.000 527,'-68.000'-8.000'10,"17.000"34.000"16,15.000 35.000 15,16.000 35.000 16,5.000 16.000-1,-2.000 1.000-17,-3.000-1.000-16,-3.000 1.000-18,-2.000-4.000-8,0.000-6.000-4,0.000-6.000-1,0.000-6.000-4,1.000-9.000-2,4.000-8.000-4,3.000-10.000-3,3.000-9.000-4,1.000-9.000-1,1.000-5.000 1,-1.000-7.000 0,1.000-5.000 2,-3.000-8.000-1,-2.000-5.000 0,-3.000-7.000-1,-3.000-5.000-1,-2.000-4.000 2,0.000 0.000 6,0.000 0.000 5,0.000 0.000 5,1.000-2.000 3,4.000-3.000 1,3.000-3.000 2,3.000-2.000 0,1.000 2.000 11,1.000 9.000 18,-1.000 10.000 21,1.000 10.000 18,1.000 7.000 3,3.000 6.000-13,3.000 7.000-14,4.000 6.000-15,1.000 3.000-6,0.000 0.000-2,0.000 0.000-2,0.000 0.000-1,-4.000-2.000-3,-5.000-3.000-2,-7.000-3.000-3,-5.000-2.000-3,-3.000-3.000-5,4.000 1.000-7,3.000-1.000-7,3.000 1.000-7,7.000-13.000-4,14.000-25.000-1,11.000-25.000 0,14.000-25.000 0,13.000-15.000 1,16.000-2.000 4,15.000-3.000 6,17.000-3.000 3,3.000 1.000 5,-5.000 6.000 4,-7.000 7.000 3,-5.000 6.000 3,-8.000 6.000 4,-5.000 6.000 1,-7.000 7.000 2,-5.000 6.000 2,-11.000 12.000 3,-11.000 19.000 0,-14.000 19.000 2,-11.000 19.000 2,-15.000 10.000-1,-16.000 4.000-2,-15.000 3.000-3,-15.000 3.000-3,-9.000 1.000-3,1.000 1.000-1,-1.000-1.000-3,1.000 1.000-2,-3.000-3.000-2,-2.000-2.000-2,-3.000-3.000-2,-3.000-3.000-3,-1.000-2.000 1,4.000 0.000 0,3.000 0.000 2,3.000 0.000 1,-1.000-2.000 0,-2.000-3.000 0,-3.000-3.000-1,-3.000-2.000 0,-2.000-3.000 1,0.000 1.000 3,0.000-1.000 1,0.000 1.000 4,3.000-3.000 1,6.000-2.000 3,7.000-3.000 2,6.000-3.000 2,13.000-6.000 5,23.000-5.000 7,22.000-7.000 6,22.000-5.000 7,18.000-9.000-1,16.000-9.000-7,15.000-10.000-7,17.000-8.000-7,10.000-6.000-10,6.000 1.000-8,7.000-1.000-11,6.000 1.000-9,7.000-3.000-8,10.000-2.000-5,10.000-3.000-4,9.000-3.000-7,-1.000-2.000-1,-8.000 0.000 1,-10.000 0.000 0,-9.000 0.000 2,-13.000 4.000 3,-16.000 10.000 5,-15.000 10.000 8,-15.000 9.000 5,-12.000 4.000 4,-6.000 1.000 4,-6.000-1.000 2,-6.000 1.000 4</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4"/>
    </inkml:context>
    <inkml:brush xml:id="br0">
      <inkml:brushProperty name="width" value="0.05011" units="cm"/>
      <inkml:brushProperty name="height" value="0.05011" units="cm"/>
      <inkml:brushProperty name="color" value="#00bff3"/>
    </inkml:brush>
  </inkml:definitions>
  <inkml:trace contextRef="#ctx0" brushRef="#br0">70000.000 8150.000 439,'1.000'-135.000'14,"4.000"32.000"0,3.000 31.000 1,3.000 32.000 0,-1.000 25.000 3,-2.000 23.000 3,-3.000 22.000 4,-3.000 22.000 3,-4.000 15.000 0,-3.000 9.000-5,-3.000 10.000-4,-2.000 10.000-5,-6.000 4.000-3,-6.000 0.000-1,-6.000 0.000-2,-6.000 0.000-2,-4.000-2.000-2,1.000-3.000 0,-1.000-3.000-2,1.000-2.000-2,12.000-22.000-6,25.000-36.000-13,25.000-39.000-13,25.000-36.000-13,7.000-14.000 1,-8.000 14.000 13,-10.000 11.000 14,-9.000 14.000 12,-7.000 10.000 11,-3.000 9.000 6,-3.000 10.000 7,-2.000 10.000 7,-5.000 8.000 2,-2.000 10.000 1,-3.000 10.000 0,-3.000 9.000-1,-6.000 7.000-1,-5.000 7.000-4,-7.000 6.000-4,-5.000 7.000-4,-4.000 4.000-3,0.000 3.000-1,0.000 3.000-3,0.000 4.000-1,-2.000-3.000 0,-3.000-5.000 0,-3.000-7.000 2,-2.000-5.000 1,-1.000-6.000-5,3.000-3.000-10,3.000-3.000-9,4.000-2.000-10,5.000-19.000-11,10.000-30.000-10,10.000-32.000-11,9.000-30.000-10,7.000-23.000 1,7.000-12.000 13,6.000-13.000 14,7.000-12.000 12,2.000-4.000 10,1.000 7.000 4,-1.000 6.000 5,1.000 7.000 4,1.000 4.000 3,3.000 3.000 0,3.000 3.000-1,4.000 4.000 0,2.000 1.000 4,4.000 0.000 9,3.000 0.000 8,3.000 0.000 8,6.000 1.000 5,9.000 4.000-1,10.000 3.000 0,10.000 3.000-1,7.000 3.000-1,6.000 3.000-3,7.000 3.000-3,6.000 4.000-4,3.000 4.000-3,0.000 6.000-3,0.000 7.000-5,0.000 6.000-3,-5.000 6.000-3,-9.000 6.000-3,-10.000 7.000-2,-8.000 6.000-3,-11.000 4.000-4,-8.000 4.000-5,-10.000 3.000-5,-9.000 3.000-5,-12.000 3.000-3,-11.000 3.000 1,-14.000 3.000-1,-11.000 4.000 1,-12.000-3.000 1,-9.000-5.000 2,-10.000-7.000 2,-8.000-5.000 2,-9.000-9.000 3,-6.000-9.000 2,-6.000-10.000 3,-6.000-8.000 4,-2.000-11.000 1,3.000-8.000 2,3.000-10.000 1,4.000-9.000 1,2.000-7.000 2,4.000-3.000 3,3.000-3.000 1,3.000-2.000 2,4.000-3.000 2,7.000 1.000 2,6.000-1.000 1,7.000 1.000 2,2.000 2.000 2,1.000 7.000 0,-1.000 6.000 2,1.000 7.000 0,1.000 5.000 2,3.000 7.000 2,3.000 6.000 1,4.000 7.000 3,-1.000 18.000 5,-3.000 31.000 8,-3.000 32.000 7,-2.000 31.000 8,-1.000 23.000-1,3.000 16.000-9,3.000 15.000-9,4.000 17.000-10,-1.000 16.000-6,-3.000 19.000-2,-3.000 19.000-4,-2.000 19.000-2,-5.000 16.000-3,-2.000 17.000-1,-3.000 15.000-3,-3.000 16.000-2,-4.000 15.000-2,-3.000 16.000-3,-3.000 15.000-4,-2.000 17.000-3,2.000 3.000-6,9.000-5.000-7,10.000-7.000-8,10.000-5.000-7,4.000-23.000-4,0.000-37.000 0,0.000-38.000 1,0.000-37.000 0,0.000-24.000 1,0.000-9.000 2,0.000-10.000 1,0.000-8.000 2,1.000-18.000 3,4.000-25.000 3,3.000-25.000 4,3.000-25.000 4</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4"/>
    </inkml:context>
    <inkml:brush xml:id="br0">
      <inkml:brushProperty name="width" value="0.03475" units="cm"/>
      <inkml:brushProperty name="height" value="0.03475" units="cm"/>
      <inkml:brushProperty name="color" value="#00bff3"/>
    </inkml:brush>
  </inkml:definitions>
  <inkml:trace contextRef="#ctx0" brushRef="#br0">71400.000 9350.000 633,'1.000'-54.000'1,"4.000"-5.000"5,3.000-7.000 3,3.000-5.000 3,-4.000 14.000 7,-8.000 39.000 8,-10.000 36.000 8,-9.000 39.000 8,-10.000 22.000 1,-9.000 10.000-7,-10.000 10.000-6,-8.000 9.000-8,-9.000 7.000-4,-6.000 7.000-4,-6.000 6.000-4,-6.000 7.000-4,-2.000-3.000-2,3.000-8.000 2,3.000-10.000 0,4.000-9.000 1,5.000-13.000-8,10.000-16.000-17,10.000-15.000-17,9.000-15.000-18,7.000-18.000-8,7.000-19.000 1,6.000-18.000-1,7.000-19.000 0</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4"/>
    </inkml:context>
    <inkml:brush xml:id="br0">
      <inkml:brushProperty name="width" value="0.03308" units="cm"/>
      <inkml:brushProperty name="height" value="0.03308" units="cm"/>
      <inkml:brushProperty name="color" value="#00bff3"/>
    </inkml:brush>
  </inkml:definitions>
  <inkml:trace contextRef="#ctx0" brushRef="#br0">71550.000 9400.000 664,'182.000'-43.000'54,"-33.000"17.000"-9,-35.000 15.000-10,-34.000 16.000-8,-16.000 12.000-3,3.000 9.000 3,3.000 10.000 4,4.000 10.000 3,-1.000 2.000-4,-3.000-3.000-10,-3.000-3.000-12,-2.000-2.000-9,-6.000-3.000-9,-6.000 1.000-7,-6.000-1.000-5,-6.000 1.000-7,-9.000-1.000-6,-8.000 1.000-5,-10.000-1.000-6,-9.000 1.000-6,-7.000-3.000 1,-3.000-2.000 8,-3.000-3.000 7,-2.000-3.000 9,-3.000-4.000 5,1.000-3.000 4,-1.000-3.000 4,1.000-2.000 4</inkml:trace>
</inkml:ink>
</file>

<file path=ppt/ink/ink2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4"/>
    </inkml:context>
    <inkml:brush xml:id="br0">
      <inkml:brushProperty name="width" value="0.03591" units="cm"/>
      <inkml:brushProperty name="height" value="0.03591" units="cm"/>
      <inkml:brushProperty name="color" value="#00bff3"/>
    </inkml:brush>
  </inkml:definitions>
  <inkml:trace contextRef="#ctx0" brushRef="#br0">70500.000 10700.000 612,'-244.000'43.000'72,"63.000"-11.000"-11,62.000-14.000-10,63.000-11.000-10,40.000-7.000-8,19.000 0.000-4,19.000 0.000-5,19.000 0.000-4,18.000 0.000-4,19.000 0.000-2,19.000 0.000-3,19.000 0.000-1,15.000 0.000-4,13.000 0.000-7,12.000 0.000-5,13.000 0.000-6,7.000-4.000-8,4.000-5.000-7,3.000-7.000-8,3.000-5.000-8,-18.000-1.000-2,-36.000 6.000 5,-39.000 7.000 4,-36.000 6.000 4,-20.000 3.000 2,1.000 0.000-1,-1.000 0.000-3,1.000 0.000-1</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7"/>
    </inkml:context>
    <inkml:brush xml:id="br0">
      <inkml:brushProperty name="width" value="0.07302" units="cm"/>
      <inkml:brushProperty name="height" value="0.07302" units="cm"/>
      <inkml:brushProperty name="color" value="#f2395b"/>
    </inkml:brush>
  </inkml:definitions>
  <inkml:trace contextRef="#ctx0" brushRef="#br0">37560.000 6663.000,'0.000'-16.000,"8.000"-7.000,-1.000-1.000,1.000 24.000,0.000 0.000,31.000 8.000,1.000 0.000,-17.000 0.000,1.000-1.000,-9.000 1.000,1.000 0.000,-8.000 8.000,0.000-1.000,-40.000 25.000,1.000-1.000,0.000-8.000,-1.000 0.000,-7.000 1.000,0.000-1.000,7.000-15.000,1.000-1.000,15.000 1.000,1.000 0.000,7.000-16.000,0.000 0.000,16.000 0.000,0.000 0.000,47.000-32.000,-1.000 1.000,9.000-8.000,0.000 0.000,-32.000 39.000,1.000 0.000,-24.000 15.000,-1.000 1.000,-30.000 31.000,-1.000 0.000,-15.000 0.000,0.000 0.000,0.000-8.000,-1.000 1.000,17.000-17.000,-1.000 1.000,17.000-17.000,-1.000 1.000,8.000-31.000,0.000-1.000,39.000-15.000,0.000 0.000,-7.000 23.000,-1.000 1.000,-15.000 22.000,-1.000 1.000,1.000 24.000,0.000-1.000,-9.000 16.000,1.000 0.000,0.000-8.000,0.000 0.000,8.000-23.000,-1.000 0.000,32.000-32.000,0.000 0.000,16.000-23.000,0.000 0.000,-16.000 0.000,0.000 0.000,-31.000 23.000</inkml:trace>
</inkml:ink>
</file>

<file path=ppt/ink/ink2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5"/>
    </inkml:context>
    <inkml:brush xml:id="br0">
      <inkml:brushProperty name="width" value="0.03774" units="cm"/>
      <inkml:brushProperty name="height" value="0.03774" units="cm"/>
      <inkml:brushProperty name="color" value="#00bff3"/>
    </inkml:brush>
  </inkml:definitions>
  <inkml:trace contextRef="#ctx0" brushRef="#br0">74000.000 7950.000 582,'29.000'-19.000'110,"10.000"13.000"-22,10.000 12.000-23,9.000 13.000-21,-1.000 9.000-14,-8.000 6.000-4,-10.000 7.000-4,-9.000 6.000-4,-9.000 7.000-7,-5.000 10.000-7,-7.000 10.000-10,-5.000 9.000-7,-11.000 15.000-12,-11.000 22.000-15,-14.000 22.000-14,-11.000 23.000-14,-6.000-6.000-3,4.000-31.000 13,3.000-31.000 11,3.000-31.000 12,3.000-20.000 7,3.000-5.000 3,3.000-7.000 3,4.000-5.000 4</inkml:trace>
</inkml:ink>
</file>

<file path=ppt/ink/ink2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6"/>
    </inkml:context>
    <inkml:brush xml:id="br0">
      <inkml:brushProperty name="width" value="0.04681" units="cm"/>
      <inkml:brushProperty name="height" value="0.04681" units="cm"/>
      <inkml:brushProperty name="color" value="#00bff3"/>
    </inkml:brush>
  </inkml:definitions>
  <inkml:trace contextRef="#ctx0" brushRef="#br0">73600.000 9700.000 470,'68.000'-2.000'11,"-11.000"-3.000"6,-14.000-3.000 4,-11.000-2.000 7,-7.000 2.000 0,0.000 9.000-3,0.000 10.000-3,0.000 10.000-3,-2.000 8.000-2,-3.000 10.000-2,-3.000 10.000-2,-2.000 9.000-1,-8.000 10.000-1,-8.000 14.000 0,-10.000 11.000-1,-9.000 14.000 1,-9.000 8.000-2,-5.000 7.000-3,-7.000 6.000-3,-5.000 7.000-2,-1.000-4.000-2,6.000-12.000 0,7.000-13.000 0,6.000-12.000-1,4.000-13.000 1,4.000-12.000 1,3.000-13.000 2,3.000-12.000 1,6.000-24.000 0,9.000-34.000-1,10.000-35.000-2,10.000-33.000-1,10.000-25.000-3,13.000-11.000-4,12.000-14.000-4,13.000-11.000-4,6.000-4.000-1,0.000 6.000 2,0.000 7.000 2,0.000 6.000 3,3.000-2.000-3,6.000-9.000-8,7.000-10.000-8,6.000-8.000-8,-1.000-6.000-1,-5.000 1.000 8,-7.000-1.000 6,-5.000 1.000 7,-8.000 2.000 4,-5.000 7.000 4,-7.000 6.000 2,-5.000 7.000 3,-6.000 8.000 2,-3.000 14.000-1,-3.000 11.000-1,-2.000 14.000 0,-5.000 10.000 3,-2.000 9.000 6,-3.000 10.000 7,-3.000 10.000 6,-4.000 13.000 9,-3.000 19.000 10,-3.000 19.000 11,-2.000 19.000 10,-5.000 13.000 0,-2.000 10.000-10,-3.000 10.000-10,-3.000 9.000-11,-4.000 9.000-7,-3.000 9.000-2,-3.000 10.000-3,-2.000 10.000-3,-5.000 2.000-2,-2.000-3.000-1,-3.000-3.000-2,-3.000-2.000-2,-1.000-6.000-1,4.000-6.000-1,3.000-6.000-2,3.000-6.000-2,7.000-21.000-8,14.000-34.000-14,11.000-35.000-13,14.000-33.000-15,7.000-22.000-3,3.000-5.000 7,3.000-7.000 8,4.000-5.000 8,-1.000 2.000 7,-3.000 13.000 7,-3.000 12.000 6,-2.000 13.000 7,-8.000 20.000 13,-8.000 28.000 17,-10.000 28.000 18,-9.000 29.000 17,-4.000 11.000 4,4.000-2.000-11,3.000-3.000-11,3.000-3.000-12,4.000-9.000-7,7.000-11.000-8,6.000-14.000-6,7.000-11.000-6,4.000-9.000-4,3.000-3.000 0,3.000-3.000 1,4.000-2.000-1,4.000-6.000-6,6.000-6.000-14,7.000-6.000-13,6.000-6.000-14,-2.000 1.000-4,-9.000 9.000 4,-10.000 10.000 4,-8.000 10.000 3,-20.000 16.000 2,-28.000 26.000-2,-28.000 24.000-1,-27.000 26.000-1,-17.000 13.000 3,-3.000 4.000 9,-3.000 3.000 8,-2.000 3.000 9,-5.000-2.000 6,-2.000-6.000 1,-3.000-6.000 1,-3.000-6.000 3,-2.000-4.000 0,0.000 1.000 2,0.000-1.000 1,0.000 1.000 0,4.000-6.000 4,10.000-8.000 6,10.000-10.000 5,9.000-9.000 5,7.000-7.000 5,7.000-3.000 3,6.000-3.000 4,7.000-2.000 3,15.000-8.000 2,25.000-8.000-2,25.000-10.000 0,25.000-9.000-1,17.000-15.000-4,9.000-18.000-7,10.000-19.000-5,10.000-18.000-8,5.000-12.000-3,4.000-3.000-1,3.000-3.000-1,3.000-2.000 0,-2.000 2.000-2,-6.000 9.000-3,-6.000 10.000-2,-6.000 10.000-2,-12.000 16.000 1,-15.000 26.000 7,-15.000 24.000 7,-16.000 26.000 6,-16.000 13.000 2,-16.000 4.000-1,-15.000 3.000-1,-15.000 3.000-1,-14.000 4.000 0,-8.000 7.000-1,-10.000 6.000 0,-9.000 7.000 0,-10.000 5.000-2,-9.000 7.000-4,-10.000 6.000-4,-8.000 7.000-5,-4.000 0.000-4,3.000-2.000-8,3.000-3.000-7,4.000-3.000-7,4.000-9.000-5,6.000-11.000-1,7.000-14.000 0,6.000-11.000-3,7.000-12.000 0,10.000-9.000-1,10.000-10.000-2,9.000-8.000 0,4.000-15.000-1,1.000-19.000 1,-1.000-18.000 1,1.000-19.000 0,-1.000-15.000 2,1.000-8.000 5,-1.000-10.000 3,1.000-9.000 4,1.000-4.000 4,3.000 4.000 4,3.000 3.000 4,4.000 3.000 5,2.000 7.000 1,4.000 14.000 1,3.000 11.000 1,3.000 14.000 1,4.000 8.000 6,7.000 7.000 12,6.000 6.000 12,7.000 7.000 12,8.000 5.000 5,14.000 7.000 1,11.000 6.000 0,14.000 7.000 0,10.000 8.000-2,9.000 14.000-4,10.000 11.000-5,10.000 14.000-5,8.000 7.000-4,10.000 3.000-5,10.000 3.000-5,9.000 4.000-5,7.000 4.000-7,7.000 6.000-11,6.000 7.000-11,7.000 6.000-10,4.000 1.000-7,3.000-3.000-4,3.000-3.000-3,4.000-2.000-4,-15.000-12.000 2,-31.000-19.000 7,-31.000-18.000 8,-31.000-19.000 8,-15.000-10.000 1,4.000 1.000-2,3.000-1.000-4,3.000 1.000-3</inkml:trace>
</inkml:ink>
</file>

<file path=ppt/ink/ink2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6"/>
    </inkml:context>
    <inkml:brush xml:id="br0">
      <inkml:brushProperty name="width" value="0.04369" units="cm"/>
      <inkml:brushProperty name="height" value="0.04369" units="cm"/>
      <inkml:brushProperty name="color" value="#00bff3"/>
    </inkml:brush>
  </inkml:definitions>
  <inkml:trace contextRef="#ctx0" brushRef="#br0">77450.000 8100.000 503,'-49.000'0.000'3,"4.000"0.000"6,3.000 0.000 6,3.000 0.000 6,20.000-2.000 6,38.000-3.000 3,37.000-3.000 3,38.000-2.000 5,21.000-5.000-1,7.000-2.000-7,6.000-3.000-7,7.000-3.000-6,0.000-2.000-5,-2.000 0.000-3,-3.000 0.000-4,-3.000 0.000-3,-6.000 0.000-5,-5.000 0.000-5,-7.000 0.000-6,-5.000 0.000-5,-11.000 1.000-4,-11.000 4.000 0,-14.000 3.000 0,-11.000 3.000 0,-17.000-2.000-3,-18.000-6.000-6,-19.000-6.000-7,-18.000-6.000-5,-15.000-6.000 1,-9.000-2.000 9,-10.000-3.000 8,-8.000-3.000 10,-4.000-1.000 5,3.000 4.000 2,3.000 3.000 3,4.000 3.000 2,4.000 3.000 4,6.000 3.000 4,7.000 3.000 3,6.000 4.000 5,1.000 11.000 14,-3.000 23.000 24,-3.000 22.000 24,-2.000 22.000 24,-12.000 26.000 2,-19.000 31.000-19,-18.000 32.000-21,-19.000 31.000-19,-12.000 20.000-14,-2.000 9.000-9,-3.000 10.000-7,-3.000 10.000-8,-2.000 0.000-8,0.000-5.000-5,0.000-7.000-7,0.000-5.000-5,7.000-15.000-5,17.000-22.000-3,15.000-22.000-4,16.000-21.000-3,13.000-21.000-3,14.000-19.000-3,11.000-18.000-2,14.000-19.000-3,8.000-18.000 2,7.000-15.000 3,6.000-15.000 4,7.000-16.000 4</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7"/>
    </inkml:context>
    <inkml:brush xml:id="br0">
      <inkml:brushProperty name="width" value="0.04199" units="cm"/>
      <inkml:brushProperty name="height" value="0.04199" units="cm"/>
      <inkml:brushProperty name="color" value="#00bff3"/>
    </inkml:brush>
  </inkml:definitions>
  <inkml:trace contextRef="#ctx0" brushRef="#br0">77800.000 9250.000 523,'45.000'-46.000'4,"-9.000"10.000"5,-10.000 10.000 6,-8.000 9.000 6,-6.000 12.000 7,1.000 16.000 6,-1.000 15.000 5,1.000 17.000 7,-3.000 11.000 1,-2.000 10.000-4,-3.000 10.000-5,-3.000 9.000-5,-4.000 6.000-3,-3.000 3.000-6,-3.000 3.000-3,-2.000 4.000-5,-6.000 2.000-4,-6.000 4.000-3,-6.000 3.000-4,-6.000 3.000-2,-4.000-1.000-6,1.000-2.000-6,-1.000-3.000-6,1.000-3.000-6,2.000-10.000-3,7.000-16.000 3,6.000-15.000 3,7.000-15.000 3,4.000-18.000-2,3.000-19.000-6,3.000-18.000-6,4.000-19.000-5,1.000-10.000-5,0.000 1.000-7,0.000-1.000-6,0.000 1.000-5</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47"/>
    </inkml:context>
    <inkml:brush xml:id="br0">
      <inkml:brushProperty name="width" value="0.05611" units="cm"/>
      <inkml:brushProperty name="height" value="0.05611" units="cm"/>
      <inkml:brushProperty name="color" value="#00bff3"/>
    </inkml:brush>
  </inkml:definitions>
  <inkml:trace contextRef="#ctx0" brushRef="#br0">78250.000 9200.000 392,'48.000'-118.000'-8,"-3.000"17.000"2,-3.000 15.000 2,-2.000 16.000 2,0.000 9.000 4,7.000 3.000 5,6.000 3.000 6,7.000 4.000 6,2.000 5.000 0,1.000 10.000-3,-1.000 10.000-4,1.000 9.000-3,-4.000 7.000-4,-6.000 7.000-2,-6.000 6.000-2,-6.000 7.000-2,-6.000 5.000 0,-2.000 7.000 2,-3.000 6.000 2,-3.000 7.000 2,-6.000 4.000 2,-5.000 3.000 5,-7.000 3.000 2,-5.000 4.000 5,-6.000 5.000 1,-3.000 10.000 3,-3.000 10.000 1,-2.000 9.000 1,-1.000 2.000 1,3.000-2.000-1,3.000-3.000 1,4.000-3.000-1,-1.000-1.000-1,-3.000 4.000 0,-3.000 3.000-1,-2.000 3.000-1,-1.000 1.000-1,3.000 1.000-2,3.000-1.000-3,4.000 1.000-1,1.000 1.000-1,0.000 3.000 0,0.000 3.000 0,0.000 4.000 0,0.000 2.000-1,0.000 4.000-2,0.000 3.000-2,0.000 3.000-3,0.000 1.000-1,0.000 1.000-2,0.000-1.000-2,0.000 1.000-1,0.000-6.000-3,0.000-8.000-2,0.000-10.000-3,0.000-9.000-2,-7.000-12.000-7,-11.000-11.000-11,-14.000-14.000-10,-11.000-11.000-11,-7.000-23.000-2,0.000-31.000 5,0.000-31.000 6,0.000-31.000 5,-4.000-24.000 4,-5.000-16.000 5,-7.000-15.000 2,-5.000-15.000 5,-1.000-4.000 0,6.000 9.000-2,7.000 10.000-3,6.000 10.000-3,9.000 7.000 2,13.000 6.000 4,12.000 7.000 4,13.000 6.000 5,7.000 4.000 4,4.000 4.000 2,3.000 3.000 3,3.000 3.000 2,6.000 4.000 3,9.000 7.000 4,10.000 6.000 4,10.000 7.000 3,0.000 7.000 1,-5.000 9.000 0,-7.000 10.000-2,-5.000 10.000-1,-1.000 7.000 2,6.000 6.000 5,7.000 7.000 4,6.000 6.000 4,-2.000 9.000-1,-9.000 13.000-3,-10.000 12.000-6,-8.000 13.000-4,-12.000 12.000-3,-12.000 13.000 1,-13.000 12.000 0,-12.000 13.000-1,-9.000 2.000 1,-2.000-5.000-3,-3.000-7.000-1,-3.000-5.000-2,-4.000-3.000-3,-3.000 4.000-2,-3.000 3.000-4,-2.000 3.000-3,-1.000-4.000 0,3.000-8.000 1,3.000-10.000 2,4.000-9.000 1,16.000-18.000 1,32.000-24.000 2,31.000-26.000 2,32.000-24.000 1,21.000-20.000-3,13.000-11.000-6,12.000-14.000-8,13.000-11.000-7,-4.000 2.000-2,-18.000 19.000 1,-19.000 19.000 1,-18.000 19.000 2,-12.000 7.000-1,-3.000-3.000-5,-3.000-3.000-4,-2.000-2.000-3</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50"/>
    </inkml:context>
    <inkml:brush xml:id="br0">
      <inkml:brushProperty name="width" value="0.0561" units="cm"/>
      <inkml:brushProperty name="height" value="0.0561" units="cm"/>
      <inkml:brushProperty name="color" value="#00bff3"/>
    </inkml:brush>
  </inkml:definitions>
  <inkml:trace contextRef="#ctx0" brushRef="#br0">81100.000 7950.000 392,'112.000'0.000'50,"-24.000"0.000"-10,-26.000 0.000-9,-24.000 0.000-11,-9.000 0.000-4,10.000 0.000-1,10.000 0.000 1,9.000 0.000-1,4.000 1.000 1,1.000 4.000-2,-1.000 3.000-1,1.000 3.000-1,-7.000 9.000-1,-12.000 16.000-2,-13.000 15.000-1,-12.000 17.000-2,-12.000 10.000-1,-8.000 6.000-1,-10.000 7.000 1,-9.000 6.000-1,-7.000 4.000 0,-3.000 4.000 0,-3.000 3.000 0,-2.000 3.000 1,-5.000 1.000 0,-2.000 1.000 2,-3.000-1.000 0,-3.000 1.000 1,1.000-6.000 1,6.000-8.000 1,7.000-10.000 1,6.000-9.000 1,6.000-9.000-1,6.000-5.000 0,7.000-7.000-2,6.000-5.000 0,7.000-8.000-2,10.000-5.000-1,10.000-7.000-1,9.000-5.000-1,6.000-6.000 0,3.000-3.000-2,3.000-3.000-1,4.000-2.000-1,1.000-1.000-1,0.000 3.000 0,0.000 3.000-1,0.000 4.000-1,-2.000 1.000 0,-3.000 0.000 1,-3.000 0.000 1,-2.000 0.000 0,-6.000 3.000 2,-6.000 6.000 2,-6.000 7.000 2,-6.000 6.000 2,-6.000 4.000 2,-2.000 4.000 1,-3.000 3.000 1,-3.000 3.000 0,-9.000 6.000 1,-11.000 9.000-1,-14.000 10.000 1,-11.000 10.000-1,-7.000 5.000-1,0.000 4.000 0,0.000 3.000-1,0.000 3.000 0,-2.000 1.000-2,-3.000 1.000-2,-3.000-1.000-2,-2.000 1.000-2,-9.000-1.000-5,-12.000 1.000-6,-13.000-1.000-5,-12.000 1.000-6,-5.000-4.000-5,3.000-6.000-4,3.000-6.000-4,4.000-6.000-5,7.000-9.000-2,13.000-8.000-4,12.000-10.000-3,13.000-9.000-3</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50"/>
    </inkml:context>
    <inkml:brush xml:id="br0">
      <inkml:brushProperty name="width" value="0.02547" units="cm"/>
      <inkml:brushProperty name="height" value="0.02547" units="cm"/>
      <inkml:brushProperty name="color" value="#00bff3"/>
    </inkml:brush>
  </inkml:definitions>
  <inkml:trace contextRef="#ctx0" brushRef="#br0">84000.000 11500.000 863,'-25.000'-41.000'95,"0.000"19.000"-54,0.000 19.000-52,0.000 19.000-52</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51"/>
    </inkml:context>
    <inkml:brush xml:id="br0">
      <inkml:brushProperty name="width" value="0.04709" units="cm"/>
      <inkml:brushProperty name="height" value="0.04709" units="cm"/>
      <inkml:brushProperty name="color" value="#00bff3"/>
    </inkml:brush>
  </inkml:definitions>
  <inkml:trace contextRef="#ctx0" brushRef="#br0">91000.000 6000.000 467,'-4.000'-47.000'5,"-5.000"6.000"9,-7.000 7.000 11,-5.000 6.000 9,-1.000 12.000 7,6.000 19.000 3,7.000 19.000 4,6.000 19.000 3,4.000 18.000-3,4.000 19.000-7,3.000 19.000-7,3.000 19.000-9,-2.000 12.000-4,-6.000 6.000-1,-6.000 7.000-2,-6.000 6.000-2,-6.000-1.000-2,-2.000-5.000-3,-3.000-7.000-1,-3.000-5.000-3,-2.000-3.000-2,0.000 4.000-5,0.000 3.000-2,0.000 3.000-4,0.000-4.000-3,0.000-8.000-3,0.000-10.000-2,0.000-9.000-3,3.000-12.000-3,6.000-11.000-3,7.000-14.000-3,6.000-11.000-2,4.000-26.000-8,4.000-37.000-9,3.000-38.000-12,3.000-37.000-10,1.000-13.000 0,1.000 13.000 11,-1.000 12.000 12,1.000 13.000 10</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51"/>
    </inkml:context>
    <inkml:brush xml:id="br0">
      <inkml:brushProperty name="width" value="0.05107" units="cm"/>
      <inkml:brushProperty name="height" value="0.05107" units="cm"/>
      <inkml:brushProperty name="color" value="#00bff3"/>
    </inkml:brush>
  </inkml:definitions>
  <inkml:trace contextRef="#ctx0" brushRef="#br0">91200.000 4850.000 430,'90.000'-44.000'57,"-18.000"13.000"-12,-19.000 12.000-13,-18.000 13.000-13,-6.000 7.000-4,10.000 4.000 5,10.000 3.000 4,9.000 3.000 5,2.000 4.000 1,-2.000 7.000-2,-3.000 6.000-1,-3.000 7.000-1,-4.000 5.000-3,-3.000 7.000-3,-3.000 6.000-2,-2.000 7.000-3,-6.000 4.000-2,-6.000 3.000 0,-6.000 3.000 0,-6.000 4.000 1,-6.000 7.000-2,-2.000 13.000 0,-3.000 12.000-1,-3.000 13.000-2,-9.000 9.000 0,-11.000 6.000 1,-14.000 7.000 0,-11.000 6.000 0,-14.000 1.000-5,-11.000-3.000-7,-14.000-3.000-9,-11.000-2.000-9,-9.000 0.000-5,-3.000 7.000-2,-3.000 6.000-3,-2.000 7.000-3,0.000-1.000-3,7.000-6.000-3,6.000-6.000-5,7.000-6.000-3,8.000-7.000 0,14.000-6.000 3,11.000-6.000 3,14.000-6.000 3,10.000-15.000 4,9.000-21.000 2,10.000-22.000 4,10.000-22.000 3</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5:52"/>
    </inkml:context>
    <inkml:brush xml:id="br0">
      <inkml:brushProperty name="width" value="0.04281" units="cm"/>
      <inkml:brushProperty name="height" value="0.04281" units="cm"/>
      <inkml:brushProperty name="color" value="#00bff3"/>
    </inkml:brush>
  </inkml:definitions>
  <inkml:trace contextRef="#ctx0" brushRef="#br0">90950.000 10100.000 513,'-68.000'25.000'33,"17.000"0.000"-3,15.000 0.000-4,16.000 0.000-3,7.000 3.000 1,1.000 6.000 6,-1.000 7.000 5,1.000 6.000 7,1.000 6.000 0,3.000 6.000-4,3.000 7.000-5,4.000 6.000-5,4.000-1.000-3,6.000-5.000-6,7.000-7.000-5,6.000-5.000-4,3.000-6.000-3,0.000-3.000-1,0.000-3.000 1,0.000-2.000-2,1.000-6.000 0,4.000-6.000-2,3.000-6.000-2,3.000-6.000-1,4.000-9.000-3,7.000-8.000-2,6.000-10.000-3,7.000-9.000-2,7.000-15.000 0,9.000-18.000 1,10.000-19.000 1,10.000-18.000 2,-1.000-7.000 0,-9.000 6.000-3,-10.000 7.000-1,-8.000 6.000-2,-11.000 3.000 0,-8.000 0.000 1,-10.000 0.000 2,-9.000 0.000 2,-15.000 3.000 2,-18.000 6.000 4,-19.000 7.000 4,-18.000 6.000 2,-12.000 9.000 3,-3.000 13.000-2,-3.000 12.000 0,-2.000 13.000 0,-12.000 12.000-7,-19.000 13.000-11,-18.000 12.000-13,-19.000 13.000-12,4.000 1.000-3,29.000-9.000 4,28.000-10.000 6,28.000-8.000 6,12.000-4.000-2,-3.000 3.000-7,-3.000 3.000-7,-2.000 4.000-7</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7"/>
    </inkml:context>
    <inkml:brush xml:id="br0">
      <inkml:brushProperty name="width" value="0.07302" units="cm"/>
      <inkml:brushProperty name="height" value="0.07302" units="cm"/>
      <inkml:brushProperty name="color" value="#f2395b"/>
    </inkml:brush>
  </inkml:definitions>
  <inkml:trace contextRef="#ctx0" brushRef="#br0">39547.000 6344.000,'-16.000'0.000,"1.000"-16.000,-1.000 0.000,16.000 1.000,0.000-1.000,31.000 1.000,1.000-1.000,7.000 16.000,0.000 0.000,-15.000 8.000,0.000 0.000,-1.000-8.000,1.000 0.000,-16.000-16.000</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1"/>
    </inkml:context>
    <inkml:brush xml:id="br0">
      <inkml:brushProperty name="width" value="0.03411" units="cm"/>
      <inkml:brushProperty name="height" value="0.03411" units="cm"/>
      <inkml:brushProperty name="color" value="#f2395b"/>
    </inkml:brush>
  </inkml:definitions>
  <inkml:trace contextRef="#ctx0" brushRef="#br0">23550.000 4150.000 645,'-66.000'-60.000'8,"19.000"32.000"17,19.000 31.000 17,19.000 32.000 16,9.000 15.000 4,0.000 0.000-12,0.000 0.000-10,0.000 0.000-11,1.000 4.000-9,4.000 10.000-6,3.000 10.000-8,3.000 9.000-6,-1.000 2.000-4,-2.000-2.000-4,-3.000-3.000-2,-3.000-3.000-3,-2.000-1.000-2,0.000 4.000 0,0.000 3.000-1,0.000 3.000-2,0.000-1.000-1,0.000-2.000-2,0.000-3.000-4,0.000-3.000-2,0.000-9.000-2,0.000-11.000 1,0.000-14.000 0,0.000-11.000 0,1.000-14.000-1,4.000-11.000 1,3.000-14.000-2,3.000-11.000 0</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1"/>
    </inkml:context>
    <inkml:brush xml:id="br0">
      <inkml:brushProperty name="width" value="0.03124" units="cm"/>
      <inkml:brushProperty name="height" value="0.03124" units="cm"/>
      <inkml:brushProperty name="color" value="#f2395b"/>
    </inkml:brush>
  </inkml:definitions>
  <inkml:trace contextRef="#ctx0" brushRef="#br0">23450.000 4900.000 704,'28.000'-24.000'16,"6.000"4.000"8,7.000 3.000 8,6.000 3.000 7,3.000 1.000 2,0.000 1.000-8,0.000-1.000-6,0.000 1.000-7,1.000-1.000-4,4.000 1.000-1,3.000-1.000-3,3.000 1.000-2,-1.000-1.000-3,-2.000 1.000-4,-3.000-1.000-3,-3.000 1.000-5,-4.000 1.000-5,-3.000 3.000-6,-3.000 3.000-7,-2.000 4.000-5</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1"/>
    </inkml:context>
    <inkml:brush xml:id="br0">
      <inkml:brushProperty name="width" value="0.04199" units="cm"/>
      <inkml:brushProperty name="height" value="0.04199" units="cm"/>
      <inkml:brushProperty name="color" value="#f2395b"/>
    </inkml:brush>
  </inkml:definitions>
  <inkml:trace contextRef="#ctx0" brushRef="#br0">24550.000 3500.000 523,'-2.000'-113.000'13,"-3.000"26.000"4,-3.000 24.000 5,-2.000 26.000 5,-1.000 18.000 6,3.000 13.000 7,3.000 12.000 7,4.000 13.000 8,1.000 16.000-1,0.000 23.000-10,0.000 22.000-8,0.000 22.000-10,0.000 19.000-6,0.000 20.000-3,0.000 18.000-5,0.000 20.000-3,0.000 0.000-5,0.000-15.000-3,0.000-15.000-6,0.000-16.000-3,-2.000 7.000-4,-3.000 32.000-2,-3.000 31.000-3,-2.000 32.000-2,-3.000 15.000-1,1.000 0.000 2,-1.000 0.000 0,1.000 0.000 3,1.000-8.000-5,3.000-16.000-9,3.000-15.000-9,4.000-15.000-9,1.000-23.000-3,0.000-28.000 5,0.000-28.000 3,0.000-27.000 5,1.000-22.000 5,4.000-11.000 4,3.000-14.000 5,3.000-11.000 4</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2"/>
    </inkml:context>
    <inkml:brush xml:id="br0">
      <inkml:brushProperty name="width" value="0.04214" units="cm"/>
      <inkml:brushProperty name="height" value="0.04214" units="cm"/>
      <inkml:brushProperty name="color" value="#f2395b"/>
    </inkml:brush>
  </inkml:definitions>
  <inkml:trace contextRef="#ctx0" brushRef="#br0">24900.000 5150.000 522,'28.000'-68.000'11,"6.000"17.000"3,7.000 15.000 3,6.000 16.000 3,4.000 7.000 3,4.000 1.000 3,3.000-1.000 3,3.000 1.000 4,-1.000 4.000-3,-2.000 9.000-8,-3.000 10.000-8,-3.000 10.000-8,-6.000 11.000-6,-5.000 17.000-3,-7.000 15.000-4,-5.000 16.000-3,-9.000 9.000-1,-9.000 3.000 0,-10.000 3.000 2,-8.000 4.000 0,-12.000 1.000 1,-12.000 0.000 0,-13.000 0.000-1,-12.000 0.000 1,-5.000-4.000 1,3.000-5.000 3,3.000-7.000 4,4.000-5.000 2,4.000-9.000 3,6.000-9.000 3,7.000-10.000 2,6.000-8.000 3,12.000-11.000 5,19.000-8.000 11,19.000-10.000 8,19.000-9.000 10,9.000-9.000 0,0.000-5.000-9,0.000-7.000-9,0.000-5.000-10,6.000-3.000-6,13.000 4.000-2,12.000 3.000-4,13.000 3.000-4,1.000 1.000-5,-9.000 1.000-9,-10.000-1.000-9,-8.000 1.000-10,-9.000 4.000-2,-6.000 9.000 2,-6.000 10.000 3,-6.000 10.000 4</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4"/>
    </inkml:context>
    <inkml:brush xml:id="br0">
      <inkml:brushProperty name="width" value="0.022" units="cm"/>
      <inkml:brushProperty name="height" value="0.022" units="cm"/>
      <inkml:brushProperty name="color" value="#f2395b"/>
    </inkml:brush>
  </inkml:definitions>
  <inkml:trace contextRef="#ctx0" brushRef="#br0">72500.000 13500.000 999,'-24.000'31.000'-37,"4.000"13.000"10,3.000 12.000 12,3.000 13.000 12,3.000 7.000 5,3.000 4.000-1,3.000 3.000 0,4.000 3.000 0,1.000 4.000 0,0.000 7.000 1,0.000 6.000 0,0.000 7.000 1,0.000 0.000 0,0.000-2.000-1,0.000-3.000-2,0.000-3.000 0,0.000-2.000-2,0.000 0.000-1,0.000 0.000-1,0.000 0.000-1,0.000-2.000 0,0.000-3.000 0,0.000-3.000 0,0.000-2.000 1,0.000-1.000-1,0.000 3.000 1,0.000 3.000 0,0.000 4.000 0,0.000 2.000 0,0.000 4.000 1,0.000 3.000-1,0.000 3.000 1,1.000 1.000 0,4.000 1.000 0,3.000-1.000 0,3.000 1.000-1,-1.000-3.000 1,-2.000-2.000 1,-3.000-3.000 0,-3.000-3.000 1,-1.000-4.000 1,4.000-3.000 0,3.000-3.000 0,3.000-2.000 0,-1.000-3.000 0,-2.000 1.000 0,-3.000-1.000 0,-3.000 1.000-1,-2.000-3.000 1,0.000-2.000-1,0.000-3.000 0,0.000-3.000-1,-2.000-2.000 1,-3.000 0.000-1,-3.000 0.000 1,-2.000 0.000 0,-1.000 0.000 0,3.000 0.000-2,3.000 0.000-2,4.000 0.000-1,1.000 0.000 0,0.000 0.000 0,0.000 0.000 1,0.000 0.000 1,3.000-2.000 0,6.000-3.000-1,7.000-3.000 0,6.000-2.000 0,-1.000-8.000 0,-5.000-8.000 1,-7.000-10.000 0,-5.000-9.000 0</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5"/>
    </inkml:context>
    <inkml:brush xml:id="br0">
      <inkml:brushProperty name="width" value="0.03242" units="cm"/>
      <inkml:brushProperty name="height" value="0.03242" units="cm"/>
      <inkml:brushProperty name="color" value="#f2395b"/>
    </inkml:brush>
  </inkml:definitions>
  <inkml:trace contextRef="#ctx0" brushRef="#br0">72550.000 20650.000 678,'-24.000'26.000'-2,"4.000"4.000"-3,3.000 3.000-3,3.000 3.000-4,1.000 1.000-3,1.000 1.000 0,-1.000-1.000-1,1.000 1.000-2,-1.000 1.000 2,1.000 3.000 2,-1.000 3.000 3,1.000 4.000 2,1.000 2.000 4,3.000 4.000 3,3.000 3.000 3,4.000 3.000 3,1.000 3.000 1,0.000 3.000 0,0.000 3.000-3,0.000 4.000 0,0.000-1.000-1,0.000-3.000 0,0.000-3.000 0,0.000-2.000-1,0.000-1.000 0,0.000 3.000 0,0.000 3.000-1,0.000 4.000 1,1.000 2.000-2,4.000 4.000 1,3.000 3.000-1,3.000 3.000 0,-1.000 3.000 0,-2.000 3.000 0,-3.000 3.000 0,-3.000 4.000 1,-2.000-3.000-1,0.000-5.000 1,0.000-7.000 0,0.000-5.000 0,0.000-6.000 0,0.000-3.000 0,0.000-3.000 0,0.000-2.000 0,0.000-3.000 0,0.000 1.000 2,0.000-1.000 1,0.000 1.000 1,0.000-1.000 2,0.000 1.000-1,0.000-1.000 1,0.000 1.000-1,0.000 1.000 1,0.000 3.000 0,0.000 3.000 0,0.000 4.000-1,0.000 4.000 1,0.000 6.000-1,0.000 7.000-1,0.000 6.000-1,0.000-2.000 1,0.000-9.000 0,0.000-10.000 1,0.000-8.000 0,0.000-8.000 1,0.000-2.000 0,0.000-3.000 0,0.000-3.000 1,0.000-2.000 0,0.000 0.000 0,0.000 0.000-2,0.000 0.000 0,0.000 0.000-1,0.000 0.000 0,0.000 0.000 0,0.000 0.000-1,0.000-2.000 0,0.000-3.000-1,0.000-3.000 0,0.000-2.000 0,0.000-1.000-1,0.000 3.000 1,0.000 3.000-1,0.000 4.000 0,0.000 2.000 1,0.000 4.000 0,0.000 3.000 0,0.000 3.000 2,-2.000 1.000-1,-3.000 1.000 1,-3.000-1.000 1,-2.000 1.000-1,-3.000 1.000 1,1.000 3.000-1,-1.000 3.000 0,1.000 4.000-1,1.000-1.000 0,3.000-3.000-1,3.000-3.000 0,4.000-2.000-1,1.000-5.000 1,0.000-2.000-1,0.000-3.000 1,0.000-3.000 0,0.000-4.000-1,0.000-3.000 1,0.000-3.000 0,0.000-2.000 0,0.000-1.000 0,0.000 3.000 0,0.000 3.000 0,0.000 4.000 0,0.000 1.000 1,0.000 0.000 1,0.000 0.000-1,0.000 0.000 2,0.000 3.000-1,0.000 6.000 0,0.000 7.000-1,0.000 6.000-1,0.000 1.000 1,0.000-3.000 1,0.000-3.000 2,0.000-2.000 1,0.000-3.000 0,0.000 1.000-1,0.000-1.000-2,0.000 1.000 0,0.000-3.000 0,0.000-2.000 1,0.000-3.000 2,0.000-3.000 1,0.000-2.000 0,0.000 0.000-2,0.000 0.000 0,0.000 0.000-3,-2.000 1.000 1,-3.000 4.000 0,-3.000 3.000 0,-2.000 3.000 1,-3.000 1.000 1,1.000 1.000-1,-1.000-1.000 2,1.000 1.000-1,-1.000-1.000 1,1.000 1.000-1,-1.000-1.000 0,1.000 1.000-1,-1.000 2.000 1,1.000 7.000-1,-1.000 6.000 1,1.000 7.000 0,1.000 0.000 0,3.000-2.000 0,3.000-3.000-1,4.000-3.000 0,1.000-6.000-1,0.000-5.000 1,0.000-7.000 0,0.000-5.000-1,-2.000-4.000 1,-3.000 0.000-1,-3.000 0.000 1,-2.000 0.000 0,-1.000 0.000 0,3.000 0.000 0,3.000 0.000 0,4.000 0.000 0,1.000 1.000 1,0.000 4.000-1,0.000 3.000 0,0.000 3.000 0,0.000-2.000 0,0.000-6.000 0,0.000-6.000 0,0.000-6.000 0,0.000-2.000 0,0.000 3.000-1,0.000 3.000-2,0.000 4.000 0,0.000-1.000-1,0.000-3.000 0,0.000-3.000 2,0.000-2.000 0,0.000-1.000 1,0.000 3.000-1,0.000 3.000 1,0.000 4.000-1,0.000 1.000 1,0.000 0.000 0,0.000 0.000-1,0.000 0.000 2,0.000 0.000-2,0.000 0.000 0,0.000 0.000-1,0.000 0.000-2,1.000 0.000 0,4.000 0.000 0,3.000 0.000 0,3.000 0.000 0,-1.000 0.000 0,-2.000 0.000 0,-3.000 0.000 0,-3.000 0.000 1,-2.000 1.000-1,0.000 4.000 1,0.000 3.000-1,0.000 3.000 0,0.000-1.000 1,0.000-2.000-1,0.000-3.000 0,0.000-3.000 1,1.000-2.000 0,4.000 0.000 0,3.000 0.000 0,3.000 0.000 0,-1.000-2.000-2,-2.000-3.000-2,-3.000-3.000-4,-3.000-2.000-3,-2.000-14.000-5,0.000-21.000-8,0.000-22.000-8,0.000-22.000-8,0.000-29.000-3,0.000-33.000 1,0.000-35.000 1,0.000-34.000 2,0.000-1.000 3,0.000 35.000 5,0.000 35.000 4,0.000 34.000 6</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26"/>
    </inkml:context>
    <inkml:brush xml:id="br0">
      <inkml:brushProperty name="width" value="0.03927" units="cm"/>
      <inkml:brushProperty name="height" value="0.03927" units="cm"/>
      <inkml:brushProperty name="color" value="#f2395b"/>
    </inkml:brush>
  </inkml:definitions>
  <inkml:trace contextRef="#ctx0" brushRef="#br0">72350.000 29050.000 560,'21.000'-80.000'-28,"-5.000"41.000"21,-7.000 40.000 21,-5.000 42.000 21,-4.000 19.000 6,0.000 1.000-6,0.000-1.000-8,0.000 1.000-7,0.000-3.000-4,0.000-2.000-1,0.000-3.000 0,0.000-3.000-2,0.000 1.000-2,0.000 6.000-2,0.000 7.000-3,0.000 6.000-2,0.000 3.000-2,0.000 0.000 2,0.000 0.000 1,0.000 0.000 1,0.000 1.000 0,0.000 4.000 0,0.000 3.000-2,0.000 3.000 0,0.000 1.000 0,0.000 1.000 0,0.000-1.000-1,0.000 1.000 0,0.000-3.000 1,0.000-2.000-2,0.000-3.000 1,0.000-3.000 0,0.000-2.000-1,0.000 0.000 1,0.000 0.000-1,0.000 0.000 1,0.000 0.000 0,0.000 0.000 1,0.000 0.000-1,0.000 0.000 1,0.000-2.000-1,0.000-3.000 0,0.000-3.000-1,0.000-2.000-1,1.000-3.000 1,4.000 1.000-1,3.000-1.000 1,3.000 1.000 0,-1.000 1.000 0,-2.000 3.000 0,-3.000 3.000 0,-3.000 4.000-1,-2.000 1.000 0,0.000 0.000 1,0.000 0.000-1,0.000 0.000 1,1.000 0.000 0,4.000 0.000 0,3.000 0.000 0,3.000 0.000-1,-1.000 1.000 1,-2.000 4.000-1,-3.000 3.000 2,-3.000 3.000-1,-2.000-1.000 0,0.000-2.000 1,0.000-3.000 0,0.000-3.000-1,1.000-2.000 1,4.000 0.000-1,3.000 0.000 0,3.000 0.000-1,-1.000-2.000 0,-2.000-3.000 0,-3.000-3.000 0,-3.000-2.000 0,-1.000-1.000 0,4.000 3.000 1,3.000 3.000 0,3.000 4.000 0,-1.000-1.000 1,-2.000-3.000-1,-3.000-3.000 0,-3.000-2.000 0,-2.000 0.000 1,0.000 7.000 1,0.000 6.000 0,0.000 7.000 1,0.000 0.000 0,0.000-2.000 0,0.000-3.000 0,0.000-3.000-1,0.000-4.000-1,0.000-3.000 0,0.000-3.000-1,0.000-2.000-1,0.000-3.000-1,0.000 1.000 1,0.000-1.000-2,0.000 1.000 1,0.000-4.000-1,0.000-6.000 0,0.000-6.000-1,0.000-6.000-1,0.000-23.000-9,0.000-36.000-15,0.000-39.000-16,0.000-36.000-15,0.000-17.000-3,0.000 7.000 10,0.000 6.000 10,0.000 7.000 11,1.000 8.000 4,4.000 14.000-5,3.000 11.000-3,3.000 14.000-3</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32"/>
    </inkml:context>
    <inkml:brush xml:id="br0">
      <inkml:brushProperty name="width" value="0.04459" units="cm"/>
      <inkml:brushProperty name="height" value="0.04459" units="cm"/>
      <inkml:brushProperty name="color" value="#f2395b"/>
    </inkml:brush>
  </inkml:definitions>
  <inkml:trace contextRef="#ctx0" brushRef="#br0">19450.000 32600.000 493,'-63.000'0.000'22,"26.000"0.000"13,24.000 0.000 13,26.000 0.000 15,13.000 0.000 0,4.000 0.000-11,3.000 0.000-10,3.000 0.000-12,10.000 1.000-7,20.000 4.000-1,18.000 3.000-3,20.000 3.000-2,10.000-2.000-1,3.000-6.000-2,3.000-6.000-2,4.000-6.000-2,-1.000-4.000-2,-3.000 1.000-2,-3.000-1.000-3,-2.000 1.000-2,-5.000 1.000-1,-2.000 3.000-3,-3.000 3.000-2,-3.000 4.000-2,-4.000 1.000-3,-3.000 0.000-3,-3.000 0.000-3,-2.000 0.000-4,-5.000 0.000-2,-2.000 0.000-1,-3.000 0.000-2,-3.000 0.000-1,-7.000 0.000-1,-9.000 0.000 0,-10.000 0.000 0,-8.000 0.000 0,-3.000-2.000 0,7.000-3.000-2,6.000-3.000 0,7.000-2.000-1</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32"/>
    </inkml:context>
    <inkml:brush xml:id="br0">
      <inkml:brushProperty name="width" value="0.0446" units="cm"/>
      <inkml:brushProperty name="height" value="0.0446" units="cm"/>
      <inkml:brushProperty name="color" value="#f2395b"/>
    </inkml:brush>
  </inkml:definitions>
  <inkml:trace contextRef="#ctx0" brushRef="#br0">21200.000 33750.000 493,'0.000'-71.000'32,"0.000"10.000"-3,0.000 10.000-2,0.000 9.000-1,1.000 2.000-3,4.000-2.000-1,3.000-3.000-2,3.000-3.000-1,-1.000-1.000-2,-2.000 4.000-1,-3.000 3.000-2,-3.000 3.000-1,-2.000 1.000-1,0.000 1.000-1,0.000-1.000-2,0.000 1.000-1,-5.000 2.000-2,-9.000 7.000-1,-10.000 6.000-2,-8.000 7.000-1,-8.000 5.000-2,-2.000 7.000 1,-3.000 6.000-1,-3.000 7.000 1,-6.000 11.000-2,-5.000 20.000-3,-7.000 18.000-2,-5.000 20.000-3,-4.000 11.000 0,0.000 7.000 1,0.000 6.000 2,0.000 7.000 1,4.000-6.000 2,10.000-15.000 3,10.000-15.000 2,9.000-16.000 2,18.000-12.000 1,29.000-5.000-2,28.000-7.000-2,28.000-5.000-2,14.000-14.000-2,0.000-18.000 0,0.000-19.000-2,0.000-18.000-2,-2.000-9.000 1,-3.000 4.000 0,-3.000 3.000 0,-2.000 3.000 1,-8.000 3.000 1,-8.000 3.000 0,-10.000 3.000 2,-9.000 4.000 0,-10.000 11.000 7,-9.000 23.000 15,-10.000 22.000 14,-8.000 22.000 13,-6.000 15.000 3,1.000 9.000-11,-1.000 10.000-9,1.000 10.000-10,-3.000 4.000-6,-2.000 0.000-4,-3.000 0.000-3,-3.000 0.000-3,-2.000 7.000-4,0.000 17.000-8,0.000 15.000-7,0.000 16.000-7,0.000 26.000-5,0.000 38.000-3,0.000 37.000-3,0.000 38.000-3,-2.000 12.000-4,-3.000-12.000-5,-3.000-13.000-4,-2.000-12.000-4,2.000-34.000 0,9.000-52.000 7,10.000-53.000 5,10.000-53.000 7</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33"/>
    </inkml:context>
    <inkml:brush xml:id="br0">
      <inkml:brushProperty name="width" value="0.03812" units="cm"/>
      <inkml:brushProperty name="height" value="0.03812" units="cm"/>
      <inkml:brushProperty name="color" value="#f2395b"/>
    </inkml:brush>
  </inkml:definitions>
  <inkml:trace contextRef="#ctx0" brushRef="#br0">20750.000 29750.000 577,'-66.000'-63.000'61,"19.000"26.000"-8,19.000 24.000-8,19.000 26.000-10,7.000 27.000-4,-3.000 32.000-3,-3.000 31.000-1,-2.000 32.000-2,-1.000 10.000-3,3.000-9.000-3,3.000-10.000-3,4.000-8.000-3,2.000-8.000-3,4.000-2.000-2,3.000-3.000-3,3.000-3.000-3,3.000-6.000 0,3.000-5.000 2,3.000-7.000 0,4.000-5.000 2,1.000-9.000-1,0.000-9.000-4,0.000-10.000-3,0.000-8.000-4,1.000-8.000-4,4.000-2.000-3,3.000-3.000-3,3.000-3.000-4,-8.000-2.000 1,-19.000 0.000 2,-18.000 0.000 3,-19.000 0.000 4,-15.000 1.000 1,-8.000 4.000 1,-10.000 3.000 1,-9.000 3.000 1,-7.000-1.000 0,-3.000-2.000-2,-3.000-3.000-1,-2.000-3.000-3,-1.000-2.000 1,3.000 0.000 0,3.000 0.000 2,4.000 0.000 1,4.000-4.000-2,6.000-5.000-5,7.000-7.000-6,6.000-5.000-5,6.000-8.000-4,6.000-5.000-1,7.000-7.000-2,6.000-5.000-2,4.000-4.000 3,4.000 0.000 5,3.000 0.000 6,3.000 0.000 6</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9:18"/>
    </inkml:context>
    <inkml:brush xml:id="br0">
      <inkml:brushProperty name="width" value="0.07302" units="cm"/>
      <inkml:brushProperty name="height" value="0.07302" units="cm"/>
      <inkml:brushProperty name="color" value="#f2395b"/>
    </inkml:brush>
  </inkml:definitions>
  <inkml:trace contextRef="#ctx0" brushRef="#br0">39851.000 5700.000,'-16.000'0.000,"8.000"0.000,1.000 0.000,-17.000 24.000,1.000-1.000,7.000 16.000,0.000 0.000,-7.000 1.000,-1.000-1.000,16.000-16.000,0.000 1.000,1.000-16.000,-1.000-1.000,23.000-7.000,1.000 0.000,8.000 0.000,-1.000 0.000,9.000-7.000,-1.000-1.000,-23.000 8.000,0.000 0.000,-16.000 23.000,0.000 1.000,-31.000 15.000,0.000 0.000,7.000-8.000,1.000 1.000,15.000-17.000,0.000 1.000,40.000-16.000,-1.000 0.000,9.000-8.000,-1.000 0.000,-15.000 8.000,0.000 0.000,-9.000 0.000,1.000 0.000,-8.000 8.000,0.000 0.000,-23.000 8.000,-1.000 0.000,1.000 7.000,-1.000 1.000,16.000-9.000,0.000 1.000,1.000 0.000,-1.000-1.000,16.000-7.000,-1.000 0.000,17.000 0.000,0.000 0.000,15.000-1.000,0.000 1.000,-16.000 8.000,1.000 0.000,-16.000 15.000,0.000 0.000,-24.000 24.000,0.000 0.000,-15.000-8.000,0.000 0.000,-9.000-16.000,1.000 1.000,8.000-32.000,-1.000 0.000,17.000-16.000,-1.000 0.000,40.000-62.000,-1.000 0.000,95.000-32.000,-1.000 0.000,64.000-15.000,-1.000-1.000,-86.000 64.000,0.000-1.000,-54.000 40.000</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33"/>
    </inkml:context>
    <inkml:brush xml:id="br0">
      <inkml:brushProperty name="width" value="0.03886" units="cm"/>
      <inkml:brushProperty name="height" value="0.03886" units="cm"/>
      <inkml:brushProperty name="color" value="#f2395b"/>
    </inkml:brush>
  </inkml:definitions>
  <inkml:trace contextRef="#ctx0" brushRef="#br0">20400.000 30600.000 566,'71.000'-46.000'4,"-5.000"10.000"11,-7.000 10.000 9,-5.000 9.000 10,-1.000 4.000 4,6.000 1.000-2,7.000-1.000-2,6.000 1.000-1,3.000 1.000-1,0.000 3.000 1,0.000 3.000 1,0.000 4.000 2,0.000-1.000-4,0.000-3.000-8,0.000-3.000-8,0.000-2.000-7,-2.000-1.000-10,-3.000 3.000-9,-3.000 3.000-9,-2.000 4.000-10,-8.000 2.000-11,-8.000 4.000-14,-10.000 3.000-14,-9.000 3.000-15</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1"/>
    </inkml:context>
    <inkml:brush xml:id="br0">
      <inkml:brushProperty name="width" value="0.04251" units="cm"/>
      <inkml:brushProperty name="height" value="0.04251" units="cm"/>
      <inkml:brushProperty name="color" value="#f2395b"/>
    </inkml:brush>
  </inkml:definitions>
  <inkml:trace contextRef="#ctx0" brushRef="#br0">79650.000 15500.000 517,'0.000'-36.000'64,"0.000"28.000"-4,0.000 28.000-2,0.000 29.000-5,-2.000 19.000-4,-3.000 14.000-7,-3.000 11.000-6,-2.000 14.000-7,-3.000 0.000-6,1.000-8.000-4,-1.000-10.000-4,1.000-9.000-4,-3.000-1.000-2,-2.000 10.000-3,-3.000 10.000-1,-3.000 9.000-2,-1.000 4.000-3,4.000 1.000-4,3.000-1.000-6,3.000 1.000-5,3.000-9.000-5,3.000-15.000-5,3.000-15.000-6,4.000-16.000-6</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1"/>
    </inkml:context>
    <inkml:brush xml:id="br0">
      <inkml:brushProperty name="width" value="0.03444" units="cm"/>
      <inkml:brushProperty name="height" value="0.03444" units="cm"/>
      <inkml:brushProperty name="color" value="#f2395b"/>
    </inkml:brush>
  </inkml:definitions>
  <inkml:trace contextRef="#ctx0" brushRef="#br0">79500.000 16350.000 638,'46.000'-24.000'29,"-5.000"4.000"0,-7.000 3.000 0,-5.000 3.000 1,0.000 1.000-1,10.000 1.000 0,10.000-1.000 0,9.000 1.000 0,4.000-1.000-2,1.000 1.000-2,-1.000-1.000-3,1.000 1.000-2,-4.000 1.000-4,-6.000 3.000-5,-6.000 3.000-5,-6.000 4.000-4,-4.000 1.000-6,1.000 0.000-2,-1.000 0.000-5,1.000 0.000-2,-3.000-2.000-12,-2.000-3.000-19,-3.000-3.000-18,-3.000-2.000-19</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2"/>
    </inkml:context>
    <inkml:brush xml:id="br0">
      <inkml:brushProperty name="width" value="0.04951" units="cm"/>
      <inkml:brushProperty name="height" value="0.04951" units="cm"/>
      <inkml:brushProperty name="color" value="#f2395b"/>
    </inkml:brush>
  </inkml:definitions>
  <inkml:trace contextRef="#ctx0" brushRef="#br0">80850.000 14600.000 444,'0.000'-113.000'24,"0.000"26.000"-1,0.000 24.000 0,0.000 26.000-2,3.000 22.000 4,6.000 23.000 8,7.000 22.000 7,6.000 22.000 8,-2.000 16.000 2,-9.000 14.000-5,-10.000 11.000-6,-8.000 14.000-4,-6.000 3.000-4,1.000-2.000-5,-1.000-3.000-3,1.000-3.000-5,-3.000-1.000-3,-2.000 4.000-3,-3.000 3.000-2,-3.000 3.000-2,-2.000 7.000-4,0.000 14.000-2,0.000 11.000-2,0.000 14.000-3,1.000 3.000-4,4.000-2.000-6,3.000-3.000-5,3.000-3.000-6,-1.000 8.000-6,-2.000 23.000-7,-3.000 22.000-7,-3.000 22.000-6,-1.000-2.000-3,4.000-25.000 5,3.000-25.000 4,3.000-25.000 3,3.000-27.000 3,3.000-28.000 0,3.000-28.000 2,4.000-27.000 1</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2"/>
    </inkml:context>
    <inkml:brush xml:id="br0">
      <inkml:brushProperty name="width" value="0.04243" units="cm"/>
      <inkml:brushProperty name="height" value="0.04243" units="cm"/>
      <inkml:brushProperty name="color" value="#f2395b"/>
    </inkml:brush>
  </inkml:definitions>
  <inkml:trace contextRef="#ctx0" brushRef="#br0">81300.000 16400.000 518,'48.000'0.000'51,"-3.000"0.000"-5,-3.000 0.000-4,-2.000 0.000-5,-3.000 0.000-4,1.000 0.000-5,-1.000 0.000-6,1.000 0.000-4,-3.000 3.000-4,-2.000 6.000 1,-3.000 7.000-2,-3.000 6.000 1,-6.000 6.000-2,-5.000 6.000-3,-7.000 7.000-2,-5.000 6.000-1,-6.000 4.000-4,-3.000 4.000-4,-3.000 3.000-2,-2.000 3.000-4,-5.000 3.000-2,-2.000 3.000-1,-3.000 3.000-1,-3.000 4.000 1,-4.000-4.000-1,-3.000-9.000 2,-3.000-10.000 1,-2.000-8.000 2,0.000-8.000 0,7.000-2.000 1,6.000-3.000-1,7.000-3.000 1,11.000-4.000 6,20.000-3.000 12,18.000-3.000 13,20.000-2.000 12,6.000-8.000 2,-2.000-8.000-5,-3.000-10.000-7,-3.000-9.000-7,1.000-5.000-5,6.000 0.000-3,7.000 0.000-3,6.000 0.000-4,-1.000 1.000-6,-5.000 4.000-7,-7.000 3.000-7,-5.000 3.000-8</inkml:trace>
</inkml:ink>
</file>

<file path=ppt/ink/ink2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3"/>
    </inkml:context>
    <inkml:brush xml:id="br0">
      <inkml:brushProperty name="width" value="0.05416" units="cm"/>
      <inkml:brushProperty name="height" value="0.05416" units="cm"/>
      <inkml:brushProperty name="color" value="#f2395b"/>
    </inkml:brush>
  </inkml:definitions>
  <inkml:trace contextRef="#ctx0" brushRef="#br0">80500.000 20850.000 406,'-47.000'-44.000'34,"6.000"13.000"-2,7.000 12.000-4,6.000 13.000-3,1.000 9.000-4,-3.000 6.000-3,-3.000 7.000-3,-2.000 6.000-3,-8.000 7.000-2,-8.000 10.000 2,-10.000 10.000 0,-9.000 9.000 1,-4.000 7.000 0,4.000 7.000 0,3.000 6.000 0,3.000 7.000 0,4.000-1.000-1,7.000-6.000 0,6.000-6.000 0,7.000-6.000-1,2.000-1.000 0,1.000 7.000-1,-1.000 6.000 0,1.000 7.000-2,2.000-3.000 1,7.000-8.000-1,6.000-10.000 2,7.000-9.000-1,13.000-10.000-2,22.000-9.000-6,22.000-10.000-6,23.000-8.000-6,16.000-17.000-4,13.000-21.000 1,12.000-22.000-1,13.000-22.000 1,4.000-11.000 0,-3.000 0.000-1,-3.000 0.000 1,-2.000 0.000 0,-8.000 3.000 1,-8.000 6.000 2,-10.000 7.000 2,-9.000 6.000 3,-9.000 6.000 2,-5.000 6.000 1,-7.000 7.000 1,-5.000 6.000 2,-8.000 4.000 0,-5.000 4.000 2,-7.000 3.000 1,-5.000 3.000 1,-9.000 7.000 7,-9.000 14.000 9,-10.000 11.000 11,-8.000 14.000 11,-9.000 7.000 1,-6.000 3.000-6,-6.000 3.000-8,-6.000 4.000-7,-2.000 2.000-5,3.000 4.000-1,3.000 3.000-2,4.000 3.000-2,2.000 1.000-1,4.000 1.000-1,3.000-1.000-1,3.000 1.000-1,1.000-3.000-1,1.000-2.000-2,-1.000-3.000-2,1.000-3.000 0,7.000-7.000-4,16.000-9.000-4,15.000-10.000-3,17.000-8.000-4,8.000-15.000-2,4.000-19.000 1,3.000-18.000-1,3.000-19.000 1,3.000-12.000 0,3.000-2.000 0,3.000-3.000 1,4.000-3.000 1,-3.000-1.000 1,-5.000 4.000 1,-7.000 3.000 2,-5.000 3.000 0,-6.000 3.000 2,-3.000 3.000 1,-3.000 3.000 1,-2.000 4.000 2,-6.000 1.000 1,-6.000 0.000 2,-6.000 0.000 0,-6.000 0.000 2,-6.000 1.000 2,-2.000 4.000 1,-3.000 3.000 2,-3.000 3.000 2,-9.000 4.000-1,-11.000 7.000-2,-14.000 6.000-2,-11.000 7.000-2,-9.000 7.000-5,-3.000 9.000-6,-3.000 10.000-6,-2.000 10.000-6,-5.000 8.000-7,-2.000 10.000-5,-3.000 10.000-5,-3.000 9.000-7,1.000 1.000 1,6.000-6.000 6,7.000-6.000 6,6.000-6.000 7,6.000-4.000-1,6.000 1.000-7,7.000-1.000-6,6.000 1.000-7</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5"/>
    </inkml:context>
    <inkml:brush xml:id="br0">
      <inkml:brushProperty name="width" value="0.05869" units="cm"/>
      <inkml:brushProperty name="height" value="0.05869" units="cm"/>
      <inkml:brushProperty name="color" value="#f2395b"/>
    </inkml:brush>
  </inkml:definitions>
  <inkml:trace contextRef="#ctx0" brushRef="#br0">80650.000 26100.000 374,'-32.000'-85.000'55,"-11.000"32.000"-6,-14.000 31.000-5,-11.000 32.000-7,-7.000 21.000-4,0.000 13.000-4,0.000 12.000-5,0.000 13.000-4,-2.000 10.000-2,-3.000 10.000-2,-3.000 10.000 0,-2.000 9.000 0,-3.000 6.000-2,1.000 3.000-1,-1.000 3.000-1,1.000 4.000-1,7.000-4.000-1,16.000-9.000-1,15.000-10.000-1,17.000-8.000-1,8.000-9.000 0,4.000-6.000 1,3.000-6.000 0,3.000-6.000 1,14.000-9.000-2,25.000-8.000-5,25.000-10.000-5,25.000-9.000-4,18.000-20.000-2,14.000-27.000-1,11.000-28.000 0,14.000-28.000-1,2.000-17.000 0,-6.000-2.000-3,-6.000-3.000-3,-6.000-3.000-2,-9.000 2.000-1,-8.000 10.000 3,-10.000 10.000 3,-9.000 9.000 2,-7.000 7.000 1,-3.000 7.000 2,-3.000 6.000 0,-2.000 7.000 1,-11.000 11.000 8,-15.000 20.000 16,-15.000 18.000 16,-16.000 20.000 17,-13.000 11.000 2,-9.000 7.000-8,-10.000 6.000-9,-8.000 7.000-9,-4.000 5.000-6,3.000 7.000-3,3.000 6.000-3,4.000 7.000-3,2.000-1.000-1,4.000-6.000-2,3.000-6.000 0,3.000-6.000-1,3.000-6.000 0,3.000-2.000-2,3.000-3.000 0,4.000-3.000-1,8.000-7.000-2,17.000-9.000-7,15.000-10.000-4,16.000-8.000-6,7.000-15.000-2,1.000-19.000 0,-1.000-18.000 2,1.000-19.000 1,-1.000-13.000 0,1.000-6.000 2,-1.000-6.000 1,1.000-6.000 1,-1.000-6.000 0,1.000-2.000 1,-1.000-3.000 0,1.000-3.000 1,-4.000-1.000 0,-6.000 4.000 2,-6.000 3.000 1,-6.000 3.000 2,-9.000 4.000 1,-8.000 7.000 1,-10.000 6.000 1,-9.000 7.000 2,-5.000 5.000 0,0.000 7.000 0,0.000 6.000 1,0.000 7.000 1,-7.000 5.000-1,-11.000 7.000 0,-14.000 6.000 0,-11.000 7.000-1,-7.000 4.000-1,0.000 3.000-2,0.000 3.000-2,0.000 4.000-1,-4.000 4.000-4,-5.000 6.000-3,-7.000 7.000-4,-5.000 6.000-4,-1.000 6.000-3,6.000 6.000-2,7.000 7.000-4,6.000 6.000-3,4.000 4.000-1,4.000 4.000 2,3.000 3.000 0,3.000 3.000 1,4.000-4.000 1,7.000-8.000 0,6.000-10.000-1,7.000-9.000 0</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6:45"/>
    </inkml:context>
    <inkml:brush xml:id="br0">
      <inkml:brushProperty name="width" value="0.05489" units="cm"/>
      <inkml:brushProperty name="height" value="0.05489" units="cm"/>
      <inkml:brushProperty name="color" value="#f2395b"/>
    </inkml:brush>
  </inkml:definitions>
  <inkml:trace contextRef="#ctx0" brushRef="#br0">82450.000 26900.000 400,'73.000'1.000'119,"-3.000"4.000"-27,-3.000 3.000-25,-2.000 3.000-27,-3.000 3.000-13,1.000 3.000-5,-1.000 3.000-2,1.000 4.000-4,-6.000 2.000-3,-8.000 4.000-1,-10.000 3.000-2,-9.000 3.000-2,-9.000 4.000-1,-5.000 7.000-1,-7.000 6.000-1,-5.000 7.000-1,-11.000 7.000-1,-11.000 9.000-3,-14.000 10.000-1,-11.000 10.000-2,-11.000 2.000-2,-5.000-3.000-1,-7.000-3.000-1,-5.000-2.000-2,-6.000-5.000 1,-3.000-2.000 0,-3.000-3.000 0,-2.000-3.000 2,2.000-7.000-1,9.000-9.000 2,10.000-10.000-1,10.000-8.000 2,5.000-9.000 2,4.000-6.000 6,3.000-6.000 6,3.000-6.000 6,18.000-6.000 2,35.000-2.000-1,35.000-3.000-1,34.000-3.000-2,13.000-4.000-2,-5.000-3.000-2,-7.000-3.000-1,-5.000-2.000-3,-4.000-1.000-1,0.000 3.000 1,0.000 3.000-2,0.000 4.000 1,0.000 1.000 0,0.000 0.000 2,0.000 0.000 0,0.000 0.000 2,-2.000 0.000 0,-3.000 0.000-1,-3.000 0.000-1,-2.000 0.000-1,-5.000 1.000-2,-2.000 4.000-8,-3.000 3.000-5,-3.000 3.000-6</inkml:trace>
</inkml:ink>
</file>

<file path=ppt/ink/ink2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06"/>
    </inkml:context>
    <inkml:brush xml:id="br0">
      <inkml:brushProperty name="width" value="0.04164" units="cm"/>
      <inkml:brushProperty name="height" value="0.04164" units="cm"/>
      <inkml:brushProperty name="color" value="#f2395b"/>
    </inkml:brush>
  </inkml:definitions>
  <inkml:trace contextRef="#ctx0" brushRef="#br0">25500.000 22050.000 528,'0.000'115.000'90,"0.000"-18.000"-17,0.000-19.000-19,0.000-18.000-17,1.000-10.000-10,4.000 0.000-2,3.000 0.000-1,3.000 0.000-1,-1.000 3.000-3,-2.000 6.000-1,-3.000 7.000-3,-3.000 6.000-2,-2.000 4.000-2,0.000 4.000-1,0.000 3.000-2,0.000 3.000-1,-2.000-1.000-1,-3.000-2.000-5,-3.000-3.000-2,-2.000-3.000-3,-1.000-2.000-5,3.000 0.000-7,3.000 0.000-8,4.000 0.000-7,2.000-15.000-9,4.000-27.000-13,3.000-28.000-12,3.000-28.000-13,-1.000-13.000 1,-2.000 3.000 15,-3.000 3.000 15,-3.000 4.000 14</inkml:trace>
</inkml:ink>
</file>

<file path=ppt/ink/ink2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06"/>
    </inkml:context>
    <inkml:brush xml:id="br0">
      <inkml:brushProperty name="width" value="0.03584" units="cm"/>
      <inkml:brushProperty name="height" value="0.03584" units="cm"/>
      <inkml:brushProperty name="color" value="#f2395b"/>
    </inkml:brush>
  </inkml:definitions>
  <inkml:trace contextRef="#ctx0" brushRef="#br0">25550.000 23250.000 613,'1.000'-68.000'-16,"4.000"17.000"21,3.000 15.000 20,3.000 16.000 22,3.000 9.000 6,3.000 3.000-9,3.000 3.000-7,4.000 4.000-9,2.000 1.000-4,4.000 0.000-1,3.000 0.000-1,3.000 0.000 0,1.000 0.000-3,1.000 0.000-2,-1.000 0.000-3,1.000 0.000-3,1.000 0.000-4,3.000 0.000-3,3.000 0.000-3,4.000 0.000-5,1.000 0.000-6,0.000 0.000-11,0.000 0.000-10,0.000 0.000-11,-5.000-4.000-8,-9.000-5.000-4,-10.000-7.000-6,-8.000-5.000-4</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5:07"/>
    </inkml:context>
    <inkml:brush xml:id="br0">
      <inkml:brushProperty name="width" value="0.04585" units="cm"/>
      <inkml:brushProperty name="height" value="0.04585" units="cm"/>
      <inkml:brushProperty name="color" value="#fdd405"/>
    </inkml:brush>
  </inkml:definitions>
  <inkml:trace contextRef="#ctx0" brushRef="#br0">65050.000 22850.000 479,'-86.000'-21.000'2,"28.000"10.000"11,28.000 10.000 10,29.000 9.000 12,15.000 6.000 2,3.000 3.000-5,3.000 3.000-5,4.000 4.000-7,1.000 1.000-3,0.000 0.000-5,0.000 0.000-2,0.000 0.000-4,1.000 0.000-2,4.000 0.000 1,3.000 0.000 0,3.000 0.000 1,-1.000-2.000-1,-2.000-3.000 1,-3.000-3.000-1,-3.000-2.000 0,1.000-3.000 1,6.000 1.000 0,7.000-1.000 2,6.000 1.000 0,1.000-3.000 1,-3.000-2.000-2,-3.000-3.000-2,-2.000-3.000 0,0.000-2.000-2,7.000 0.000-1,6.000 0.000 1,7.000 0.000-1,-1.000 0.000-1,-6.000 0.000 1,-6.000 0.000-1,-6.000 0.000 0,-1.000 0.000 1,7.000 0.000 0,6.000 0.000 0,7.000 0.000 1,2.000 1.000-1,1.000 4.000 0,-1.000 3.000-2,1.000 3.000 0,-3.000 1.000 0,-2.000 1.000-1,-3.000-1.000-1,-3.000 1.000 1,-4.000-3.000-1,-3.000-2.000 0,-3.000-3.000 1,-2.000-3.000 0,-3.000-2.000 1,1.000 0.000-1,-1.000 0.000 1,1.000 0.000 0,-1.000-2.000 0,1.000-3.000-1,-1.000-3.000 1,1.000-2.000 0,-1.000-3.000 0,1.000 1.000 4,-1.000-1.000 2,1.000 1.000 2,-1.000-6.000 1,1.000-8.000-1,-1.000-10.000 0,1.000-9.000-2,-1.000-4.000-1,1.000 4.000-2,-1.000 3.000-1,1.000 3.000-2,2.000-2.000-2,7.000-6.000-2,6.000-6.000-2,7.000-6.000-2,2.000-2.000-1,1.000 3.000 0,-1.000 3.000-2,1.000 4.000 0,-4.000 2.000 0,-6.000 4.000 0,-6.000 3.000 2,-6.000 3.000 1,-7.000 1.000 1,-6.000 1.000 1,-6.000-1.000 2,-6.000 1.000 0,-4.000-1.000 1,1.000 1.000 2,-1.000-1.000 2,1.000 1.000 0,-1.000-4.000 2,1.000-6.000 1,-1.000-6.000 1,1.000-6.000 0,-1.000-2.000 1,1.000 3.000 0,-1.000 3.000 2,1.000 4.000 0,-3.000 1.000 1,-2.000 0.000-2,-3.000 0.000-1,-3.000 0.000-1,-1.000 0.000-1,4.000 0.000 0,3.000 0.000-1,3.000 0.000 0,-1.000 1.000 0,-2.000 4.000 0,-3.000 3.000-1,-3.000 3.000 1,-2.000-1.000 0,0.000-2.000 0,0.000-3.000 1,0.000-3.000-1,0.000-1.000 1,0.000 4.000 0,0.000 3.000-1,0.000 3.000 1,0.000-1.000-1,0.000-2.000 0,0.000-3.000-1,0.000-3.000 1,-2.000-2.000-1,-3.000 0.000 0,-3.000 0.000 0,-2.000 0.000 1,-1.000 0.000-1,3.000 0.000 0,3.000 0.000 0,4.000 0.000-1,-3.000 0.000 1,-5.000 0.000-1,-7.000 0.000 1,-5.000 0.000-1,-3.000 0.000 1,4.000 0.000-1,3.000 0.000 1,3.000 0.000 1,-1.000 1.000-1,-2.000 4.000 0,-3.000 3.000 0,-3.000 3.000 0,-2.000 1.000 0,0.000 1.000-1,0.000-1.000 1,0.000 1.000-1,-2.000-1.000 0,-3.000 1.000 0,-3.000-1.000 1,-2.000 1.000-1,-1.000 1.000 1,3.000 3.000-2,3.000 3.000 0,4.000 4.000-1,-1.000 1.000 0,-3.000 0.000 1,-3.000 0.000-1,-2.000 0.000 0,-6.000 0.000 1,-6.000 0.000 0,-6.000 0.000 0,-6.000 0.000-1,-2.000 1.000 1,3.000 4.000 0,3.000 3.000 0,4.000 3.000 0,1.000 1.000 0,0.000 1.000 0,0.000-1.000 0,0.000 1.000 0,-2.000-1.000 0,-3.000 1.000 0,-3.000-1.000 0,-2.000 1.000 0,-1.000 1.000-1,3.000 3.000 1,3.000 3.000 0,4.000 4.000-1,-1.000 1.000 0,-3.000 0.000 0,-3.000 0.000-1,-2.000 0.000 0,-1.000 0.000-1,3.000 0.000 0,3.000 0.000 0,4.000 0.000 0,-1.000 3.000 0,-3.000 6.000 0,-3.000 7.000 1,-2.000 6.000 0,-1.000 3.000 1,3.000 0.000 0,3.000 0.000 0,4.000 0.000 1,-1.000 1.000 0,-3.000 4.000-1,-3.000 3.000 0,-2.000 3.000-1,-1.000 3.000 0,3.000 3.000 0,3.000 3.000 0,4.000 4.000 1,-1.000 1.000 0,-3.000 0.000 0,-3.000 0.000 0,-2.000 0.000 0,-1.000 0.000 1,3.000 0.000 0,3.000 0.000-1,4.000 0.000 1,1.000 1.000-1,0.000 4.000 1,0.000 3.000 0,0.000 3.000 0,1.000-1.000 0,4.000-2.000 1,3.000-3.000 1,3.000-3.000 0,1.000-2.000 0,1.000 0.000 1,-1.000 0.000-1,1.000 0.000 0,1.000 0.000 0,3.000 0.000 1,3.000 0.000 0,4.000 0.000 0,2.000 0.000 0,4.000 0.000 0,3.000 0.000 0,3.000 0.000-1,-1.000 0.000 0,-2.000 0.000 0,-3.000 0.000-1,-3.000 0.000 0,-1.000 0.000-1,4.000 0.000 1,3.000 0.000-1,3.000 0.000 0,1.000 0.000 0,1.000 0.000 1,-1.000 0.000 0,1.000 0.000-1,1.000 0.000 1,3.000 0.000 0,3.000 0.000 1,4.000 0.000-1,1.000 0.000 0,0.000 0.000 1,0.000 0.000-1,0.000 0.000 1,-2.000 0.000 0,-3.000 0.000 0,-3.000 0.000 0,-2.000 0.000 0,-1.000 0.000 0,3.000 0.000 1,3.000 0.000 1,4.000 0.000 0,1.000 0.000 1,0.000 0.000-1,0.000 0.000 1,0.000 0.000-1,0.000 0.000-1,0.000 0.000 0,0.000 0.000-2,0.000 0.000 0,1.000-2.000 0,4.000-3.000-1,3.000-3.000 1,3.000-2.000 0,4.000 0.000-1,7.000 7.000 0,6.000 6.000 0,7.000 7.000 0,4.000 0.000-1,3.000-2.000 1,3.000-3.000-1,4.000-3.000 1,1.000-6.000-1,0.000-5.000 1,0.000-7.000-1,0.000-5.000 0,0.000-6.000-1,0.000-3.000 0,0.000-3.000-1,0.000-2.000 0,0.000-1.000-1,0.000 3.000 1,0.000 3.000-1,0.000 4.000 0,-2.000-1.000 0,-3.000-3.000 1,-3.000-3.000 0,-2.000-2.000 1,-3.000-3.000 0,1.000 1.000 0,-1.000-1.000 1,1.000 1.000 1,1.000-3.000 0,3.000-2.000-1,3.000-3.000 1,4.000-3.000 1,4.000-2.000-1,6.000 0.000 0,7.000 0.000 1,6.000 0.000-1,-2.000 0.000 1,-9.000 0.000-1,-10.000 0.000 0,-8.000 0.000 0,-4.000 0.000 0,3.000 0.000 0,3.000 0.000 1,4.000 0.000-1,-1.000 0.000-1,-3.000 0.000 1,-3.000 0.000 0,-2.000 0.000 0,-3.000 0.000 0,1.000 0.000 0,-1.000 0.000 0,1.000 0.000 0,-1.000 0.000 0,1.000 0.000 0,-1.000 0.000 0,1.000 0.000 0,2.000 0.000-1,7.000 0.000 0,6.000 0.000 0,7.000 0.000-1,-1.000 0.000 0,-6.000 0.000 0,-6.000 0.000 1,-6.000 0.000 0,-4.000 0.000 0,1.000 0.000 0,-1.000 0.000-1,1.000 0.000 0,-1.000-2.000 0,1.000-3.000 1,-1.000-3.000-1,1.000-2.000 1,-1.000-3.000 0,1.000 1.000 0,-1.000-1.000-1,1.000 1.000 1,1.000-3.000 0,3.000-2.000 0,3.000-3.000 0,4.000-3.000 1,1.000-2.000 0,0.000 0.000-1,0.000 0.000 0,0.000 0.000-1,0.000 0.000 1,0.000 0.000-1,0.000 0.000-1,0.000 0.000 1,-2.000 0.000 0,-3.000 0.000 0,-3.000 0.000 0,-2.000 0.000 1,-5.000 0.000 0,-2.000 0.000 1,-3.000 0.000 0,-3.000 0.000 0,-4.000-2.000 1,-3.000-3.000 0,-3.000-3.000 0,-2.000-2.000 1,-1.000-3.000 0,3.000 1.000 0,3.000-1.000-1,4.000 1.000 1,1.000-1.000-1,0.000 1.000 0,0.000-1.000 0,0.000 1.000 0,-2.000-1.000-1,-3.000 1.000 1,-3.000-1.000 0,-2.000 1.000 0,0.000-1.000-1,7.000 1.000 1,6.000-1.000-1,7.000 1.000 0,0.000-4.000-1,-2.000-6.000 0,-3.000-6.000 0,-3.000-6.000-1,-1.000-6.000 0,4.000-2.000-1,3.000-3.000 0,3.000-3.000 0,-1.000-1.000-1,-2.000 4.000 0,-3.000 3.000 0,-3.000 3.000 1,-4.000 1.000-1,-3.000 1.000 2,-3.000-1.000 0,-2.000 1.000 2,-5.000 1.000 0,-2.000 3.000 0,-3.000 3.000 0,-3.000 4.000 0,-4.000 1.000 1,-3.000 0.000-1,-3.000 0.000 1,-2.000 0.000 0,-5.000 0.000 0,-2.000 0.000 0,-3.000 0.000 0,-3.000 0.000-1,-4.000-4.000 1,-3.000-5.000-1,-3.000-7.000 1,-2.000-5.000-1,-5.000-6.000-1,-2.000-3.000-2,-3.000-3.000-2,-3.000-2.000-3,-2.000-1.000-1,0.000 3.000 0,0.000 3.000 0,0.000 4.000 0,0.000 1.000 1,0.000 0.000 0,0.000 0.000 0,0.000 0.000 1,-4.000 1.000-1,-5.000 4.000 0,-7.000 3.000-1,-5.000 3.000-1,-3.000 1.000 0,4.000 1.000 1,3.000-1.000-1,3.000 1.000 1,-2.000 1.000-1,-6.000 3.000-1,-6.000 3.000-2,-6.000 4.000-1,-6.000 5.000-1,-2.000 10.000-1,-3.000 10.000 0,-3.000 9.000-1,1.000 9.000 0,6.000 9.000-2,7.000 10.000-1,6.000 10.000-2,9.000 4.000-1,13.000 0.000-1,12.000 0.000-2,13.000 0.000-1</inkml:trace>
</inkml:ink>
</file>

<file path=ppt/ink/ink2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06"/>
    </inkml:context>
    <inkml:brush xml:id="br0">
      <inkml:brushProperty name="width" value="0.04641" units="cm"/>
      <inkml:brushProperty name="height" value="0.04641" units="cm"/>
      <inkml:brushProperty name="color" value="#f2395b"/>
    </inkml:brush>
  </inkml:definitions>
  <inkml:trace contextRef="#ctx0" brushRef="#br0">26400.000 21900.000 474,'-2.000'-49.000'-7,"-3.000"4.000"3,-3.000 3.000 2,-2.000 3.000 4,-1.000 3.000 4,3.000 3.000 8,3.000 3.000 6,4.000 4.000 8,1.000 11.000 8,0.000 23.000 11,0.000 22.000 11,0.000 22.000 11,0.000 12.000-2,0.000 3.000-12,0.000 3.000-13,0.000 4.000-12,0.000 5.000-9,0.000 10.000-5,0.000 10.000-5,0.000 9.000-6,0.000 12.000-1,0.000 16.000-2,0.000 15.000 1,0.000 17.000 0,-2.000 2.000-6,-3.000-9.000-11,-3.000-10.000-10,-2.000-8.000-11,-1.000-12.000-4,3.000-12.000 3,3.000-13.000 1,4.000-12.000 2,1.000-7.000 0,0.000 1.000-4,0.000-1.000-5,0.000 1.000-2,0.000-9.000 0,0.000-15.000 7,0.000-15.000 6,0.000-16.000 6,1.000-10.000 4,4.000-3.000 1,3.000-3.000 2,3.000-2.000 0</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07"/>
    </inkml:context>
    <inkml:brush xml:id="br0">
      <inkml:brushProperty name="width" value="0.04235" units="cm"/>
      <inkml:brushProperty name="height" value="0.04235" units="cm"/>
      <inkml:brushProperty name="color" value="#f2395b"/>
    </inkml:brush>
  </inkml:definitions>
  <inkml:trace contextRef="#ctx0" brushRef="#br0">26850.000 22950.000 519,'1.000'-47.000'1,"4.000"6.000"2,3.000 7.000 3,3.000 6.000 1,3.000 4.000 5,3.000 4.000 7,3.000 3.000 8,4.000 3.000 6,4.000 3.000 2,6.000 3.000-2,7.000 3.000-3,6.000 4.000-2,-1.000 4.000-4,-5.000 6.000-3,-7.000 7.000-2,-5.000 6.000-4,-3.000 3.000-1,4.000 0.000-3,3.000 0.000-1,3.000 0.000-2,-4.000 1.000-1,-8.000 4.000-3,-10.000 3.000 0,-9.000 3.000-3,-5.000 3.000-1,0.000 3.000-4,0.000 3.000-3,0.000 4.000-2,-7.000 4.000-3,-11.000 6.000 0,-14.000 7.000-1,-11.000 6.000 0,-7.000-1.000 0,0.000-5.000 0,0.000-7.000 2,0.000-5.000 0,1.000-8.000 0,4.000-5.000 3,3.000-7.000 0,3.000-5.000 2,3.000-8.000 4,3.000-5.000 7,3.000-7.000 7,4.000-5.000 7,8.000-4.000 2,17.000 0.000-2,15.000 0.000-1,16.000 0.000-3,12.000-2.000 0,9.000-3.000 3,10.000-3.000 2,10.000-2.000 3,5.000-5.000-1,4.000-2.000-4,3.000-3.000-4,3.000-3.000-5,1.000-1.000-2,1.000 4.000-3,-1.000 3.000-2,1.000 3.000-2,-1.000 4.000-7,1.000 7.000-14,-1.000 6.000-12,1.000 7.000-14,-7.000 2.000-9,-12.000 1.000-7,-13.000-1.000-6,-12.000 1.000-6</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13"/>
    </inkml:context>
    <inkml:brush xml:id="br0">
      <inkml:brushProperty name="width" value="0.03776" units="cm"/>
      <inkml:brushProperty name="height" value="0.03776" units="cm"/>
      <inkml:brushProperty name="color" value="#f2395b"/>
    </inkml:brush>
  </inkml:definitions>
  <inkml:trace contextRef="#ctx0" brushRef="#br0">32800.000 22400.000 582,'-24.000'-19.000'47,"4.000"13.000"-10,3.000 12.000-9,3.000 13.000-9,-1.000 9.000-6,-2.000 6.000-2,-3.000 7.000-1,-3.000 6.000-2,-4.000 3.000-1,-3.000 0.000 0,-3.000 0.000 0,-2.000 0.000 0,-3.000 0.000 0,1.000 0.000 1,-1.000 0.000 0,1.000 0.000 2,1.000 1.000-1,3.000 4.000 1,3.000 3.000 0,4.000 3.000 1,1.000-1.000-1,0.000-2.000-1,0.000-3.000-1,0.000-3.000 0,6.000-4.000-3,13.000-3.000-5,12.000-3.000-4,13.000-2.000-5,13.000-8.000-3,17.000-8.000-3,15.000-10.000-3,16.000-9.000-2,9.000-13.000 0,3.000-16.000 3,3.000-15.000 3,4.000-15.000 3,-3.000-7.000 2,-5.000 3.000-2,-7.000 3.000 0,-5.000 4.000 0,-9.000 2.000 0,-9.000 4.000 2,-10.000 3.000 2,-8.000 3.000 2,-8.000 4.000 4,-2.000 7.000 9,-3.000 6.000 7,-3.000 7.000 9,-6.000 8.000 2,-5.000 14.000-3,-7.000 11.000-2,-5.000 14.000-2,-6.000 7.000-2,-3.000 3.000-1,-3.000 3.000-1,-2.000 4.000 0,-5.000 2.000-2,-2.000 4.000 1,-3.000 3.000 0,-3.000 3.000 0,1.000-1.000 0,6.000-2.000-3,7.000-3.000-2,6.000-3.000-2,3.000-4.000-1,0.000-3.000 0,0.000-3.000-1,0.000-2.000 0,9.000-9.000-4,19.000-12.000-5,19.000-13.000-6,19.000-12.000-5,9.000-12.000-3,0.000-8.000 1,0.000-10.000 2,0.000-9.000 1,-4.000-5.000 1,-5.000 0.000 0,-7.000 0.000 1,-5.000 0.000 0,-8.000-2.000 2,-5.000-3.000 1,-7.000-3.000 3,-5.000-2.000 1,-4.000-1.000 3,0.000 3.000 1,0.000 3.000 2,0.000 4.000 2,-4.000 2.000 2,-5.000 4.000 2,-7.000 3.000 2,-5.000 3.000 2,-8.000 1.000 3,-5.000 1.000 1,-7.000-1.000 1,-5.000 1.000 3,-8.000 2.000-2,-5.000 7.000-4,-7.000 6.000-4,-5.000 7.000-4,-4.000 4.000-2,0.000 3.000-3,0.000 3.000-1,0.000 4.000-2,-2.000 7.000-3,-3.000 13.000-6,-3.000 12.000-4,-2.000 13.000-6,-3.000 7.000-5,1.000 4.000-6,-1.000 3.000-6,1.000 3.000-6,4.000-4.000-2,9.000-8.000 1,10.000-10.000-1,10.000-9.000 1</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16"/>
    </inkml:context>
    <inkml:brush xml:id="br0">
      <inkml:brushProperty name="width" value="0.03994" units="cm"/>
      <inkml:brushProperty name="height" value="0.03994" units="cm"/>
      <inkml:brushProperty name="color" value="#f2395b"/>
    </inkml:brush>
  </inkml:definitions>
  <inkml:trace contextRef="#ctx0" brushRef="#br0">38150.000 22600.000 550,'-27.000'-86.000'47,"-3.000"28.000"-8,-3.000 28.000-7,-2.000 29.000-8,-6.000 18.000-5,-6.000 9.000-2,-6.000 10.000-2,-6.000 10.000-2,2.000 0.000-1,14.000-5.000 0,11.000-7.000-1,14.000-5.000 0,2.000-1.000 1,-6.000 6.000-1,-6.000 7.000 0,-6.000 6.000-1,-6.000 9.000 1,-2.000 13.000-1,-3.000 12.000 0,-3.000 13.000 0,1.000 2.000-1,6.000-5.000 1,7.000-7.000-1,6.000-5.000 1,9.000-9.000-1,13.000-9.000-2,12.000-10.000-3,13.000-8.000-1,12.000-14.000-3,13.000-15.000-4,12.000-15.000-3,13.000-16.000-4,7.000-12.000-2,4.000-5.000-2,3.000-7.000 0,3.000-5.000-2,1.000-6.000-1,1.000-3.000 0,-1.000-3.000 0,1.000-2.000-1,-1.000-5.000 1,1.000-2.000 0,-1.000-3.000 1,1.000-3.000 1,-6.000 1.000 1,-8.000 6.000 3,-10.000 7.000 4,-9.000 6.000 1,-10.000 6.000 3,-9.000 6.000-1,-10.000 7.000 0,-8.000 6.000 0,-11.000 10.000 5,-8.000 17.000 11,-10.000 15.000 12,-9.000 16.000 11,-5.000 9.000 4,0.000 3.000-2,0.000 3.000-2,0.000 4.000-2,1.000 2.000-4,4.000 4.000-4,3.000 3.000-5,3.000 3.000-4,1.000-2.000-4,1.000-6.000-2,-1.000-6.000-2,1.000-6.000-2,1.000-2.000-2,3.000 3.000 0,3.000 3.000-1,4.000 4.000 0,4.000-1.000-1,6.000-3.000-5,7.000-3.000-3,6.000-2.000-4,7.000-11.000-2,10.000-15.000 1,10.000-15.000 1,9.000-16.000 0,2.000-13.000 1,-2.000-9.000-1,-3.000-10.000 0,-3.000-8.000-1,-2.000-8.000 1,0.000-2.000 0,0.000-3.000 1,0.000-3.000 1,-5.000-2.000 1,-9.000 0.000 1,-10.000 0.000 3,-8.000 0.000 1,-8.000 1.000 2,-2.000 4.000 2,-3.000 3.000 2,-3.000 3.000 1,-7.000 6.000 1,-9.000 9.000-1,-10.000 10.000-1,-8.000 10.000-1,-8.000 7.000 1,-2.000 6.000 0,-3.000 7.000 1,-3.000 6.000 1,-4.000 4.000-3,-3.000 4.000-6,-3.000 3.000-7,-2.000 3.000-7,-1.000 6.000-4,3.000 9.000-4,3.000 10.000-3,4.000 10.000-4,4.000 4.000-1,6.000 0.000 1,7.000 0.000 1,6.000 0.000 1,4.000-4.000 1,4.000-5.000 3,3.000-7.000 1,3.000-5.000 3</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17"/>
    </inkml:context>
    <inkml:brush xml:id="br0">
      <inkml:brushProperty name="width" value="0.04179" units="cm"/>
      <inkml:brushProperty name="height" value="0.04179" units="cm"/>
      <inkml:brushProperty name="color" value="#f2395b"/>
    </inkml:brush>
  </inkml:definitions>
  <inkml:trace contextRef="#ctx0" brushRef="#br0">39650.000 22900.000 526,'70.000'0.000'19,"-9.000"0.000"3,-10.000 0.000 5,-8.000 0.000 2,-6.000 3.000 2,1.000 6.000-4,-1.000 7.000-3,1.000 6.000-2,-4.000 4.000-3,-6.000 4.000-3,-6.000 3.000-3,-6.000 3.000-3,-6.000 1.000-2,-2.000 1.000-2,-3.000-1.000-2,-3.000 1.000-2,-7.000 1.000-1,-9.000 3.000-2,-10.000 3.000 0,-8.000 4.000-1,-8.000 1.000-1,-2.000 0.000 0,-3.000 0.000-1,-3.000 0.000-1,-2.000-2.000 0,0.000-3.000-2,0.000-3.000 0,0.000-2.000-1,3.000-6.000 1,6.000-6.000 2,7.000-6.000 2,6.000-6.000 2,3.000-6.000 2,0.000-2.000 2,0.000-3.000 2,0.000-3.000 2,10.000-4.000 5,23.000-3.000 10,22.000-3.000 10,22.000-2.000 9,7.000-3.000 0,-6.000 1.000-7,-6.000-1.000-10,-6.000 1.000-7,2.000-1.000-8,14.000 1.000-3,11.000-1.000-4,14.000 1.000-5,2.000 1.000-2,-6.000 3.000 1,-6.000 3.000 0,-6.000 4.000 1,-7.000-1.000-2,-6.000-3.000-6,-6.000-3.000-4,-6.000-2.000-6,-4.000-1.000-8,1.000 3.000-12,-1.000 3.000-12,1.000 4.000-12</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6"/>
    </inkml:context>
    <inkml:brush xml:id="br0">
      <inkml:brushProperty name="width" value="0.05" units="cm"/>
      <inkml:brushProperty name="height" value="0.05" units="cm"/>
      <inkml:brushProperty name="color" value="#f2395b"/>
    </inkml:brush>
  </inkml:definitions>
  <inkml:trace contextRef="#ctx0" brushRef="#br0">36800.000 16200.000 333,'157.000'63.000'167,"51.000"46.000"-1,49.000 47.000 1,51.000 47.000 0</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7"/>
    </inkml:context>
    <inkml:brush xml:id="br0">
      <inkml:brushProperty name="width" value="0.04204" units="cm"/>
      <inkml:brushProperty name="height" value="0.04204" units="cm"/>
      <inkml:brushProperty name="color" value="#f2395b"/>
    </inkml:brush>
  </inkml:definitions>
  <inkml:trace contextRef="#ctx0" brushRef="#br0">36800.000 16150.000 523,'0.000'-38.000'19,"0.000"26.000"13,0.000 24.000 15,0.000 26.000 14,0.000 15.000 3,0.000 6.000-11,0.000 7.000-10,0.000 6.000-9,0.000 4.000-8,0.000 4.000-4,0.000 3.000-5,0.000 3.000-4,-2.000 1.000-4,-3.000 1.000-1,-3.000-1.000-2,-2.000 1.000-2,-3.000 1.000 0,1.000 3.000 0,-1.000 3.000 0,1.000 4.000 1,-3.000-3.000-3,-2.000-5.000-7,-3.000-7.000-6,-3.000-5.000-6,1.000-20.000-14,6.000-31.000-20,7.000-31.000-21,6.000-31.000-20,4.000-20.000-1,4.000-5.000 21,3.000-7.000 19,3.000-5.000 21,-1.000-3.000 13,-2.000 4.000 6,-3.000 3.000 5,-3.000 3.000 7,1.000 4.000 4,6.000 7.000 5,7.000 6.000 4,6.000 7.000 5,3.000 4.000 3,0.000 3.000 2,0.000 3.000 4,0.000 4.000 1,1.000 1.000 2,4.000 0.000-1,3.000 0.000-2,3.000 0.000 0,1.000 3.000-2,1.000 6.000-2,-1.000 7.000 0,1.000 6.000-3,-1.000 3.000-1,1.000 0.000-3,-1.000 0.000-2,1.000 0.000-3,-1.000 0.000-3,1.000 0.000-2,-1.000 0.000-3,1.000 0.000-3,-1.000 0.000-7,1.000 0.000-12,-1.000 0.000-10,1.000 0.000-12,-6.000-5.000-5,-8.000-9.000-1,-10.000-10.000 0,-9.000-8.000 1</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7"/>
    </inkml:context>
    <inkml:brush xml:id="br0">
      <inkml:brushProperty name="width" value="0.04821" units="cm"/>
      <inkml:brushProperty name="height" value="0.04821" units="cm"/>
      <inkml:brushProperty name="color" value="#f2395b"/>
    </inkml:brush>
  </inkml:definitions>
  <inkml:trace contextRef="#ctx0" brushRef="#br0">37550.000 16050.000 456,'-24.000'-90.000'4,"4.000"23.000"6,3.000 22.000 7,3.000 22.000 8,3.000 15.000 7,3.000 9.000 7,3.000 10.000 9,4.000 10.000 9,1.000 10.000-2,0.000 13.000-8,0.000 12.000-9,0.000 13.000-9,0.000 7.000-6,0.000 4.000-3,0.000 3.000-2,0.000 3.000-3,0.000 7.000-1,0.000 14.000-1,0.000 11.000-1,0.000 14.000 0,-2.000 5.000-2,-3.000 1.000-5,-3.000-1.000-5,-2.000 1.000-3,-3.000-1.000-5,1.000 1.000-6,-1.000-1.000-5,1.000 1.000-5,-1.000-6.000-3,1.000-8.000 1,-1.000-10.000 1,1.000-9.000-1,1.000-9.000-2,3.000-5.000-6,3.000-7.000-5,4.000-5.000-7,1.000-11.000-1,0.000-11.000 3,0.000-14.000 3,0.000-11.000 2</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8"/>
    </inkml:context>
    <inkml:brush xml:id="br0">
      <inkml:brushProperty name="width" value="0.04742" units="cm"/>
      <inkml:brushProperty name="height" value="0.04742" units="cm"/>
      <inkml:brushProperty name="color" value="#f2395b"/>
    </inkml:brush>
  </inkml:definitions>
  <inkml:trace contextRef="#ctx0" brushRef="#br0">37400.000 18000.000 463,'28.000'-32.000'0,"6.000"-11.000"0,7.000-14.000 0,6.000-11.000 0,-1.000-3.000 4,-5.000 10.000 5,-7.000 10.000 7,-5.000 9.000 6,0.000 2.000 5,10.000-2.000 1,10.000-3.000 1,9.000-3.000 2,1.000 8.000-1,-6.000 23.000-2,-6.000 22.000-3,-6.000 22.000-3,-9.000 13.000-3,-8.000 7.000-3,-10.000 6.000-4,-9.000 7.000-4,-7.000 0.000-3,-3.000-2.000-1,-3.000-3.000-1,-2.000-3.000-2,-1.000-4.000-1,3.000-3.000 0,3.000-3.000 0,4.000-2.000-1,5.000-12.000-3,10.000-19.000-6,10.000-18.000-5,9.000-19.000-6,6.000-13.000-3,3.000-6.000 0,3.000-6.000 1,4.000-6.000-1,-1.000-2.000 3,-3.000 3.000 3,-3.000 3.000 4,-2.000 4.000 4,-5.000 4.000 3,-2.000 6.000 3,-3.000 7.000 2,-3.000 6.000 4,-6.000 10.000 7,-5.000 17.000 15,-7.000 15.000 14,-5.000 16.000 14,-6.000 10.000 2,-3.000 7.000-8,-3.000 6.000-9,-2.000 7.000-10,-3.000 2.000-4,1.000 1.000-1,-1.000-1.000-2,1.000 1.000-1,1.000-3.000-3,3.000-2.000-3,3.000-3.000-4,4.000-3.000-3,7.000-6.000-3,13.000-5.000-4,12.000-7.000-2,13.000-5.000-4,7.000-9.000-2,4.000-9.000-1,3.000-10.000-2,3.000-8.000-2,-1.000-11.000 0,-2.000-8.000 0,-3.000-10.000 0,-3.000-9.000 1,-1.000-9.000-1,4.000-5.000 0,3.000-7.000 0,3.000-5.000-1,-5.000-4.000 2,-12.000 0.000 3,-13.000 0.000 4,-12.000 0.000 2,-9.000 3.000 4,-2.000 6.000 2,-3.000 7.000 2,-3.000 6.000 3,-10.000 6.000 1,-16.000 6.000 0,-15.000 7.000 0,-15.000 6.000 0,-9.000 9.000-1,1.000 13.000-4,-1.000 12.000-3,1.000 13.000-3,-3.000 9.000-7,-2.000 6.000-12,-3.000 7.000-10,-3.000 6.000-12,2.000 3.000-4,10.000 0.000 4,10.000 0.000 5,9.000 0.000 3,7.000-4.000 3,7.000-5.000 0,6.000-7.000 1,7.000-5.000 0</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8"/>
    </inkml:context>
    <inkml:brush xml:id="br0">
      <inkml:brushProperty name="width" value="0.04144" units="cm"/>
      <inkml:brushProperty name="height" value="0.04144" units="cm"/>
      <inkml:brushProperty name="color" value="#f2395b"/>
    </inkml:brush>
  </inkml:definitions>
  <inkml:trace contextRef="#ctx0" brushRef="#br0">40050.000 16750.000 530,'-38.000'1.000'12,"26.000"4.000"23,24.000 3.000 22,26.000 3.000 24,16.000-1.000 2,10.000-2.000-17,10.000-3.000-17,9.000-3.000-18,4.000-2.000-11,1.000 0.000-4,-1.000 0.000-5,1.000 0.000-3,-3.000 0.000-7,-2.000 0.000-12,-3.000 0.000-10,-3.000 0.000-11,-7.000 0.000-7,-9.000 0.000-5,-10.000 0.000-5,-8.000 0.000-6,-11.000 3.000 0,-8.000 6.000 2,-10.000 7.000 3,-9.000 6.000 2</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15441.000 9460.000 150,'77.000'13.000'299,"1.000"0.000"-276,0.000 6.000-3,-2.000-4.000-6,-18.000-5.000-2,22.000 2.000 1,-10.000-2.000 0,8.000-4.000-1,20.000-2.000 0,-19.000-1.000-2,33.000-3.000 0,-8.000 0.000-2,3.000-1.000 0,22.000-2.000-2,-36.000 2.000-1,34.000 2.000 0,-58.000 2.000-3,29.000-2.000 2,24.000 3.000 1,-11.000-3.000 0,-3.000-2.000 2,27.000-6.000 1,-37.000 2.000 0,29.000-6.000 1,-11.000-1.000 0,3.000 2.000-1,25.000-2.000-1,-43.000 2.000 0,27.000 2.000-1,-13.000 3.000-2,2.000 0.000 0,15.000-1.000 0,-40.000 2.000-1,12.000 0.000-1,-11.000 0.000 0,-5.000 2.000 1,11.000-2.000-2,9.000-2.000 1,-3.000 2.000 0,-11.000 3.000 2,0.000-2.000-1,-3.000 9.000-11,-36.000 15.000-149</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8"/>
    </inkml:context>
    <inkml:brush xml:id="br0">
      <inkml:brushProperty name="width" value="0.03887" units="cm"/>
      <inkml:brushProperty name="height" value="0.03887" units="cm"/>
      <inkml:brushProperty name="color" value="#f2395b"/>
    </inkml:brush>
  </inkml:definitions>
  <inkml:trace contextRef="#ctx0" brushRef="#br0">40000.000 17700.000 565,'-49.000'1.000'0,"4.000"4.000"0,3.000 3.000 0,3.000 3.000 0,15.000-2.000 12,29.000-6.000 22,28.000-6.000 24,28.000-6.000 22,17.000-4.000 3,6.000 1.000-18,7.000-1.000-18,6.000 1.000-17,1.000 1.000-14,-3.000 3.000-7,-3.000 3.000-8,-2.000 4.000-9,-5.000 2.000-7,-2.000 4.000-6,-3.000 3.000-5,-3.000 3.000-7,-4.000 1.000-4,-3.000 1.000-5,-3.000-1.000-4,-2.000 1.000-5</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9"/>
    </inkml:context>
    <inkml:brush xml:id="br0">
      <inkml:brushProperty name="width" value="0.04913" units="cm"/>
      <inkml:brushProperty name="height" value="0.04913" units="cm"/>
      <inkml:brushProperty name="color" value="#f2395b"/>
    </inkml:brush>
  </inkml:definitions>
  <inkml:trace contextRef="#ctx0" brushRef="#br0">42200.000 15700.000 447,'-22.000'-60.000'13,"6.000"32.000"24,7.000 31.000 26,6.000 32.000 25,3.000 21.000 3,0.000 13.000-16,0.000 12.000-18,0.000 13.000-17,-2.000 10.000-12,-3.000 10.000-4,-3.000 10.000-7,-2.000 9.000-4,-5.000 10.000-6,-2.000 14.000-8,-3.000 11.000-7,-3.000 14.000-7,-2.000 0.000-4,0.000-8.000-2,0.000-10.000-2,0.000-9.000-2,3.000-12.000-5,6.000-11.000-8,7.000-14.000-7,6.000-11.000-7,3.000-17.000-4,0.000-18.000 0,0.000-19.000 1,0.000-18.000 0</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29"/>
    </inkml:context>
    <inkml:brush xml:id="br0">
      <inkml:brushProperty name="width" value="0.04219" units="cm"/>
      <inkml:brushProperty name="height" value="0.04219" units="cm"/>
      <inkml:brushProperty name="color" value="#f2395b"/>
    </inkml:brush>
  </inkml:definitions>
  <inkml:trace contextRef="#ctx0" brushRef="#br0">42600.000 17050.000 521,'-18.000'-46.000'42,"17.000"10.000"11,15.000 10.000 10,16.000 9.000 10,10.000 6.000-1,7.000 3.000-13,6.000 3.000-15,7.000 4.000-12,4.000 1.000-12,3.000 0.000-6,3.000 0.000-8,4.000 0.000-6,2.000 1.000-4,4.000 4.000 2,3.000 3.000 2,3.000 3.000 1,-1.000 3.000-7,-2.000 3.000-15,-3.000 3.000-17,-3.000 4.000-15</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0"/>
    </inkml:context>
    <inkml:brush xml:id="br0">
      <inkml:brushProperty name="width" value="0.044" units="cm"/>
      <inkml:brushProperty name="height" value="0.044" units="cm"/>
      <inkml:brushProperty name="color" value="#f2395b"/>
    </inkml:brush>
  </inkml:definitions>
  <inkml:trace contextRef="#ctx0" brushRef="#br0">44850.000 16300.000 499,'-25.000'73.000'98,"0.000"-3.000"-20,0.000-3.000-18,0.000-2.000-19,0.000 0.000-12,0.000 7.000-3,0.000 6.000-4,0.000 7.000-3,0.000 2.000-3,0.000 1.000 0,0.000-1.000-1,0.000 1.000-1,3.000-6.000 0,6.000-8.000-3,7.000-10.000 0,6.000-9.000-3,10.000-10.000-1,17.000-9.000 0,15.000-10.000-2,16.000-8.000-2,10.000-20.000-3,7.000-28.000-8,6.000-28.000-7,7.000-27.000-8,-3.000-15.000-3,-8.000 0.000 1,-10.000 0.000 1,-9.000 0.000 1,-10.000 3.000 0,-9.000 6.000 0,-10.000 7.000-1,-8.000 6.000 0,-8.000 6.000 1,-2.000 6.000 4,-3.000 7.000 5,-3.000 6.000 4,-7.000 7.000 4,-9.000 10.000 4,-10.000 10.000 3,-8.000 9.000 4,-8.000 7.000 2,-2.000 7.000 1,-3.000 6.000 0,-3.000 7.000 1,-2.000 7.000-1,0.000 9.000-4,0.000 10.000-4,0.000 10.000-4,4.000 2.000-5,10.000-3.000-9,10.000-3.000-8,9.000-2.000-8,6.000-5.000-4,3.000-2.000 0,3.000-3.000-1,4.000-3.000 1</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0"/>
    </inkml:context>
    <inkml:brush xml:id="br0">
      <inkml:brushProperty name="width" value="0.03715" units="cm"/>
      <inkml:brushProperty name="height" value="0.03715" units="cm"/>
      <inkml:brushProperty name="color" value="#f2395b"/>
    </inkml:brush>
  </inkml:definitions>
  <inkml:trace contextRef="#ctx0" brushRef="#br0">45400.000 16650.000 592,'46.000'23.000'2,"-5.000"-3.000"6,-7.000-3.000 5,-5.000-2.000 6,-4.000-1.000 6,0.000 3.000 7,0.000 3.000 7,0.000 4.000 8,0.000 2.000 0,0.000 4.000-8,0.000 3.000-6,0.000 3.000-8,0.000 3.000-5,0.000 3.000-1,0.000 3.000-3,0.000 4.000-1,-2.000-1.000-7,-3.000-3.000-9,-3.000-3.000-12,-2.000-2.000-9</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0"/>
    </inkml:context>
    <inkml:brush xml:id="br0">
      <inkml:brushProperty name="width" value="0.0509" units="cm"/>
      <inkml:brushProperty name="height" value="0.0509" units="cm"/>
      <inkml:brushProperty name="color" value="#f2395b"/>
    </inkml:brush>
  </inkml:definitions>
  <inkml:trace contextRef="#ctx0" brushRef="#br0">46550.000 15750.000 432,'-22.000'96.000'163,"6.000"-5.000"-38,7.000-7.000-38,6.000-5.000-38,3.000 0.000-21,0.000 10.000-4,0.000 10.000-4,0.000 9.000-4,0.000 2.000-3,0.000-2.000-1,0.000-3.000-3,0.000-3.000-2,1.000-2.000-2,4.000 0.000-1,3.000 0.000-3,3.000 0.000-1,1.000-5.000-1,1.000-9.000 1,-1.000-10.000 0,1.000-8.000 2,-3.000-8.000-1,-2.000-2.000 0,-3.000-3.000 0,-3.000-3.000-1,-10.000-2.000-8,-16.000 0.000-16,-15.000 0.000-17,-15.000 0.000-16,-11.000-5.000-4,-2.000-9.000 7,-3.000-10.000 8,-3.000-8.000 8,-1.000-9.000 4,4.000-6.000 2,3.000-6.000 1,3.000-6.000 1,4.000-7.000 1,7.000-6.000 0,6.000-6.000 1,7.000-6.000-1,5.000-1.000 4,7.000 7.000 4,6.000 6.000 4,7.000 7.000 6</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0"/>
    </inkml:context>
    <inkml:brush xml:id="br0">
      <inkml:brushProperty name="width" value="0.03303" units="cm"/>
      <inkml:brushProperty name="height" value="0.03303" units="cm"/>
      <inkml:brushProperty name="color" value="#f2395b"/>
    </inkml:brush>
  </inkml:definitions>
  <inkml:trace contextRef="#ctx0" brushRef="#br0">46400.000 16350.000 666,'28.000'-27.000'0,"6.000"-3.000"0,7.000-3.000 0,6.000-2.000 0,-1.000 0.000 0,-5.000 7.000 0,-7.000 6.000 0,-5.000 7.000 0,-1.000 0.000 8,6.000-2.000 16,7.000-3.000 15,6.000-3.000 17,4.000 1.000 3,4.000 6.000-10,3.000 7.000-9,3.000 6.000-10,-2.000 3.000-10,-6.000 0.000-12,-6.000 0.000-10,-6.000 0.000-11,-9.000 3.000-15,-8.000 6.000-17,-10.000 7.000-17,-9.000 6.000-18</inkml:trace>
</inkml:ink>
</file>

<file path=ppt/ink/ink2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1"/>
    </inkml:context>
    <inkml:brush xml:id="br0">
      <inkml:brushProperty name="width" value="0.04747" units="cm"/>
      <inkml:brushProperty name="height" value="0.04747" units="cm"/>
      <inkml:brushProperty name="color" value="#f2395b"/>
    </inkml:brush>
  </inkml:definitions>
  <inkml:trace contextRef="#ctx0" brushRef="#br0">47300.000 16500.000 463,'-22.000'25.000'19,"6.000"0.000"4,7.000 0.000 2,6.000 0.000 4,1.000 3.000 2,-3.000 6.000 2,-3.000 7.000 1,-2.000 6.000 2,-1.000 6.000 0,3.000 6.000-5,3.000 7.000-2,4.000 6.000-5,1.000 1.000-1,0.000-3.000-2,0.000-3.000-2,0.000-2.000-2,1.000-5.000-1,4.000-2.000-2,3.000-3.000-2,3.000-3.000-1,9.000-10.000-1,16.000-16.000 1,15.000-15.000 1,17.000-15.000 0,5.000-18.000-4,-3.000-19.000-8,-3.000-18.000-7,-2.000-19.000-9,-6.000-10.000-5,-6.000 1.000-2,-6.000-1.000-1,-6.000 1.000-2,-9.000 2.000 1,-8.000 7.000 2,-10.000 6.000 2,-9.000 7.000 2,-7.000 5.000 3,-3.000 7.000 1,-3.000 6.000 2,-2.000 7.000 2,-9.000 7.000-1,-12.000 9.000-1,-13.000 10.000-3,-12.000 10.000-1,-7.000 7.000-3,1.000 6.000-1,-1.000 7.000-1,1.000 6.000-3,2.000 3.000 2,7.000 0.000 2,6.000 0.000 3,7.000 0.000 4</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1"/>
    </inkml:context>
    <inkml:brush xml:id="br0">
      <inkml:brushProperty name="width" value="0.04093" units="cm"/>
      <inkml:brushProperty name="height" value="0.04093" units="cm"/>
      <inkml:brushProperty name="color" value="#f2395b"/>
    </inkml:brush>
  </inkml:definitions>
  <inkml:trace contextRef="#ctx0" brushRef="#br0">48200.000 16500.000 537,'-47.000'1.000'6,"6.000"4.000"11,7.000 3.000 11,6.000 3.000 12,15.000-1.000 8,26.000-2.000 4,24.000-3.000 4,26.000-3.000 3,12.000-2.000-3,0.000 0.000-13,0.000 0.000-12,0.000 0.000-12,1.000 0.000-12,4.000 0.000-9,3.000 0.000-10,3.000 0.000-10,-4.000 0.000-9,-8.000 0.000-7,-10.000 0.000-8,-9.000 0.000-6,-9.000 0.000-5,-5.000 0.000 1,-7.000 0.000 1,-5.000 0.000-1</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1"/>
    </inkml:context>
    <inkml:brush xml:id="br0">
      <inkml:brushProperty name="width" value="0.04892" units="cm"/>
      <inkml:brushProperty name="height" value="0.04892" units="cm"/>
      <inkml:brushProperty name="color" value="#f2395b"/>
    </inkml:brush>
  </inkml:definitions>
  <inkml:trace contextRef="#ctx0" brushRef="#br0">49600.000 15900.000 449,'-46.000'4.000'70,"10.000"10.000"-5,10.000 10.000-5,9.000 9.000-4,2.000 7.000-6,-2.000 7.000-8,-3.000 6.000-7,-3.000 7.000-8,-1.000 5.000-5,4.000 7.000-2,3.000 6.000-3,3.000 7.000-3,1.000 0.000-1,1.000-2.000-1,-1.000-3.000-1,1.000-3.000-1,1.000-6.000-1,3.000-5.000-2,3.000-7.000-1,4.000-5.000-1,13.000-22.000-9,26.000-33.000-14,24.000-35.000-15,26.000-34.000-15,4.000-18.000-2,-16.000 1.000 6,-15.000-1.000 9,-15.000 1.000 7,-11.000 2.000 7,-2.000 7.000 3,-3.000 6.000 5,-3.000 7.000 3,-10.000 5.000 5,-16.000 7.000 3,-15.000 6.000 3,-15.000 7.000 3,-11.000 8.000 1,-2.000 14.000-2,-3.000 11.000-2,-3.000 14.000-2,-2.000 8.000-7,0.000 7.000-8,0.000 6.000-10,0.000 7.000-10,3.000 0.000-3,6.000-2.000 0,7.000-3.000 2,6.000-3.000 1</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7"/>
    </inkml:context>
    <inkml:brush xml:id="br0">
      <inkml:brushProperty name="width" value="0.07302" units="cm"/>
      <inkml:brushProperty name="height" value="0.07302" units="cm"/>
      <inkml:brushProperty name="color" value="#00bff3"/>
    </inkml:brush>
  </inkml:definitions>
  <inkml:trace contextRef="#ctx0" brushRef="#br0">101050.000 3347.000,'0.000'-16.000,"16.000"1.000,0.000-1.000,-8.000 24.000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19731.000 8858.000 526,'-63.000'56.000'33,"14.000"-12.000"-33,-33.000 31.000 1,-27.000 34.000 2,28.000-24.000 6,38.000-37.000-3,-19.000 24.000 10,-13.000 23.000 5,11.000-15.000-1,13.000-6.000-2,-2.000 10.000-6,-5.000 8.000-6,12.000-28.000-12,-8.000 12.000-53,3.000-29.000-269</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2"/>
    </inkml:context>
    <inkml:brush xml:id="br0">
      <inkml:brushProperty name="width" value="0.04006" units="cm"/>
      <inkml:brushProperty name="height" value="0.04006" units="cm"/>
      <inkml:brushProperty name="color" value="#f2395b"/>
    </inkml:brush>
  </inkml:definitions>
  <inkml:trace contextRef="#ctx0" brushRef="#br0">50000.000 16450.000 549,'26.000'50.000'64,"4.000"0.000"2,3.000 0.000 0,3.000 0.000 2,-1.000-4.000-7,-2.000-5.000-12,-3.000-7.000-12,-3.000-5.000-13,-2.000-3.000-11,0.000 4.000-11,0.000 3.000-10,0.000 3.000-10,-4.000 1.000-6,-5.000 1.000 2,-7.000-1.000 1,-5.000 1.000 1</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2"/>
    </inkml:context>
    <inkml:brush xml:id="br0">
      <inkml:brushProperty name="width" value="0.04699" units="cm"/>
      <inkml:brushProperty name="height" value="0.04699" units="cm"/>
      <inkml:brushProperty name="color" value="#f2395b"/>
    </inkml:brush>
  </inkml:definitions>
  <inkml:trace contextRef="#ctx0" brushRef="#br0">50850.000 15700.000 468,'-44.000'7.000'80,"13.000"17.000"-6,12.000 15.000-6,13.000 16.000-7,4.000 10.000-7,-3.000 7.000-8,-3.000 6.000-9,-2.000 7.000-7,-3.000 7.000-6,1.000 9.000-4,-1.000 10.000-4,1.000 10.000-4,-4.000 7.000-5,-6.000 6.000-4,-6.000 7.000-7,-6.000 6.000-5,-4.000-4.000-7,1.000-11.000-10,-1.000-14.000-9,1.000-11.000-10,4.000-15.000-1,9.000-16.000 8,10.000-15.000 7,10.000-15.000 8</inkml:trace>
</inkml:ink>
</file>

<file path=ppt/ink/ink2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2"/>
    </inkml:context>
    <inkml:brush xml:id="br0">
      <inkml:brushProperty name="width" value="0.05697" units="cm"/>
      <inkml:brushProperty name="height" value="0.05697" units="cm"/>
      <inkml:brushProperty name="color" value="#f2395b"/>
    </inkml:brush>
  </inkml:definitions>
  <inkml:trace contextRef="#ctx0" brushRef="#br0">51600.000 15600.000 386,'21.000'-15.000'82,"-5.000"23.000"-9,-7.000 22.000-9,-5.000 22.000-10,-4.000 12.000-6,0.000 3.000-6,0.000 3.000-4,0.000 4.000-6,-2.000 1.000-3,-3.000 0.000-2,-3.000 0.000-3,-2.000 0.000-3,-1.000 0.000-2,3.000 0.000-2,3.000 0.000-2,4.000 0.000-3,1.000-2.000-2,0.000-3.000-5,0.000-3.000-4,0.000-2.000-3,3.000-5.000-2,6.000-2.000 0,7.000-3.000 0,6.000-3.000 0,3.000-1.000-4,0.000 4.000-6,0.000 3.000-8,0.000 3.000-7,-8.000-2.000-2,-16.000-6.000 1,-15.000-6.000 2,-15.000-6.000 1,-12.000-4.000 2,-6.000 1.000 1,-6.000-1.000 1,-6.000 1.000 2,-6.000-1.000-1,-2.000 1.000-1,-3.000-1.000-3,-3.000 1.000-2,1.000-4.000-1,6.000-6.000 3,7.000-6.000 2,6.000-6.000 2,6.000-4.000 0,6.000 1.000-4,7.000-1.000-2,6.000 1.000-4</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3"/>
    </inkml:context>
    <inkml:brush xml:id="br0">
      <inkml:brushProperty name="width" value="0.03817" units="cm"/>
      <inkml:brushProperty name="height" value="0.03817" units="cm"/>
      <inkml:brushProperty name="color" value="#f2395b"/>
    </inkml:brush>
  </inkml:definitions>
  <inkml:trace contextRef="#ctx0" brushRef="#br0">51550.000 15800.000 576,'71.000'-25.000'6,"-5.000"0.000"13,-7.000 0.000 12,-5.000 0.000 13,-4.000 1.000 6,0.000 4.000 1,0.000 3.000-1,0.000 3.000 1,-2.000 3.000-5,-3.000 3.000-11,-3.000 3.000-10,-2.000 4.000-11,-5.000 4.000-13,-2.000 6.000-15,-3.000 7.000-15,-3.000 6.000-16</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3"/>
    </inkml:context>
    <inkml:brush xml:id="br0">
      <inkml:brushProperty name="width" value="0.03984" units="cm"/>
      <inkml:brushProperty name="height" value="0.03984" units="cm"/>
      <inkml:brushProperty name="color" value="#f2395b"/>
    </inkml:brush>
  </inkml:definitions>
  <inkml:trace contextRef="#ctx0" brushRef="#br0">51850.000 17050.000 552,'48.000'-44.000'68,"-3.000"13.000"-9,-3.000 12.000-8,-2.000 13.000-9,3.000 4.000-5,14.000-3.000-1,11.000-3.000-1,14.000-2.000-1,8.000-3.000-3,7.000 1.000-8,6.000-1.000-5,7.000 1.000-8,-1.000 1.000-7,-6.000 3.000-7,-6.000 3.000-9,-6.000 4.000-7,-9.000 2.000-9,-8.000 4.000-10,-10.000 3.000-11,-9.000 3.000-9</inkml:trace>
</inkml:ink>
</file>

<file path=ppt/ink/ink2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4"/>
    </inkml:context>
    <inkml:brush xml:id="br0">
      <inkml:brushProperty name="width" value="0.04448" units="cm"/>
      <inkml:brushProperty name="height" value="0.04448" units="cm"/>
      <inkml:brushProperty name="color" value="#f2395b"/>
    </inkml:brush>
  </inkml:definitions>
  <inkml:trace contextRef="#ctx0" brushRef="#br0">53950.000 16200.000 494,'-46.000'3.000'48,"10.000"6.000"-2,10.000 7.000-2,9.000 6.000-3,2.000 7.000-2,-2.000 10.000-3,-3.000 10.000-1,-3.000 9.000-2,-2.000 7.000-4,0.000 7.000-3,0.000 6.000-5,0.000 7.000-3,1.000 4.000-4,4.000 3.000 0,3.000 3.000-1,3.000 4.000-1,1.000-4.000-2,1.000-9.000-1,-1.000-10.000-1,1.000-8.000-1,13.000-18.000-5,29.000-25.000-6,28.000-25.000-8,28.000-25.000-6,9.000-21.000-6,-9.000-15.000-2,-10.000-15.000-2,-8.000-16.000-2,-11.000-7.000 0,-8.000 4.000 3,-10.000 3.000 4,-9.000 3.000 3,-9.000 6.000 4,-5.000 9.000 5,-7.000 10.000 4,-5.000 10.000 5,-8.000 7.000 3,-5.000 6.000 2,-7.000 7.000 1,-5.000 6.000 3,-6.000 6.000-1,-3.000 6.000-1,-3.000 7.000-3,-2.000 6.000-2,-5.000 6.000-2,-2.000 6.000-3,-3.000 7.000-2,-3.000 6.000-2,-1.000 6.000-5,4.000 6.000-7,3.000 7.000-6,3.000 6.000-8</inkml:trace>
</inkml:ink>
</file>

<file path=ppt/ink/ink2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4"/>
    </inkml:context>
    <inkml:brush xml:id="br0">
      <inkml:brushProperty name="width" value="0.03807" units="cm"/>
      <inkml:brushProperty name="height" value="0.03807" units="cm"/>
      <inkml:brushProperty name="color" value="#f2395b"/>
    </inkml:brush>
  </inkml:definitions>
  <inkml:trace contextRef="#ctx0" brushRef="#br0">54250.000 16750.000 577,'25.000'46.000'7,"0.000"-5.000"11,0.000-7.000 14,0.000-5.000 11,-2.000-3.000 7,-3.000 4.000-1,-3.000 3.000 0,-2.000 3.000 0,0.000 1.000-5,7.000 1.000-10,6.000-1.000-9,7.000 1.000-9,0.000-1.000-9,-2.000 1.000-11,-3.000-1.000-9,-3.000 1.000-9,-4.000-3.000-14,-3.000-2.000-16,-3.000-3.000-17,-2.000-3.000-16</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4"/>
    </inkml:context>
    <inkml:brush xml:id="br0">
      <inkml:brushProperty name="width" value="0.04159" units="cm"/>
      <inkml:brushProperty name="height" value="0.04159" units="cm"/>
      <inkml:brushProperty name="color" value="#f2395b"/>
    </inkml:brush>
  </inkml:definitions>
  <inkml:trace contextRef="#ctx0" brushRef="#br0">55250.000 16350.000 528,'-46.000'25.000'9,"10.000"0.000"16,10.000 0.000 17,9.000 0.000 16,4.000 4.000 4,1.000 10.000-10,-1.000 10.000-9,1.000 9.000-11,1.000 4.000-6,3.000 1.000-2,3.000-1.000-3,4.000 1.000-2,1.000-3.000-2,0.000-2.000-3,0.000-3.000-3,0.000-3.000-2,7.000-9.000-3,17.000-11.000-4,15.000-14.000-5,16.000-11.000-5,4.000-14.000-2,-6.000-11.000-4,-6.000-14.000-3,-6.000-11.000-3,-7.000-9.000-2,-6.000-3.000-4,-6.000-3.000-3,-6.000-2.000-4,-6.000-3.000 2,-2.000 1.000 5,-3.000-1.000 5,-3.000 1.000 4,-4.000 2.000 6,-3.000 7.000 3,-3.000 6.000 4,-2.000 7.000 4,-6.000 5.000 2,-6.000 7.000-1,-6.000 6.000 0,-6.000 7.000-1,-2.000 4.000-2,3.000 3.000-1,3.000 3.000-2,4.000 4.000-2</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5"/>
    </inkml:context>
    <inkml:brush xml:id="br0">
      <inkml:brushProperty name="width" value="0.05024" units="cm"/>
      <inkml:brushProperty name="height" value="0.05024" units="cm"/>
      <inkml:brushProperty name="color" value="#f2395b"/>
    </inkml:brush>
  </inkml:definitions>
  <inkml:trace contextRef="#ctx0" brushRef="#br0">56200.000 15700.000 437,'-22.000'70.000'144,"6.000"-9.000"-32,7.000-10.000-32,6.000-8.000-31,3.000-3.000-18,0.000 7.000-4,0.000 6.000-4,0.000 7.000-5,1.000 4.000-2,4.000 3.000-1,3.000 3.000-1,3.000 4.000-1,1.000 4.000-3,1.000 6.000-3,-1.000 7.000-3,1.000 6.000-5,-1.000-1.000 0,1.000-5.000 0,-1.000-7.000 1,1.000-5.000 2,-1.000-8.000-2,1.000-5.000-3,-1.000-7.000-3,1.000-5.000-4,-3.000-4.000-1,-2.000 0.000 1,-3.000 0.000 0,-3.000 0.000 1,-7.000-4.000-2,-9.000-5.000-4,-10.000-7.000-3,-8.000-5.000-5,-9.000-3.000-4,-6.000 4.000-5,-6.000 3.000-5,-6.000 3.000-5,-9.000 1.000-1,-8.000 1.000 2,-10.000-1.000 2,-9.000 1.000 2,2.000-4.000 1,17.000-6.000 1,15.000-6.000 0,16.000-6.000 0</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5"/>
    </inkml:context>
    <inkml:brush xml:id="br0">
      <inkml:brushProperty name="width" value="0.03757" units="cm"/>
      <inkml:brushProperty name="height" value="0.03757" units="cm"/>
      <inkml:brushProperty name="color" value="#f2395b"/>
    </inkml:brush>
  </inkml:definitions>
  <inkml:trace contextRef="#ctx0" brushRef="#br0">56100.000 15950.000 585,'157.000'-68.000'58,"-33.000"17.000"-5,-35.000 15.000-5,-34.000 16.000-6,-13.000 9.000-3,9.000 3.000-3,10.000 3.000-3,10.000 4.000-3,2.000 2.000-4,-3.000 4.000-4,-3.000 3.000-6,-2.000 3.000-5,-9.000 4.000-10,-12.000 7.000-19,-13.000 6.000-17,-12.000 7.000-18</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18952.000 9005.000 523,'93.000'27.000'65,"-9.000"7.000"-61,-23.000-3.000 0,10.000 18.000-1,-18.000 3.000 0,-1.000 2.000 0,0.000 10.000-1,5.000 8.000 0,-8.000-4.000-3,3.000 0.000-9,-5.000 0.000-83,-31.000-16.000-164</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6"/>
    </inkml:context>
    <inkml:brush xml:id="br0">
      <inkml:brushProperty name="width" value="0.04436" units="cm"/>
      <inkml:brushProperty name="height" value="0.04436" units="cm"/>
      <inkml:brushProperty name="color" value="#f2395b"/>
    </inkml:brush>
  </inkml:definitions>
  <inkml:trace contextRef="#ctx0" brushRef="#br0">47850.000 19600.000 495,'48.000'-44.000'128,"-3.000"13.000"-30,-3.000 12.000-30,-2.000 13.000-30,6.000 4.000-15,20.000-3.000 0,18.000-3.000 2,20.000-2.000 0,-1.000-1.000-1,-19.000 3.000-4,-18.000 3.000-4,-19.000 4.000-5,-5.000 2.000-6,9.000 4.000-9,10.000 3.000-10,10.000 3.000-10,-1.000 4.000-11,-9.000 7.000-11,-10.000 6.000-11,-8.000 7.000-12</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36"/>
    </inkml:context>
    <inkml:brush xml:id="br0">
      <inkml:brushProperty name="width" value="0.04047" units="cm"/>
      <inkml:brushProperty name="height" value="0.04047" units="cm"/>
      <inkml:brushProperty name="color" value="#f2395b"/>
    </inkml:brush>
  </inkml:definitions>
  <inkml:trace contextRef="#ctx0" brushRef="#br0">47650.000 20400.000 543,'-41.000'-4.000'9,"19.000"-5.000"18,19.000-7.000 17,19.000-5.000 18,15.000-1.000 4,13.000 6.000-9,12.000 7.000-10,13.000 6.000-10,7.000 4.000-7,4.000 4.000-4,3.000 3.000-6,3.000 3.000-5,-1.000 3.000-5,-2.000 3.000-4,-3.000 3.000-5,-3.000 4.000-5,-2.000-1.000-8,0.000-3.000-10,0.000-3.000-10,0.000-2.000-10,-4.000-3.000-10,-5.000 1.000-6,-7.000-1.000-8,-5.000 1.000-6</inkml:trace>
</inkml:ink>
</file>

<file path=ppt/ink/ink2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56"/>
    </inkml:context>
    <inkml:brush xml:id="br0">
      <inkml:brushProperty name="width" value="0.03593" units="cm"/>
      <inkml:brushProperty name="height" value="0.03593" units="cm"/>
      <inkml:brushProperty name="color" value="#f2395b"/>
    </inkml:brush>
  </inkml:definitions>
  <inkml:trace contextRef="#ctx0" brushRef="#br0">50500.000 19500.000 612,'-24.000'34.000'116,"4.000"19.000"-26,3.000 19.000-27,3.000 19.000-27,1.000 7.000-16,1.000-3.000-3,-1.000-3.000-3,1.000-2.000-4,-1.000-8.000-3,1.000-8.000-1,-1.000-10.000-1,1.000-9.000-2,7.000-9.000-2,16.000-5.000-6,15.000-7.000-3,17.000-5.000-5,8.000-14.000-2,4.000-18.000 0,3.000-19.000 1,3.000-18.000 1,-1.000-12.000 1,-2.000-3.000 1,-3.000-3.000 1,-3.000-2.000 2,-1.000-9.000 0,4.000-12.000-2,3.000-13.000-2,3.000-12.000-1,-5.000-1.000 1,-12.000 14.000 4,-13.000 11.000 4,-12.000 14.000 4,-10.000 7.000 3,-6.000 3.000 2,-6.000 3.000 4,-6.000 4.000 2,-7.000 5.000 1,-6.000 10.000 0,-6.000 10.000-1,-6.000 9.000-1,-6.000 6.000-1,-2.000 3.000-3,-3.000 3.000-3,-3.000 4.000-3,-2.000 8.000-4,0.000 17.000-7,0.000 15.000-6,0.000 16.000-7,1.000 9.000-5,4.000 3.000-3,3.000 3.000-4,3.000 4.000-4,6.000-4.000 0,9.000-9.000 7,10.000-10.000 4,10.000-8.000 6</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56"/>
    </inkml:context>
    <inkml:brush xml:id="br0">
      <inkml:brushProperty name="width" value="0.03582" units="cm"/>
      <inkml:brushProperty name="height" value="0.03582" units="cm"/>
      <inkml:brushProperty name="color" value="#f2395b"/>
    </inkml:brush>
  </inkml:definitions>
  <inkml:trace contextRef="#ctx0" brushRef="#br0">51550.000 19650.000 614,'67.000'46.000'53,"-16.000"-5.000"-9,-15.000-7.000-10,-15.000-5.000-10,-7.000-3.000-5,3.000 4.000 3,3.000 3.000 1,4.000 3.000 3,2.000 3.000-2,4.000 3.000-2,3.000 3.000-3,3.000 4.000-4,1.000 2.000 0,1.000 4.000-1,-1.000 3.000-1,1.000 3.000 1,-4.000-1.000-10,-6.000-2.000-16,-6.000-3.000-18,-6.000-3.000-17,-6.000-6.000-6,-2.000-5.000 4,-3.000-7.000 4,-3.000-5.000 5</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56"/>
    </inkml:context>
    <inkml:brush xml:id="br0">
      <inkml:brushProperty name="width" value="0.03774" units="cm"/>
      <inkml:brushProperty name="height" value="0.03774" units="cm"/>
      <inkml:brushProperty name="color" value="#f2395b"/>
    </inkml:brush>
  </inkml:definitions>
  <inkml:trace contextRef="#ctx0" brushRef="#br0">52650.000 18750.000 582,'48.000'-46.000'7,"-3.000"10.000"11,-3.000 10.000 13,-2.000 9.000 13,-5.000 6.000 4,-2.000 3.000-3,-3.000 3.000-3,-3.000 4.000-3,-4.000 11.000-7,-3.000 23.000-9,-3.000 22.000-9,-2.000 22.000-10,-11.000 12.000-3,-15.000 3.000 2,-15.000 3.000 2,-16.000 4.000 1,-7.000 1.000-2,4.000 0.000-9,3.000 0.000-8,3.000 0.000-9,4.000-5.000-3,7.000-9.000 4,6.000-10.000 2,7.000-8.000 2,4.000-8.000 4,3.000-2.000 4,3.000-3.000 3,4.000-3.000 4,4.000-6.000 3,6.000-5.000 1,7.000-7.000 3,6.000-5.000 0,3.000-6.000 2,0.000-3.000-2,0.000-3.000 1,0.000-2.000-2,0.000-3.000 3,0.000 1.000 3,0.000-1.000 3,0.000 1.000 5,-4.000 4.000 0,-5.000 9.000-1,-7.000 10.000-3,-5.000 10.000 0,-9.000 8.000-3,-9.000 10.000-1,-10.000 10.000-2,-8.000 9.000-1,-11.000 6.000-1,-8.000 3.000 0,-10.000 3.000-1,-9.000 4.000 0,-4.000 1.000-6,4.000 0.000-9,3.000 0.000-10,3.000 0.000-10,1.000-4.000-7,1.000-5.000-5,-1.000-7.000-6,1.000-5.000-5</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7:57"/>
    </inkml:context>
    <inkml:brush xml:id="br0">
      <inkml:brushProperty name="width" value="0.04426" units="cm"/>
      <inkml:brushProperty name="height" value="0.04426" units="cm"/>
      <inkml:brushProperty name="color" value="#f2395b"/>
    </inkml:brush>
  </inkml:definitions>
  <inkml:trace contextRef="#ctx0" brushRef="#br0">54100.000 19650.000 497,'-24.000'-18.000'43,"4.000"17.000"-2,3.000 15.000-1,3.000 16.000-2,1.000 9.000-1,1.000 3.000-1,-1.000 3.000 0,1.000 4.000-1,1.000 4.000-2,3.000 6.000-4,3.000 7.000-3,4.000 6.000-5,1.000-1.000-2,0.000-5.000-3,0.000-7.000-2,0.000-5.000-2,3.000-8.000-3,6.000-5.000-1,7.000-7.000-3,6.000-5.000-1,4.000-8.000-4,4.000-5.000-2,3.000-7.000-4,3.000-5.000-3,3.000-11.000-3,3.000-11.000-3,3.000-14.000-1,4.000-11.000-3,2.000-14.000-1,4.000-11.000 0,3.000-14.000 0,3.000-11.000 1,-4.000-6.000 1,-8.000 4.000 4,-10.000 3.000 3,-9.000 3.000 4,-9.000 4.000 3,-5.000 7.000 0,-7.000 6.000 1,-5.000 7.000 2,-9.000 7.000 1,-9.000 9.000 3,-10.000 10.000 3,-8.000 10.000 2,-11.000 8.000 1,-8.000 10.000-3,-10.000 10.000-3,-9.000 9.000-2,-12.000 17.000-6,-11.000 25.000-6,-14.000 25.000-7,-11.000 25.000-7,5.000 3.000-2,26.000-19.000 5,24.000-18.000 4,26.000-19.000 4,10.000-8.000-4,-3.000 3.000-10,-3.000 3.000-11,-2.000 4.000-10</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21"/>
    </inkml:context>
    <inkml:brush xml:id="br0">
      <inkml:brushProperty name="width" value="0.05" units="cm"/>
      <inkml:brushProperty name="height" value="0.05" units="cm"/>
      <inkml:brushProperty name="color" value="#00bff3"/>
    </inkml:brush>
  </inkml:definitions>
  <inkml:trace contextRef="#ctx0" brushRef="#br0">62650.000 10750.000 333,'157.000'63.000'167,"51.000"46.000"-1,49.000 47.000 1,51.000 47.000 0</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1"/>
    </inkml:context>
    <inkml:brush xml:id="br0">
      <inkml:brushProperty name="width" value="0.03821" units="cm"/>
      <inkml:brushProperty name="height" value="0.03821" units="cm"/>
      <inkml:brushProperty name="color" value="#00bff3"/>
    </inkml:brush>
  </inkml:definitions>
  <inkml:trace contextRef="#ctx0" brushRef="#br0">8700.000 14900.000 575,'-24.000'-41.000'8,"4.000"19.000"15,3.000 19.000 15,3.000 19.000 15,3.000 12.000 3,3.000 6.000-8,3.000 7.000-8,4.000 6.000-9,1.000 10.000-6,0.000 17.000-4,0.000 15.000-4,0.000 16.000-4,-2.000 9.000-2,-3.000 3.000-1,-3.000 3.000 0,-2.000 4.000 0,-3.000 5.000-3,1.000 10.000-3,-1.000 10.000-5,1.000 9.000-4,-1.000 9.000-2,1.000 9.000 1,-1.000 10.000-1,1.000 10.000 0,-1.000-3.000-2,1.000-11.000-5,-1.000-14.000-5,1.000-11.000-6,2.000-17.000-4,7.000-18.000-1,6.000-19.000-3,7.000-18.000-2,4.000-17.000 0,3.000-11.000 1,3.000-14.000 2,4.000-11.000 1,1.000-12.000 1,0.000-9.000 2,0.000-10.000 2,0.000-8.000 1,0.000-9.000 3,0.000-6.000 4,0.000-6.000 3,0.000-6.000 3</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2"/>
    </inkml:context>
    <inkml:brush xml:id="br0">
      <inkml:brushProperty name="width" value="0.03545" units="cm"/>
      <inkml:brushProperty name="height" value="0.03545" units="cm"/>
      <inkml:brushProperty name="color" value="#00bff3"/>
    </inkml:brush>
  </inkml:definitions>
  <inkml:trace contextRef="#ctx0" brushRef="#br0">9850.000 15800.000 620,'-4.000'-65.000'57,"-5.000"23.000"-3,-7.000 22.000-3,-5.000 22.000-3,-11.000 19.000-5,-11.000 20.000-5,-14.000 18.000-7,-11.000 20.000-6,-9.000 11.000-7,-3.000 7.000-7,-3.000 6.000-7,-2.000 7.000-9,-1.000 2.000-3,3.000 1.000-4,3.000-1.000-1,4.000 1.000-3,2.000-4.000-1,4.000-6.000 3,3.000-6.000 0,3.000-6.000 3,6.000-7.000 0,9.000-6.000 1,10.000-6.000 1,10.000-6.000 0,11.000-10.000 4,17.000-12.000 6,15.000-13.000 7,16.000-12.000 7,15.000-12.000 1,16.000-8.000-2,15.000-10.000-3,17.000-9.000-3,3.000-2.000-2,-5.000 6.000-4,-7.000 7.000-2,-5.000 6.000-3,0.000 3.000-6,10.000 0.000-9,10.000 0.000-10,9.000 0.000-8,-5.000 0.000-4,-19.000 0.000 2,-18.000 0.000 2,-19.000 0.000 1,-12.000-2.000 1,-2.000-3.000 2,-3.000-3.000 1,-3.000-2.000 1</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2"/>
    </inkml:context>
    <inkml:brush xml:id="br0">
      <inkml:brushProperty name="width" value="0.04304" units="cm"/>
      <inkml:brushProperty name="height" value="0.04304" units="cm"/>
      <inkml:brushProperty name="color" value="#00bff3"/>
    </inkml:brush>
  </inkml:definitions>
  <inkml:trace contextRef="#ctx0" brushRef="#br0">10300.000 16350.000 511,'-46.000'-41.000'61,"10.000"19.000"0,10.000 19.000 2,9.000 19.000 0,6.000 19.000-4,3.000 23.000-11,3.000 22.000-10,4.000 22.000-11,1.000 18.000-7,0.000 16.000-3,0.000 15.000-4,0.000 17.000-4,0.000 11.000-2,0.000 10.000-5,0.000 10.000-2,0.000 9.000-3,0.000 10.000-7,0.000 14.000-7,0.000 11.000-9,0.000 14.000-8,0.000 0.000-5,0.000-8.000-3,0.000-10.000-1,0.000-9.000-2,1.000-29.000 2,4.000-46.000 6,3.000-47.000 5,3.000-47.000 7,1.000-22.000 0,1.000 3.000-2,-1.000 3.000-3,1.000 4.000-2</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27"/>
    </inkml:context>
    <inkml:brush xml:id="br0">
      <inkml:brushProperty name="width" value="0.07302" units="cm"/>
      <inkml:brushProperty name="height" value="0.07302" units="cm"/>
      <inkml:brushProperty name="color" value="#00bff3"/>
    </inkml:brush>
  </inkml:definitions>
  <inkml:trace contextRef="#ctx0" brushRef="#br0">72217.000 42242.000,'-47.000'-15.000,"39.000"15.000,0.000 0.000,8.000-8.000,0.000 0.000,0.000-8.000,0.000 1.000,8.000 7.000,0.000 0.000,0.000 0.000,-1.000 0.000,-30.000 40.000,-1.000-1.000,-15.000 47.000,0.000 1.000,7.000 7.000,1.000 0.000,15.000-15.000,1.000-1.000,7.000-39.000,0.000 1.000,8.000-40.000,0.000 0.000,24.000-70.000,-1.000-1.000,1.000 1.000,-1.000 0.000,9.000 23.000,-1.000 0.000,-15.000 24.000,-1.000-1.000,9.000 17.000,-1.000-1.000,-7.000 16.000,0.000 0.000,-8.000 39.000,-1.000 0.000,9.000 24.000,0.000 0.000,-16.000-1.000,0.000 1.000,8.000-39.000,0.000-1.000,7.000-15.000,1.000 0.000,7.000-24.000,1.000 0.000,15.000-62.000,0.000 0.000,8.000 7.000,1.000 1.000,-25.000 31.000,1.000-1.000,-9.000 17.000,1.000-1.000,-8.000 17.000,0.000-1.000,-8.000 0.000</inkml:trace>
</inkml:ink>
</file>

<file path=ppt/ink/ink2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2"/>
    </inkml:context>
    <inkml:brush xml:id="br0">
      <inkml:brushProperty name="width" value="0.03673" units="cm"/>
      <inkml:brushProperty name="height" value="0.03673" units="cm"/>
      <inkml:brushProperty name="color" value="#00bff3"/>
    </inkml:brush>
  </inkml:definitions>
  <inkml:trace contextRef="#ctx0" brushRef="#br0">10400.000 16500.000 598,'3.000'-47.000'5,"6.000"6.000"10,7.000 7.000 9,6.000 6.000 10,4.000 4.000 3,4.000 4.000-1,3.000 3.000-2,3.000 3.000-3,3.000 4.000-2,3.000 7.000-3,3.000 6.000-5,4.000 7.000-3,-3.000 4.000-2,-5.000 3.000-2,-7.000 3.000 0,-5.000 4.000-1,-4.000 2.000-2,0.000 4.000-2,0.000 3.000-1,0.000 3.000-3,-4.000 9.000-4,-5.000 16.000-5,-7.000 15.000-6,-5.000 17.000-6,-11.000 7.000-2,-11.000 0.000 0,-14.000 0.000 1,-11.000 0.000 0,-11.000 0.000-1,-5.000 0.000-1,-7.000 0.000-1,-5.000 0.000-2,-3.000-7.000-2,4.000-11.000-1,3.000-14.000-2,3.000-11.000-2,4.000-12.000-2,7.000-9.000-1,6.000-10.000-1,7.000-8.000-2</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3"/>
    </inkml:context>
    <inkml:brush xml:id="br0">
      <inkml:brushProperty name="width" value="0.03471" units="cm"/>
      <inkml:brushProperty name="height" value="0.03471" units="cm"/>
      <inkml:brushProperty name="color" value="#00bff3"/>
    </inkml:brush>
  </inkml:definitions>
  <inkml:trace contextRef="#ctx0" brushRef="#br0">11500.000 16050.000 633,'142.000'0.000'149,"-16.000"0.000"-41,-15.000 0.000-42,-15.000 0.000-40,-11.000-2.000-21,-2.000-3.000 0,-3.000-3.000-1,-3.000-2.000-1,-6.000-1.000-5,-5.000 3.000-13,-7.000 3.000-11,-5.000 4.000-12,-11.000 7.000-8,-11.000 13.000-6,-14.000 12.000-4,-11.000 13.000-4,-9.000 2.000 2,-3.000-5.000 11,-3.000-7.000 12,-2.000-5.000 10</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3"/>
    </inkml:context>
    <inkml:brush xml:id="br0">
      <inkml:brushProperty name="width" value="0.03863" units="cm"/>
      <inkml:brushProperty name="height" value="0.03863" units="cm"/>
      <inkml:brushProperty name="color" value="#00bff3"/>
    </inkml:brush>
  </inkml:definitions>
  <inkml:trace contextRef="#ctx0" brushRef="#br0">11600.000 17100.000 569,'-82.000'21.000'21,"39.000"-5.000"11,36.000-7.000 11,39.000-5.000 10,22.000-4.000 2,10.000 0.000-10,10.000 0.000-8,9.000 0.000-9,7.000 0.000-6,7.000 0.000-4,6.000 0.000-2,7.000 0.000-4,0.000 0.000-1,-2.000 0.000 1,-3.000 0.000 0,-3.000 0.000 1,-6.000-2.000-12,-5.000-3.000-25,-7.000-3.000-24,-5.000-2.000-25,-11.000-3.000-4,-11.000 1.000 12,-14.000-1.000 15,-11.000 1.000 14,-9.000-1.000 6,-3.000 1.000 1,-3.000-1.000 1,-2.000 1.000 1</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3"/>
    </inkml:context>
    <inkml:brush xml:id="br0">
      <inkml:brushProperty name="width" value="0.04423" units="cm"/>
      <inkml:brushProperty name="height" value="0.04423" units="cm"/>
      <inkml:brushProperty name="color" value="#00bff3"/>
    </inkml:brush>
  </inkml:definitions>
  <inkml:trace contextRef="#ctx0" brushRef="#br0">13400.000 15150.000 497,'-22.000'-61.000'40,"6.000"28.000"9,7.000 28.000 8,6.000 29.000 8,3.000 21.000 0,0.000 16.000-13,0.000 15.000-10,0.000 17.000-11,-2.000 11.000-8,-3.000 10.000-3,-3.000 10.000-3,-2.000 9.000-4,-5.000 18.000-3,-2.000 29.000-1,-3.000 28.000-3,-3.000 28.000-2,-2.000 9.000-7,0.000-9.000-9,0.000-10.000-11,0.000-8.000-10,3.000-14.000-8,6.000-15.000-3,7.000-15.000-5,6.000-16.000-4,3.000-21.000 2,0.000-24.000 8,0.000-26.000 7,0.000-24.000 8</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3"/>
    </inkml:context>
    <inkml:brush xml:id="br0">
      <inkml:brushProperty name="width" value="0.03802" units="cm"/>
      <inkml:brushProperty name="height" value="0.03802" units="cm"/>
      <inkml:brushProperty name="color" value="#00bff3"/>
    </inkml:brush>
  </inkml:definitions>
  <inkml:trace contextRef="#ctx0" brushRef="#br0">14350.000 16050.000 578,'-4.000'-44.000'10,"-5.000"13.000"19,-7.000 12.000 19,-5.000 13.000 20,-6.000 12.000 2,-3.000 13.000-15,-3.000 12.000-14,-2.000 13.000-16,-6.000 10.000-10,-6.000 10.000-6,-6.000 10.000-6,-6.000 9.000-6,-6.000 4.000-4,-2.000 1.000 1,-3.000-1.000 0,-3.000 1.000 0,2.000-6.000 0,10.000-8.000 1,10.000-10.000 1,9.000-9.000 0,4.000-7.000 1,1.000-3.000 2,-1.000-3.000 3,1.000-2.000 1,8.000-5.000 2,20.000-2.000 4,18.000-3.000 3,20.000-3.000 4,13.000-2.000 0,9.000 0.000-3,10.000 0.000-2,10.000 0.000-3,4.000 0.000-3,0.000 0.000-7,0.000 0.000-4,0.000 0.000-6,1.000 1.000-5,4.000 4.000-4,3.000 3.000-4,3.000 3.000-4,1.000-2.000-3,1.000-6.000-1,-1.000-6.000-2,1.000-6.000-2,-7.000-4.000-2,-12.000 1.000-2,-13.000-1.000-3,-12.000 1.000-2</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4"/>
    </inkml:context>
    <inkml:brush xml:id="br0">
      <inkml:brushProperty name="width" value="0.0417" units="cm"/>
      <inkml:brushProperty name="height" value="0.0417" units="cm"/>
      <inkml:brushProperty name="color" value="#00bff3"/>
    </inkml:brush>
  </inkml:definitions>
  <inkml:trace contextRef="#ctx0" brushRef="#br0">15600.000 16700.000 527,'-5.000'-68.000'48,"-9.000"17.000"-2,-10.000 15.000 0,-8.000 16.000-1,-6.000 12.000-4,1.000 9.000-6,-1.000 10.000-7,1.000 10.000-6,-3.000 8.000-4,-2.000 10.000-2,-3.000 10.000-1,-3.000 9.000-2,-2.000 6.000 0,0.000 3.000-1,0.000 3.000-1,0.000 4.000 0,1.000-1.000-1,4.000-3.000-1,3.000-3.000-1,3.000-2.000-1,6.000-1.000 0,9.000 3.000-2,10.000 3.000-2,10.000 4.000 0,5.000-4.000-3,4.000-9.000-1,3.000-10.000-2,3.000-8.000-3,7.000-9.000-2,14.000-6.000-3,11.000-6.000-3,14.000-6.000-3,10.000-6.000-4,9.000-2.000-4,10.000-3.000-5,10.000-3.000-3,2.000-7.000-3,-3.000-9.000 0,-3.000-10.000-2,-2.000-8.000-1,-1.000-6.000 1,3.000 1.000 4,3.000-1.000 2,4.000 1.000 4,-7.000 1.000 2,-16.000 3.000 2,-15.000 3.000 2,-15.000 4.000 2</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4"/>
    </inkml:context>
    <inkml:brush xml:id="br0">
      <inkml:brushProperty name="width" value="0.04021" units="cm"/>
      <inkml:brushProperty name="height" value="0.04021" units="cm"/>
      <inkml:brushProperty name="color" value="#00bff3"/>
    </inkml:brush>
  </inkml:definitions>
  <inkml:trace contextRef="#ctx0" brushRef="#br0">16600.000 16050.000 547,'70.000'20.000'75,"-9.000"-9.000"-9,-10.000-10.000-8,-8.000-8.000-8,3.000-6.000-7,20.000 1.000-5,18.000-1.000-3,20.000 1.000-6,5.000-1.000-4,-6.000 1.000-7,-6.000-1.000-7,-6.000 1.000-7,-7.000 1.000-8,-6.000 3.000-11,-6.000 3.000-12,-6.000 4.000-10,-9.000 2.000-8,-8.000 4.000-4,-10.000 3.000-4,-9.000 3.000-4</inkml:trace>
</inkml:ink>
</file>

<file path=ppt/ink/ink2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4"/>
    </inkml:context>
    <inkml:brush xml:id="br0">
      <inkml:brushProperty name="width" value="0.03187" units="cm"/>
      <inkml:brushProperty name="height" value="0.03187" units="cm"/>
      <inkml:brushProperty name="color" value="#00bff3"/>
    </inkml:brush>
  </inkml:definitions>
  <inkml:trace contextRef="#ctx0" brushRef="#br0">16600.000 16950.000 690,'-15.000'20.000'9,"23.000"-9.000"18,22.000-10.000 19,22.000-8.000 18,16.000-8.000 0,14.000-2.000-17,11.000-3.000-18,14.000-3.000-16,5.000-1.000-10,1.000 4.000 0,-1.000 3.000 0,1.000 3.000-1,-4.000 1.000-7,-6.000 1.000-12,-6.000-1.000-13,-6.000 1.000-13,-10.000-1.000-5,-12.000 1.000 2,-13.000-1.000 2,-12.000 1.000 3,-9.000-3.000 2,-2.000-2.000 5,-3.000-3.000 3,-3.000-3.000 5</inkml:trace>
</inkml:ink>
</file>

<file path=ppt/ink/ink2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5"/>
    </inkml:context>
    <inkml:brush xml:id="br0">
      <inkml:brushProperty name="width" value="0.04963" units="cm"/>
      <inkml:brushProperty name="height" value="0.04963" units="cm"/>
      <inkml:brushProperty name="color" value="#00bff3"/>
    </inkml:brush>
  </inkml:definitions>
  <inkml:trace contextRef="#ctx0" brushRef="#br0">18850.000 14200.000 443,'-22.000'-121.000'85,"6.000"60.000"-5,7.000 60.000-5,6.000 59.000-5,1.000 38.000-7,-3.000 20.000-12,-3.000 18.000-11,-2.000 20.000-11,-3.000 11.000-7,1.000 7.000-5,-1.000 6.000-4,1.000 7.000-5,-3.000 7.000-4,-2.000 9.000-9,-3.000 10.000-6,-3.000 10.000-9,-1.000 7.000-5,4.000 6.000-5,3.000 7.000-5,3.000 6.000-5,3.000-8.000-3,3.000-22.000-3,3.000-22.000-1,4.000-21.000-1,2.000-26.000 2,4.000-28.000 7,3.000-28.000 7,3.000-27.000 8,3.000-19.000 2,3.000-5.000 0,3.000-7.000-3,4.000-5.000 0</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5"/>
    </inkml:context>
    <inkml:brush xml:id="br0">
      <inkml:brushProperty name="width" value="0.0427" units="cm"/>
      <inkml:brushProperty name="height" value="0.0427" units="cm"/>
      <inkml:brushProperty name="color" value="#00bff3"/>
    </inkml:brush>
  </inkml:definitions>
  <inkml:trace contextRef="#ctx0" brushRef="#br0">19750.000 15350.000 515,'-4.000'-44.000'11,"-5.000"13.000"24,-7.000 12.000 23,-5.000 13.000 22,-8.000 12.000 4,-5.000 13.000-16,-7.000 12.000-16,-5.000 13.000-16,-6.000 9.000-12,-3.000 6.000-6,-3.000 7.000-6,-2.000 6.000-6,-5.000 3.000-6,-2.000 0.000-2,-3.000 0.000-4,-3.000 0.000-3,1.000-2.000-1,6.000-3.000-1,7.000-3.000 0,6.000-2.000 0,6.000-6.000 2,6.000-6.000 2,7.000-6.000 2,6.000-6.000 3,13.000-2.000 2,23.000 3.000 4,22.000 3.000 4,22.000 4.000 3,15.000-6.000-1,9.000-11.000-5,10.000-14.000-5,10.000-11.000-5,5.000-7.000-4,4.000 0.000-2,3.000 0.000-4,3.000 0.000-2,-1.000 0.000-5,-2.000 0.000-5,-3.000 0.000-6,-3.000 0.000-7,-12.000 0.000-1,-18.000 0.000 3,-19.000 0.000 3,-18.000 0.000 3,-10.000 1.000 1,0.000 4.000-2,0.000 3.000-1,0.000 3.000-1</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28"/>
    </inkml:context>
    <inkml:brush xml:id="br0">
      <inkml:brushProperty name="width" value="0.07302" units="cm"/>
      <inkml:brushProperty name="height" value="0.07302" units="cm"/>
      <inkml:brushProperty name="color" value="#00bff3"/>
    </inkml:brush>
  </inkml:definitions>
  <inkml:trace contextRef="#ctx0" brushRef="#br0">74079.000 42554.000,'16.000'-32.000,"-16.000"17.000,0.000-1.000,8.000 0.000,0.000 1.000,-8.000-1.000,0.000 0.000,-24.000 9.000,1.000-1.000,-16.000 8.000,-1.000 0.000,-7.000 31.000,0.000 0.000,8.000 24.000,0.000 0.000,15.000 0.000,1.000 0.000,15.000-16.000,0.000 0.000,8.000-23.000,0.000 0.000,39.000-32.000,0.000 0.000,24.000-39.000,0.000 1.000,-16.000 14.000,0.000 1.000,-31.000 31.000,-1.000 1.000,-15.000 14.000,0.000 1.000,0.000 16.000,0.000-1.000,8.000 16.000,0.000 1.000,8.000-25.000,-1.000 1.000,25.000-24.000,-1.000 0.000,16.000-39.000,0.000 0.000,-8.000 0.000,0.000 0.000,-16.000-8.000,1.000 0.000,-17.000 24.000,1.000 0.000,-16.000 23.000,0.000 0.000,0.000 24.000,0.000-1.000,0.000 17.000,0.000-1.000,-8.000 16.000,0.000 0.000,-7.000 8.000,-1.000 0.000,8.000-16.000,0.000 0.000,0.000-39.000,1.000 0.000,22.000-23.000,1.000-1.000,0.000-15.000,-1.000 0.000,-7.000 15.000,0.000 1.000,0.000 7.000,0.000 0.000,15.000 16.000,1.000 0.000,7.000-7.000,0.000-1.000,-7.000 8.000,-1.000 0.000,-7.000-8.000,0.000 0.000,-16.000 0.000,0.000 0.000,8.000 1.000</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6"/>
    </inkml:context>
    <inkml:brush xml:id="br0">
      <inkml:brushProperty name="width" value="0.04709" units="cm"/>
      <inkml:brushProperty name="height" value="0.04709" units="cm"/>
      <inkml:brushProperty name="color" value="#00bff3"/>
    </inkml:brush>
  </inkml:definitions>
  <inkml:trace contextRef="#ctx0" brushRef="#br0">20500.000 16650.000 467,'-46.000'-4.000'8,"10.000"-5.000"19,10.000-7.000 17,9.000-5.000 17,7.000-8.000 2,7.000-5.000-12,6.000-7.000-13,7.000-5.000-13,5.000-6.000-7,7.000-3.000-3,6.000-3.000-1,7.000-2.000-2,2.000 0.000-3,1.000 7.000-5,-1.000 6.000-5,1.000 7.000-4,-1.000 5.000-2,1.000 7.000-1,-1.000 6.000 0,1.000 7.000-1,-1.000 7.000 3,1.000 9.000 5,-1.000 10.000 6,1.000 10.000 4,-1.000 8.000 4,1.000 10.000 2,-1.000 10.000 0,1.000 9.000 2,-3.000 6.000 0,-2.000 3.000-1,-3.000 3.000-2,-3.000 4.000 0,-2.000 2.000-2,0.000 4.000 0,0.000 3.000-1,0.000 3.000 1,-2.000 1.000-5,-3.000 1.000-9,-3.000-1.000-7,-2.000 1.000-8,-5.000-4.000-3,-2.000-6.000 0,-3.000-6.000 2,-3.000-6.000 0</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6"/>
    </inkml:context>
    <inkml:brush xml:id="br0">
      <inkml:brushProperty name="width" value="0.05093" units="cm"/>
      <inkml:brushProperty name="height" value="0.05093" units="cm"/>
      <inkml:brushProperty name="color" value="#00bff3"/>
    </inkml:brush>
  </inkml:definitions>
  <inkml:trace contextRef="#ctx0" brushRef="#br0">21750.000 15450.000 432,'-5.000'-35.000'140,"-9.000"32.000"-26,-10.000 31.000-25,-8.000 32.000-26,-11.000 19.000-17,-8.000 10.000-9,-10.000 10.000-8,-9.000 9.000-10,-12.000 15.000-5,-11.000 22.000-5,-14.000 22.000-3,-11.000 23.000-4,-6.000 6.000-10,4.000-5.000-12,3.000-7.000-15,3.000-5.000-13,10.000-20.000-11,20.000-31.000-9,18.000-31.000-10,20.000-31.000-8</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8"/>
    </inkml:context>
    <inkml:brush xml:id="br0">
      <inkml:brushProperty name="width" value="0.0338" units="cm"/>
      <inkml:brushProperty name="height" value="0.0338" units="cm"/>
      <inkml:brushProperty name="color" value="#00bff3"/>
    </inkml:brush>
  </inkml:definitions>
  <inkml:trace contextRef="#ctx0" brushRef="#br0">22650.000 15200.000 650,'-46.000'-24.000'6,"10.000"4.000"9,10.000 3.000 11,9.000 3.000 11,12.000 3.000 3,16.000 3.000-1,15.000 3.000-3,17.000 4.000-2,11.000 1.000-4,10.000 0.000-4,10.000 0.000-4,9.000 0.000-5,6.000 0.000-5,3.000 0.000-5,3.000 0.000-5,4.000 0.000-4,-1.000 0.000-5,-3.000 0.000-5,-3.000 0.000-5,-2.000 0.000-6,-8.000 1.000-4,-8.000 4.000-4,-10.000 3.000-4,-9.000 3.000-4,-10.000 3.000-3,-9.000 3.000-1,-10.000 3.000-1,-8.000 4.000-2</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39"/>
    </inkml:context>
    <inkml:brush xml:id="br0">
      <inkml:brushProperty name="width" value="0.03338" units="cm"/>
      <inkml:brushProperty name="height" value="0.03338" units="cm"/>
      <inkml:brushProperty name="color" value="#00bff3"/>
    </inkml:brush>
  </inkml:definitions>
  <inkml:trace contextRef="#ctx0" brushRef="#br0">22600.000 16050.000 659,'-13.000'-24.000'8,"26.000"4.000"18,24.000 3.000 18,26.000 3.000 17,16.000 1.000 2,10.000 1.000-12,10.000-1.000-13,9.000 1.000-11,4.000-1.000-12,1.000 1.000-7,-1.000-1.000-10,1.000 1.000-8,-4.000 1.000-9,-6.000 3.000-6,-6.000 3.000-8,-6.000 4.000-7,-12.000 2.000-4,-15.000 4.000 2,-15.000 3.000 0,-16.000 3.000 1,-8.000 1.000 2,0.000 1.000 4,0.000-1.000 5,0.000 1.000 3</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0"/>
    </inkml:context>
    <inkml:brush xml:id="br0">
      <inkml:brushProperty name="width" value="0.04075" units="cm"/>
      <inkml:brushProperty name="height" value="0.04075" units="cm"/>
      <inkml:brushProperty name="color" value="#00bff3"/>
    </inkml:brush>
  </inkml:definitions>
  <inkml:trace contextRef="#ctx0" brushRef="#br0">25950.000 15750.000 539,'-47.000'0.000'3,"6.000"0.000"4,7.000 0.000 5,6.000 0.000 5,9.000 0.000 8,13.000 0.000 9,12.000 0.000 11,13.000 0.000 10,9.000 0.000-1,6.000 0.000-9,7.000 0.000-11,6.000 0.000-10,4.000 0.000-6,4.000 0.000-3,3.000 0.000-2,3.000 0.000-3,4.000 0.000-2,7.000 0.000 0,6.000 0.000 0,7.000 0.000 0,4.000 0.000-1,3.000 0.000-2,3.000 0.000-1,4.000 0.000-3,2.000 0.000 0,4.000 0.000-3,3.000 0.000-2,3.000 0.000-1,3.000 0.000-1,3.000 0.000 0,3.000 0.000 0,4.000 0.000 1,2.000 0.000 0,4.000 0.000 0,3.000 0.000 0,3.000 0.000 0,1.000 0.000 0,1.000 0.000-1,-1.000 0.000 1,1.000 0.000-1,-3.000 0.000-1,-2.000 0.000 1,-3.000 0.000 0,-3.000 0.000-1,-1.000 0.000 1,4.000 0.000 0,3.000 0.000 1,3.000 0.000 0,-1.000-2.000 0,-2.000-3.000-1,-3.000-3.000-1,-3.000-2.000 0,-1.000-3.000-1,4.000 1.000-1,3.000-1.000-1,3.000 1.000 0,-2.000-1.000-1,-6.000 1.000 0,-6.000-1.000-1,-6.000 1.000-1,-6.000 1.000 0,-2.000 3.000-2,-3.000 3.000-2,-3.000 4.000-1,-7.000-1.000-1,-9.000-3.000 1,-10.000-3.000-1,-8.000-2.000 1,-11.000-1.000-1,-8.000 3.000-1,-10.000 3.000 0,-9.000 4.000-2,-7.000-1.000 1,-3.000-3.000 0,-3.000-3.000 1,-2.000-2.000 0</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1"/>
    </inkml:context>
    <inkml:brush xml:id="br0">
      <inkml:brushProperty name="width" value="0.03703" units="cm"/>
      <inkml:brushProperty name="height" value="0.03703" units="cm"/>
      <inkml:brushProperty name="color" value="#00bff3"/>
    </inkml:brush>
  </inkml:definitions>
  <inkml:trace contextRef="#ctx0" brushRef="#br0">26350.000 13300.000 594,'-25.000'121.000'85,"0.000"-5.000"-16,0.000-7.000-16,0.000-5.000-16,1.000-6.000-9,4.000-3.000-4,3.000-3.000-2,3.000-2.000-3,3.000-9.000-2,3.000-12.000-3,3.000-13.000-2,4.000-12.000-2,4.000-9.000-3,6.000-2.000-2,7.000-3.000-2,6.000-3.000-3,6.000-10.000 0,6.000-16.000 0,7.000-15.000 0,6.000-15.000-1,7.000-18.000-4,10.000-19.000-10,10.000-18.000-9,9.000-19.000-10,-4.000-5.000-1,-15.000 9.000 6,-15.000 10.000 7,-16.000 10.000 7,-10.000 7.000 4,-3.000 6.000 2,-3.000 7.000 3,-2.000 6.000 1,-9.000 4.000 2,-12.000 4.000-1,-13.000 3.000 0,-12.000 3.000-1,-7.000 4.000 3,1.000 7.000 6,-1.000 6.000 5,1.000 7.000 6,-1.000 4.000 0,1.000 3.000-5,-1.000 3.000-4,1.000 4.000-4,-1.000 2.000-4,1.000 4.000-3,-1.000 3.000-3,1.000 3.000-2,2.000 6.000-5,7.000 9.000-7,6.000 10.000-7,7.000 10.000-7</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1"/>
    </inkml:context>
    <inkml:brush xml:id="br0">
      <inkml:brushProperty name="width" value="0.03251" units="cm"/>
      <inkml:brushProperty name="height" value="0.03251" units="cm"/>
      <inkml:brushProperty name="color" value="#00bff3"/>
    </inkml:brush>
  </inkml:definitions>
  <inkml:trace contextRef="#ctx0" brushRef="#br0">27150.000 13800.000 676,'46.000'70.000'132,"-5.000"-9.000"-35,-7.000-10.000-35,-5.000-8.000-35,-4.000-8.000-22,0.000-2.000-6,0.000-3.000-7,0.000-3.000-8,-2.000-2.000-5,-3.000 0.000-5,-3.000 0.000-3,-2.000 0.000-5,-1.000-4.000-5,3.000-5.000-4,3.000-7.000-6,4.000-5.000-4</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1"/>
    </inkml:context>
    <inkml:brush xml:id="br0">
      <inkml:brushProperty name="width" value="0.04338" units="cm"/>
      <inkml:brushProperty name="height" value="0.04338" units="cm"/>
      <inkml:brushProperty name="color" value="#00bff3"/>
    </inkml:brush>
  </inkml:definitions>
  <inkml:trace contextRef="#ctx0" brushRef="#br0">28150.000 12650.000 507,'23.000'75.000'134,"-3.000"0.000"-32,-3.000 0.000-32,-2.000 0.000-31,-1.000 3.000-18,3.000 6.000-4,3.000 7.000-4,4.000 6.000-3,-3.000-2.000-1,-5.000-9.000-1,-7.000-10.000 2,-5.000-8.000 0,-3.000-6.000 0,4.000 1.000 0,3.000-1.000 0,3.000 1.000 0,-1.000 7.000-3,-2.000 16.000-5,-3.000 15.000-4,-3.000 17.000-5,-7.000 0.000-5,-9.000-11.000-5,-10.000-14.000-5,-8.000-11.000-4,-9.000-7.000-3,-6.000 0.000 2,-6.000 0.000 1,-6.000 0.000 2,-4.000-5.000 0,1.000-9.000 1,-1.000-10.000 1,1.000-8.000 1,1.000-8.000 0,3.000-2.000 1,3.000-3.000 0,4.000-3.000 1,4.000-6.000-2,6.000-5.000-1,7.000-7.000-3,6.000-5.000-2</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1"/>
    </inkml:context>
    <inkml:brush xml:id="br0">
      <inkml:brushProperty name="width" value="0.03473" units="cm"/>
      <inkml:brushProperty name="height" value="0.03473" units="cm"/>
      <inkml:brushProperty name="color" value="#00bff3"/>
    </inkml:brush>
  </inkml:definitions>
  <inkml:trace contextRef="#ctx0" brushRef="#br0">27950.000 12900.000 633,'143.000'-25.000'143,"-11.000"0.000"-36,-14.000 0.000-35,-11.000 0.000-34,-7.000 3.000-32,0.000 6.000-23,0.000 7.000-26,0.000 6.000-24</inkml:trace>
</inkml:ink>
</file>

<file path=ppt/ink/ink2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2"/>
    </inkml:context>
    <inkml:brush xml:id="br0">
      <inkml:brushProperty name="width" value="0.04073" units="cm"/>
      <inkml:brushProperty name="height" value="0.04073" units="cm"/>
      <inkml:brushProperty name="color" value="#00bff3"/>
    </inkml:brush>
  </inkml:definitions>
  <inkml:trace contextRef="#ctx0" brushRef="#br0">30350.000 13200.000 540,'-49.000'51.000'132,"4.000"4.000"-30,3.000 3.000-31,3.000 3.000-30,-1.000 6.000-18,-2.000 9.000-1,-3.000 10.000-3,-3.000 10.000-1,-4.000 5.000-4,-3.000 4.000-4,-3.000 3.000-4,-2.000 3.000-4,-3.000-1.000-5,1.000-2.000-5,-1.000-3.000-6,1.000-3.000-5,1.000-4.000-6,3.000-3.000-6,3.000-3.000-8,4.000-2.000-6,5.000-11.000-6,10.000-15.000-2,10.000-15.000-4,9.000-16.000-4</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28"/>
    </inkml:context>
    <inkml:brush xml:id="br0">
      <inkml:brushProperty name="width" value="0.07302" units="cm"/>
      <inkml:brushProperty name="height" value="0.07302" units="cm"/>
      <inkml:brushProperty name="color" value="#00bff3"/>
    </inkml:brush>
  </inkml:definitions>
  <inkml:trace contextRef="#ctx0" brushRef="#br0">76900.000 42207.000,'0.000'-16.000,"0.000"-8.000,0.000 1.000,8.000-8.000,0.000-1.000,-8.000 24.000,0.000 1.000,8.000-1.000,0.000 0.000,0.000 39.000,0.000 1.000,-16.000 46.000,0.000 0.000,-8.000 24.000,0.000 0.000,16.000-8.000,0.000 0.000,0.000-71.000,0.000 1.000,8.000-16.000</inkml:trace>
</inkml:ink>
</file>

<file path=ppt/ink/ink2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3"/>
    </inkml:context>
    <inkml:brush xml:id="br0">
      <inkml:brushProperty name="width" value="0.04153" units="cm"/>
      <inkml:brushProperty name="height" value="0.04153" units="cm"/>
      <inkml:brushProperty name="color" value="#00bff3"/>
    </inkml:brush>
  </inkml:definitions>
  <inkml:trace contextRef="#ctx0" brushRef="#br0">29350.000 13350.000 529,'-24.000'-24.000'4,"4.000"4.000"7,3.000 3.000 7,3.000 3.000 7,6.000 6.000 8,9.000 9.000 8,10.000 10.000 9,10.000 10.000 9,7.000 10.000-2,6.000 13.000-9,7.000 12.000-10,6.000 13.000-10,1.000 9.000-7,-3.000 6.000-5,-3.000 7.000-4,-2.000 6.000-4,-1.000 4.000-6,3.000 4.000-7,3.000 3.000-6,4.000 3.000-7,-3.000 1.000-7,-5.000 1.000-8,-7.000-1.000-7,-5.000 1.000-8,-6.000-10.000-1,-3.000-19.000 9,-3.000-18.000 8,-2.000-19.000 8,-5.000-12.000 0,-2.000-2.000-6,-3.000-3.000-7,-3.000-3.000-6</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3"/>
    </inkml:context>
    <inkml:brush xml:id="br0">
      <inkml:brushProperty name="width" value="0.04082" units="cm"/>
      <inkml:brushProperty name="height" value="0.04082" units="cm"/>
      <inkml:brushProperty name="color" value="#00bff3"/>
    </inkml:brush>
  </inkml:definitions>
  <inkml:trace contextRef="#ctx0" brushRef="#br0">31100.000 13400.000 538,'-44.000'-15.000'109,"13.000"23.000"-20,12.000 22.000-20,13.000 22.000-21,4.000 13.000-13,-3.000 7.000-7,-3.000 6.000-6,-2.000 7.000-7,-3.000 2.000-3,1.000 1.000-2,-1.000-1.000-2,1.000 1.000-1,1.000-6.000-2,3.000-8.000-2,3.000-10.000-2,4.000-9.000-1,5.000-12.000-5,10.000-11.000-6,10.000-14.000-5,9.000-11.000-5,7.000-17.000-3,7.000-18.000 0,6.000-19.000 1,7.000-18.000 1,0.000-14.000 1,-2.000-5.000 0,-3.000-7.000 2,-3.000-5.000-1,-7.000-4.000 2,-9.000 0.000 2,-10.000 0.000 0,-8.000 0.000 2,-8.000 6.000 2,-2.000 13.000 5,-3.000 12.000 4,-3.000 13.000 4,-9.000 10.000 3,-11.000 10.000 0,-14.000 10.000 0,-11.000 9.000 0,-9.000 6.000-1,-3.000 3.000-2,-3.000 3.000-1,-2.000 4.000-1,-3.000 5.000-2,1.000 10.000 2,-1.000 10.000 0,1.000 9.000 1,5.000 2.000-3,14.000-2.000-6,11.000-3.000-7,14.000-3.000-6,5.000-2.000-6,1.000 0.000-2,-1.000 0.000-3,1.000 0.000-4</inkml:trace>
</inkml:ink>
</file>

<file path=ppt/ink/ink2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3"/>
    </inkml:context>
    <inkml:brush xml:id="br0">
      <inkml:brushProperty name="width" value="0.03439" units="cm"/>
      <inkml:brushProperty name="height" value="0.03439" units="cm"/>
      <inkml:brushProperty name="color" value="#00bff3"/>
    </inkml:brush>
  </inkml:definitions>
  <inkml:trace contextRef="#ctx0" brushRef="#br0">31600.000 13700.000 639,'25.000'46.000'30,"0.000"-5.000"0,0.000-7.000 0,0.000-5.000 0,1.000-3.000 0,4.000 4.000 3,3.000 3.000 2,3.000 3.000 2,1.000 1.000-3,1.000 1.000-6,-1.000-1.000-6,1.000 1.000-7,-1.000-3.000-8,1.000-2.000-12,-1.000-3.000-10,1.000-3.000-11</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4"/>
    </inkml:context>
    <inkml:brush xml:id="br0">
      <inkml:brushProperty name="width" value="0.04103" units="cm"/>
      <inkml:brushProperty name="height" value="0.04103" units="cm"/>
      <inkml:brushProperty name="color" value="#00bff3"/>
    </inkml:brush>
  </inkml:definitions>
  <inkml:trace contextRef="#ctx0" brushRef="#br0">32850.000 13000.000 536,'-47.000'3.000'10,"6.000"6.000"21,7.000 7.000 21,6.000 6.000 21,6.000 7.000 3,6.000 10.000-14,7.000 10.000-15,6.000 9.000-13,3.000 6.000-11,0.000 3.000-4,0.000 3.000-4,0.000 4.000-6,0.000-1.000-2,0.000-3.000-3,0.000-3.000-2,0.000-2.000-3,6.000-9.000-4,13.000-12.000-4,12.000-13.000-6,13.000-12.000-6,6.000-15.000-4,0.000-15.000-2,0.000-15.000-4,0.000-16.000-4,-4.000-8.000 1,-5.000 0.000 1,-7.000 0.000 3,-5.000 0.000 1,-6.000-4.000 4,-3.000-5.000 3,-3.000-7.000 3,-2.000-5.000 4,-5.000 0.000 4,-2.000 10.000 1,-3.000 10.000 2,-3.000 9.000 2,-7.000 6.000 5,-9.000 3.000 6,-10.000 3.000 7,-8.000 4.000 6,-6.000 4.000 2,1.000 6.000-2,-1.000 7.000-2,1.000 6.000-3</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4"/>
    </inkml:context>
    <inkml:brush xml:id="br0">
      <inkml:brushProperty name="width" value="0.0474" units="cm"/>
      <inkml:brushProperty name="height" value="0.0474" units="cm"/>
      <inkml:brushProperty name="color" value="#00bff3"/>
    </inkml:brush>
  </inkml:definitions>
  <inkml:trace contextRef="#ctx0" brushRef="#br0">33600.000 12500.000 464,'21.000'-18.000'66,"-5.000"17.000"-5,-7.000 15.000-6,-5.000 16.000-6,-3.000 10.000-6,4.000 7.000-6,3.000 6.000-6,3.000 7.000-6,1.000 2.000-5,1.000 1.000-1,-1.000-1.000-2,1.000 1.000-3,-1.000 1.000 0,1.000 3.000-2,-1.000 3.000 0,1.000 4.000-2,-1.000 2.000 0,1.000 4.000 0,-1.000 3.000-1,1.000 3.000-1,-1.000-1.000-1,1.000-2.000-3,-1.000-3.000-1,1.000-3.000-4,1.000-4.000-1,3.000-3.000-1,3.000-3.000-1,4.000-2.000-2,-3.000-5.000-1,-5.000-2.000-2,-7.000-3.000-2,-5.000-3.000-1,-14.000 1.000-5,-18.000 6.000-7,-19.000 7.000-6,-18.000 6.000-8,-12.000-4.000-2,-3.000-11.000 6,-3.000-14.000 4,-2.000-11.000 5,-1.000-9.000 0,3.000-3.000-3,3.000-3.000-4,4.000-2.000-3,7.000-5.000-1,13.000-2.000 1,12.000-3.000 1,13.000-3.000 1</inkml:trace>
</inkml:ink>
</file>

<file path=ppt/ink/ink2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4"/>
    </inkml:context>
    <inkml:brush xml:id="br0">
      <inkml:brushProperty name="width" value="0.03254" units="cm"/>
      <inkml:brushProperty name="height" value="0.03254" units="cm"/>
      <inkml:brushProperty name="color" value="#00bff3"/>
    </inkml:brush>
  </inkml:definitions>
  <inkml:trace contextRef="#ctx0" brushRef="#br0">33850.000 12700.000 676,'93.000'-46.000'45,"-11.000"10.000"-9,-14.000 10.000-9,-11.000 9.000-9,-4.000 6.000-1,6.000 3.000 7,7.000 3.000 8,6.000 4.000 7,1.000 2.000-2,-3.000 4.000-10,-3.000 3.000-11,-2.000 3.000-10,-8.000 4.000-15,-8.000 7.000-16,-10.000 6.000-16,-9.000 7.000-18,-9.000 0.000-5,-5.000-2.000 6,-7.000-3.000 5,-5.000-3.000 6</inkml:trace>
</inkml:ink>
</file>

<file path=ppt/ink/ink2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5"/>
    </inkml:context>
    <inkml:brush xml:id="br0">
      <inkml:brushProperty name="width" value="0.03332" units="cm"/>
      <inkml:brushProperty name="height" value="0.03332" units="cm"/>
      <inkml:brushProperty name="color" value="#00bff3"/>
    </inkml:brush>
  </inkml:definitions>
  <inkml:trace contextRef="#ctx0" brushRef="#br0">31650.000 15700.000 660,'29.000'-22.000'-24,"10.000"6.000"23,10.000 7.000 25,9.000 6.000 24,9.000 1.000 8,9.000-3.000-6,10.000-3.000-8,10.000-2.000-7,7.000-3.000-6,6.000 1.000-4,7.000-1.000-6,6.000 1.000-5,4.000 1.000-4,4.000 3.000-3,3.000 3.000-3,3.000 4.000-2,3.000 1.000-3,3.000 0.000-1,3.000 0.000-1,4.000 0.000-1,-4.000 0.000-1,-9.000 0.000-3,-10.000 0.000-2,-8.000 0.000-2,2.000 0.000-1,16.000 0.000-2,15.000 0.000-2,17.000 0.000-1,-1.000-2.000-2,-16.000-3.000-1,-15.000-3.000-3,-15.000-2.000-2,-14.000-1.000-2,-8.000 3.000 0,-10.000 3.000-1,-9.000 4.000 0,-13.000-1.000 0,-16.000-3.000 0,-15.000-3.000 2,-15.000-2.000 1</inkml:trace>
</inkml:ink>
</file>

<file path=ppt/ink/ink2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6"/>
    </inkml:context>
    <inkml:brush xml:id="br0">
      <inkml:brushProperty name="width" value="0.03667" units="cm"/>
      <inkml:brushProperty name="height" value="0.03667" units="cm"/>
      <inkml:brushProperty name="color" value="#00bff3"/>
    </inkml:brush>
  </inkml:definitions>
  <inkml:trace contextRef="#ctx0" brushRef="#br0">26750.000 17100.000 599,'-69.000'71.000'58,"13.000"-5.000"-11,12.000-7.000-10,13.000-5.000-9,6.000-4.000-7,0.000 0.000-2,0.000 0.000-4,0.000 0.000-3,0.000 3.000-1,0.000 6.000 1,0.000 7.000 3,0.000 6.000 0,1.000-1.000 2,4.000-5.000-2,3.000-7.000 0,3.000-5.000-1,4.000-6.000-2,7.000-3.000 0,6.000-3.000-1,7.000-2.000-2,5.000-8.000-3,7.000-8.000-7,6.000-10.000-4,7.000-9.000-7,4.000-12.000-4,3.000-11.000-2,3.000-14.000-3,4.000-11.000-2,-1.000-7.000-1,-3.000 0.000 1,-3.000 0.000 1,-2.000 0.000 2,-5.000-2.000 2,-2.000-3.000 2,-3.000-3.000 3,-3.000-2.000 2,-6.000-1.000 1,-5.000 3.000-1,-7.000 3.000 0,-5.000 4.000 0,-4.000 4.000 3,0.000 6.000 6,0.000 7.000 6,0.000 6.000 7,-5.000 6.000 1,-9.000 6.000-1,-10.000 7.000-2,-8.000 6.000-1,-6.000 7.000-5,1.000 10.000-7,-1.000 10.000-6,1.000 9.000-7,-1.000 6.000-4,1.000 3.000 1,-1.000 3.000 0,1.000 4.000 0,4.000-3.000-2,9.000-5.000-2,10.000-7.000-3,10.000-5.000-2</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6"/>
    </inkml:context>
    <inkml:brush xml:id="br0">
      <inkml:brushProperty name="width" value="0.03268" units="cm"/>
      <inkml:brushProperty name="height" value="0.03268" units="cm"/>
      <inkml:brushProperty name="color" value="#00bff3"/>
    </inkml:brush>
  </inkml:definitions>
  <inkml:trace contextRef="#ctx0" brushRef="#br0">27050.000 17750.000 673,'46.000'46.000'38,"-5.000"-5.000"2,-7.000-7.000 2,-5.000-5.000 3,-4.000-4.000-3,0.000 0.000-5,0.000 0.000-8,0.000 0.000-6,1.000 1.000-6,4.000 4.000-7,3.000 3.000-7,3.000 3.000-6,-1.000-2.000-9,-2.000-6.000-11,-3.000-6.000-11,-3.000-6.000-11</inkml:trace>
</inkml:ink>
</file>

<file path=ppt/ink/ink2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6"/>
    </inkml:context>
    <inkml:brush xml:id="br0">
      <inkml:brushProperty name="width" value="0.0413" units="cm"/>
      <inkml:brushProperty name="height" value="0.0413" units="cm"/>
      <inkml:brushProperty name="color" value="#00bff3"/>
    </inkml:brush>
  </inkml:definitions>
  <inkml:trace contextRef="#ctx0" brushRef="#br0">28300.000 16600.000 532,'-66.000'6.000'106,"19.000"13.000"-21,19.000 12.000-21,19.000 13.000-19,9.000 13.000-13,0.000 17.000-5,0.000 15.000-5,0.000 16.000-4,0.000 9.000-3,0.000 3.000 0,0.000 3.000-1,0.000 4.000 0,-4.000 7.000-4,-5.000 13.000-10,-7.000 12.000-8,-5.000 13.000-8,-6.000 9.000-5,-3.000 6.000 4,-3.000 7.000 1,-2.000 6.000 3,2.000-16.000-1,9.000-37.000-4,10.000-38.000-5,10.000-37.000-5,2.000-21.000-6,-3.000-3.000-12,-3.000-3.000-11,-2.000-2.000-10</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29"/>
    </inkml:context>
    <inkml:brush xml:id="br0">
      <inkml:brushProperty name="width" value="0.07302" units="cm"/>
      <inkml:brushProperty name="height" value="0.07302" units="cm"/>
      <inkml:brushProperty name="color" value="#00bff3"/>
    </inkml:brush>
  </inkml:definitions>
  <inkml:trace contextRef="#ctx0" brushRef="#br0">77791.000 42275.000,'47.000'-78.000,"-47.000"55.000,0.000-1.000,-7.000 24.000,-1.000 0.000,-16.000 24.000,1.000-1.000,-1.000 24.000,0.000 0.000,-7.000 16.000,0.000-1.000,23.000-15.000,0.000 0.000,16.000-31.000,0.000 0.000,23.000-24.000,0.000 0.000,24.000-31.000,0.000 0.000,-23.000 7.000,-1.000 1.000,-15.000 15.000,0.000 1.000,-24.000 46.000,0.000 0.000,8.000-7.000,0.000-1.000,0.000 32.000,0.000 0.000,0.000-31.000,0.000-1.000,23.000-15.000,1.000 0.000,7.000-47.000,1.000-1.000,15.000-38.000,0.000 0.000,-16.000 23.000,1.000 0.000,-32.000 24.000,0.000-1.000,-8.000 32.000,0.000 0.000,-39.000 16.000,0.000 0.000,8.000 15.000,-1.000 0.000,32.000-15.000,1.000 0.000,-1.000-8.000</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7"/>
    </inkml:context>
    <inkml:brush xml:id="br0">
      <inkml:brushProperty name="width" value="0.03393" units="cm"/>
      <inkml:brushProperty name="height" value="0.03393" units="cm"/>
      <inkml:brushProperty name="color" value="#00bff3"/>
    </inkml:brush>
  </inkml:definitions>
  <inkml:trace contextRef="#ctx0" brushRef="#br0">29250.000 16450.000 648,'-22.000'98.000'59,"6.000"-3.000"-11,7.000-3.000-10,6.000-2.000-11,4.000-5.000-6,4.000-2.000-2,3.000-3.000-2,3.000-3.000-2,1.000-4.000-1,1.000-3.000 0,-1.000-3.000 0,1.000-2.000 1,-1.000-5.000 0,1.000-2.000-4,-1.000-3.000-1,1.000-3.000-3,-1.000-6.000-2,1.000-5.000-3,-1.000-7.000-1,1.000-5.000-4,-1.000-4.000-2,1.000 0.000-4,-1.000 0.000-3,1.000 0.000-4,-1.000 0.000 0,1.000 0.000 0,-1.000 0.000 0,1.000 0.000 2,-6.000-2.000 0,-8.000-3.000 1,-10.000-3.000 1,-9.000-2.000-1,-10.000 0.000-1,-9.000 7.000-5,-10.000 6.000-4,-8.000 7.000-5,-4.000-1.000-1,3.000-6.000 2,3.000-6.000 2,4.000-6.000 2,2.000-6.000 1,4.000-2.000-1,3.000-3.000 0,3.000-3.000 0,4.000-4.000 1,7.000-3.000 6,6.000-3.000 4,7.000-2.000 5,2.000-5.000 3,1.000-2.000 0,-1.000-3.000 2,1.000-3.000 0</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7"/>
    </inkml:context>
    <inkml:brush xml:id="br0">
      <inkml:brushProperty name="width" value="0.02441" units="cm"/>
      <inkml:brushProperty name="height" value="0.02441" units="cm"/>
      <inkml:brushProperty name="color" value="#00bff3"/>
    </inkml:brush>
  </inkml:definitions>
  <inkml:trace contextRef="#ctx0" brushRef="#br0">29100.000 16900.000 901,'26.000'-27.000'-5,"4.000"-3.000"-9,3.000-3.000-10,3.000-2.000-10,1.000-1.000 6,1.000 3.000 21,-1.000 3.000 19,1.000 4.000 21,2.000 2.000 8,7.000 4.000-3,6.000 3.000-5,7.000 3.000-4,4.000 3.000-9,3.000 3.000-16,3.000 3.000-14,4.000 4.000-15,-3.000 1.000-8,-5.000 0.000 1,-7.000 0.000-1,-5.000 0.000 0,-9.000-2.000 2,-9.000-3.000 4,-10.000-3.000 4,-8.000-2.000 4</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8"/>
    </inkml:context>
    <inkml:brush xml:id="br0">
      <inkml:brushProperty name="width" value="0.04507" units="cm"/>
      <inkml:brushProperty name="height" value="0.04507" units="cm"/>
      <inkml:brushProperty name="color" value="#00bff3"/>
    </inkml:brush>
  </inkml:definitions>
  <inkml:trace contextRef="#ctx0" brushRef="#br0">31200.000 16850.000 488,'-2.000'-40.000'96,"-3.000"23.000"-13,-3.000 22.000-12,-2.000 22.000-14,-8.000 15.000-11,-8.000 9.000-8,-10.000 10.000-9,-9.000 10.000-9,-7.000 5.000-5,-3.000 4.000 0,-3.000 3.000-1,-2.000 3.000-1,-5.000 1.000-2,-2.000 1.000-7,-3.000-1.000-7,-3.000 1.000-5,1.000-3.000-8,6.000-2.000-8,7.000-3.000-8,6.000-3.000-9,6.000-9.000-4,6.000-11.000 0,7.000-14.000 1,6.000-11.000-1</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8"/>
    </inkml:context>
    <inkml:brush xml:id="br0">
      <inkml:brushProperty name="width" value="0.04069" units="cm"/>
      <inkml:brushProperty name="height" value="0.04069" units="cm"/>
      <inkml:brushProperty name="color" value="#00bff3"/>
    </inkml:brush>
  </inkml:definitions>
  <inkml:trace contextRef="#ctx0" brushRef="#br0">30400.000 16750.000 540,'-21.000'-19.000'27,"10.000"13.000"13,10.000 12.000 11,9.000 13.000 13,6.000 9.000 0,3.000 6.000-12,3.000 7.000-10,4.000 6.000-13,2.000 6.000-6,4.000 6.000-3,3.000 7.000-3,3.000 6.000-3,3.000 6.000-3,3.000 6.000-6,3.000 7.000-5,4.000 6.000-4,-3.000-2.000-8,-5.000-9.000-10,-7.000-10.000-10,-5.000-8.000-10,-4.000-8.000-5,0.000-2.000-3,0.000-3.000-1,0.000-3.000-2</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8"/>
    </inkml:context>
    <inkml:brush xml:id="br0">
      <inkml:brushProperty name="width" value="0.0449" units="cm"/>
      <inkml:brushProperty name="height" value="0.0449" units="cm"/>
      <inkml:brushProperty name="color" value="#00bff3"/>
    </inkml:brush>
  </inkml:definitions>
  <inkml:trace contextRef="#ctx0" brushRef="#br0">31800.000 16850.000 490,'-22.000'-36.000'11,"6.000"28.000"23,7.000 28.000 23,6.000 29.000 22,1.000 18.000 4,-3.000 9.000-16,-3.000 10.000-16,-2.000 10.000-16,-1.000 0.000-10,3.000-5.000-4,3.000-7.000-5,4.000-5.000-3,1.000-9.000-4,0.000-9.000-3,0.000-10.000-3,0.000-8.000-4,4.000-9.000-1,10.000-6.000-4,10.000-6.000-2,9.000-6.000-2,7.000-13.000-4,7.000-19.000-3,6.000-18.000-5,7.000-19.000-3,-1.000-10.000-2,-6.000 1.000 1,-6.000-1.000 0,-6.000 1.000 1,-6.000-6.000 2,-2.000-8.000 3,-3.000-10.000 2,-3.000-9.000 3,-4.000-1.000 3,-3.000 10.000 4,-3.000 10.000 5,-2.000 9.000 3,-8.000 10.000 3,-8.000 14.000 0,-10.000 11.000 1,-9.000 14.000-1,-9.000 8.000 0,-5.000 7.000-4,-7.000 6.000-3,-5.000 7.000-2,-3.000 7.000-5,4.000 9.000-5,3.000 10.000-5,3.000 10.000-5,4.000 4.000-3,7.000 0.000 0,6.000 0.000 0,7.000 0.000-1,2.000-5.000 2,1.000-9.000 4,-1.000-10.000 3,1.000-8.000 4</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9"/>
    </inkml:context>
    <inkml:brush xml:id="br0">
      <inkml:brushProperty name="width" value="0.03948" units="cm"/>
      <inkml:brushProperty name="height" value="0.03948" units="cm"/>
      <inkml:brushProperty name="color" value="#00bff3"/>
    </inkml:brush>
  </inkml:definitions>
  <inkml:trace contextRef="#ctx0" brushRef="#br0">32200.000 17400.000 557,'68.000'0.000'23,"-11.000"0.000"3,-14.000 0.000 4,-11.000 0.000 2,-7.000 1.000 1,0.000 4.000-3,0.000 3.000-2,0.000 3.000-2,1.000 3.000-1,4.000 3.000 1,3.000 3.000 2,3.000 4.000 1,-1.000 2.000 0,-2.000 4.000-3,-3.000 3.000-3,-3.000 3.000-2,-2.000 3.000-13,0.000 3.000-26,0.000 3.000-23,0.000 4.000-25</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49"/>
    </inkml:context>
    <inkml:brush xml:id="br0">
      <inkml:brushProperty name="width" value="0.04602" units="cm"/>
      <inkml:brushProperty name="height" value="0.04602" units="cm"/>
      <inkml:brushProperty name="color" value="#00bff3"/>
    </inkml:brush>
  </inkml:definitions>
  <inkml:trace contextRef="#ctx0" brushRef="#br0">33200.000 16100.000 478,'46.000'-24.000'2,"-5.000"4.000"5,-7.000 3.000 5,-5.000 3.000 4,-3.000 3.000 8,4.000 3.000 8,3.000 3.000 11,3.000 4.000 8,-1.000 4.000 1,-2.000 6.000-9,-3.000 7.000-9,-3.000 6.000-9,-4.000 9.000-7,-3.000 13.000-2,-3.000 12.000-5,-2.000 13.000-3,-9.000 9.000-1,-12.000 6.000 0,-13.000 7.000 1,-12.000 6.000 0,-7.000 1.000-3,1.000-3.000-8,-1.000-3.000-8,1.000-2.000-8,2.000-8.000-3,7.000-8.000 3,6.000-10.000 3,7.000-9.000 3,7.000-9.000 0,9.000-5.000 1,10.000-7.000-1,10.000-5.000 1,5.000-8.000 1,4.000-5.000 3,3.000-7.000 4,3.000-5.000 4,3.000-4.000 3,3.000 0.000 2,3.000 0.000 2,4.000 0.000 2,-3.000 3.000 2,-5.000 6.000 0,-7.000 7.000 1,-5.000 6.000 1,-6.000 6.000 0,-3.000 6.000 1,-3.000 7.000 1,-2.000 6.000 1,-6.000 4.000 0,-6.000 4.000-1,-6.000 3.000-1,-6.000 3.000 0,-7.000 3.000 0,-6.000 3.000-1,-6.000 3.000-1,-6.000 4.000-1,-6.000 4.000-1,-2.000 6.000-4,-3.000 7.000-2,-3.000 6.000-2,-6.000 4.000-2,-5.000 4.000 2,-7.000 3.000 1,-5.000 3.000 1,-3.000 3.000-10,4.000 3.000-18,3.000 3.000-20,3.000 4.000-18,6.000-10.000-11,9.000-22.000 1,10.000-22.000 0,10.000-21.000 1</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50"/>
    </inkml:context>
    <inkml:brush xml:id="br0">
      <inkml:brushProperty name="width" value="0.03481" units="cm"/>
      <inkml:brushProperty name="height" value="0.03481" units="cm"/>
      <inkml:brushProperty name="color" value="#00bff3"/>
    </inkml:brush>
  </inkml:definitions>
  <inkml:trace contextRef="#ctx0" brushRef="#br0">35650.000 14600.000 632,'93.000'-22.000'81,"-11.000"6.000"-8,-14.000 7.000-9,-11.000 6.000-9,-3.000 1.000-12,10.000-3.000-13,10.000-3.000-12,9.000-2.000-14,1.000-1.000-8,-6.000 3.000-1,-6.000 3.000-2,-6.000 4.000-2,-10.000 7.000-8,-12.000 13.000-17,-13.000 12.000-16,-12.000 13.000-15,-13.000 4.000-4,-12.000-3.000 9,-13.000-3.000 9,-12.000-2.000 10</inkml:trace>
</inkml:ink>
</file>

<file path=ppt/ink/ink2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50"/>
    </inkml:context>
    <inkml:brush xml:id="br0">
      <inkml:brushProperty name="width" value="0.04083" units="cm"/>
      <inkml:brushProperty name="height" value="0.04083" units="cm"/>
      <inkml:brushProperty name="color" value="#00bff3"/>
    </inkml:brush>
  </inkml:definitions>
  <inkml:trace contextRef="#ctx0" brushRef="#br0">35500.000 15450.000 538,'-16.000'20.000'12,"19.000"-9.000"23,19.000-10.000 24,19.000-8.000 24,12.000-4.000 2,6.000 3.000-18,7.000 3.000-19,6.000 4.000-18,4.000 2.000-12,4.000 4.000-5,3.000 3.000-5,3.000 3.000-4,-1.000 1.000-10,-2.000 1.000-11,-3.000-1.000-12,-3.000 1.000-13,-7.000-3.000-5,-9.000-2.000-3,-10.000-3.000 0,-8.000-3.000-2,-8.000-2.000 0,-2.000 0.000 5,-3.000 0.000 3,-3.000 0.000 4</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50"/>
    </inkml:context>
    <inkml:brush xml:id="br0">
      <inkml:brushProperty name="width" value="0.04682" units="cm"/>
      <inkml:brushProperty name="height" value="0.04682" units="cm"/>
      <inkml:brushProperty name="color" value="#00bff3"/>
    </inkml:brush>
  </inkml:definitions>
  <inkml:trace contextRef="#ctx0" brushRef="#br0">37650.000 14250.000 469,'-19.000'-24.000'7,"13.000"4.000"13,12.000 3.000 12,13.000 3.000 14,16.000 3.000 7,23.000 3.000-2,22.000 3.000 1,22.000 4.000-1,12.000-1.000-5,3.000-3.000-8,3.000-3.000-7,4.000-2.000-9,4.000-1.000-5,6.000 3.000 0,7.000 3.000-2,6.000 4.000-1,-1.000 1.000-4,-5.000 0.000-3,-7.000 0.000-5,-5.000 0.000-5,-8.000-2.000-8,-5.000-3.000-9,-7.000-3.000-11,-5.000-2.000-10,-11.000-1.000-7,-11.000 3.000-2,-14.000 3.000-3,-11.000 4.000-3</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29"/>
    </inkml:context>
    <inkml:brush xml:id="br0">
      <inkml:brushProperty name="width" value="0.07302" units="cm"/>
      <inkml:brushProperty name="height" value="0.07302" units="cm"/>
      <inkml:brushProperty name="color" value="#00bff3"/>
    </inkml:brush>
  </inkml:definitions>
  <inkml:trace contextRef="#ctx0" brushRef="#br0">79341.000 42881.000,'16.000'0.000,"23.000"-15.000,0.000-1.000,-31.000 16.000,0.000 0.000,23.000 16.000,1.000-1.000,-32.000 25.000,0.000-1.000,-24.000 31.000,1.000 1.000,-1.000-24.000,1.000 0.000,7.000-16.000,0.000 0.000,24.000-7.000,0.000-1.000,23.000-15.000,1.000 0.000,7.000 0.000,0.000 0.000,-7.000 7.000,-1.000 1.000,-23.000 47.000,0.000-1.000,-63.000 32.000,0.000 0.000,-39.000 32.000,0.000-1.000,46.000-47.000,1.000 1.000,16.000-32.000</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51"/>
    </inkml:context>
    <inkml:brush xml:id="br0">
      <inkml:brushProperty name="width" value="0.04577" units="cm"/>
      <inkml:brushProperty name="height" value="0.04577" units="cm"/>
      <inkml:brushProperty name="color" value="#00bff3"/>
    </inkml:brush>
  </inkml:definitions>
  <inkml:trace contextRef="#ctx0" brushRef="#br0">38950.000 15050.000 480,'26.000'-71.000'97,"4.000"10.000"-21,3.000 10.000-22,3.000 9.000-21,-1.000 4.000-13,-2.000 1.000-4,-3.000-1.000-4,-3.000 1.000-4,-6.000-1.000-2,-5.000 1.000-2,-7.000-1.000-1,-5.000 1.000-2,-11.000 4.000-3,-11.000 9.000-4,-14.000 10.000-5,-11.000 10.000-4,-11.000 10.000 0,-5.000 13.000 3,-7.000 12.000 4,-5.000 13.000 3,-3.000 9.000 4,4.000 6.000 4,3.000 7.000 3,3.000 6.000 5,3.000 3.000 2,3.000 0.000 2,3.000 0.000 1,4.000 0.000 2,4.000-2.000 1,6.000-3.000 0,7.000-3.000 0,6.000-2.000 0,12.000-8.000-3,19.000-8.000-4,19.000-10.000-4,19.000-9.000-5,13.000-13.000-2,10.000-16.000-1,10.000-15.000 0,9.000-15.000 0,6.000-11.000-5,3.000-2.000-11,3.000-3.000-10,4.000-3.000-11,-7.000-1.000-2,-16.000 4.000 4,-15.000 3.000 4,-15.000 3.000 4,-15.000 9.000 11,-12.000 16.000 18,-13.000 15.000 17,-12.000 17.000 17,-10.000 10.000 7,-6.000 6.000-5,-6.000 7.000-3,-6.000 6.000-5,-2.000 6.000-4,3.000 6.000-4,3.000 7.000-5,4.000 6.000-4,1.000 4.000-4,0.000 4.000-3,0.000 3.000-4,0.000 3.000-2,-2.000 9.000-3,-3.000 16.000-3,-3.000 15.000-2,-2.000 17.000-4,-3.000 14.000-3,1.000 17.000-7,-1.000 15.000-5,1.000 16.000-6,-1.000-2.000-5,1.000-19.000-5,-1.000-18.000-4,1.000-19.000-4,4.000-24.000 1,9.000-28.000 6,10.000-28.000 5,10.000-27.000 7,2.000-15.000 4,-3.000 0.000 2,-3.000 0.000 2,-2.000 0.000 1</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51"/>
    </inkml:context>
    <inkml:brush xml:id="br0">
      <inkml:brushProperty name="width" value="0.04161" units="cm"/>
      <inkml:brushProperty name="height" value="0.04161" units="cm"/>
      <inkml:brushProperty name="color" value="#00bff3"/>
    </inkml:brush>
  </inkml:definitions>
  <inkml:trace contextRef="#ctx0" brushRef="#br0">38900.000 11200.000 528,'-22.000'-41.000'9,"6.000"19.000"16,7.000 19.000 17,6.000 19.000 17,4.000 15.000 5,4.000 13.000-9,3.000 12.000-9,3.000 13.000-8,-1.000 9.000-7,-2.000 6.000-5,-3.000 7.000-6,-3.000 6.000-6,1.000 3.000-3,6.000 0.000-3,7.000 0.000-1,6.000 0.000-2,3.000-5.000-2,0.000-9.000 0,0.000-10.000 0,0.000-8.000-1,-2.000-6.000-2,-3.000 1.000 0,-3.000-1.000-2,-2.000 1.000-1,-1.000-4.000-1,3.000-6.000 1,3.000-6.000 0,4.000-6.000 1,-10.000-4.000-2,-22.000 1.000-3,-22.000-1.000-2,-21.000 1.000-4,-14.000-1.000-1,-2.000 1.000-3,-3.000-1.000-3,-3.000 1.000-1,-2.000-3.000-3,0.000-2.000-1,0.000-3.000-4,0.000-3.000-1,3.000-6.000-3,6.000-5.000-3,7.000-7.000-3,6.000-5.000-3</inkml:trace>
</inkml:ink>
</file>

<file path=ppt/ink/ink2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8:52"/>
    </inkml:context>
    <inkml:brush xml:id="br0">
      <inkml:brushProperty name="width" value="0.03827" units="cm"/>
      <inkml:brushProperty name="height" value="0.03827" units="cm"/>
      <inkml:brushProperty name="color" value="#00bff3"/>
    </inkml:brush>
  </inkml:definitions>
  <inkml:trace contextRef="#ctx0" brushRef="#br0">38950.000 11900.000 574,'71.000'-22.000'56,"-5.000"6.000"-6,-7.000 7.000-5,-5.000 6.000-5,-1.000 3.000-5,6.000 0.000-4,7.000 0.000-2,6.000 0.000-5,3.000 0.000-1,0.000 0.000 0,0.000 0.000 0,0.000 0.000 0,1.000 0.000-6,4.000 0.000-10,3.000 0.000-12,3.000 0.000-9,-5.000 1.000-11,-12.000 4.000-8,-13.000 3.000-9,-12.000 3.000-8,-9.000 1.000-5,-2.000 1.000-1,-3.000-1.000 0,-3.000 1.000-1</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46"/>
    </inkml:context>
    <inkml:brush xml:id="br0">
      <inkml:brushProperty name="width" value="0.04372" units="cm"/>
      <inkml:brushProperty name="height" value="0.04372" units="cm"/>
      <inkml:brushProperty name="color" value="#00bff3"/>
    </inkml:brush>
  </inkml:definitions>
  <inkml:trace contextRef="#ctx0" brushRef="#br0">10750.000 41750.000 503,'-46.000'-24.000'0,"10.000"4.000"0,10.000 3.000 0,9.000 3.000 0,4.000 15.000 12,1.000 29.000 23,-1.000 28.000 25,1.000 28.000 24,-4.000 17.000 3,-6.000 6.000-18,-6.000 7.000-17,-6.000 6.000-17,1.000-4.000-12,9.000-11.000-5,10.000-14.000-6,10.000-11.000-5,4.000-12.000-5,0.000-9.000-2,0.000-10.000-4,0.000-8.000-2,4.000-9.000-2,10.000-6.000 0,10.000-6.000 1,9.000-6.000 0,9.000-10.000-2,9.000-12.000-1,10.000-13.000-3,10.000-12.000-1,4.000-15.000-1,0.000-15.000 0,0.000-15.000 1,0.000-16.000 0,-5.000-10.000 1,-9.000-3.000-2,-10.000-3.000-1,-8.000-2.000-1,-11.000-1.000 0,-8.000 3.000 1,-10.000 3.000 1,-9.000 4.000 1,-7.000 7.000 3,-3.000 13.000 8,-3.000 12.000 6,-2.000 13.000 7,-6.000 12.000 3,-6.000 13.000-1,-6.000 12.000-1,-6.000 13.000-1,-4.000 10.000-4,1.000 10.000-8,-1.000 10.000-9,1.000 9.000-7,2.000 7.000-7,7.000 7.000-3,6.000 6.000-4,7.000 7.000-4,4.000-3.000 2,3.000-8.000 4,3.000-10.000 5,4.000-9.000 5,1.000-5.000 2,0.000 0.000 0,0.000 0.000-2,0.000 0.000-1</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46"/>
    </inkml:context>
    <inkml:brush xml:id="br0">
      <inkml:brushProperty name="width" value="0.03423" units="cm"/>
      <inkml:brushProperty name="height" value="0.03423" units="cm"/>
      <inkml:brushProperty name="color" value="#00bff3"/>
    </inkml:brush>
  </inkml:definitions>
  <inkml:trace contextRef="#ctx0" brushRef="#br0">11600.000 42200.000 642,'93.000'25.000'71,"-11.000"0.000"-9,-14.000 0.000-8,-11.000 0.000-10,-9.000 3.000-6,-3.000 6.000-7,-3.000 7.000-6,-2.000 6.000-5,-3.000-1.000-9,1.000-5.000-9,-1.000-7.000-11,1.000-5.000-11,-3.000-6.000-9,-2.000-3.000-9,-3.000-3.000-11,-3.000-2.000-9</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47"/>
    </inkml:context>
    <inkml:brush xml:id="br0">
      <inkml:brushProperty name="width" value="0.05168" units="cm"/>
      <inkml:brushProperty name="height" value="0.05168" units="cm"/>
      <inkml:brushProperty name="color" value="#00bff3"/>
    </inkml:brush>
  </inkml:definitions>
  <inkml:trace contextRef="#ctx0" brushRef="#br0">12950.000 40400.000 425,'0.000'217.000'169,"0.000"-16.000"-41,0.000-15.000-40,0.000-15.000-40,1.000-9.000-22,4.000 1.000-4,3.000-1.000-4,3.000 1.000-4,4.000-6.000-2,7.000-8.000-3,6.000-10.000-1,7.000-9.000-2,2.000-9.000-1,1.000-5.000 0,-1.000-7.000 1,1.000-5.000 0,-1.000-6.000-2,1.000-3.000-4,-1.000-3.000-2,1.000-2.000-4,-4.000-6.000-3,-6.000-6.000-2,-6.000-6.000-3,-6.000-6.000-2,-9.000-2.000-3,-8.000 3.000-2,-10.000 3.000-2,-9.000 4.000-3,-13.000 4.000 1,-16.000 6.000 2,-15.000 7.000 4,-15.000 6.000 3,-12.000 1.000 0,-6.000-3.000-5,-6.000-3.000-5,-6.000-2.000-4,-4.000-11.000-2,1.000-15.000 4,-1.000-15.000 2,1.000-16.000 2,10.000-12.000 0,22.000-5.000-5,22.000-7.000-4,23.000-5.000-5</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47"/>
    </inkml:context>
    <inkml:brush xml:id="br0">
      <inkml:brushProperty name="width" value="0.03673" units="cm"/>
      <inkml:brushProperty name="height" value="0.03673" units="cm"/>
      <inkml:brushProperty name="color" value="#00bff3"/>
    </inkml:brush>
  </inkml:definitions>
  <inkml:trace contextRef="#ctx0" brushRef="#br0">13000.000 41500.000 598,'29.000'-36.000'0,"10.000"-22.000"0,10.000-22.000 0,9.000-21.000 0,4.000-4.000 11,1.000 16.000 21,-1.000 15.000 22,1.000 17.000 21,2.000 10.000 3,7.000 6.000-16,6.000 7.000-16,7.000 6.000-17,0.000 6.000-14,-2.000 6.000-16,-3.000 7.000-13,-3.000 6.000-14,-10.000 6.000-15,-16.000 6.000-11,-15.000 7.000-14,-15.000 6.000-12</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48"/>
    </inkml:context>
    <inkml:brush xml:id="br0">
      <inkml:brushProperty name="width" value="0.04454" units="cm"/>
      <inkml:brushProperty name="height" value="0.04454" units="cm"/>
      <inkml:brushProperty name="color" value="#00bff3"/>
    </inkml:brush>
  </inkml:definitions>
  <inkml:trace contextRef="#ctx0" brushRef="#br0">14250.000 41750.000 493,'-4.000'98.000'145,"-5.000"-3.000"-35,-7.000-3.000-36,-5.000-2.000-34,-4.000-5.000-23,0.000-2.000-7,0.000-3.000-8,0.000-3.000-8,9.000-21.000-10,19.000-37.000-14,19.000-38.000-14,19.000-37.000-13,9.000-19.000-1,0.000 0.000 9,0.000 0.000 11,0.000 0.000 10,-4.000 4.000 10,-5.000 10.000 7,-7.000 10.000 8,-5.000 9.000 8,-6.000 12.000 9,-3.000 16.000 11,-3.000 15.000 12,-2.000 17.000 11,-5.000 8.000 1,-2.000 4.000-6,-3.000 3.000-7,-3.000 3.000-8,4.000-4.000-10,13.000-8.000-16,12.000-10.000-15,13.000-9.000-16,4.000-9.000-7,-3.000-5.000 1,-3.000-7.000 0,-2.000-5.000 1,-5.000-1.000 6,-2.000 6.000 13,-3.000 7.000 14,-3.000 6.000 12,-4.000 6.000 11,-3.000 6.000 8,-3.000 7.000 8,-2.000 6.000 7,2.000 1.000 0,9.000-3.000-12,10.000-3.000-11,10.000-2.000-11,0.000-8.000-7,-5.000-8.000-2,-7.000-10.000-2,-5.000-9.000-2,-1.000-4.000-7,6.000 4.000-10,7.000 3.000-12,6.000 3.000-10,-7.000 7.000 8,-18.000 14.000 27,-19.000 11.000 28,-18.000 14.000 28,-7.000 7.000 7,6.000 3.000-11,7.000 3.000-10,6.000 4.000-12,3.000 1.000-8,0.000 0.000-6,0.000 0.000-6,0.000 0.000-5,4.000-7.000-6,10.000-11.000-9,10.000-14.000-7,9.000-11.000-8,2.000-12.000-4,-2.000-9.000 2,-3.000-10.000 1,-3.000-8.000 1,-6.000-9.000 1,-5.000-6.000 4,-7.000-6.000 3,-5.000-6.000 3,-4.000-2.000 2,0.000 3.000 1,0.000 3.000 3,0.000 4.000 2,-2.000 1.000 4,-3.000 0.000 8,-3.000 0.000 7,-2.000 0.000 8,-5.000 6.000 6,-2.000 13.000 3,-3.000 12.000 5,-3.000 13.000 3,-4.000 7.000 2,-3.000 4.000-4,-3.000 3.000-2,-2.000 3.000-3,0.000 6.000-1,7.000 9.000-1,6.000 10.000 0,7.000 10.000-2,13.000-14.000-16,22.000-33.000-36,22.000-35.000-33,23.000-34.000-36,2.000-15.000-6,-16.000 7.000 21,-15.000 6.000 21,-15.000 7.000 21,-9.000 5.000 14,1.000 7.000 7,-1.000 6.000 6,1.000 7.000 6</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48"/>
    </inkml:context>
    <inkml:brush xml:id="br0">
      <inkml:brushProperty name="width" value="0.05597" units="cm"/>
      <inkml:brushProperty name="height" value="0.05597" units="cm"/>
      <inkml:brushProperty name="color" value="#00bff3"/>
    </inkml:brush>
  </inkml:definitions>
  <inkml:trace contextRef="#ctx0" brushRef="#br0">16000.000 40600.000 393,'1.000'-49.000'0,"4.000"4.000"0,3.000 3.000 0,3.000 3.000 0,3.000-1.000 0,3.000-2.000 0,3.000-3.000 0,4.000-3.000 0,-3.000-1.000 4,-5.000 4.000 8,-7.000 3.000 10,-5.000 3.000 7,-1.000 4.000 7,6.000 7.000 4,7.000 6.000 3,6.000 7.000 4,-1.000 16.000 2,-5.000 29.000-1,-7.000 28.000-1,-5.000 28.000 0,-4.000 20.000-5,0.000 13.000-6,0.000 12.000-6,0.000 13.000-7,0.000 18.000-5,0.000 26.000-4,0.000 24.000-3,0.000 26.000-4,0.000 16.000-5,0.000 10.000-8,0.000 10.000-6,0.000 9.000-6,3.000 13.000-10,6.000 20.000-10,7.000 18.000-11,6.000 20.000-10,3.000-26.000-6,0.000-69.000-3,0.000-68.000-1,0.000-69.000-3</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53"/>
    </inkml:context>
    <inkml:brush xml:id="br0">
      <inkml:brushProperty name="width" value="0.05366" units="cm"/>
      <inkml:brushProperty name="height" value="0.05366" units="cm"/>
      <inkml:brushProperty name="color" value="#00bff3"/>
    </inkml:brush>
  </inkml:definitions>
  <inkml:trace contextRef="#ctx0" brushRef="#br0">21700.000 48300.000 410,'-22.000'-27.000'0,"6.000"-3.000"3,7.000-3.000 1,6.000-2.000 1,7.000 2.000 13,10.000 9.000 22,10.000 10.000 23,9.000 10.000 22,7.000 10.000 4,7.000 13.000-17,6.000 12.000-15,7.000 13.000-17,4.000 10.000-10,3.000 10.000-6,3.000 10.000-5,4.000 9.000-6,2.000 9.000-3,4.000 9.000-3,3.000 10.000-1,3.000 10.000-3,1.000-4.000-1,1.000-16.000-3,-1.000-15.000 0,1.000-15.000-3,1.000-11.000-1,3.000-2.000-3,3.000-3.000-2,4.000-3.000-2,8.000-17.000 1,17.000-27.000 5,15.000-28.000 6,16.000-28.000 4,21.000-45.000 3,29.000-58.000-3,28.000-60.000-1,28.000-59.000-2,39.000-51.000 0,50.000-40.000 1,50.000-40.000 1,50.000-41.000 0,0.000 10.000-4,-50.000 64.000-13,-50.000 61.000-12,-50.000 64.000-13,-40.000 43.000-12,-27.000 25.000-13,-28.000 25.000-14,-28.000 25.000-14</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33"/>
    </inkml:context>
    <inkml:brush xml:id="br0">
      <inkml:brushProperty name="width" value="0.07302" units="cm"/>
      <inkml:brushProperty name="height" value="0.07302" units="cm"/>
      <inkml:brushProperty name="color" value="#00bff3"/>
    </inkml:brush>
  </inkml:definitions>
  <inkml:trace contextRef="#ctx0" brushRef="#br0">40516.000 25319.000,'-16.000'0.000,"32.000"16.000,-1.000-1.000,25.000 1.000,-1.000 0.000,0.000 23.000,0.000 0.000,16.000 8.000,0.000 0.000,-8.000-16.000,0.000 1.000,47.000-64.000,0.000 1.000,86.000-126.000,1.000 1.000,140.000-79.000,1.000 0.000,-236.000 164.000,0.000 1.000,-15.000 15.000</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54"/>
    </inkml:context>
    <inkml:brush xml:id="br0">
      <inkml:brushProperty name="width" value="0.0412" units="cm"/>
      <inkml:brushProperty name="height" value="0.0412" units="cm"/>
      <inkml:brushProperty name="color" value="#00bff3"/>
    </inkml:brush>
  </inkml:definitions>
  <inkml:trace contextRef="#ctx0" brushRef="#br0">63150.000 48250.000 533,'25.000'-35.000'74,"0.000"32.000"-12,0.000 31.000-12,0.000 32.000-12,0.000 24.000-8,0.000 19.000-2,0.000 19.000-4,0.000 19.000-3,4.000 12.000-3,10.000 6.000-2,10.000 7.000-1,9.000 6.000-3,6.000-5.000 0,3.000-16.000-2,3.000-15.000 0,4.000-15.000 0,-1.000-17.000-2,-3.000-15.000-4,-3.000-15.000-2,-2.000-16.000-4,-6.000-15.000-1,-6.000-11.000 0,-6.000-14.000 1,-6.000-11.000 1,-1.000-9.000 0,7.000-3.000 2,6.000-3.000 2,7.000-2.000 1,10.000-20.000 1,16.000-34.000 0,15.000-35.000 0,17.000-33.000-1,22.000-37.000 0,32.000-37.000-1,31.000-38.000-2,32.000-37.000-2,35.000-23.000-2,41.000-5.000-3,40.000-7.000-4,42.000-5.000-2,25.000-4.000-7,14.000 0.000-8,11.000 0.000-8,14.000 0.000-10,-28.000 29.000-1,-65.000 60.000 2,-65.000 60.000 5,-66.000 59.000 2,-49.000 37.000 2,-31.000 16.000-2,-31.000 15.000-1,-31.000 17.000-2</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18"/>
    </inkml:context>
    <inkml:brush xml:id="br0">
      <inkml:brushProperty name="width" value="0.05" units="cm"/>
      <inkml:brushProperty name="height" value="0.05" units="cm"/>
      <inkml:brushProperty name="color" value="#000000"/>
    </inkml:brush>
  </inkml:definitions>
  <inkml:trace contextRef="#ctx0" brushRef="#br0">62175.000 11450.000 333,'157.000'63.000'167,"51.000"46.000"-1,49.000 47.000 1,51.000 47.000 0</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1"/>
    </inkml:context>
    <inkml:brush xml:id="br0">
      <inkml:brushProperty name="width" value="0.03947" units="cm"/>
      <inkml:brushProperty name="height" value="0.03947" units="cm"/>
      <inkml:brushProperty name="color" value="#000000"/>
    </inkml:brush>
  </inkml:definitions>
  <inkml:trace contextRef="#ctx0" brushRef="#br0">19000.000 7450.000 557,'0.000'-91.000'0,"0.000"19.000"-1,0.000 19.000 0,0.000 19.000-1,0.000 4.000 6,0.000-9.000 11,0.000-10.000 11,0.000-8.000 11,-4.000-4.000 4,-5.000 3.000-6,-7.000 3.000-5,-5.000 4.000-5,-4.000 4.000-4,0.000 6.000-3,0.000 7.000-4,0.000 6.000-3,-4.000 4.000-2,-5.000 4.000-2,-7.000 3.000-1,-5.000 3.000-2,-4.000 3.000-1,0.000 3.000-1,0.000 3.000 1,0.000 4.000-1,1.000 2.000 0,4.000 4.000 0,3.000 3.000 0,3.000 3.000 0,-4.000 7.000 0,-8.000 14.000 1,-10.000 11.000-1,-9.000 14.000 1,-4.000 8.000 0,4.000 7.000-1,3.000 6.000-1,3.000 7.000 0,1.000 0.000-1,1.000-2.000 2,-1.000-3.000 1,1.000-3.000 1,2.000-1.000 1,7.000 4.000-1,6.000 3.000 2,7.000 3.000-1,4.000 1.000 0,3.000 1.000 1,3.000-1.000-2,4.000 1.000 1,2.000 1.000-1,4.000 3.000 2,3.000 3.000 0,3.000 4.000 2,3.000 1.000-1,3.000 0.000-1,3.000 0.000-2,4.000 0.000 0,4.000-5.000-1,6.000-9.000-1,7.000-10.000 0,6.000-8.000 0,7.000-9.000 0,10.000-6.000-1,10.000-6.000 0,9.000-6.000 0,10.000-9.000-1,14.000-8.000-3,11.000-10.000-3,14.000-9.000-2,11.000-13.000-6,14.000-16.000-7,11.000-15.000-7,14.000-15.000-8,5.000-11.000-3,1.000-2.000 0,-1.000-3.000 0,1.000-3.000 1,-12.000 4.000 2,-21.000 13.000 6,-22.000 12.000 4,-22.000 13.000 6,-16.000 7.000 0,-9.000 4.000-2,-10.000 3.000-5,-8.000 3.000-3</inkml:trace>
</inkml:ink>
</file>

<file path=ppt/ink/ink2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2"/>
    </inkml:context>
    <inkml:brush xml:id="br0">
      <inkml:brushProperty name="width" value="0.03531" units="cm"/>
      <inkml:brushProperty name="height" value="0.03531" units="cm"/>
      <inkml:brushProperty name="color" value="#000000"/>
    </inkml:brush>
  </inkml:definitions>
  <inkml:trace contextRef="#ctx0" brushRef="#br0">17400.000 13000.000 623,'0.000'71.000'103,"0.000"-5.000"-23,0.000-7.000-26,0.000-5.000-23,0.000 0.000-13,0.000 10.000 0,0.000 10.000 1,0.000 9.000 0,0.000 6.000-3,0.000 3.000-4,0.000 3.000-6,0.000 4.000-5,-2.000 4.000-5,-3.000 6.000-4,-3.000 7.000-4,-2.000 6.000-3,-1.000-2.000-2,3.000-9.000 3,3.000-10.000 3,4.000-8.000 3,2.000-14.000-7,4.000-15.000-14,3.000-15.000-15,3.000-16.000-14</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2"/>
    </inkml:context>
    <inkml:brush xml:id="br0">
      <inkml:brushProperty name="width" value="0.03022" units="cm"/>
      <inkml:brushProperty name="height" value="0.03022" units="cm"/>
      <inkml:brushProperty name="color" value="#000000"/>
    </inkml:brush>
  </inkml:definitions>
  <inkml:trace contextRef="#ctx0" brushRef="#br0">17450.000 14050.000 728,'7.000'-69.000'47,"17.000"13.000"-3,15.000 12.000-3,16.000 13.000-2,5.000 9.000-5,-2.000 6.000-8,-3.000 7.000-7,-3.000 6.000-7,-2.000 1.000-6,0.000-3.000-3,0.000-3.000-2,0.000-2.000-4,0.000-3.000-4,0.000 1.000-5,0.000-1.000-4,0.000 1.000-5,-4.000-1.000-5,-5.000 1.000-3,-7.000-1.000-4,-5.000 1.000-4</inkml:trace>
</inkml:ink>
</file>

<file path=ppt/ink/ink2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2"/>
    </inkml:context>
    <inkml:brush xml:id="br0">
      <inkml:brushProperty name="width" value="0.04349" units="cm"/>
      <inkml:brushProperty name="height" value="0.04349" units="cm"/>
      <inkml:brushProperty name="color" value="#000000"/>
    </inkml:brush>
  </inkml:definitions>
  <inkml:trace contextRef="#ctx0" brushRef="#br0">18500.000 12650.000 505,'-22.000'-63.000'28,"6.000"26.000"16,7.000 24.000 18,6.000 26.000 16,3.000 13.000 2,0.000 4.000-17,0.000 3.000-16,0.000 3.000-16,-2.000 3.000-11,-3.000 3.000-3,-3.000 3.000-5,-2.000 4.000-5,-1.000 5.000-3,3.000 10.000-3,3.000 10.000-1,4.000 9.000-4,1.000 9.000-1,0.000 9.000-1,0.000 10.000-1,0.000 10.000 0,-2.000 13.000-3,-3.000 19.000-4,-3.000 19.000-4,-2.000 19.000-4,-1.000 7.000-3,3.000-3.000-2,3.000-3.000-2,4.000-2.000-3,1.000-8.000 0,0.000-8.000-1,0.000-10.000-1,0.000-9.000 0,0.000-7.000 2,0.000-3.000 3,0.000-3.000 6,0.000-2.000 3,0.000-12.000 2,0.000-19.000 0,0.000-18.000-1,0.000-19.000-1,-2.000-15.000 1,-3.000-8.000 2,-3.000-10.000 2,-2.000-9.000 2</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3"/>
    </inkml:context>
    <inkml:brush xml:id="br0">
      <inkml:brushProperty name="width" value="0.04338" units="cm"/>
      <inkml:brushProperty name="height" value="0.04338" units="cm"/>
      <inkml:brushProperty name="color" value="#000000"/>
    </inkml:brush>
  </inkml:definitions>
  <inkml:trace contextRef="#ctx0" brushRef="#br0">18650.000 14700.000 507,'26.000'-94.000'1,"4.000"13.000"5,3.000 12.000 2,3.000 13.000 4,3.000 7.000 4,3.000 4.000 4,3.000 3.000 4,4.000 3.000 4,-1.000 6.000 1,-3.000 9.000-5,-3.000 10.000-2,-2.000 10.000-5,-6.000 7.000-3,-6.000 6.000-6,-6.000 7.000-3,-6.000 6.000-5,-6.000 10.000-3,-2.000 17.000-1,-3.000 15.000 0,-3.000 16.000 0,-4.000 7.000-1,-3.000 1.000 0,-3.000-1.000-1,-2.000 1.000 1,-3.000-6.000 0,1.000-8.000 1,-1.000-10.000 1,1.000-9.000 0,1.000-9.000 2,3.000-5.000 2,3.000-7.000 1,4.000-5.000 2,8.000-12.000 1,17.000-16.000-1,15.000-15.000-1,16.000-15.000-1,7.000-12.000-1,1.000-6.000-4,-1.000-6.000-3,1.000-6.000-3,-1.000-6.000-3,1.000-2.000 0,-1.000-3.000-2,1.000-3.000 0,-4.000 1.000-1,-6.000 6.000 2,-6.000 7.000 0,-6.000 6.000 1,-6.000 4.000 2,-2.000 4.000 4,-3.000 3.000 3,-3.000 3.000 3,-2.000 3.000 7,0.000 3.000 9,0.000 3.000 10,0.000 4.000 9,-4.000 10.000 7,-5.000 19.000 2,-7.000 19.000 3,-5.000 19.000 2,-4.000 9.000-2,0.000 0.000-9,0.000 0.000-9,0.000 0.000-9,-2.000 4.000-7,-3.000 10.000-3,-3.000 10.000-4,-2.000 9.000-5,-1.000 1.000-1,3.000-6.000 0,3.000-6.000-1,4.000-6.000 1,1.000-7.000-1,0.000-6.000 0,0.000-6.000 0,0.000-6.000-1,6.000-6.000-2,13.000-2.000-2,12.000-3.000-3,13.000-3.000-3,4.000-6.000 0,-3.000-5.000 0,-3.000-7.000 2,-2.000-5.000 0,-1.000-8.000 0,3.000-5.000-1,3.000-7.000-2,4.000-5.000-1,-1.000-8.000-1,-3.000-5.000 0,-3.000-7.000 0,-2.000-5.000 0,-3.000-6.000 2,1.000-3.000 3,-1.000-3.000 3,1.000-2.000 4,-4.000-6.000 3,-6.000-6.000 1,-6.000-6.000 2,-6.000-6.000 1,-6.000-1.000 2,-2.000 7.000 0,-3.000 6.000 1,-3.000 7.000 0,-4.000 4.000 1,-3.000 3.000 0,-3.000 3.000 0,-2.000 4.000 0,-6.000 4.000-1,-6.000 6.000 0,-6.000 7.000 0,-6.000 6.000-1,-7.000 7.000-3,-6.000 10.000-7,-6.000 10.000-6,-6.000 9.000-6,-10.000 13.000-7,-12.000 20.000-5,-13.000 18.000-7,-12.000 20.000-5,2.000 2.000-4,20.000-12.000-2,18.000-13.000-1,20.000-12.000-2</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5"/>
    </inkml:context>
    <inkml:brush xml:id="br0">
      <inkml:brushProperty name="width" value="0.04893" units="cm"/>
      <inkml:brushProperty name="height" value="0.04893" units="cm"/>
      <inkml:brushProperty name="color" value="#000000"/>
    </inkml:brush>
  </inkml:definitions>
  <inkml:trace contextRef="#ctx0" brushRef="#br0">18600.000 20200.000 449,'-74.000'-135.000'53,"4.000"32.000"-11,3.000 31.000-11,3.000 32.000-12,1.000 18.000-6,1.000 6.000 0,-1.000 7.000-1,1.000 6.000 1,-1.000 7.000-1,1.000 10.000 0,-1.000 10.000 1,1.000 9.000 0,-4.000 6.000 0,-6.000 3.000 0,-6.000 3.000 0,-6.000 4.000 0,-1.000 2.000-1,7.000 4.000 0,6.000 3.000 0,7.000 3.000 0,5.000 1.000-2,7.000 1.000-1,6.000-1.000-2,7.000 1.000-2,4.000 1.000-1,3.000 3.000 0,3.000 3.000 1,4.000 4.000 1,2.000-1.000-1,4.000-3.000 0,3.000-3.000 0,3.000-2.000 0,3.000 0.000-3,3.000 7.000-4,3.000 6.000-6,4.000 7.000-4,2.000 4.000 0,4.000 3.000 2,3.000 3.000 3,3.000 4.000 3,3.000-4.000 1,3.000-9.000 1,3.000-10.000 0,4.000-8.000 0,5.000-8.000 0,10.000-2.000 1,10.000-3.000 1,9.000-3.000 0,7.000-7.000-1,7.000-9.000-4,6.000-10.000-4,7.000-8.000-3,4.000-8.000-2,3.000-2.000 2,3.000-3.000 0,4.000-3.000 2,-1.000-10.000-3,-3.000-16.000-4,-3.000-15.000-6,-2.000-15.000-5,-5.000-12.000-1,-2.000-6.000 4,-3.000-6.000 3,-3.000-6.000 4,-6.000-2.000 2,-5.000 3.000 2,-7.000 3.000 1,-5.000 4.000 2,-9.000 4.000 0,-9.000 6.000 1,-10.000 7.000 0,-8.000 6.000 0,-8.000 4.000 3,-2.000 4.000 6,-3.000 3.000 5,-3.000 3.000 7,-6.000 4.000 2,-5.000 7.000-1,-7.000 6.000-1,-5.000 7.000 0,-4.000 4.000 0,0.000 3.000 4,0.000 3.000 1,0.000 4.000 4,-4.000 5.000 0,-5.000 10.000-1,-7.000 10.000-1,-5.000 9.000-1,-4.000 7.000-1,0.000 7.000 0,0.000 6.000 0,0.000 7.000 1,3.000 4.000-1,6.000 3.000-1,7.000 3.000-1,6.000 4.000-2,4.000-3.000 0,4.000-5.000-2,3.000-7.000-1,3.000-5.000-1,10.000-11.000-7,20.000-11.000-11,18.000-14.000-13,20.000-11.000-12,8.000-15.000-4,1.000-16.000 4,-1.000-15.000 4,1.000-15.000 3,-1.000-9.000 4,1.000 1.000 3,-1.000-1.000 2,1.000 1.000 2,-7.000 4.000 6,-12.000 9.000 9,-13.000 10.000 9,-12.000 10.000 9,-9.000 13.000 9,-2.000 19.000 7,-3.000 19.000 7,-3.000 19.000 8,1.000 7.000-1,6.000-3.000-11,7.000-3.000-9,6.000-2.000-11,9.000-6.000-7,13.000-6.000-6,12.000-6.000-6,13.000-6.000-4,7.000-10.000-4,4.000-12.000-2,3.000-13.000 0,3.000-12.000-2,1.000-10.000-1,1.000-6.000 0,-1.000-6.000-1,1.000-6.000-1,-3.000-4.000 1,-2.000 1.000 0,-3.000-1.000 1,-3.000 1.000 1,-6.000 1.000 2,-5.000 3.000 2,-7.000 3.000 3,-5.000 4.000 2,-9.000 4.000 3,-9.000 6.000 1,-10.000 7.000 1,-8.000 6.000 2,-11.000 10.000 9,-8.000 17.000 21,-10.000 15.000 20,-9.000 16.000 19,-4.000 13.000 3,4.000 14.000-14,3.000 11.000-13,3.000 14.000-15,1.000-1.000-8,1.000-12.000-4,-1.000-13.000-4,1.000-12.000-4,1.000-2.000-2,3.000 9.000-3,3.000 10.000 0,4.000 10.000-3,1.000 0.000-1,0.000-5.000 0,0.000-7.000-2,0.000-5.000-1,7.000-8.000-4,17.000-5.000-5,15.000-7.000-5,16.000-5.000-6,5.000-11.000-3,-2.000-11.000 0,-3.000-14.000 0,-3.000-11.000 0,-2.000-12.000 2,0.000-9.000 2,0.000-10.000 3,0.000-8.000 2,-4.000-4.000 2,-5.000 3.000 3,-7.000 3.000 3,-5.000 4.000 2,-4.000 2.000 1,0.000 4.000 0,0.000 3.000 0,0.000 3.000 0,-4.000-1.000 2,-5.000-2.000 6,-7.000-3.000 4,-5.000-3.000 6,-8.000 1.000 2,-5.000 6.000-1,-7.000 7.000-1,-5.000 6.000-1,-6.000 3.000-3,-3.000 0.000-4,-3.000 0.000-4,-2.000 0.000-5,-8.000 3.000-4,-8.000 6.000-7,-10.000 7.000-5,-9.000 6.000-7,-9.000 7.000-2,-5.000 10.000 0,-7.000 10.000 0,-5.000 9.000 1,3.000 2.000-1,17.000-2.000-4,15.000-3.000-3,16.000-3.000-5</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7"/>
    </inkml:context>
    <inkml:brush xml:id="br0">
      <inkml:brushProperty name="width" value="0.03596" units="cm"/>
      <inkml:brushProperty name="height" value="0.03596" units="cm"/>
      <inkml:brushProperty name="color" value="#000000"/>
    </inkml:brush>
  </inkml:definitions>
  <inkml:trace contextRef="#ctx0" brushRef="#br0">22650.000 6350.000 611,'45.000'-133.000'0,"-9.000"34.000"0,-10.000 35.000 0,-8.000 35.000 0,-4.000 24.000 5,3.000 16.000 8,3.000 15.000 8,4.000 17.000 9,2.000 11.000 4,4.000 10.000-4,3.000 10.000-3,3.000 9.000-2,-2.000 7.000-3,-6.000 7.000-2,-6.000 6.000-3,-6.000 7.000-1,-6.000 4.000-3,-2.000 3.000-2,-3.000 3.000-1,-3.000 4.000-3,-4.000 4.000-1,-3.000 6.000-1,-3.000 7.000 0,-2.000 6.000-2,-3.000 6.000 1,1.000 6.000 1,-1.000 7.000 0,1.000 6.000 1,1.000-1.000 0,3.000-5.000 1,3.000-7.000-1,4.000-5.000 1,1.000-9.000-2,0.000-9.000 0,0.000-10.000-1,0.000-8.000-1,3.000-9.000-2,6.000-6.000 1,7.000-6.000-1,6.000-6.000 1,3.000-7.000-3,0.000-6.000-4,0.000-6.000-4,0.000-6.000-3,3.000-4.000-3,6.000 1.000-2,7.000-1.000-1,6.000 1.000-2,4.000-1.000-2,4.000 1.000-2,3.000-1.000-2,3.000 1.000-2,1.000-3.000-2,1.000-2.000-5,-1.000-3.000-5,1.000-3.000-4,-7.000-7.000 2,-12.000-9.000 7,-13.000-10.000 8,-12.000-8.000 8</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7"/>
    </inkml:context>
    <inkml:brush xml:id="br0">
      <inkml:brushProperty name="width" value="0.04507" units="cm"/>
      <inkml:brushProperty name="height" value="0.04507" units="cm"/>
      <inkml:brushProperty name="color" value="#000000"/>
    </inkml:brush>
  </inkml:definitions>
  <inkml:trace contextRef="#ctx0" brushRef="#br0">23850.000 11750.000 488,'-24.000'23.000'0,"4.000"-3.000"0,3.000-3.000 0,3.000-2.000 0,-1.000-1.000 2,-2.000 3.000 3,-3.000 3.000 5,-3.000 4.000 4,-1.000 4.000 3,4.000 6.000 3,3.000 7.000 4,3.000 6.000 2,1.000 6.000 1,1.000 6.000-1,-1.000 7.000-3,1.000 6.000-1,-1.000 4.000-1,1.000 4.000-3,-1.000 3.000 0,1.000 3.000-3,1.000 3.000 0,3.000 3.000-2,3.000 3.000 0,4.000 4.000-2,-1.000 5.000 1,-3.000 10.000-2,-3.000 10.000 1,-2.000 9.000-1,-1.000 6.000 0,3.000 3.000-1,3.000 3.000-1,4.000 4.000-1,1.000 2.000 1,0.000 4.000-1,0.000 3.000 1,0.000 3.000 0,0.000-2.000 0,0.000-6.000-1,0.000-6.000-1,0.000-6.000-1,0.000-4.000-1,0.000 1.000 0,0.000-1.000 1,0.000 1.000-1,0.000-1.000 1,0.000 1.000-1,0.000-1.000 0,0.000 1.000-1,0.000-1.000 0,0.000 1.000-1,0.000-1.000-3,0.000 1.000 0,0.000-4.000-2,0.000-6.000 0,0.000-6.000 0,0.000-6.000-1,0.000-6.000 0,0.000-2.000 1,0.000-3.000 1,0.000-3.000 0,0.000-1.000 0,0.000 4.000 0,0.000 3.000 0,0.000 3.000-1,1.000 1.000-1,4.000 1.000 1,3.000-1.000 0,3.000 1.000 1,-1.000 1.000-1,-2.000 3.000 1,-3.000 3.000 0,-3.000 4.000 0,-2.000 8.000-2,0.000 17.000-5,0.000 15.000-5,0.000 16.000-4,-4.000 1.000-3,-5.000-12.000-1,-7.000-13.000 0,-5.000-12.000-1,-9.000-10.000 0,-9.000-6.000 0,-10.000-6.000 0,-8.000-6.000 1,-9.000-1.000-1,-6.000 7.000 1,-6.000 6.000 2,-6.000 7.000-1,-4.000-1.000 1,1.000-6.000-2,-1.000-6.000-2,1.000-6.000-2,7.000-12.000-1,16.000-15.000 2,15.000-15.000 0,17.000-16.000 1</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34"/>
    </inkml:context>
    <inkml:brush xml:id="br0">
      <inkml:brushProperty name="width" value="0.07302" units="cm"/>
      <inkml:brushProperty name="height" value="0.07302" units="cm"/>
      <inkml:brushProperty name="color" value="#00bff3"/>
    </inkml:brush>
  </inkml:definitions>
  <inkml:trace contextRef="#ctx0" brushRef="#br0">76866.000 26566.000,'0.000'-15.000,"-8.000"15.000,0.000 0.000,16.000 0.000,0.000 0.000,15.000 23.000,1.000 1.000,15.000 15.000,0.000 0.000,-8.000 16.000,1.000 0.000,-17.000-16.000,1.000 0.000,8.000-31.000,-1.000 0.000,32.000-40.000,0.000 1.000,70.000-94.000,1.000-1.000,31.000 25.000,-1.000-1.000,-54.000 70.000,0.000 1.000,-78.000 31.000</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8"/>
    </inkml:context>
    <inkml:brush xml:id="br0">
      <inkml:brushProperty name="width" value="0.04061" units="cm"/>
      <inkml:brushProperty name="height" value="0.04061" units="cm"/>
      <inkml:brushProperty name="color" value="#000000"/>
    </inkml:brush>
  </inkml:definitions>
  <inkml:trace contextRef="#ctx0" brushRef="#br0">25500.000 11000.000 541,'-35.000'1.000'18,"32.000"4.000"12,31.000 3.000 13,32.000 3.000 12,11.000 1.000 2,-5.000 1.000-10,-7.000-1.000-11,-5.000 1.000-10,2.000-3.000-7,13.000-2.000-2,12.000-3.000-3,13.000-3.000-3,12.000-4.000-1,13.000-3.000 0,12.000-3.000 0,13.000-2.000 1,4.000-3.000 0,-3.000 1.000-2,-3.000-1.000-1,-2.000 1.000-1,-1.000-1.000-2,3.000 1.000-2,3.000-1.000-1,4.000 1.000-3,2.000 1.000-1,4.000 3.000 0,3.000 3.000-1,3.000 4.000-1,-2.000-1.000-1,-6.000-3.000 0,-6.000-3.000-1,-6.000-2.000-1,-2.000-1.000 0,3.000 3.000 1,3.000 3.000 1,4.000 4.000 2,1.000-1.000 0,0.000-3.000-1,0.000-3.000 1,0.000-2.000-1,1.000-1.000 0,4.000 3.000 1,3.000 3.000-2,3.000 4.000 1,-4.000-1.000-1,-8.000-3.000-2,-10.000-3.000-2,-9.000-2.000-1,-4.000-5.000-1,4.000-2.000 1,3.000-3.000 1,3.000-3.000 1,-4.000-2.000 1,-8.000 0.000-1,-10.000 0.000-1,-9.000 0.000 0,-9.000 1.000-2,-5.000 4.000-3,-7.000 3.000-1,-5.000 3.000-3,-17.000 1.000-7,-24.000 1.000-10,-26.000-1.000-10,-24.000 1.000-11</inkml:trace>
</inkml:ink>
</file>

<file path=ppt/ink/ink2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28"/>
    </inkml:context>
    <inkml:brush xml:id="br0">
      <inkml:brushProperty name="width" value="0.04319" units="cm"/>
      <inkml:brushProperty name="height" value="0.04319" units="cm"/>
      <inkml:brushProperty name="color" value="#000000"/>
    </inkml:brush>
  </inkml:definitions>
  <inkml:trace contextRef="#ctx0" brushRef="#br0">32200.000 9650.000 509,'28.000'-19.000'97,"6.000"13.000"-20,7.000 12.000-20,6.000 13.000-20,3.000 7.000-12,0.000 4.000-3,0.000 3.000-2,0.000 3.000-4,3.000 1.000 0,6.000 1.000-1,7.000-1.000-1,6.000 1.000 1,3.000 1.000-2,0.000 3.000-1,0.000 3.000-3,0.000 4.000-1,-4.000-1.000-2,-5.000-3.000 0,-7.000-3.000-1,-5.000-2.000-2,-4.000-5.000 1,0.000-2.000 0,0.000-3.000-1,0.000-3.000 1,-4.000-1.000-2,-5.000 4.000-1,-7.000 3.000-4,-5.000 3.000-2,-8.000 1.000 0,-5.000 1.000 0,-7.000-1.000 2,-5.000 1.000 0,-6.000 1.000 1,-3.000 3.000 1,-3.000 3.000 0,-2.000 4.000 0,-8.000 1.000 2,-8.000 0.000-1,-10.000 0.000 0,-9.000 0.000 1,-12.000 3.000-2,-11.000 6.000-2,-14.000 7.000-4,-11.000 6.000-2,-15.000 9.000-7,-16.000 13.000-9,-15.000 12.000-9,-15.000 13.000-10,-3.000-2.000-2,14.000-16.000 7,11.000-15.000 6,14.000-15.000 6,11.000-12.000-1,14.000-6.000-6,11.000-6.000-7,14.000-6.000-7</inkml:trace>
</inkml:ink>
</file>

<file path=ppt/ink/ink2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0"/>
    </inkml:context>
    <inkml:brush xml:id="br0">
      <inkml:brushProperty name="width" value="0.03835" units="cm"/>
      <inkml:brushProperty name="height" value="0.03835" units="cm"/>
      <inkml:brushProperty name="color" value="#000000"/>
    </inkml:brush>
  </inkml:definitions>
  <inkml:trace contextRef="#ctx0" brushRef="#br0">38500.000 3750.000 573,'-93.000'26.000'42,"17.000"4.000"-8,15.000 3.000-9,16.000 3.000-7,5.000 10.000-3,-2.000 20.000 1,-3.000 18.000 2,-3.000 20.000 2,-1.000 6.000 0,4.000-2.000 0,3.000-3.000-2,3.000-3.000-1,3.000 1.000-2,3.000 6.000 0,3.000 7.000 0,4.000 6.000-2,1.000 6.000 0,0.000 6.000-3,0.000 7.000 0,0.000 6.000-2,0.000 4.000-1,0.000 4.000 0,0.000 3.000 0,0.000 3.000 0,3.000-5.000 0,6.000-12.000-3,7.000-13.000-1,6.000-12.000-1,3.000-4.000-1,0.000 7.000 0,0.000 6.000-1,0.000 7.000 1,4.000-6.000 0,10.000-15.000 1,10.000-15.000 0,9.000-16.000 2,2.000-7.000-1,-2.000 4.000-1,-3.000 3.000-1,-3.000 3.000-1,-2.000 1.000 0,0.000 1.000 0,0.000-1.000 0,0.000 1.000 1,-4.000-1.000-1,-5.000 1.000 1,-7.000-1.000-1,-5.000 1.000 1,-4.000 2.000-3,0.000 7.000-2,0.000 6.000-3,0.000 7.000-3,-5.000 4.000-4,-9.000 3.000-2,-10.000 3.000-3,-8.000 4.000-4,-11.000 5.000-2,-8.000 10.000-2,-10.000 10.000-2,-9.000 9.000-2,-10.000 12.000-2,-9.000 16.000-2,-10.000 15.000-2,-8.000 17.000-2,2.000-9.000 2,16.000-31.000 6,15.000-31.000 4,17.000-31.000 5,8.000-21.000 4,4.000-9.000 2,3.000-10.000 1,3.000-8.000 2</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1"/>
    </inkml:context>
    <inkml:brush xml:id="br0">
      <inkml:brushProperty name="width" value="0.03961" units="cm"/>
      <inkml:brushProperty name="height" value="0.03961" units="cm"/>
      <inkml:brushProperty name="color" value="#000000"/>
    </inkml:brush>
  </inkml:definitions>
  <inkml:trace contextRef="#ctx0" brushRef="#br0">36450.000 12400.000 555,'25.000'142.000'58,"0.000"-16.000"-9,0.000-15.000-8,0.000-15.000-8,-2.000-4.000-6,-3.000 9.000-3,-3.000 10.000-4,-2.000 10.000-2,-3.000 13.000-2,1.000 19.000 0,-1.000 19.000-1,1.000 19.000-1,-3.000 9.000 0,-2.000 0.000-1,-3.000 0.000-1,-3.000 0.000-1,-2.000-2.000 0,0.000-3.000-1,0.000-3.000-1,0.000-2.000-1,0.000 2.000-1,0.000 9.000-1,0.000 10.000 0,0.000 10.000-2,0.000 7.000-2,0.000 6.000-1,0.000 7.000-4,0.000 6.000-1,0.000 1.000-1,0.000-3.000 0,0.000-3.000 0,0.000-2.000 2,0.000 6.000-2,0.000 20.000-2,0.000 18.000-3,0.000 20.000-1,0.000 0.000-2,0.000-15.000 2,0.000-15.000 0,0.000-16.000 2,-2.000-5.000-2,-3.000 6.000-4,-3.000 7.000-5,-2.000 6.000-4,-3.000 9.000-2,1.000 13.000 1,-1.000 12.000 0,1.000 13.000 0,1.000-5.000 2,3.000-22.000 1,3.000-22.000 1,4.000-21.000 1,-1.000-12.000 1,-3.000 1.000-2,-3.000-1.000-1,-2.000 1.000-1,-3.000-10.000 0,1.000-19.000 3,-1.000-18.000 3,1.000-19.000 2,-1.000-24.000 3,1.000-28.000 1,-1.000-28.000 1,1.000-27.000 3</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3"/>
    </inkml:context>
    <inkml:brush xml:id="br0">
      <inkml:brushProperty name="width" value="0.0413" units="cm"/>
      <inkml:brushProperty name="height" value="0.0413" units="cm"/>
      <inkml:brushProperty name="color" value="#000000"/>
    </inkml:brush>
  </inkml:definitions>
  <inkml:trace contextRef="#ctx0" brushRef="#br0">41950.000 3300.000 532,'-47.000'-44.000'2,"6.000"13.000"6,7.000 12.000 8,6.000 13.000 5,-2.000 13.000 4,-9.000 17.000-2,-10.000 15.000-2,-8.000 16.000 0,-8.000 12.000-3,-2.000 9.000-1,-3.000 10.000-3,-3.000 10.000-2,1.000 4.000 0,6.000 0.000-1,7.000 0.000-1,6.000 0.000 1,3.000-4.000-1,0.000-5.000 0,0.000-7.000 0,0.000-5.000-1,4.000-6.000 0,10.000-3.000 1,10.000-3.000-1,9.000-2.000 1,13.000-8.000-2,20.000-8.000-3,18.000-10.000-3,20.000-9.000-4,14.000-13.000-2,14.000-16.000-3,11.000-15.000-2,14.000-15.000-3,8.000-12.000 0,7.000-6.000 0,6.000-6.000 1,7.000-6.000 1,-4.000-4.000-1,-12.000 1.000-2,-13.000-1.000-3,-12.000 1.000-3,-10.000 2.000 1,-6.000 7.000 3,-6.000 6.000 4,-6.000 7.000 4,-9.000 4.000 5,-8.000 3.000 8,-10.000 3.000 8,-9.000 4.000 8,-9.000 11.000 5,-5.000 23.000 3,-7.000 22.000 1,-5.000 22.000 3,-4.000 10.000-3,0.000 1.000-4,0.000-1.000-6,0.000 1.000-6,-2.000-3.000-3,-3.000-2.000-1,-3.000-3.000-1,-2.000-3.000-1,-1.000-4.000-1,3.000-3.000-2,3.000-3.000-1,4.000-2.000-1,5.000-3.000-3,10.000 1.000-4,10.000-1.000-4,9.000 1.000-4,7.000-10.000-3,7.000-19.000 2,6.000-18.000 1,7.000-19.000 1,2.000-12.000 1,1.000-2.000 0,-1.000-3.000 0,1.000-3.000 0,1.000-6.000 1,3.000-5.000 1,3.000-7.000 2,4.000-5.000 1,-4.000-3.000 1,-9.000 4.000 1,-10.000 3.000 2,-8.000 3.000 0,-8.000 1.000 2,-2.000 1.000 1,-3.000-1.000 2,-3.000 1.000 0,-6.000-1.000 3,-5.000 1.000 0,-7.000-1.000 2,-5.000 1.000 1,-4.000 2.000-1,0.000 7.000 0,0.000 6.000-3,0.000 7.000-1,-5.000 4.000-2,-9.000 3.000-2,-10.000 3.000-2,-8.000 4.000-2,-8.000 2.000-3,-2.000 4.000-4,-3.000 3.000-3,-3.000 3.000-3,-7.000 10.000-3,-9.000 20.000-2,-10.000 18.000-2,-8.000 20.000-2,-9.000 13.000-3,-6.000 9.000-3,-6.000 10.000-4,-6.000 10.000-3,5.000-1.000 0,20.000-9.000 3,18.000-10.000 4,20.000-8.000 4,8.000-9.000 2,1.000-6.000 0,-1.000-6.000-1,1.000-6.000 0</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5"/>
    </inkml:context>
    <inkml:brush xml:id="br0">
      <inkml:brushProperty name="width" value="0.03941" units="cm"/>
      <inkml:brushProperty name="height" value="0.03941" units="cm"/>
      <inkml:brushProperty name="color" value="#000000"/>
    </inkml:brush>
  </inkml:definitions>
  <inkml:trace contextRef="#ctx0" brushRef="#br0">42150.000 8600.000 558,'39.000'-44.000'27,"-22.000"13.000"1,-22.000 12.000 1,-21.000 13.000 1,-17.000 12.000-4,-8.000 13.000-6,-10.000 12.000-6,-9.000 13.000-7,-7.000 9.000-4,-3.000 6.000-1,-3.000 7.000 1,-2.000 6.000-1,-3.000 4.000-1,1.000 4.000-1,-1.000 3.000 0,1.000 3.000-1,4.000-2.000 2,9.000-6.000 5,10.000-6.000 6,10.000-6.000 4,8.000-6.000 2,10.000-2.000-1,10.000-3.000 0,9.000-3.000-1,6.000-2.000-1,3.000 0.000 0,3.000 0.000-1,4.000 0.000 0,5.000-4.000-3,10.000-5.000-5,10.000-7.000-4,9.000-5.000-6,7.000-9.000-2,7.000-9.000 0,6.000-10.000-1,7.000-8.000-1,7.000-11.000-1,9.000-8.000-3,10.000-10.000-3,10.000-9.000-1,5.000-7.000-2,4.000-3.000 1,3.000-3.000 1,3.000-2.000 1,-2.000-1.000 2,-6.000 3.000 1,-6.000 3.000 2,-6.000 4.000 2,-9.000 2.000 0,-8.000 4.000 0,-10.000 3.000-1,-9.000 3.000 1,-9.000 6.000 2,-5.000 9.000 6,-7.000 10.000 5,-5.000 10.000 7,-6.000 13.000 4,-3.000 19.000 6,-3.000 19.000 5,-2.000 19.000 4,-8.000 7.000 1,-8.000-3.000-4,-10.000-3.000-5,-9.000-2.000-4,-4.000-3.000-3,4.000 1.000-1,3.000-1.000-3,3.000 1.000-1,3.000-4.000-1,3.000-6.000-2,3.000-6.000-1,4.000-6.000-2,8.000-9.000-2,17.000-8.000-4,15.000-10.000-2,16.000-9.000-3,10.000-12.000-2,7.000-11.000 0,6.000-14.000 0,7.000-11.000 0,0.000-9.000-1,-2.000-3.000-2,-3.000-3.000-2,-3.000-2.000-1,-6.000-1.000 0,-5.000 3.000 1,-7.000 3.000 3,-5.000 4.000 0,-9.000 2.000 3,-9.000 4.000 2,-10.000 3.000 1,-8.000 3.000 2,-8.000-1.000 3,-2.000-2.000 1,-3.000-3.000 1,-3.000-3.000 2,-4.000-2.000 2,-3.000 0.000 1,-3.000 0.000 3,-2.000 0.000 1,-6.000 0.000-1,-6.000 0.000-3,-6.000 0.000-4,-6.000 0.000-3,-4.000 4.000-1,1.000 10.000 1,-1.000 10.000 0,1.000 9.000 1,-3.000 6.000-2,-2.000 3.000-2,-3.000 3.000-4,-3.000 4.000-3,-2.000 4.000-5,0.000 6.000-7,0.000 7.000-8,0.000 6.000-7,1.000 6.000-5,4.000 6.000-1,3.000 7.000-1,3.000 6.000-1,4.000-2.000 1,7.000-9.000 6,6.000-10.000 4,7.000-8.000 6</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5"/>
    </inkml:context>
    <inkml:brush xml:id="br0">
      <inkml:brushProperty name="width" value="0.04062" units="cm"/>
      <inkml:brushProperty name="height" value="0.04062" units="cm"/>
      <inkml:brushProperty name="color" value="#000000"/>
    </inkml:brush>
  </inkml:definitions>
  <inkml:trace contextRef="#ctx0" brushRef="#br0">44000.000 9400.000 541,'95.000'-22.000'67,"-9.000"6.000"-10,-10.000 7.000-10,-8.000 6.000-11,-8.000 3.000-7,-2.000 0.000-5,-3.000 0.000-4,-3.000 0.000-5,-2.000 1.000-3,0.000 4.000-1,0.000 3.000-2,0.000 3.000 0,-5.000 4.000-2,-9.000 7.000-1,-10.000 6.000 0,-8.000 7.000-2,-9.000 5.000-2,-6.000 7.000-2,-6.000 6.000-2,-6.000 7.000-3,-9.000 4.000-1,-8.000 3.000-1,-10.000 3.000-1,-9.000 4.000-1,-5.000-3.000 0,0.000-5.000 2,0.000-7.000 1,0.000-5.000 1,1.000-6.000 1,4.000-3.000 0,3.000-3.000-2,3.000-2.000 0,1.000-5.000 2,1.000-2.000 5,-1.000-3.000 3,1.000-3.000 5,12.000-4.000 3,25.000-3.000 1,25.000-3.000 2,25.000-2.000 2,15.000-5.000-1,7.000-2.000-1,6.000-3.000-1,7.000-3.000-3,-3.000-2.000 0,-8.000 0.000-2,-10.000 0.000-1,-9.000 0.000-2,-2.000 0.000 0,6.000 0.000-1,7.000 0.000 0,6.000 0.000-1,-1.000 0.000-1,-5.000 0.000-2,-7.000 0.000-1,-5.000 0.000-3</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6"/>
    </inkml:context>
    <inkml:brush xml:id="br0">
      <inkml:brushProperty name="width" value="0.03757" units="cm"/>
      <inkml:brushProperty name="height" value="0.03757" units="cm"/>
      <inkml:brushProperty name="color" value="#000000"/>
    </inkml:brush>
  </inkml:definitions>
  <inkml:trace contextRef="#ctx0" brushRef="#br0">41350.000 13050.000 585,'0.000'98.000'136,"0.000"-3.000"-33,0.000-3.000-31,0.000-2.000-33,-4.000 5.000-17,-5.000 16.000-5,-7.000 15.000-4,-5.000 17.000-4,-4.000 8.000-5,0.000 4.000-6,0.000 3.000-5,0.000 3.000-5,3.000-7.000-3,6.000-15.000 2,7.000-15.000 1,6.000-16.000 1</inkml:trace>
</inkml:ink>
</file>

<file path=ppt/ink/ink2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6"/>
    </inkml:context>
    <inkml:brush xml:id="br0">
      <inkml:brushProperty name="width" value="0.03287" units="cm"/>
      <inkml:brushProperty name="height" value="0.03287" units="cm"/>
      <inkml:brushProperty name="color" value="#000000"/>
    </inkml:brush>
  </inkml:definitions>
  <inkml:trace contextRef="#ctx0" brushRef="#br0">41350.000 14400.000 669,'21.000'-47.000'25,"-5.000"6.000"-1,-7.000 7.000-4,-5.000 6.000-1,-1.000 4.000 1,6.000 4.000 4,7.000 3.000 4,6.000 3.000 5,7.000 1.000 0,10.000 1.000-5,10.000-1.000-5,9.000 1.000-4,6.000-1.000-4,3.000 1.000-5,3.000-1.000-3,4.000 1.000-5,-1.000 1.000-2,-3.000 3.000-4,-3.000 3.000-2,-2.000 4.000-3,-6.000-1.000-2,-6.000-3.000 2,-6.000-3.000 0,-6.000-2.000 0,-6.000-1.000-8,-2.000 3.000-20,-3.000 3.000-18,-3.000 4.000-20</inkml:trace>
</inkml:ink>
</file>

<file path=ppt/ink/ink2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6"/>
    </inkml:context>
    <inkml:brush xml:id="br0">
      <inkml:brushProperty name="width" value="0.04691" units="cm"/>
      <inkml:brushProperty name="height" value="0.04691" units="cm"/>
      <inkml:brushProperty name="color" value="#000000"/>
    </inkml:brush>
  </inkml:definitions>
  <inkml:trace contextRef="#ctx0" brushRef="#br0">42800.000 12700.000 468,'1.000'-36.000'29,"4.000"28.000"15,3.000 28.000 16,3.000 29.000 16,1.000 18.000 0,1.000 9.000-13,-1.000 10.000-14,1.000 10.000-14,-4.000 10.000-9,-6.000 13.000-3,-6.000 12.000-4,-6.000 13.000-3,-6.000 13.000-5,-2.000 17.000-6,-3.000 15.000-6,-3.000 16.000-6,-4.000 7.000-7,-3.000 1.000-9,-3.000-1.000-8,-2.000 1.000-9,2.000-7.000-5,9.000-12.000-2,10.000-13.000-2,10.000-12.000-1,4.000-16.000 1,0.000-19.000 5,0.000-18.000 5,0.000-19.000 5,-2.000-18.000 4,-3.000-15.000 2,-3.000-15.000 3,-2.000-16.000 1</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35"/>
    </inkml:context>
    <inkml:brush xml:id="br0">
      <inkml:brushProperty name="width" value="0.07302" units="cm"/>
      <inkml:brushProperty name="height" value="0.07302" units="cm"/>
      <inkml:brushProperty name="color" value="#00bff3"/>
    </inkml:brush>
  </inkml:definitions>
  <inkml:trace contextRef="#ctx0" brushRef="#br0">73131.000 32035.000,'-31.000'0.000,"31.000"8.000,0.000 0.000,24.000 23.000,-1.000 1.000,8.000 30.000,1.000 1.000,-1.000-40.000,0.000 1.000,24.000-16.000,0.000 0.000,-8.000-24.000,0.000 0.000,-8.000-31.000,1.000 0.000,54.000-55.000,0.000 0.000,-16.000 32.000,0.000-1.000,-46.000 40.000</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7"/>
    </inkml:context>
    <inkml:brush xml:id="br0">
      <inkml:brushProperty name="width" value="0.0389" units="cm"/>
      <inkml:brushProperty name="height" value="0.0389" units="cm"/>
      <inkml:brushProperty name="color" value="#000000"/>
    </inkml:brush>
  </inkml:definitions>
  <inkml:trace contextRef="#ctx0" brushRef="#br0">43250.000 14700.000 565,'25.000'-111.000'63,"0.000"28.000"-12,0.000 28.000-12,0.000 29.000-11,6.000 13.000-5,13.000 1.000 0,12.000-1.000 0,13.000 1.000 2,2.000 1.000-2,-5.000 3.000-1,-7.000 3.000-3,-5.000 4.000-2,-8.000 7.000-2,-5.000 13.000-3,-7.000 12.000-1,-5.000 13.000-3,-6.000 9.000-2,-3.000 6.000-2,-3.000 7.000-3,-2.000 6.000-2,-11.000 4.000-3,-15.000 4.000-3,-15.000 3.000-2,-16.000 3.000-2,-8.000-2.000-2,0.000-6.000 0,0.000-6.000-2,0.000-6.000 0,1.000-9.000 1,4.000-8.000 2,3.000-10.000 1,3.000-9.000 1,3.000-5.000 4,3.000 0.000 3,3.000 0.000 4,4.000 0.000 3,13.000-5.000 6,26.000-9.000 7,24.000-10.000 7,26.000-8.000 7,12.000-6.000-1,0.000 1.000-7,0.000-1.000-7,0.000 1.000-9,0.000 1.000-5,0.000 3.000-2,0.000 3.000-4,0.000 4.000-3,-4.000 1.000-3,-5.000 0.000-3,-7.000 0.000-3,-5.000 0.000-3,-8.000 1.000-1,-5.000 4.000 0,-7.000 3.000 1,-5.000 3.000-1,-6.000 3.000-6,-3.000 3.000-15,-3.000 3.000-15,-2.000 4.000-13</inkml:trace>
</inkml:ink>
</file>

<file path=ppt/ink/ink2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8"/>
    </inkml:context>
    <inkml:brush xml:id="br0">
      <inkml:brushProperty name="width" value="0.0367" units="cm"/>
      <inkml:brushProperty name="height" value="0.0367" units="cm"/>
      <inkml:brushProperty name="color" value="#000000"/>
    </inkml:brush>
  </inkml:definitions>
  <inkml:trace contextRef="#ctx0" brushRef="#br0">40800.000 18300.000 599,'-24.000'25.000'10,"4.000"0.000"4,3.000 0.000 6,3.000 0.000 5,3.000 1.000 3,3.000 4.000 2,3.000 3.000 1,4.000 3.000 2,1.000 6.000-1,0.000 9.000-1,0.000 10.000-3,0.000 10.000-2,0.000 7.000-2,0.000 6.000-4,0.000 7.000-3,0.000 6.000-3,0.000 6.000-4,0.000 6.000-4,0.000 7.000-4,0.000 6.000-5,-4.000-2.000-4,-5.000-9.000-6,-7.000-10.000-6,-5.000-8.000-6,-3.000-6.000-6,4.000 1.000-7,3.000-1.000-6,3.000 1.000-8</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8"/>
    </inkml:context>
    <inkml:brush xml:id="br0">
      <inkml:brushProperty name="width" value="0.0318" units="cm"/>
      <inkml:brushProperty name="height" value="0.0318" units="cm"/>
      <inkml:brushProperty name="color" value="#000000"/>
    </inkml:brush>
  </inkml:definitions>
  <inkml:trace contextRef="#ctx0" brushRef="#br0">40600.000 19700.000 691,'21.000'-25.000'0,"-5.000"0.000"0,-7.000 0.000 0,-5.000 0.000 0,-1.000 1.000 4,6.000 4.000 6,7.000 3.000 7,6.000 3.000 7,3.000 1.000 4,0.000 1.000 2,0.000-1.000 0,0.000 1.000 3,3.000-1.000-3,6.000 1.000-5,7.000-1.000-4,6.000 1.000-6,4.000-1.000-3,4.000 1.000-2,3.000-1.000-1,3.000 1.000-2,-2.000-1.000-4,-6.000 1.000-7,-6.000-1.000-7,-6.000 1.000-7,-4.000 1.000-6,1.000 3.000-4,-1.000 3.000-4,1.000 4.000-3,-3.000-1.000-3,-2.000-3.000-1,-3.000-3.000-1,-3.000-2.000 0,-4.000-5.000 2,-3.000-2.000 6,-3.000-3.000 6,-2.000-3.000 6</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8"/>
    </inkml:context>
    <inkml:brush xml:id="br0">
      <inkml:brushProperty name="width" value="0.0444" units="cm"/>
      <inkml:brushProperty name="height" value="0.0444" units="cm"/>
      <inkml:brushProperty name="color" value="#000000"/>
    </inkml:brush>
  </inkml:definitions>
  <inkml:trace contextRef="#ctx0" brushRef="#br0">41900.000 18350.000 495,'0.000'-69.000'16,"0.000"13.000"2,0.000 12.000 2,0.000 13.000 2,0.000 12.000 5,0.000 13.000 8,0.000 12.000 9,0.000 13.000 9,0.000 10.000 0,0.000 10.000-9,0.000 10.000-7,0.000 9.000-8,0.000 10.000-6,0.000 14.000-3,0.000 11.000-3,0.000 14.000-3,-2.000 10.000-3,-3.000 9.000-2,-3.000 10.000-2,-2.000 10.000-2,-3.000 7.000-4,1.000 6.000-9,-1.000 7.000-6,1.000 6.000-8,-1.000-2.000-5,1.000-9.000-5,-1.000-10.000-3,1.000-8.000-4,-1.000-14.000-3,1.000-15.000-2,-1.000-15.000-2,1.000-16.000-2,1.000-15.000 1,3.000-11.000 4,3.000-14.000 4,4.000-11.000 3</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39"/>
    </inkml:context>
    <inkml:brush xml:id="br0">
      <inkml:brushProperty name="width" value="0.04763" units="cm"/>
      <inkml:brushProperty name="height" value="0.04763" units="cm"/>
      <inkml:brushProperty name="color" value="#000000"/>
    </inkml:brush>
  </inkml:definitions>
  <inkml:trace contextRef="#ctx0" brushRef="#br0">42000.000 20200.000 461,'25.000'-30.000'2,"0.000"-9.000"2,0.000-10.000 2,0.000-8.000 3,1.000-4.000 4,4.000 3.000 4,3.000 3.000 4,3.000 4.000 5,3.000 5.000 1,3.000 10.000-1,3.000 10.000 0,4.000 9.000-1,-3.000 7.000-2,-5.000 7.000-5,-7.000 6.000-3,-5.000 7.000-5,-4.000 8.000-2,0.000 14.000-2,0.000 11.000 0,0.000 14.000-2,-4.000 3.000 1,-5.000-2.000-1,-7.000-3.000 0,-5.000-3.000 1,0.000-6.000-3,10.000-5.000-3,10.000-7.000-4,9.000-5.000-3,6.000-14.000-4,3.000-18.000 0,3.000-19.000-2,4.000-18.000-2,2.000-14.000 0,4.000-5.000 0,3.000-7.000 0,3.000-5.000 1,-2.000 0.000 1,-6.000 10.000 2,-6.000 10.000 4,-6.000 9.000 2,-6.000 7.000 3,-2.000 7.000 4,-3.000 6.000 3,-3.000 7.000 3,-4.000 11.000 5,-3.000 20.000 9,-3.000 18.000 8,-2.000 20.000 8,-5.000 10.000 1,-2.000 3.000-3,-3.000 3.000-5,-3.000 4.000-4,-2.000-1.000-3,0.000-3.000-2,0.000-3.000-2,0.000-2.000-2,0.000-3.000-2,0.000 1.000-2,0.000-1.000-1,0.000 1.000-2,3.000-4.000-1,6.000-6.000-2,7.000-6.000-1,6.000-6.000-2,12.000-13.000-1,19.000-19.000-1,19.000-18.000-3,19.000-19.000-1,2.000-13.000-5,-11.000-6.000-7,-14.000-6.000-7,-11.000-6.000-7,-7.000-7.000-3,0.000-6.000 1,0.000-6.000 1,0.000-6.000 2,-5.000-2.000 4,-9.000 3.000 6,-10.000 3.000 6,-8.000 4.000 7,-8.000 5.000 4,-2.000 10.000 2,-3.000 10.000 3,-3.000 9.000 2,-7.000 6.000 0,-9.000 3.000-2,-10.000 3.000-1,-8.000 4.000-1,-11.000 7.000-3,-8.000 13.000-6,-10.000 12.000-4,-9.000 13.000-5,-9.000 15.000-5,-5.000 19.000-4,-7.000 19.000-5,-5.000 19.000-5,3.000 2.000-3,17.000-11.000-3,15.000-14.000-2,16.000-11.000-2</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42"/>
    </inkml:context>
    <inkml:brush xml:id="br0">
      <inkml:brushProperty name="width" value="0.04967" units="cm"/>
      <inkml:brushProperty name="height" value="0.04967" units="cm"/>
      <inkml:brushProperty name="color" value="#000000"/>
    </inkml:brush>
  </inkml:definitions>
  <inkml:trace contextRef="#ctx0" brushRef="#br0">41450.000 23750.000 442,'21.000'-115.000'26,"-5.000"23.000"-2,-7.000 22.000-2,-5.000 22.000-3,-12.000 13.000-2,-16.000 7.000-1,-15.000 6.000-2,-15.000 7.000-1,-7.000 5.000-1,3.000 7.000-2,3.000 6.000-1,4.000 7.000-1,-4.000 7.000-1,-9.000 9.000 0,-10.000 10.000 0,-8.000 10.000 0,-4.000 4.000 1,3.000 0.000 0,3.000 0.000 1,4.000 0.000 1,2.000 3.000 0,4.000 6.000 1,3.000 7.000-1,3.000 6.000 1,4.000 3.000 0,7.000 0.000-2,6.000 0.000 0,7.000 0.000-1,4.000 10.000 0,3.000 23.000-1,3.000 22.000 1,4.000 22.000-1,4.000 2.000 1,6.000-15.000-2,7.000-15.000-1,6.000-16.000-2,6.000-12.000 0,6.000-5.000-3,7.000-7.000-1,6.000-5.000-1,7.000-12.000-2,10.000-16.000 2,10.000-15.000 0,9.000-15.000 1,10.000-12.000-2,14.000-6.000-5,11.000-6.000-3,14.000-6.000-5,5.000-12.000-3,1.000-15.000-1,-1.000-15.000-2,1.000-16.000-1,1.000-8.000 0,3.000 0.000 1,3.000 0.000 1,4.000 0.000 1,-6.000 1.000 2,-11.000 4.000 2,-14.000 3.000 3,-11.000 3.000 2,-12.000 6.000 1,-9.000 9.000 2,-10.000 10.000-1,-8.000 10.000 1,-15.000 4.000 3,-19.000 0.000 4,-18.000 0.000 4,-19.000 0.000 6,-13.000 3.000 1,-6.000 6.000 0,-6.000 7.000-2,-6.000 6.000 0,-4.000 9.000 0,1.000 13.000 0,-1.000 12.000 0,1.000 13.000 1,1.000 7.000 0,3.000 4.000-1,3.000 3.000 1,4.000 3.000 0,2.000 3.000 1,4.000 3.000 3,3.000 3.000 4,3.000 4.000 4,4.000-1.000 1,7.000-3.000-1,6.000-3.000-1,7.000-2.000 0,4.000-6.000-2,3.000-6.000-3,3.000-6.000-1,4.000-6.000-2,13.000-12.000-6,26.000-15.000-9,24.000-15.000-9,26.000-16.000-8,7.000-15.000-6,-9.000-11.000 0,-10.000-14.000-2,-8.000-11.000-1,-6.000-6.000 0,1.000 4.000 3,-1.000 3.000 2,1.000 3.000 3,-6.000 6.000 3,-8.000 9.000 3,-10.000 10.000 4,-9.000 10.000 3,-12.000 18.000 10,-11.000 28.000 17,-14.000 28.000 17,-11.000 29.000 17,-3.000 8.000 2,10.000-8.000-10,10.000-10.000-11,9.000-9.000-11,9.000-10.000-7,9.000-9.000-4,10.000-10.000-4,10.000-8.000-4,7.000-12.000-5,6.000-12.000-7,7.000-13.000-7,6.000-12.000-6,6.000-13.000-4,6.000-12.000 2,7.000-13.000 0,6.000-12.000 2,1.000-9.000 1,-3.000-2.000 1,-3.000-3.000 1,-2.000-3.000 2,-1.000-4.000 0,3.000-3.000 2,3.000-3.000 0,4.000-2.000 1,-3.000 2.000 3,-5.000 9.000 5,-7.000 10.000 4,-5.000 10.000 6,-17.000 14.000 7,-24.000 23.000 11,-26.000 22.000 12,-24.000 22.000 11,-17.000 15.000 2,-5.000 9.000-7,-7.000 10.000-6,-5.000 10.000-7,-3.000 8.000-6,4.000 10.000-2,3.000 10.000-4,3.000 9.000-3,3.000 4.000-3,3.000 1.000-1,3.000-1.000-1,4.000 1.000-2,1.000-4.000 0,0.000-6.000 0,0.000-6.000 0,0.000-6.000 1,6.000-7.000-6,13.000-6.000-9,12.000-6.000-10,13.000-6.000-9,12.000-15.000-6,13.000-21.000 1,12.000-22.000-1,13.000-22.000 0,6.000-16.000 2,0.000-9.000 2,0.000-10.000 2,0.000-8.000 3,0.000 0.000 2,0.000 14.000 3,0.000 11.000 2,0.000 14.000 2,-7.000 8.000 2,-11.000 7.000 1,-14.000 6.000 3,-11.000 7.000 0,-11.000 8.000 8,-5.000 14.000 13,-7.000 11.000 13,-5.000 14.000 13,-8.000 8.000 5,-5.000 7.000 1,-7.000 6.000-2,-5.000 7.000 1,-3.000 5.000-4,4.000 7.000-5,3.000 6.000-5,3.000 7.000-6,3.000-3.000-4,3.000-8.000-3,3.000-10.000-3,4.000-9.000-2,8.000-9.000-3,17.000-5.000-3,15.000-7.000-4,16.000-5.000-1,7.000-15.000-5,1.000-22.000-3,-1.000-22.000-5,1.000-21.000-3,-4.000-12.000-3,-6.000 1.000 1,-6.000-1.000 0,-6.000 1.000 0,-2.000-10.000 0,3.000-19.000-1,3.000-18.000 0,4.000-19.000 0,-3.000-7.000 0,-5.000 7.000 2,-7.000 6.000 2,-5.000 7.000 2,-8.000 10.000 2,-5.000 16.000 4,-7.000 15.000 3,-5.000 17.000 3,-11.000 13.000 1,-11.000 13.000 1,-14.000 12.000-2,-11.000 13.000 1,-9.000 10.000 0,-3.000 10.000 2,-3.000 10.000 2,-2.000 9.000 1,-5.000 7.000-1,-2.000 7.000-5,-3.000 6.000-5,-3.000 7.000-5,2.000 2.000-6,10.000 1.000-5,10.000-1.000-7,9.000 1.000-4,9.000-6.000-5,9.000-8.000 0,10.000-10.000-2,10.000-9.000-1</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43"/>
    </inkml:context>
    <inkml:brush xml:id="br0">
      <inkml:brushProperty name="width" value="0.0465" units="cm"/>
      <inkml:brushProperty name="height" value="0.0465" units="cm"/>
      <inkml:brushProperty name="color" value="#000000"/>
    </inkml:brush>
  </inkml:definitions>
  <inkml:trace contextRef="#ctx0" brushRef="#br0">45300.000 24550.000 473,'114.000'0.000'5,"-22.000"0.000"12,-22.000 0.000 12,-21.000 0.000 11,-14.000 3.000 4,-2.000 6.000-3,-3.000 7.000-4,-3.000 6.000-2,-6.000 10.000-6,-5.000 17.000-4,-7.000 15.000-6,-5.000 16.000-5,-9.000 9.000-5,-9.000 3.000-1,-10.000 3.000-3,-8.000 4.000-3,-6.000-6.000-1,1.000-11.000-1,-1.000-14.000-1,1.000-11.000 0,4.000-7.000-1,9.000 0.000 0,10.000 0.000 1,10.000 0.000-1,11.000-2.000 3,17.000-3.000 4,15.000-3.000 4,16.000-2.000 4,5.000-5.000 1,-2.000-2.000 0,-3.000-3.000-2,-3.000-3.000 0,-6.000-1.000 0,-5.000 4.000 0,-7.000 3.000 1,-5.000 3.000 0,-6.000 4.000 0,-3.000 7.000-2,-3.000 6.000-2,-2.000 7.000-2,-9.000 4.000-2,-12.000 3.000-5,-13.000 3.000-2,-12.000 4.000-5,-12.000 2.000-2,-8.000 4.000-1,-10.000 3.000-1,-9.000 3.000 0,-10.000 9.000-5,-9.000 16.000-6,-10.000 15.000-6,-8.000 17.000-7,0.000-3.000-5,14.000-18.000-5,11.000-19.000-3,14.000-18.000-4,10.000-17.000-1,9.000-11.000 4,10.000-14.000 4,10.000-11.000 4</inkml:trace>
</inkml:ink>
</file>

<file path=ppt/ink/ink2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54"/>
    </inkml:context>
    <inkml:brush xml:id="br0">
      <inkml:brushProperty name="width" value="0.02494" units="cm"/>
      <inkml:brushProperty name="height" value="0.02494" units="cm"/>
      <inkml:brushProperty name="color" value="#f2395b"/>
    </inkml:brush>
  </inkml:definitions>
  <inkml:trace contextRef="#ctx0" brushRef="#br0">72750.000 10050.000 881,'-58.000'-66.000'72,"34.000"19.000"-33,35.000 19.000-31,35.000 19.000-33,13.000 10.000-17,-6.000 4.000 0,-6.000 3.000-2,-6.000 3.000 0</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58"/>
    </inkml:context>
    <inkml:brush xml:id="br0">
      <inkml:brushProperty name="width" value="0.03393" units="cm"/>
      <inkml:brushProperty name="height" value="0.03393" units="cm"/>
      <inkml:brushProperty name="color" value="#f2395b"/>
    </inkml:brush>
  </inkml:definitions>
  <inkml:trace contextRef="#ctx0" brushRef="#br0">50200.000 3200.000 648,'-24.000'-16.000'107,"4.000"19.000"-26,3.000 19.000-26,3.000 19.000-25,1.000 9.000-14,1.000 0.000-2,-1.000 0.000-4,1.000 0.000-2,-1.000 4.000-1,1.000 10.000-1,-1.000 10.000 0,1.000 9.000 0,2.000 1.000-2,7.000-6.000-3,6.000-6.000-1,7.000-6.000-3,4.000-10.000-2,3.000-12.000-2,3.000-13.000 0,4.000-12.000-1,2.000-10.000-1,4.000-6.000 0,3.000-6.000 0,3.000-6.000 1,4.000-9.000-1,7.000-8.000 0,6.000-10.000-1,7.000-9.000-1,0.000-12.000 0,-2.000-11.000-1,-3.000-14.000 0,-3.000-11.000 0,-2.000-7.000 1,0.000 0.000 2,0.000 0.000 2,0.000 0.000 3,-4.000 1.000 3,-5.000 4.000 3,-7.000 3.000 2,-5.000 3.000 3,-8.000 7.000 3,-5.000 14.000 2,-7.000 11.000 1,-5.000 14.000 2,-8.000 8.000 0,-5.000 7.000-1,-7.000 6.000-1,-5.000 7.000-1,-6.000 2.000-2,-3.000 1.000-4,-3.000-1.000-3,-2.000 1.000-3,-6.000 5.000-3,-6.000 14.000-1,-6.000 11.000-2,-6.000 14.000-2,-2.000 7.000-3,3.000 3.000-6,3.000 3.000-5,4.000 4.000-7,4.000 1.000-3,6.000 0.000-4,7.000 0.000-2,6.000 0.000-3,4.000-5.000 0,4.000-9.000 5,3.000-10.000 4,3.000-8.000 4</inkml:trace>
</inkml:ink>
</file>

<file path=ppt/ink/ink2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59"/>
    </inkml:context>
    <inkml:brush xml:id="br0">
      <inkml:brushProperty name="width" value="0.03123" units="cm"/>
      <inkml:brushProperty name="height" value="0.03123" units="cm"/>
      <inkml:brushProperty name="color" value="#f2395b"/>
    </inkml:brush>
  </inkml:definitions>
  <inkml:trace contextRef="#ctx0" brushRef="#br0">51350.000 3450.000 704,'46.000'70.000'88,"-5.000"-9.000"-17,-7.000-10.000-17,-5.000-8.000-17,-4.000-8.000-13,0.000-2.000-9,0.000-3.000-8,0.000-3.000-9,-2.000-2.000-4,-3.000 0.000 0,-3.000 0.000-1,-2.000 0.000 1</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19"/>
    </inkml:context>
    <inkml:brush xml:id="br0">
      <inkml:brushProperty name="width" value="0.07302" units="cm"/>
      <inkml:brushProperty name="height" value="0.07302" units="cm"/>
      <inkml:brushProperty name="color" value="#00bff3"/>
    </inkml:brush>
  </inkml:definitions>
  <inkml:trace contextRef="#ctx0" brushRef="#br0">58466.000 8501.000,'0.000'-16.000,"-8.000"0.000,0.000 1.000,16.000 30.000,0.000 1.000,15.000 70.000,1.000 0.000,15.000 71.000,0.000 0.000,0.000-32.000,1.000 0.000,14.000-62.000,1.000 0.000,0.000-40.000,0.000 1.000,23.000-40.000,1.000 0.000,101.000-117.000,1.000 0.000,187.000-180.000,1.000-1.000,85.000-23.000,1.000 1.000,-337.000 265.000</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36"/>
    </inkml:context>
    <inkml:brush xml:id="br0">
      <inkml:brushProperty name="width" value="0.07302" units="cm"/>
      <inkml:brushProperty name="height" value="0.07302" units="cm"/>
      <inkml:brushProperty name="color" value="#00bff3"/>
    </inkml:brush>
  </inkml:definitions>
  <inkml:trace contextRef="#ctx0" brushRef="#br0">56831.000 34700.000,'-31.000'-63.000,"31.000"55.000,0.000 0.000,16.000 48.000,-1.000-1.000,17.000 39.000,-1.000 0.000,8.000-31.000,0.000 0.000,1.000-31.000,-1.000 0.000,0.000-16.000,0.000 0.000,48.000-63.000,-1.000 0.000,39.000-54.000,1.000-1.000,77.000-38.000,1.000-1.000,-125.000 110.000,-1.000 0.000,-7.000 8.000</inkml:trace>
</inkml:ink>
</file>

<file path=ppt/ink/ink2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39:59"/>
    </inkml:context>
    <inkml:brush xml:id="br0">
      <inkml:brushProperty name="width" value="0.04539" units="cm"/>
      <inkml:brushProperty name="height" value="0.04539" units="cm"/>
      <inkml:brushProperty name="color" value="#f2395b"/>
    </inkml:brush>
  </inkml:definitions>
  <inkml:trace contextRef="#ctx0" brushRef="#br0">53450.000 1550.000 484,'-27.000'-57.000'39,"-3.000"39.000"12,-3.000 36.000 12,-2.000 39.000 12,-5.000 21.000-1,-2.000 6.000-15,-3.000 7.000-14,-3.000 6.000-13,-2.000 6.000-10,0.000 6.000-4,0.000 7.000-4,0.000 6.000-4,0.000 7.000-3,0.000 10.000-3,0.000 10.000-1,0.000 9.000-4,3.000 2.000 0,6.000-2.000 0,7.000-3.000 1,6.000-3.000 1,4.000-10.000-2,4.000-16.000-3,3.000-15.000-4,3.000-15.000-3,3.000-15.000-3,3.000-12.000-1,3.000-13.000-2,4.000-12.000-2,10.000-12.000-1,19.000-8.000 0,19.000-10.000-1,19.000-9.000 0,10.000-16.000 2,4.000-22.000 2,3.000-22.000 2,3.000-21.000 3,-2.000-12.000 3,-6.000 1.000 0,-6.000-1.000 1,-6.000 1.000 2,-10.000 1.000 1,-12.000 3.000 1,-13.000 3.000 3,-12.000 4.000 2,-7.000 5.000 0,1.000 10.000 0,-1.000 10.000 0,1.000 9.000-1,-7.000 6.000 1,-12.000 3.000 2,-13.000 3.000 1,-12.000 4.000 1,-10.000 5.000 0,-6.000 10.000-4,-6.000 10.000-3,-6.000 9.000-3,-7.000 10.000-4,-6.000 14.000-6,-6.000 11.000-4,-6.000 14.000-6,-1.000 7.000-4,7.000 3.000-2,6.000 3.000-4,7.000 4.000-2,7.000-6.000 0,9.000-11.000 6,10.000-14.000 5,10.000-11.000 5</inkml:trace>
</inkml:ink>
</file>

<file path=ppt/ink/ink2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0"/>
    </inkml:context>
    <inkml:brush xml:id="br0">
      <inkml:brushProperty name="width" value="0.04248" units="cm"/>
      <inkml:brushProperty name="height" value="0.04248" units="cm"/>
      <inkml:brushProperty name="color" value="#f2395b"/>
    </inkml:brush>
  </inkml:definitions>
  <inkml:trace contextRef="#ctx0" brushRef="#br0">54250.000 2950.000 517,'-27.000'162.000'138,"-3.000"-24.000"-34,-3.000-26.000-31,-2.000-24.000-32,0.000-18.000-21,7.000-9.000-7,6.000-10.000-7,7.000-8.000-8,13.000-18.000-11,22.000-25.000-15,22.000-25.000-16,23.000-25.000-14,6.000-11.000-2,-5.000 3.000 14,-7.000 3.000 13,-5.000 4.000 14,-8.000 5.000 10,-5.000 10.000 8,-7.000 10.000 8,-5.000 9.000 8,-8.000 9.000 5,-5.000 9.000 0,-7.000 10.000 2,-5.000 10.000 0,-4.000 5.000 1,0.000 4.000 0,0.000 3.000 1,0.000 3.000 0,4.000-5.000-8,10.000-12.000-15,10.000-13.000-16,9.000-12.000-16,6.000-10.000-5,3.000-6.000 4,3.000-6.000 4,4.000-6.000 4,-1.000-1.000 4,-3.000 7.000 5,-3.000 6.000 5,-2.000 7.000 5,-1.000 0.000 6,3.000-2.000 7,3.000-3.000 7,4.000-3.000 7,-3.000-1.000-2,-5.000 4.000-10,-7.000 3.000-11,-5.000 3.000-12,-6.000 6.000 2,-3.000 9.000 14,-3.000 10.000 13,-2.000 10.000 13,-6.000 8.000 6,-6.000 10.000-1,-6.000 10.000-2,-6.000 9.000-2,-4.000 1.000-1,1.000-6.000-3,-1.000-6.000-3,1.000-6.000-2,1.000-4.000-2,3.000 1.000-2,3.000-1.000-1,4.000 1.000-3,8.000-6.000-7,17.000-8.000-16,15.000-10.000-15,16.000-9.000-15,4.000-12.000-5,-6.000-11.000 6,-6.000-14.000 7,-6.000-11.000 6,-9.000-6.000 5,-8.000 4.000 6,-10.000 3.000 7,-9.000 3.000 4,-7.000 1.000 4,-3.000 1.000-1,-3.000-1.000-1,-2.000 1.000 0,-6.000 2.000 0,-6.000 7.000 3,-6.000 6.000 3,-6.000 7.000 1,-6.000 4.000 2,-2.000 3.000 1,-3.000 3.000 0,-3.000 4.000 1,-1.000 4.000-1,4.000 6.000-1,3.000 7.000-1,3.000 6.000-1,3.000 3.000-3,3.000 0.000-5,3.000 0.000-4,4.000 0.000-5,8.000-5.000-9,17.000-9.000-14,15.000-10.000-15,16.000-8.000-14</inkml:trace>
</inkml:ink>
</file>

<file path=ppt/ink/ink2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0"/>
    </inkml:context>
    <inkml:brush xml:id="br0">
      <inkml:brushProperty name="width" value="0.04617" units="cm"/>
      <inkml:brushProperty name="height" value="0.04617" units="cm"/>
      <inkml:brushProperty name="color" value="#f2395b"/>
    </inkml:brush>
  </inkml:definitions>
  <inkml:trace contextRef="#ctx0" brushRef="#br0">56500.000 2250.000 476,'-2.000'98.000'163,"-3.000"-3.000"-38,-3.000-3.000-38,-2.000-2.000-38,-5.000 3.000-21,-2.000 14.000-5,-3.000 11.000-3,-3.000 14.000-4,-1.000 7.000-6,4.000 3.000-7,3.000 3.000-9,3.000 4.000-7,3.000-1.000-9,3.000-3.000-12,3.000-3.000-12,4.000-2.000-11,1.000-15.000-6,0.000-25.000-1,0.000-25.000-2,0.000-25.000-1</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1"/>
    </inkml:context>
    <inkml:brush xml:id="br0">
      <inkml:brushProperty name="width" value="0.03874" units="cm"/>
      <inkml:brushProperty name="height" value="0.03874" units="cm"/>
      <inkml:brushProperty name="color" value="#f2395b"/>
    </inkml:brush>
  </inkml:definitions>
  <inkml:trace contextRef="#ctx0" brushRef="#br0">52000.000 9000.000 567,'-4.000'-36.000'76,"-5.000"28.000"-14,-7.000 28.000-12,-5.000 29.000-13,-3.000 13.000-9,4.000 1.000-3,3.000-1.000-4,3.000 1.000-4,1.000 2.000-2,1.000 7.000 0,-1.000 6.000 0,1.000 7.000 0,1.000-3.000-1,3.000-8.000-3,3.000-10.000-2,4.000-9.000-3,1.000-7.000-1,0.000-3.000 0,0.000-3.000-2,0.000-2.000 0,4.000-8.000-3,10.000-8.000-2,10.000-10.000-4,9.000-9.000-3,9.000-10.000-2,9.000-9.000-3,10.000-10.000-2,10.000-8.000-3,4.000-14.000-1,0.000-15.000 0,0.000-15.000-1,0.000-16.000 0,-4.000-7.000 0,-5.000 4.000 1,-7.000 3.000 2,-5.000 3.000 0,-11.000 3.000 2,-11.000 3.000 5,-14.000 3.000 2,-11.000 4.000 5,-7.000 4.000 2,0.000 6.000 3,0.000 7.000 2,0.000 6.000 2,-7.000 9.000 1,-11.000 13.000-2,-14.000 12.000-1,-11.000 13.000-1,-7.000 10.000-2,0.000 10.000-2,0.000 10.000-3,0.000 9.000-1,0.000 9.000-4,0.000 9.000-4,0.000 10.000-5,0.000 10.000-5,4.000-3.000-1,10.000-11.000-1,10.000-14.000 1,9.000-11.000 0,4.000-7.000 0,1.000 0.000 3,-1.000 0.000 3,1.000 0.000 1</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1"/>
    </inkml:context>
    <inkml:brush xml:id="br0">
      <inkml:brushProperty name="width" value="0.03327" units="cm"/>
      <inkml:brushProperty name="height" value="0.03327" units="cm"/>
      <inkml:brushProperty name="color" value="#f2395b"/>
    </inkml:brush>
  </inkml:definitions>
  <inkml:trace contextRef="#ctx0" brushRef="#br0">52850.000 9450.000 661,'70.000'26.000'53,"-9.000"4.000"-1,-10.000 3.000-2,-8.000 3.000-2,-9.000 1.000-5,-6.000 1.000-11,-6.000-1.000-11,-6.000 1.000-10,-6.000 1.000-4,-2.000 3.000-1,-3.000 3.000 2,-3.000 4.000-1,-2.000-1.000-7,0.000-3.000-16,0.000-3.000-18,0.000-2.000-16</inkml:trace>
</inkml:ink>
</file>

<file path=ppt/ink/ink2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2"/>
    </inkml:context>
    <inkml:brush xml:id="br0">
      <inkml:brushProperty name="width" value="0.0385" units="cm"/>
      <inkml:brushProperty name="height" value="0.0385" units="cm"/>
      <inkml:brushProperty name="color" value="#f2395b"/>
    </inkml:brush>
  </inkml:definitions>
  <inkml:trace contextRef="#ctx0" brushRef="#br0">54200.000 8250.000 571,'115.000'-44.000'72,"-18.000"13.000"-8,-19.000 12.000-10,-18.000 13.000-8,-10.000 10.000-7,0.000 10.000-6,0.000 10.000-7,0.000 9.000-5,-4.000 9.000-5,-5.000 9.000-2,-7.000 10.000-3,-5.000 10.000-3,-11.000 10.000-3,-11.000 13.000-5,-14.000 12.000-3,-11.000 13.000-4,-14.000 4.000-3,-11.000-3.000-3,-14.000-3.000-1,-11.000-2.000-3,-6.000-6.000 0,4.000-6.000 0,3.000-6.000 1,3.000-6.000 0,3.000-9.000 1,3.000-8.000 1,3.000-10.000 2,4.000-9.000 2,4.000-9.000 1,6.000-5.000 4,7.000-7.000 2,6.000-5.000 4,9.000-6.000 4,13.000-3.000 7,12.000-3.000 7,13.000-2.000 6,12.000-8.000 3,13.000-8.000-3,12.000-10.000-3,13.000-9.000-2,6.000-4.000-3,0.000 4.000-2,0.000 3.000-3,0.000 3.000-3,-2.000 3.000-3,-3.000 3.000-5,-3.000 3.000-3,-2.000 4.000-6,2.000 2.000-4,9.000 4.000-4,10.000 3.000-5,10.000 3.000-4,-4.000 3.000-4,-16.000 3.000-3,-15.000 3.000-3,-15.000 4.000-2,-11.000-1.000-3,-2.000-3.000-5,-3.000-3.000-4,-3.000-2.000-3</inkml:trace>
</inkml:ink>
</file>

<file path=ppt/ink/ink2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4"/>
    </inkml:context>
    <inkml:brush xml:id="br0">
      <inkml:brushProperty name="width" value="0.04444" units="cm"/>
      <inkml:brushProperty name="height" value="0.04444" units="cm"/>
      <inkml:brushProperty name="color" value="#f2395b"/>
    </inkml:brush>
  </inkml:definitions>
  <inkml:trace contextRef="#ctx0" brushRef="#br0">51850.000 13450.000 494,'7.000'-46.000'172,"17.000"10.000"-49,15.000 10.000-48,16.000 9.000-48,5.000 6.000-24,-2.000 3.000 2,-3.000 3.000 2,-3.000 4.000 1,-1.000 1.000 1,4.000 0.000-1,3.000 0.000 0,3.000 0.000 0,-1.000 1.000 0,-2.000 4.000-3,-3.000 3.000-1,-3.000 3.000-1,-4.000 3.000-3,-3.000 3.000-1,-3.000 3.000-1,-2.000 4.000-3,-6.000 2.000 0,-6.000 4.000 0,-6.000 3.000-1,-6.000 3.000 1,-7.000 6.000-1,-6.000 9.000-2,-6.000 10.000 0,-6.000 10.000-1,-10.000 7.000 0,-12.000 6.000 0,-13.000 7.000 1,-12.000 6.000 0,-9.000 3.000 1,-2.000 0.000-1,-3.000 0.000 1,-3.000 0.000 0,-2.000-4.000 0,0.000-5.000 1,0.000-7.000 0,0.000-5.000 0,3.000-9.000 0,6.000-9.000 0,7.000-10.000 1,6.000-8.000-1,3.000-8.000 1,0.000-2.000 2,0.000-3.000 3,0.000-3.000 3,12.000-4.000 4,26.000-3.000 10,24.000-3.000 9,26.000-2.000 8,10.000-6.000 1,-3.000-6.000-7,-3.000-6.000-6,-2.000-6.000-7,13.000-4.000-6,31.000 1.000-2,32.000-1.000-3,31.000 1.000-3,3.000 1.000-1,-25.000 3.000 0,-25.000 3.000 1,-25.000 4.000 1,-13.000 1.000-4,1.000 0.000-11,-1.000 0.000-10,1.000 0.000-11,-4.000 0.000-4,-6.000 0.000 4,-6.000 0.000 2,-6.000 0.000 2,-6.000 1.000-4,-2.000 4.000-10,-3.000 3.000-12,-3.000 3.000-11</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4"/>
    </inkml:context>
    <inkml:brush xml:id="br0">
      <inkml:brushProperty name="width" value="0.04138" units="cm"/>
      <inkml:brushProperty name="height" value="0.04138" units="cm"/>
      <inkml:brushProperty name="color" value="#f2395b"/>
    </inkml:brush>
  </inkml:definitions>
  <inkml:trace contextRef="#ctx0" brushRef="#br0">50600.000 18550.000 531,'-24.000'25.000'128,"4.000"0.000"-28,3.000 0.000-29,3.000 0.000-29,1.000 4.000-16,1.000 10.000-5,-1.000 10.000-4,1.000 9.000-5,-1.000 7.000-3,1.000 7.000-2,-1.000 6.000-2,1.000 7.000-2,-4.000 7.000 0,-6.000 9.000 2,-6.000 10.000 1,-6.000 10.000 2,-2.000 4.000-2,3.000 0.000-7,3.000 0.000-5,4.000 0.000-5,2.000-8.000-11,4.000-16.000-12,3.000-15.000-14,3.000-15.000-13,3.000-14.000-6,3.000-8.000 4,3.000-10.000 3,4.000-9.000 2</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5"/>
    </inkml:context>
    <inkml:brush xml:id="br0">
      <inkml:brushProperty name="width" value="0.03733" units="cm"/>
      <inkml:brushProperty name="height" value="0.03733" units="cm"/>
      <inkml:brushProperty name="color" value="#f2395b"/>
    </inkml:brush>
  </inkml:definitions>
  <inkml:trace contextRef="#ctx0" brushRef="#br0">51050.000 19550.000 589,'70.000'46.000'130,"-9.000"-5.000"-28,-10.000-7.000-30,-8.000-5.000-29,-9.000-3.000-18,-6.000 4.000-6,-6.000 3.000-6,-6.000 3.000-6,-4.000 4.000-13,1.000 7.000-17,-1.000 6.000-18,1.000 7.000-18</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5"/>
    </inkml:context>
    <inkml:brush xml:id="br0">
      <inkml:brushProperty name="width" value="0.04075" units="cm"/>
      <inkml:brushProperty name="height" value="0.04075" units="cm"/>
      <inkml:brushProperty name="color" value="#f2395b"/>
    </inkml:brush>
  </inkml:definitions>
  <inkml:trace contextRef="#ctx0" brushRef="#br0">52800.000 18650.000 539,'70.000'-22.000'94,"-9.000"6.000"-17,-10.000 7.000-17,-8.000 6.000-16,-3.000 3.000-11,7.000 0.000-2,6.000 0.000-4,7.000 0.000-3,-1.000 4.000-4,-6.000 10.000-3,-6.000 10.000-4,-6.000 9.000-3,-9.000 7.000-3,-8.000 7.000-4,-10.000 6.000-2,-9.000 7.000-5,-9.000 4.000 0,-5.000 3.000 0,-7.000 3.000 1,-5.000 4.000 0,-4.000-1.000 1,0.000-3.000-1,0.000-3.000-2,0.000-2.000 0,-4.000-3.000-1,-5.000 1.000-1,-7.000-1.000-1,-5.000 1.000-1,8.000-6.000 2,26.000-8.000 6,24.000-10.000 6,26.000-9.000 6,12.000-9.000 2,0.000-5.000-3,0.000-7.000-1,0.000-5.000-2,0.000-4.000-2,0.000 0.000-2,0.000 0.000 0,0.000 0.000-2,-2.000 0.000-1,-3.000 0.000-1,-3.000 0.000-2,-2.000 0.000-2</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41"/>
    </inkml:context>
    <inkml:brush xml:id="br0">
      <inkml:brushProperty name="width" value="0.07302" units="cm"/>
      <inkml:brushProperty name="height" value="0.07302" units="cm"/>
      <inkml:brushProperty name="color" value="#00bff3"/>
    </inkml:brush>
  </inkml:definitions>
  <inkml:trace contextRef="#ctx0" brushRef="#br0">7300.000 39600.000,'10.000'26.000,"0.000"0.000,0.000 1.000,1.000-1.000,-1.000 0.000,0.000 0.000,0.000 1.000,1.000-1.000,-1.000 0.000,0.000 0.000,0.000 1.000,0.000-1.000,0.000 0.000,1.000 0.000,-1.000 1.000,0.000-1.000,0.000 0.000,0.000 0.000,0.000 1.000,1.000-1.000,-1.000 0.000,0.000 0.000,0.000 0.000,1.000 1.000,-1.000-1.000,0.000 0.000,0.000 0.000,0.000 1.000,0.000-1.000,1.000 0.000,-1.000 0.000,0.000 0.000,0.000 1.000,1.000-1.000,-1.000 0.000,0.000 0.000,0.000 1.000,0.000-1.000,0.000 0.000,1.000 1.000</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7"/>
    </inkml:context>
    <inkml:brush xml:id="br0">
      <inkml:brushProperty name="width" value="0.04977" units="cm"/>
      <inkml:brushProperty name="height" value="0.04977" units="cm"/>
      <inkml:brushProperty name="color" value="#f2395b"/>
    </inkml:brush>
  </inkml:definitions>
  <inkml:trace contextRef="#ctx0" brushRef="#br0">52700.000 24100.000 442,'21.000'-113.000'48,"-5.000"26.000"-5,-7.000 24.000-5,-5.000 26.000-6,-8.000 13.000-4,-5.000 4.000-6,-7.000 3.000-5,-5.000 3.000-5,-9.000 1.000-3,-9.000 1.000-1,-10.000-1.000 1,-8.000 1.000 0,-8.000 4.000-2,-2.000 9.000-3,-3.000 10.000-2,-3.000 10.000-2,-6.000 8.000-2,-5.000 10.000-1,-7.000 10.000 0,-5.000 9.000-1,-6.000 7.000 0,-3.000 7.000 3,-3.000 6.000 1,-2.000 7.000 1,2.000 4.000 2,9.000 3.000 0,10.000 3.000-1,10.000 4.000 1,10.000-1.000 0,13.000-3.000 0,12.000-3.000-1,13.000-2.000 1,7.000 0.000 1,4.000 7.000 3,3.000 6.000 2,3.000 7.000 3,4.000-4.000 0,7.000-12.000-3,6.000-13.000-2,7.000-12.000-3,8.000-10.000-2,14.000-6.000-1,11.000-6.000-1,14.000-6.000-1,10.000-9.000-2,9.000-8.000-2,10.000-10.000-3,10.000-9.000-3,5.000-12.000-2,4.000-11.000-1,3.000-14.000-1,3.000-11.000-2,-1.000-11.000 0,-2.000-5.000 0,-3.000-7.000 1,-3.000-5.000-1,-7.000-3.000 2,-9.000 4.000 0,-10.000 3.000 2,-8.000 3.000 0,-12.000 4.000 3,-12.000 7.000 2,-13.000 6.000 4,-12.000 7.000 2,-13.000 5.000 5,-12.000 7.000 4,-13.000 6.000 6,-12.000 7.000 4,-10.000 10.000 3,-6.000 16.000-3,-6.000 15.000 0,-6.000 17.000-3,-2.000 10.000 1,3.000 6.000-1,3.000 7.000 2,4.000 6.000-1,4.000-1.000 1,6.000-5.000 0,7.000-7.000-1,6.000-5.000 0,4.000-6.000-1,4.000-3.000-2,3.000-3.000-3,3.000-2.000-1,7.000-6.000-4,14.000-6.000-3,11.000-6.000-6,14.000-6.000-3,11.000-12.000-6,14.000-15.000-5,11.000-15.000-7,14.000-16.000-5,5.000-10.000-2,1.000-3.000 1,-1.000-3.000 3,1.000-2.000 1,-4.000-1.000 4,-6.000 3.000 4,-6.000 3.000 3,-6.000 4.000 5,-9.000 5.000 3,-8.000 10.000 3,-10.000 10.000 2,-9.000 9.000 2,-10.000 12.000 9,-9.000 16.000 14,-10.000 15.000 14,-8.000 17.000 15,-4.000 7.000 2,3.000 0.000-8,3.000 0.000-10,4.000 0.000-9,1.000-2.000-7,0.000-3.000-3,0.000-3.000-4,0.000-2.000-4,9.000-6.000-4,19.000-6.000-7,19.000-6.000-6,19.000-6.000-6,5.000-9.000-4,-5.000-8.000-2,-7.000-10.000-2,-5.000-9.000-1,0.000-13.000-1,10.000-16.000-2,10.000-15.000 0,9.000-15.000-2,1.000-11.000 2,-6.000-2.000 4,-6.000-3.000 5,-6.000-3.000 4,-9.000 1.000 4,-8.000 6.000 1,-10.000 7.000 1,-9.000 6.000 3,-7.000 7.000 3,-3.000 10.000 5,-3.000 10.000 4,-2.000 9.000 6,-9.000 15.000 9,-12.000 22.000 15,-13.000 22.000 15,-12.000 23.000 15,-5.000 13.000 1,3.000 6.000-12,3.000 7.000-12,4.000 6.000-11,2.000 1.000-9,4.000-3.000-3,3.000-3.000-4,3.000-2.000-5,1.000 0.000-1,1.000 7.000-2,-1.000 6.000-1,1.000 7.000 0,1.000-3.000-2,3.000-8.000-1,3.000-10.000-1,4.000-9.000-1,10.000-13.000-4,19.000-16.000-9,19.000-15.000-9,19.000-15.000-8,4.000-14.000-3,-9.000-8.000 4,-10.000-10.000 4,-8.000-9.000 5,-4.000-13.000 1,3.000-16.000 2,3.000-15.000 1,4.000-15.000 1,-6.000-4.000 2,-11.000 9.000 1,-14.000 10.000 3,-11.000 10.000 1,-7.000 8.000 2,0.000 10.000 1,0.000 10.000-1,0.000 9.000 1,-5.000 6.000-2,-9.000 3.000-2,-10.000 3.000-2,-8.000 4.000-3,-6.000 5.000-3,1.000 10.000-4,-1.000 10.000-6,1.000 9.000-3,-1.000 6.000-5,1.000 3.000-2,-1.000 3.000-4,1.000 4.000-2</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7"/>
    </inkml:context>
    <inkml:brush xml:id="br0">
      <inkml:brushProperty name="width" value="0.0481" units="cm"/>
      <inkml:brushProperty name="height" value="0.0481" units="cm"/>
      <inkml:brushProperty name="color" value="#f2395b"/>
    </inkml:brush>
  </inkml:definitions>
  <inkml:trace contextRef="#ctx0" brushRef="#br0">55700.000 24800.000 457,'-44.000'26.000'82,"13.000"4.000"-9,12.000 3.000-9,13.000 3.000-9,9.000 1.000-7,6.000 1.000-6,7.000-1.000-7,6.000 1.000-6,4.000 1.000-3,4.000 3.000-1,3.000 3.000 1,3.000 4.000 0,1.000-3.000-15,1.000-5.000-25,-1.000-7.000-28,1.000-5.000-27</inkml:trace>
</inkml:ink>
</file>

<file path=ppt/ink/ink2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8"/>
    </inkml:context>
    <inkml:brush xml:id="br0">
      <inkml:brushProperty name="width" value="0.05264" units="cm"/>
      <inkml:brushProperty name="height" value="0.05264" units="cm"/>
      <inkml:brushProperty name="color" value="#f2395b"/>
    </inkml:brush>
  </inkml:definitions>
  <inkml:trace contextRef="#ctx0" brushRef="#br0">57950.000 23900.000 417,'-29.000'-21.000'103,"-5.000"10.000"-23,-7.000 10.000-24,-5.000 9.000-24,-6.000 9.000-12,-3.000 9.000-2,-3.000 10.000-2,-2.000 10.000-2,-3.000 7.000-1,1.000 6.000 0,-1.000 7.000 1,1.000 6.000 0,-1.000 6.000 0,1.000 6.000-2,-1.000 7.000 0,1.000 6.000-1,4.000 1.000-1,9.000-3.000-1,10.000-3.000 0,10.000-2.000-2,5.000-8.000-1,4.000-8.000-1,3.000-10.000 0,3.000-9.000-2,4.000-7.000 0,7.000-3.000-3,6.000-3.000-2,7.000-2.000-2,7.000-6.000-1,9.000-6.000-3,10.000-6.000-3,10.000-6.000-1,7.000-10.000-4,6.000-12.000-3,7.000-13.000-4,6.000-12.000-5,6.000-12.000 0,6.000-8.000 1,7.000-10.000 1,6.000-9.000 2,1.000-4.000 2,-3.000 4.000 3,-3.000 3.000 3,-2.000 3.000 3,-6.000 4.000 3,-6.000 7.000 3,-6.000 6.000 3,-6.000 7.000 3,-13.000 13.000 11,-19.000 22.000 19,-18.000 22.000 18,-19.000 23.000 19,-12.000 11.000 3,-2.000 4.000-15,-3.000 3.000-13,-3.000 3.000-15,-1.000-1.000-7,4.000-2.000-3,3.000-3.000-3,3.000-3.000-1,3.000-1.000-6,3.000 4.000-6,3.000 3.000-9,4.000 3.000-7,11.000-11.000-4,23.000-25.000-3,22.000-25.000-1,22.000-25.000-3,5.000-16.000 0,-8.000-6.000 3,-10.000-6.000 1,-9.000-6.000 2,-5.000-9.000 3,0.000-8.000 2,0.000-10.000 3,0.000-9.000 4,-4.000-5.000 1,-5.000 0.000 1,-7.000 0.000 1,-5.000 0.000 1,-4.000 4.000 1,0.000 10.000 0,0.000 10.000 0,0.000 9.000 2,-8.000 9.000 3,-16.000 9.000 7,-15.000 10.000 8,-15.000 10.000 7,-12.000 8.000-1,-6.000 10.000-10,-6.000 10.000-9,-6.000 9.000-11,-4.000 7.000-6,1.000 7.000-3,-1.000 6.000-3,1.000 7.000-3,2.000 4.000-4,7.000 3.000-3,6.000 3.000-4,7.000 4.000-3,5.000-3.000-1,7.000-5.000 1,6.000-7.000 1,7.000-5.000 1</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09"/>
    </inkml:context>
    <inkml:brush xml:id="br0">
      <inkml:brushProperty name="width" value="0.04839" units="cm"/>
      <inkml:brushProperty name="height" value="0.04839" units="cm"/>
      <inkml:brushProperty name="color" value="#f2395b"/>
    </inkml:brush>
  </inkml:definitions>
  <inkml:trace contextRef="#ctx0" brushRef="#br0">59450.000 24900.000 454,'137.000'1.000'105,"-24.000"4.000"-18,-26.000 3.000-19,-24.000 3.000-17,-15.000 1.000-12,-3.000 1.000-5,-3.000-1.000-3,-2.000 1.000-6,-6.000 2.000-3,-6.000 7.000-4,-6.000 6.000-4,-6.000 7.000-3,-6.000 4.000-3,-2.000 3.000-3,-3.000 3.000-2,-3.000 4.000-2,-7.000 2.000-1,-9.000 4.000 0,-10.000 3.000 0,-8.000 3.000 1,-8.000 1.000-4,-2.000 1.000-6,-3.000-1.000-8,-3.000 1.000-6,-2.000-6.000-3,0.000-8.000 1,0.000-10.000 1,0.000-9.000 2,1.000-5.000 3,4.000 0.000 5,3.000 0.000 5,3.000 0.000 5,10.000-4.000 7,20.000-5.000 9,18.000-7.000 8,20.000-5.000 10,11.000-6.000 1,7.000-3.000-7,6.000-3.000-5,7.000-2.000-7,4.000-1.000-3,3.000 3.000-1,3.000 3.000-2,4.000 4.000-1,-3.000-1.000-1,-5.000-3.000 0,-7.000-3.000 0,-5.000-2.000 0,-4.000-1.000 0,0.000 3.000 1,0.000 3.000 1,0.000 4.000 1</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11"/>
    </inkml:context>
    <inkml:brush xml:id="br0">
      <inkml:brushProperty name="width" value="0.04395" units="cm"/>
      <inkml:brushProperty name="height" value="0.04395" units="cm"/>
      <inkml:brushProperty name="color" value="#f2395b"/>
    </inkml:brush>
  </inkml:definitions>
  <inkml:trace contextRef="#ctx0" brushRef="#br0">15900.000 23000.000 500,'-50.000'1.000'2,"0.000"4.000"3,0.000 3.000 3,0.000 3.000 4,12.000-1.000 8,26.000-2.000 13,24.000-3.000 14,26.000-3.000 13,10.000-2.000 2,-3.000 0.000-11,-3.000 0.000-11,-2.000 0.000-10,-1.000-2.000-7,3.000-3.000-4,3.000-3.000-4,4.000-2.000-4,2.000-1.000-1,4.000 3.000 0,3.000 3.000 1,3.000 4.000 1,4.000-1.000-1,7.000-3.000-5,6.000-3.000-5,7.000-2.000-3,5.000-1.000-2,7.000 3.000-1,6.000 3.000 1,7.000 4.000-2,8.000-1.000 0,14.000-3.000-2,11.000-3.000-2,14.000-2.000-2,7.000-3.000 0,3.000 1.000 0,3.000-1.000 2,4.000 1.000 1,1.000-1.000 0,0.000 1.000 1,0.000-1.000-1,0.000 1.000 0,0.000-1.000 0,0.000 1.000-1,0.000-1.000 0,0.000 1.000 0,-2.000-1.000 0,-3.000 1.000-1,-3.000-1.000 2,-2.000 1.000-1,-9.000-1.000 1,-12.000 1.000 0,-13.000-1.000 0,-12.000 1.000 1,-10.000 1.000 0,-6.000 3.000-1,-6.000 3.000 0,-6.000 4.000 0,-6.000-1.000 0,-2.000-3.000 2,-3.000-3.000 0,-3.000-2.000 1,-7.000-1.000 0,-9.000 3.000-1,-10.000 3.000-2,-8.000 4.000-2,-8.000 1.000-2,-2.000 0.000-1,-3.000 0.000-2,-3.000 0.000-3</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11"/>
    </inkml:context>
    <inkml:brush xml:id="br0">
      <inkml:brushProperty name="width" value="0.02761" units="cm"/>
      <inkml:brushProperty name="height" value="0.02761" units="cm"/>
      <inkml:brushProperty name="color" value="#f2395b"/>
    </inkml:brush>
  </inkml:definitions>
  <inkml:trace contextRef="#ctx0" brushRef="#br0">15800.000 20050.000 796,'-18.000'-22.000'3,"17.000"6.000"4,15.000 7.000 5,16.000 6.000 5,15.000 9.000 3,16.000 13.000-1,15.000 12.000 1,17.000 13.000-1,14.000 12.000 0,17.000 13.000-1,15.000 12.000-1,16.000 13.000-2,10.000 4.000-3,7.000-3.000-6,6.000-3.000-7,7.000-2.000-5,7.000-1.000-4,9.000 3.000-2,10.000 3.000-2,10.000 4.000-2,4.000 2.000-3,0.000 4.000-2,0.000 3.000-2,0.000 3.000-3,0.000-1.000-2,0.000-2.000 0,0.000-3.000 0,0.000-3.000 0,-21.000-12.000 1,-40.000-18.000 4,-40.000-19.000 2,-41.000-18.000 3</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14"/>
    </inkml:context>
    <inkml:brush xml:id="br0">
      <inkml:brushProperty name="width" value="0.03752" units="cm"/>
      <inkml:brushProperty name="height" value="0.03752" units="cm"/>
      <inkml:brushProperty name="color" value="#f2395b"/>
    </inkml:brush>
  </inkml:definitions>
  <inkml:trace contextRef="#ctx0" brushRef="#br0">10750.000 13300.000 586,'25.000'-44.000'91,"0.000"13.000"-20,0.000 12.000-19,0.000 13.000-21,1.000 9.000-11,4.000 6.000-2,3.000 7.000-3,3.000 6.000-3,-1.000 4.000 0,-2.000 4.000 0,-3.000 3.000 1,-3.000 3.000 1,-6.000 6.000-3,-5.000 9.000-6,-7.000 10.000-6,-5.000 10.000-7,-9.000 5.000-3,-9.000 4.000-2,-10.000 3.000-2,-8.000 3.000-2,-8.000-2.000 0,-2.000-6.000 3,-3.000-6.000 1,-3.000-6.000 3,1.000-7.000 3,6.000-6.000 1,7.000-6.000 2,6.000-6.000 2,4.000-6.000 2,4.000-2.000 2,3.000-3.000 3,3.000-3.000 1,9.000-2.000 2,16.000 0.000-1,15.000 0.000-1,17.000 0.000 0,8.000 0.000-1,4.000 0.000 0,3.000 0.000 1,3.000 0.000-1,-4.000 0.000 0,-8.000 0.000-1,-10.000 0.000 0,-9.000 0.000-1,-5.000 0.000 0,0.000 0.000 0,0.000 0.000 1,0.000 0.000-1,-4.000 1.000 2,-5.000 4.000 2,-7.000 3.000 2,-5.000 3.000 3,-8.000 1.000-1,-5.000 1.000-1,-7.000-1.000-3,-5.000 1.000-1,-15.000 10.000-2,-22.000 22.000 1,-22.000 22.000-1,-21.000 23.000 1,-3.000-1.000-7,20.000-22.000-10,18.000-22.000-12,20.000-21.000-11,11.000-20.000-11,7.000-15.000-9,6.000-15.000-11,7.000-16.000-9</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14"/>
    </inkml:context>
    <inkml:brush xml:id="br0">
      <inkml:brushProperty name="width" value="0.0366" units="cm"/>
      <inkml:brushProperty name="height" value="0.0366" units="cm"/>
      <inkml:brushProperty name="color" value="#f2395b"/>
    </inkml:brush>
  </inkml:definitions>
  <inkml:trace contextRef="#ctx0" brushRef="#br0">11400.000 15100.000 601,'46.000'1.000'23,"-5.000"4.000"3,-7.000 3.000 1,-5.000 3.000 2,-3.000 4.000 3,4.000 7.000 3,3.000 6.000 4,3.000 7.000 3,3.000 0.000-2,3.000-2.000-6,3.000-3.000-7,4.000-3.000-6,-3.000-1.000-7,-5.000 4.000-6,-7.000 3.000-7,-5.000 3.000-5,-4.000 1.000-4,0.000 1.000 4,0.000-1.000 1,0.000 1.000 2</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14"/>
    </inkml:context>
    <inkml:brush xml:id="br0">
      <inkml:brushProperty name="width" value="0.03821" units="cm"/>
      <inkml:brushProperty name="height" value="0.03821" units="cm"/>
      <inkml:brushProperty name="color" value="#f2395b"/>
    </inkml:brush>
  </inkml:definitions>
  <inkml:trace contextRef="#ctx0" brushRef="#br0">12500.000 13400.000 575,'71.000'-22.000'76,"-5.000"6.000"-11,-7.000 7.000-12,-5.000 6.000-11,-4.000 6.000-8,0.000 6.000-5,0.000 7.000-4,0.000 6.000-5,-4.000 6.000-2,-5.000 6.000-2,-7.000 7.000-1,-5.000 6.000-2,-8.000 1.000-3,-5.000-3.000-3,-7.000-3.000-6,-5.000-2.000-3,-4.000 0.000-3,0.000 7.000 0,0.000 6.000 0,0.000 7.000 0,-4.000 0.000 0,-5.000-2.000 0,-7.000-3.000 0,-5.000-3.000 0,-3.000-4.000 0,4.000-3.000 2,3.000-3.000 0,3.000-2.000 1,-4.000 2.000 0,-8.000 9.000 0,-10.000 10.000 1,-9.000 10.000-1,-2.000 0.000-1,6.000-5.000-2,7.000-7.000-3,6.000-5.000-2,1.000-4.000-3,-3.000 0.000-1,-3.000 0.000-1,-2.000 0.000-2,0.000-4.000 1,7.000-5.000 6,6.000-7.000 5,7.000-5.000 5,7.000-6.000 5,9.000-3.000 2,10.000-3.000 4,10.000-2.000 4,5.000-5.000-1,4.000-2.000-4,3.000-3.000-5,3.000-3.000-3,1.000-2.000-5,1.000 0.000-2,-1.000 0.000-4,1.000 0.000-3,-1.000 0.000-1,1.000 0.000 0,-1.000 0.000-1,1.000 0.000 2,-3.000-2.000-1,-2.000-3.000 3,-3.000-3.000 1,-3.000-2.000 2,-1.000-3.000-1,4.000 1.000-6,3.000-1.000-4,3.000 1.000-6,1.000-1.000-2,1.000 1.000-2,-1.000-1.000 0,1.000 1.000-1,-3.000-3.000 1,-2.000-2.000 2,-3.000-3.000 2,-3.000-3.000 3</inkml:trace>
</inkml:ink>
</file>

<file path=ppt/ink/ink2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15"/>
    </inkml:context>
    <inkml:brush xml:id="br0">
      <inkml:brushProperty name="width" value="0.04904" units="cm"/>
      <inkml:brushProperty name="height" value="0.04904" units="cm"/>
      <inkml:brushProperty name="color" value="#f2395b"/>
    </inkml:brush>
  </inkml:definitions>
  <inkml:trace contextRef="#ctx0" brushRef="#br0">14050.000 13700.000 448,'0.000'51.000'109,"0.000"4.000"-26,0.000 3.000-27,0.000 3.000-25,-5.000 6.000-15,-9.000 9.000-3,-10.000 10.000-3,-8.000 10.000-2,-6.000 2.000-3,1.000-3.000-2,-1.000-3.000-3,1.000-2.000-3,1.000-11.000-1,3.000-15.000-1,3.000-15.000-2,4.000-16.000 0,13.000-24.000-8,26.000-31.000-15,24.000-31.000-13,26.000-31.000-15,8.000-10.000-1,-5.000 13.000 13,-7.000 12.000 12,-5.000 13.000 13,-8.000 10.000 10,-5.000 10.000 6,-7.000 10.000 7,-5.000 9.000 6,-8.000 10.000 7,-5.000 14.000 7,-7.000 11.000 8,-5.000 14.000 7,-4.000 3.000 2,0.000-2.000-5,0.000-3.000-5,0.000-3.000-5,4.000-10.000-7,10.000-16.000-12,10.000-15.000-10,9.000-15.000-12,4.000-9.000-7,1.000 1.000-2,-1.000-1.000-5,1.000 1.000-2,-3.000 2.000 1,-2.000 7.000 6,-3.000 6.000 8,-3.000 7.000 5,-7.000 11.000 11,-9.000 20.000 13,-10.000 18.000 13,-8.000 20.000 14,-6.000 3.000 3,1.000-8.000-4,-1.000-10.000-4,1.000-9.000-6,7.000-15.000-10,16.000-18.000-15,15.000-19.000-17,17.000-18.000-15,3.000-6.000-5,-5.000 10.000 4,-7.000 10.000 5,-5.000 9.000 5,-6.000 12.000 12,-3.000 16.000 19,-3.000 15.000 19,-2.000 17.000 20,-5.000 5.000 4,-2.000-3.000-10,-3.000-3.000-9,-3.000-2.000-9,2.000-5.000-10,10.000-2.000-7,10.000-3.000-8,9.000-3.000-8,4.000-7.000-3,1.000-9.000 0,-1.000-10.000 1,1.000-8.000 1,-3.000-9.000-2,-2.000-6.000-3,-3.000-6.000-5,-3.000-6.000-3,-6.000-6.000-1,-5.000-2.000 4,-7.000-3.000 3,-5.000-3.000 4,-4.000-2.000 3,0.000 0.000 2,0.000 0.000 3,0.000 0.000 4,-4.000 4.000 0,-5.000 10.000 2,-7.000 10.000 1,-5.000 9.000 1,-8.000 7.000 2,-5.000 7.000 0,-7.000 6.000 2,-5.000 7.000 1,-3.000 4.000 1,4.000 3.000 0,3.000 3.000 2,3.000 4.000 0,3.000 1.000-1,3.000 0.000 1,3.000 0.000-2,4.000 0.000 1,11.000-7.000-10,23.000-11.000-15,22.000-14.000-17,22.000-11.000-15,12.000-15.000-6,3.000-16.000 7,3.000-15.000 7,4.000-15.000 7,-1.000-9.000 5,-3.000 1.000 4,-3.000-1.000 3,-2.000 1.000 3,-5.000 1.000 4,-2.000 3.000 2,-3.000 3.000 4,-3.000 4.000 2,-6.000 2.000 2,-5.000 4.000 1,-7.000 3.000 2,-5.000 3.000 2,-8.000 3.000 1,-5.000 3.000 3,-7.000 3.000 3,-5.000 4.000 2,-4.000 4.000 2,0.000 6.000 2,0.000 7.000 2,0.000 6.000 2,0.000 3.000 2,0.000 0.000 2,0.000 0.000 1,0.000 0.000 2,0.000 7.000 4,0.000 17.000 8,0.000 15.000 8,0.000 16.000 7,0.000 10.000 0,0.000 7.000-7,0.000 6.000-6,0.000 7.000-7,0.000 7.000-5,0.000 9.000-6,0.000 10.000-5,0.000 10.000-5,0.000 10.000-4,0.000 13.000-2,0.000 12.000-3,0.000 13.000-3,0.000 12.000-1,0.000 13.000-4,0.000 12.000-2,0.000 13.000-3,1.000 4.000-6,4.000-3.000-9,3.000-3.000-11,3.000-2.000-10,-1.000-15.000-3,-2.000-25.000 2,-3.000-25.000 1,-3.000-25.000 3,-1.000-18.000-1,4.000-8.000-2,3.000-10.000-2,3.000-9.000-4</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41"/>
    </inkml:context>
    <inkml:brush xml:id="br0">
      <inkml:brushProperty name="width" value="0.07302" units="cm"/>
      <inkml:brushProperty name="height" value="0.07302" units="cm"/>
      <inkml:brushProperty name="color" value="#00bff3"/>
    </inkml:brush>
  </inkml:definitions>
  <inkml:trace contextRef="#ctx0" brushRef="#br0">8613.000 38658.000,'-16.000'0.000,"8.000"0.000,0.000 0.000,1.000 0.000,-1.000 0.000,0.000 0.000,0.000 0.000,8.000-8.000,0.000 0.000,8.000 0.000,0.000 0.000,0.000-7.000,-1.000-1.000,9.000 0.000,0.000 1.000,-1.000-17.000,1.000 1.000,15.000 0.000,1.000-1.000,-1.000-7.000,1.000 0.000,15.000-16.000,0.000 0.000,-8.000 0.000,0.000 1.000,24.000-40.000,-1.000 0.000,-7.000 15.000,0.000 1.000,16.000-8.000,-1.000 0.000,-7.000 31.000,0.000 0.000,39.000-47.000,0.000 0.000,-40.000 32.000,1.000-1.000,23.000-23.000,0.000 0.000,-7.000 24.000,-1.000-1.000,-15.000 9.000,0.000-1.000,-1.000 8.000,1.000 0.000,23.000-7.000,1.000-1.000,-40.000 8.000</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6"/>
    </inkml:context>
    <inkml:brush xml:id="br0">
      <inkml:brushProperty name="width" value="0.03919" units="cm"/>
      <inkml:brushProperty name="height" value="0.03919" units="cm"/>
      <inkml:brushProperty name="color" value="#f2395b"/>
    </inkml:brush>
  </inkml:definitions>
  <inkml:trace contextRef="#ctx0" brushRef="#br0">12200.000 32500.000 561,'-2.000'260.000'163,"-3.000"-27.000"-40,-3.000-28.000-40,-2.000-28.000-41,-6.000-9.000-24,-6.000 14.000-9,-6.000 11.000-8,-6.000 14.000-9,-1.000-7.000-6,7.000-25.000-3,6.000-25.000-2,7.000-25.000-3,4.000-15.000-4,3.000-2.000-5,3.000-3.000-6,4.000-3.000-4,1.000-12.000-2,0.000-18.000 2,0.000-19.000 1,0.000-18.000 2</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6"/>
    </inkml:context>
    <inkml:brush xml:id="br0">
      <inkml:brushProperty name="width" value="0.03604" units="cm"/>
      <inkml:brushProperty name="height" value="0.03604" units="cm"/>
      <inkml:brushProperty name="color" value="#f2395b"/>
    </inkml:brush>
  </inkml:definitions>
  <inkml:trace contextRef="#ctx0" brushRef="#br0">12300.000 34200.000 610,'9.000'-46.000'95,"19.000"10.000"-15,19.000 10.000-17,19.000 9.000-16,7.000 6.000-12,-3.000 3.000-7,-3.000 3.000-8,-2.000 4.000-8,-3.000 2.000-5,1.000 4.000-5,-1.000 3.000-3,1.000 3.000-4,-3.000 1.000-4,-2.000 1.000-2,-3.000-1.000-4,-3.000 1.000-2,-4.000-3.000-8,-3.000-2.000-12,-3.000-3.000-12,-2.000-3.000-13</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6"/>
    </inkml:context>
    <inkml:brush xml:id="br0">
      <inkml:brushProperty name="width" value="0.04838" units="cm"/>
      <inkml:brushProperty name="height" value="0.04838" units="cm"/>
      <inkml:brushProperty name="color" value="#f2395b"/>
    </inkml:brush>
  </inkml:definitions>
  <inkml:trace contextRef="#ctx0" brushRef="#br0">13700.000 32200.000 454,'0.000'-49.000'2,"0.000"4.000"5,0.000 3.000 4,0.000 3.000 4,0.000 21.000 11,0.000 42.000 19,0.000 40.000 18,0.000 41.000 18,0.000 26.000 1,0.000 13.000-16,0.000 12.000-16,0.000 13.000-16,-2.000 15.000-11,-3.000 19.000-6,-3.000 19.000-4,-2.000 19.000-6,-3.000 9.000-4,1.000 0.000-3,-1.000 0.000-1,1.000 0.000-4,1.000 4.000 0,3.000 10.000 0,3.000 10.000 1,4.000 9.000 2,1.000-4.000-11,0.000-15.000-20,0.000-15.000-20,0.000-16.000-21,0.000-30.000-7,0.000-44.000 6,0.000-43.000 7,0.000-44.000 7</inkml:trace>
</inkml:ink>
</file>

<file path=ppt/ink/ink2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7"/>
    </inkml:context>
    <inkml:brush xml:id="br0">
      <inkml:brushProperty name="width" value="0.03734" units="cm"/>
      <inkml:brushProperty name="height" value="0.03734" units="cm"/>
      <inkml:brushProperty name="color" value="#f2395b"/>
    </inkml:brush>
  </inkml:definitions>
  <inkml:trace contextRef="#ctx0" brushRef="#br0">15900.000 31900.000 589,'1.000'-46.000'8,"4.000"10.000"16,3.000 10.000 16,3.000 9.000 16,6.000 7.000 5,9.000 7.000-8,10.000 6.000-7,10.000 7.000-8,5.000 5.000-7,4.000 7.000-7,3.000 6.000-7,3.000 7.000-6,-4.000 4.000-9,-8.000 3.000-10,-10.000 3.000-8,-9.000 4.000-9,-9.000 2.000-8,-5.000 4.000-5,-7.000 3.000-5,-5.000 3.000-7,-9.000 1.000 0,-9.000 1.000 2,-10.000-1.000 3,-8.000 1.000 3,-4.000-7.000 5,3.000-12.000 6,3.000-13.000 6,4.000-12.000 7</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8"/>
    </inkml:context>
    <inkml:brush xml:id="br0">
      <inkml:brushProperty name="width" value="0.04577" units="cm"/>
      <inkml:brushProperty name="height" value="0.04577" units="cm"/>
      <inkml:brushProperty name="color" value="#f2395b"/>
    </inkml:brush>
  </inkml:definitions>
  <inkml:trace contextRef="#ctx0" brushRef="#br0">15500.000 32700.000 480,'-71.000'1.000'1,"10.000"4.000"0,10.000 3.000 1,9.000 3.000 0,6.000 7.000 8,3.000 14.000 14,3.000 11.000 14,4.000 14.000 14,2.000 8.000 3,4.000 7.000-9,3.000 6.000-9,3.000 7.000-10,1.000 2.000-6,1.000 1.000-4,-1.000-1.000-5,1.000 1.000-4,1.000-4.000-5,3.000-6.000-6,3.000-6.000-6,4.000-6.000-5,19.000-27.000-9,39.000-47.000-11,36.000-47.000-10,39.000-46.000-11,11.000-18.000 2,-11.000 13.000 15,-14.000 12.000 14,-11.000 13.000 15,-9.000 12.000 9,-3.000 13.000 2,-3.000 12.000 4,-2.000 13.000 2,-8.000 9.000 4,-8.000 6.000 3,-10.000 7.000 2,-9.000 6.000 4,-10.000 6.000 1,-9.000 6.000-2,-10.000 7.000-2,-8.000 6.000 0,-9.000 9.000-5,-6.000 13.000-5,-6.000 12.000-5,-6.000 13.000-6,-15.000 9.000-3,-21.000 6.000-2,-22.000 7.000-2,-22.000 6.000-1,-13.000-1.000-1,-3.000-5.000 0,-3.000-7.000 0,-2.000-5.000 0,-5.000-8.000 0,-2.000-5.000 2,-3.000-7.000 1,-3.000-5.000 1,1.000-6.000 4,6.000-3.000 6,7.000-3.000 6,6.000-2.000 5,7.000-5.000 4,10.000-2.000 0,10.000-3.000-1,9.000-3.000 1,15.000-4.000 2,22.000-3.000 5,22.000-3.000 4,23.000-2.000 4,20.000-6.000 0,23.000-6.000-6,22.000-6.000-6,22.000-6.000-5,15.000-7.000-5,9.000-6.000-6,10.000-6.000-5,10.000-6.000-6,2.000-4.000-2,-3.000 1.000-2,-3.000-1.000-2,-2.000 1.000-1,-8.000 1.000-1,-8.000 3.000-2,-10.000 3.000-1,-9.000 4.000-1,-10.000 2.000 0,-9.000 4.000 0,-10.000 3.000 2,-8.000 3.000 1,-15.000-4.000-2,-19.000-8.000-5,-18.000-10.000-3,-19.000-9.000-5,-15.000-7.000 1,-8.000-3.000 5,-10.000-3.000 7,-9.000-2.000 6,-5.000-1.000 4,0.000 3.000 4,0.000 3.000 4,0.000 4.000 3,1.000 4.000 4,4.000 6.000 3,3.000 7.000 4,3.000 6.000 3,3.000 4.000 5,3.000 4.000 6,3.000 3.000 6,4.000 3.000 5,4.000 9.000 4,6.000 16.000 0,7.000 15.000-1,6.000 17.000 1,3.000 11.000-4,0.000 10.000-7,0.000 10.000-6,0.000 9.000-7,1.000 6.000-5,4.000 3.000-2,3.000 3.000-4,3.000 4.000-2,1.000 1.000-3,1.000 0.000-1,-1.000 0.000-3,1.000 0.000-2,-3.000 0.000-1,-2.000 0.000 1,-3.000 0.000 1,-3.000 0.000 0,-4.000-5.000-4,-3.000-9.000-9,-3.000-10.000-8,-2.000-8.000-10,-5.000-9.000-2,-2.000-6.000 2,-3.000-6.000 2,-3.000-6.000 3,-6.000-9.000 3,-5.000-8.000 3,-7.000-10.000 2,-5.000-9.000 3,-6.000-10.000 2,-3.000-9.000 1,-3.000-10.000 0,-2.000-8.000 0,2.000-4.000 4,9.000 3.000 4,10.000 3.000 4,10.000 4.000 5,7.000-1.000 5,6.000-3.000 2,7.000-3.000 5,6.000-2.000 3,7.000-1.000 1,10.000 3.000-1,10.000 3.000-2,9.000 4.000-1,9.000-3.000-3,9.000-5.000-5,10.000-7.000-5,10.000-5.000-5,5.000-3.000-4,4.000 4.000-1,3.000 3.000-2,3.000 3.000-2,3.000-2.000-5,3.000-6.000-8,3.000-6.000-9,4.000-6.000-9,-3.000-4.000-2,-5.000 1.000 4,-7.000-1.000 5,-5.000 1.000 4,-6.000-3.000 6,-3.000-2.000 5,-3.000-3.000 6,-2.000-3.000 6,-6.000-1.000 4,-6.000 4.000 1,-6.000 3.000 1,-6.000 3.000 1,-9.000 6.000 3,-8.000 9.000 4,-10.000 10.000 4,-9.000 10.000 5,-5.000 13.000 12,0.000 19.000 21,0.000 19.000 22,0.000 19.000 21,0.000 13.000 2,0.000 10.000-17,0.000 10.000-18,0.000 9.000-18,0.000 4.000-11,0.000 1.000-7,0.000-1.000-5,0.000 1.000-7,0.000-6.000-5,0.000-8.000-6,0.000-10.000-5,0.000-9.000-5</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8"/>
    </inkml:context>
    <inkml:brush xml:id="br0">
      <inkml:brushProperty name="width" value="0.04978" units="cm"/>
      <inkml:brushProperty name="height" value="0.04978" units="cm"/>
      <inkml:brushProperty name="color" value="#f2395b"/>
    </inkml:brush>
  </inkml:definitions>
  <inkml:trace contextRef="#ctx0" brushRef="#br0">18050.000 31900.000 441,'-22.000'-13.000'68,"6.000"26.000"-1,7.000 24.000 1,6.000 26.000 1,3.000 24.000-6,0.000 26.000-11,0.000 24.000-11,0.000 26.000-11,0.000 21.000-7,0.000 19.000-3,0.000 19.000-3,0.000 19.000-4,0.000 16.000-2,0.000 17.000-3,0.000 15.000-3,0.000 16.000-2,0.000 9.000-4,0.000 3.000-9,0.000 3.000-7,0.000 4.000-7,6.000-10.000-9,13.000-22.000-8,12.000-22.000-8,13.000-21.000-9,6.000-24.000-1,0.000-25.000 8,0.000-25.000 7,0.000-25.000 8,-7.000-27.000 6,-11.000-28.000 6,-14.000-28.000 6,-11.000-27.000 6,-6.000-15.000 0,4.000 0.000-4,3.000 0.000-5,3.000 0.000-4</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8"/>
    </inkml:context>
    <inkml:brush xml:id="br0">
      <inkml:brushProperty name="width" value="0.03704" units="cm"/>
      <inkml:brushProperty name="height" value="0.03704" units="cm"/>
      <inkml:brushProperty name="color" value="#f2395b"/>
    </inkml:brush>
  </inkml:definitions>
  <inkml:trace contextRef="#ctx0" brushRef="#br0">17650.000 33300.000 593,'-21.000'-140.000'10,"10.000"23.000"17,10.000 22.000 19,9.000 22.000 17,15.000 18.000 5,22.000 16.000-10,22.000 15.000-10,23.000 17.000-10,6.000 11.000-11,-5.000 10.000-10,-7.000 10.000-12,-5.000 9.000-12,-8.000 9.000-10,-5.000 9.000-9,-7.000 10.000-10,-5.000 10.000-10,-9.000-1.000-2,-9.000-9.000 8,-10.000-10.000 6,-8.000-8.000 8</inkml:trace>
</inkml:ink>
</file>

<file path=ppt/ink/ink2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9"/>
    </inkml:context>
    <inkml:brush xml:id="br0">
      <inkml:brushProperty name="width" value="0.03061" units="cm"/>
      <inkml:brushProperty name="height" value="0.03061" units="cm"/>
      <inkml:brushProperty name="color" value="#f2395b"/>
    </inkml:brush>
  </inkml:definitions>
  <inkml:trace contextRef="#ctx0" brushRef="#br0">19050.000 32250.000 718,'48.000'-22.000'48,"-3.000"6.000"-6,-3.000 7.000-6,-2.000 6.000-7,0.000 3.000-4,7.000 0.000-1,6.000 0.000-2,7.000 0.000-2,0.000 1.000-4,-2.000 4.000-4,-3.000 3.000-6,-3.000 3.000-5,-4.000 3.000-5,-3.000 3.000-9,-3.000 3.000-7,-2.000 4.000-7,-8.000 1.000-5,-8.000 0.000-4,-10.000 0.000-3,-9.000 0.000-3,-9.000 0.000 0,-5.000 0.000 3,-7.000 0.000 3,-5.000 0.000 4</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29"/>
    </inkml:context>
    <inkml:brush xml:id="br0">
      <inkml:brushProperty name="width" value="0.04521" units="cm"/>
      <inkml:brushProperty name="height" value="0.04521" units="cm"/>
      <inkml:brushProperty name="color" value="#f2395b"/>
    </inkml:brush>
  </inkml:definitions>
  <inkml:trace contextRef="#ctx0" brushRef="#br0">19050.000 33250.000 486,'-68.000'26.000'51,"17.000"4.000"6,15.000 3.000 8,16.000 3.000 6,9.000 7.000-2,3.000 14.000-12,3.000 11.000-12,4.000 14.000-13,1.000 5.000-8,0.000 1.000-5,0.000-1.000-6,0.000 1.000-5,0.000-6.000-6,0.000-8.000-3,0.000-10.000-4,0.000-9.000-4,6.000-12.000-9,13.000-11.000-14,12.000-14.000-14,13.000-11.000-14,10.000-20.000-3,10.000-24.000 8,10.000-26.000 9,9.000-24.000 9,2.000-13.000 6,-2.000 0.000 7,-3.000 0.000 5,-3.000 0.000 6,-6.000 6.000 7,-5.000 13.000 7,-7.000 12.000 7,-5.000 13.000 7,-11.000 15.000 7,-11.000 19.000 7,-14.000 19.000 7,-11.000 19.000 7,-15.000 15.000 0,-16.000 13.000-8,-15.000 12.000-8,-15.000 13.000-8,-7.000 6.000-7,3.000 0.000-4,3.000 0.000-5,4.000 0.000-6,1.000-2.000-4,0.000-3.000-3,0.000-3.000-4,0.000-2.000-3,9.000-9.000-1,19.000-12.000 2,19.000-13.000 2,19.000-12.000 1,13.000-10.000 4,10.000-6.000 2,10.000-6.000 3,9.000-6.000 2,-8.000 7.000-1,-25.000 22.000-7,-25.000 22.000-7,-25.000 23.000-7,-18.000 6.000-1,-8.000-5.000 5,-10.000-7.000 5,-9.000-5.000 4,-10.000-4.000 4,-9.000 0.000 1,-10.000 0.000 2,-8.000 0.000 1,-4.000 0.000 1,3.000 0.000 0,3.000 0.000 0,4.000 0.000 1,7.000-5.000 0,13.000-9.000 3,12.000-10.000 2,13.000-8.000 2,23.000-9.000 8,34.000-6.000 15,35.000-6.000 15,35.000-6.000 15,27.000-6.000 1,22.000-2.000-11,22.000-3.000-11,23.000-3.000-11,13.000-2.000-9,6.000 0.000-9,7.000 0.000-8,6.000 0.000-8,1.000 3.000-10,-3.000 6.000-9,-3.000 7.000-10,-2.000 6.000-11,-15.000 3.000 0,-25.000 0.000 6,-25.000 0.000 7,-25.000 0.000 7,-16.000 1.000 2,-6.000 4.000-6,-6.000 3.000-4,-6.000 3.000-5</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0"/>
    </inkml:context>
    <inkml:brush xml:id="br0">
      <inkml:brushProperty name="width" value="0.04208" units="cm"/>
      <inkml:brushProperty name="height" value="0.04208" units="cm"/>
      <inkml:brushProperty name="color" value="#f2395b"/>
    </inkml:brush>
  </inkml:definitions>
  <inkml:trace contextRef="#ctx0" brushRef="#br0">25600.000 32650.000 522,'25.000'-46.000'4,"0.000"10.000"7,0.000 10.000 7,0.000 9.000 7,0.000 12.000 7,0.000 16.000 6,0.000 15.000 6,0.000 17.000 6,-4.000 13.000-1,-5.000 13.000-6,-7.000 12.000-8,-5.000 13.000-6,-4.000 7.000-6,0.000 4.000-5,0.000 3.000-4,0.000 3.000-5,-2.000 1.000-2,-3.000 1.000 1,-3.000-1.000 0,-2.000 1.000 1,-5.000-7.000-5,-2.000-12.000-14,-3.000-13.000-12,-3.000-12.000-12,-2.000-12.000-9,0.000-8.000-3,0.000-10.000-3,0.000-9.000-4,3.000-16.000 0,6.000-22.000 3,7.000-22.000 3,6.000-21.000 4,4.000-12.000 5,4.000 1.000 9,3.000-1.000 7,3.000 1.000 9,4.000 1.000 8,7.000 3.000 7,6.000 3.000 7,7.000 4.000 9,2.000 4.000 4,1.000 6.000 5,-1.000 7.000 3,1.000 6.000 3,1.000 3.000 2,3.000 0.000-3,3.000 0.000-3,4.000 0.000-1,-1.000 1.000-4,-3.000 4.000-6,-3.000 3.000-4,-2.000 3.000-6,-3.000 1.000-4,1.000 1.000-5,-1.000-1.000-5,1.000 1.000-4,-3.000-1.000-9,-2.000 1.000-14,-3.000-1.000-14,-3.000 1.000-14</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41"/>
    </inkml:context>
    <inkml:brush xml:id="br0">
      <inkml:brushProperty name="width" value="0.07302" units="cm"/>
      <inkml:brushProperty name="height" value="0.07302" units="cm"/>
      <inkml:brushProperty name="color" value="#00bff3"/>
    </inkml:brush>
  </inkml:definitions>
  <inkml:trace contextRef="#ctx0" brushRef="#br0">8644.000 38559.000,'-16.000'15.000,"9.000"-15.000,-1.000 0.000,-8.000 8.000,0.000 0.000,9.000 0.000,-1.000 0.000,0.000-8.000,0.000 0.000,16.000-16.000,0.000 0.000,0.000 1.000,-1.000-1.000,9.000-15.000,0.000-1.000,7.000 9.000,1.000-1.000,-1.000-23.000,1.000 0.000,7.000 8.000,1.000 0.000,15.000-31.000,0.000-1.000,0.000 1.000,0.000-1.000,8.000-7.000,0.000-1.000,7.000 1.000,1.000 0.000,0.000 7.000,-1.000 1.000,1.000 7.000,0.000 1.000,39.000-32.000,0.000 0.000,-24.000 0.000,1.000 0.000,-1.000 15.000,1.000 1.000,-1.000 7.000,0.000 1.000,-7.000 15.000,-1.000 0.000,-7.000 0.000,0.000 1.000,15.000-1.000,1.000 0.000,-24.000 8.000</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1"/>
    </inkml:context>
    <inkml:brush xml:id="br0">
      <inkml:brushProperty name="width" value="0.04906" units="cm"/>
      <inkml:brushProperty name="height" value="0.04906" units="cm"/>
      <inkml:brushProperty name="color" value="#f2395b"/>
    </inkml:brush>
  </inkml:definitions>
  <inkml:trace contextRef="#ctx0" brushRef="#br0">26700.000 32150.000 448,'0.000'-40.000'27,"0.000"23.000"7,0.000 22.000 7,0.000 22.000 9,0.000 12.000 0,0.000 3.000-5,0.000 3.000-5,0.000 4.000-6,-2.000 8.000-4,-3.000 17.000-3,-3.000 15.000-3,-2.000 16.000-3,-5.000 12.000-2,-2.000 9.000-2,-3.000 10.000-2,-3.000 10.000-2,-1.000 2.000-1,4.000-3.000-4,3.000-3.000-2,3.000-2.000-2,1.000-6.000-4,1.000-6.000-5,-1.000-6.000-4,1.000-6.000-5,-1.000-9.000-5,1.000-8.000-5,-1.000-10.000-5,1.000-9.000-5,4.000-27.000-9,9.000-44.000-11,10.000-43.000-12,10.000-44.000-12,7.000-18.000 4,6.000 10.000 17,7.000 10.000 19,6.000 9.000 18,6.000 1.000 16,6.000-6.000 11,7.000-6.000 12,6.000-6.000 12,-4.000 4.000 5,-11.000 16.000-2,-14.000 15.000-2,-11.000 17.000-2,-6.000 8.000-2,4.000 4.000-1,3.000 3.000-1,3.000 3.000-2,-1.000 12.000-1,-2.000 22.000-2,-3.000 22.000 0,-3.000 23.000-3,-7.000 8.000-1,-9.000-3.000-4,-10.000-3.000-2,-8.000-2.000-4,-6.000-5.000-2,1.000-2.000-3,-1.000-3.000-2,1.000-3.000-3,8.000-13.000-6,20.000-22.000-11,18.000-22.000-9,20.000-21.000-11,10.000-18.000-2,3.000-12.000 6,3.000-13.000 5,4.000-12.000 5,-3.000-1.000 5,-5.000 14.000 4,-7.000 11.000 4,-5.000 14.000 4,-9.000 7.000 4,-9.000 3.000 3,-10.000 3.000 5,-8.000 4.000 4,-8.000 10.000 8,-2.000 19.000 16,-3.000 19.000 13,-3.000 19.000 15,-4.000 7.000 3,-3.000-3.000-9,-3.000-3.000-9,-2.000-2.000-8,-3.000 2.000-8,1.000 9.000-4,-1.000 10.000-4,1.000 10.000-6,1.000 0.000-3,3.000-5.000-2,3.000-7.000-2,4.000-5.000-2,4.000-4.000-3,6.000 0.000-5,7.000 0.000-3,6.000 0.000-4,6.000-8.000-3,6.000-16.000-1,7.000-15.000-1,6.000-15.000-2,3.000-12.000 0,0.000-6.000-2,0.000-6.000 0,0.000-6.000-2,0.000-7.000 1,0.000-6.000 1,0.000-6.000 1,0.000-6.000 2,-4.000-4.000 1,-5.000 1.000 2,-7.000-1.000 3,-5.000 1.000 1,-8.000-1.000 3,-5.000 1.000 4,-7.000-1.000 3,-5.000 1.000 5,-6.000-1.000 1,-3.000 1.000 0,-3.000-1.000 0,-2.000 1.000 0,-6.000 4.000-1,-6.000 9.000-1,-6.000 10.000-2,-6.000 10.000-1,-7.000 7.000-3,-6.000 6.000-4,-6.000 7.000-5,-6.000 6.000-4,-7.000 7.000-6,-6.000 10.000-6,-6.000 10.000-6,-6.000 9.000-7,4.000 4.000-3,16.000 1.000 1,15.000-1.000 1,17.000 1.000 0</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2"/>
    </inkml:context>
    <inkml:brush xml:id="br0">
      <inkml:brushProperty name="width" value="0.03998" units="cm"/>
      <inkml:brushProperty name="height" value="0.03998" units="cm"/>
      <inkml:brushProperty name="color" value="#f2395b"/>
    </inkml:brush>
  </inkml:definitions>
  <inkml:trace contextRef="#ctx0" brushRef="#br0">29500.000 33600.000 550,'4.000'-68.000'115,"10.000"17.000"-28,10.000 15.000-27,9.000 16.000-28,10.000 5.000-12,14.000-2.000 1,11.000-3.000 1,14.000-3.000 1,5.000-1.000-1,1.000 4.000-4,-1.000 3.000-4,1.000 3.000-4,-1.000 3.000-5,1.000 3.000-5,-1.000 3.000-7,1.000 4.000-6,-6.000 5.000-1,-8.000 10.000 4,-10.000 10.000 2,-9.000 9.000 4,-12.000 4.000-6,-11.000 1.000-16,-14.000-1.000-17,-11.000 1.000-16</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2"/>
    </inkml:context>
    <inkml:brush xml:id="br0">
      <inkml:brushProperty name="width" value="0.03821" units="cm"/>
      <inkml:brushProperty name="height" value="0.03821" units="cm"/>
      <inkml:brushProperty name="color" value="#f2395b"/>
    </inkml:brush>
  </inkml:definitions>
  <inkml:trace contextRef="#ctx0" brushRef="#br0">29550.000 34200.000 575,'-105.000'0.000'49,"41.000"0.000"4,40.000 0.000 3,42.000 0.000 3,27.000 0.000-4,16.000 0.000-10,15.000 0.000-11,17.000 0.000-10,5.000 0.000-7,-3.000 0.000-4,-3.000 0.000-2,-2.000 0.000-3,3.000 0.000-8,14.000 0.000-13,11.000 0.000-15,14.000 0.000-13,-4.000 0.000-11,-19.000 0.000-6,-18.000 0.000-9,-19.000 0.000-6</inkml:trace>
</inkml:ink>
</file>

<file path=ppt/ink/ink2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3"/>
    </inkml:context>
    <inkml:brush xml:id="br0">
      <inkml:brushProperty name="width" value="0.04365" units="cm"/>
      <inkml:brushProperty name="height" value="0.04365" units="cm"/>
      <inkml:brushProperty name="color" value="#f2395b"/>
    </inkml:brush>
  </inkml:definitions>
  <inkml:trace contextRef="#ctx0" brushRef="#br0">32900.000 31600.000 504,'68.000'1.000'50,"-11.000"4.000"0,-14.000 3.000 0,-11.000 3.000 1,-7.000 3.000-4,0.000 3.000-6,0.000 3.000-6,0.000 4.000-7,-4.000 7.000-3,-5.000 13.000-3,-7.000 12.000-2,-5.000 13.000-1,-11.000 9.000-7,-11.000 6.000-9,-14.000 7.000-11,-11.000 6.000-9,-11.000 3.000-5,-5.000 0.000-1,-7.000 0.000 1,-5.000 0.000 0,0.000-5.000 0,10.000-9.000 2,10.000-10.000 0,9.000-8.000 2,7.000-9.000 3,7.000-6.000 5,6.000-6.000 5,7.000-6.000 5,7.000-4.000 6,9.000 1.000 4,10.000-1.000 7,10.000 1.000 4,5.000-3.000 2,4.000-2.000 0,3.000-3.000-2,3.000-3.000-1,1.000-2.000-2,1.000 0.000-3,-1.000 0.000-3,1.000 0.000-3,-1.000 1.000-1,1.000 4.000-2,-1.000 3.000 0,1.000 3.000-1,-6.000 3.000 0,-8.000 3.000 1,-10.000 3.000 0,-9.000 4.000 1,-7.000 4.000-1,-3.000 6.000 0,-3.000 7.000-1,-2.000 6.000-1,-8.000 3.000-2,-8.000 0.000-3,-10.000 0.000-2,-9.000 0.000-3,-9.000 1.000-4,-5.000 4.000-7,-7.000 3.000-5,-5.000 3.000-6,-1.000-4.000-4,6.000-8.000-2,7.000-10.000-1,6.000-9.000-2</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3"/>
    </inkml:context>
    <inkml:brush xml:id="br0">
      <inkml:brushProperty name="width" value="0.03802" units="cm"/>
      <inkml:brushProperty name="height" value="0.03802" units="cm"/>
      <inkml:brushProperty name="color" value="#f2395b"/>
    </inkml:brush>
  </inkml:definitions>
  <inkml:trace contextRef="#ctx0" brushRef="#br0">33300.000 34100.000 578,'48.000'28.000'152,"-3.000"6.000"-37,-3.000 7.000-35,-2.000 6.000-37,-5.000 1.000-23,-2.000-3.000-9,-3.000-3.000-11,-3.000-2.000-8,-4.000-3.000-17,-3.000 1.000-23,-3.000-1.000-23,-2.000 1.000-23</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3"/>
    </inkml:context>
    <inkml:brush xml:id="br0">
      <inkml:brushProperty name="width" value="0.04045" units="cm"/>
      <inkml:brushProperty name="height" value="0.04045" units="cm"/>
      <inkml:brushProperty name="color" value="#f2395b"/>
    </inkml:brush>
  </inkml:definitions>
  <inkml:trace contextRef="#ctx0" brushRef="#br0">34700.000 32100.000 543,'68.000'0.000'65,"-11.000"0.000"-15,-14.000 0.000-13,-11.000 0.000-13,-7.000 1.000-6,0.000 4.000 2,0.000 3.000 3,0.000 3.000 2,0.000 6.000 0,0.000 9.000 0,0.000 10.000-1,0.000 10.000 0,-2.000 8.000-2,-3.000 10.000-2,-3.000 10.000-2,-2.000 9.000-1,-12.000 10.000-4,-19.000 14.000-7,-18.000 11.000-6,-19.000 14.000-5,-13.000 3.000-5,-6.000-2.000-1,-6.000-3.000 0,-6.000-3.000-1,1.000-9.000-1,9.000-11.000 0,10.000-14.000 0,10.000-11.000-1,7.000-14.000 3,6.000-11.000 4,7.000-14.000 4,6.000-11.000 4,10.000-11.000 4,17.000-5.000 4,15.000-7.000 3,16.000-5.000 4,15.000-9.000 1,16.000-9.000-3,15.000-10.000-3,17.000-8.000-3,8.000-4.000-6,4.000 3.000-8,3.000 3.000-10,3.000 4.000-9,-2.000 2.000-8,-6.000 4.000-8,-6.000 3.000-7,-6.000 3.000-8,-10.000 3.000-1,-12.000 3.000 3,-13.000 3.000 5,-12.000 4.000 4</inkml:trace>
</inkml:ink>
</file>

<file path=ppt/ink/ink2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4"/>
    </inkml:context>
    <inkml:brush xml:id="br0">
      <inkml:brushProperty name="width" value="0.04213" units="cm"/>
      <inkml:brushProperty name="height" value="0.04213" units="cm"/>
      <inkml:brushProperty name="color" value="#f2395b"/>
    </inkml:brush>
  </inkml:definitions>
  <inkml:trace contextRef="#ctx0" brushRef="#br0">36500.000 32750.000 522,'-4.000'-36.000'99,"-5.000"28.000"-16,-7.000 28.000-19,-5.000 29.000-17,-8.000 16.000-11,-5.000 7.000-5,-7.000 6.000-6,-5.000 7.000-5,-4.000 0.000-4,0.000-2.000-3,0.000-3.000-2,0.000-3.000-4,3.000-7.000-3,6.000-9.000-1,7.000-10.000-3,6.000-8.000-2,13.000-17.000-10,23.000-21.000-18,22.000-22.000-17,22.000-22.000-18,12.000-13.000-4,3.000-3.000 9,3.000-3.000 10,4.000-2.000 10,-3.000 3.000 7,-5.000 14.000 7,-7.000 11.000 7,-5.000 14.000 7,-8.000 7.000 7,-5.000 3.000 6,-7.000 3.000 6,-5.000 4.000 6,-8.000 4.000 6,-5.000 6.000 5,-7.000 7.000 6,-5.000 6.000 4,-8.000 4.000 3,-5.000 4.000 0,-7.000 3.000 2,-5.000 3.000 1,-4.000-1.000-2,0.000-2.000-5,0.000-3.000-5,0.000-3.000-4,14.000-13.000-15,28.000-22.000-22,28.000-22.000-22,29.000-21.000-23,7.000-7.000-6,-12.000 9.000 13,-13.000 10.000 11,-12.000 10.000 12,-9.000 7.000 13,-2.000 6.000 16,-3.000 7.000 14,-3.000 6.000 15,-7.000 7.000 10,-9.000 10.000 2,-10.000 10.000 3,-8.000 9.000 3,-4.000 4.000-2,3.000 1.000-6,3.000-1.000-8,4.000 1.000-7,8.000-3.000-10,17.000-2.000-15,15.000-3.000-14,16.000-3.000-15,5.000-6.000-5,-2.000-5.000 2,-3.000-7.000 3,-3.000-5.000 2,-10.000-8.000 4,-16.000-5.000 6,-15.000-7.000 5,-15.000-5.000 5,-11.000-6.000 4,-2.000-3.000 3,-3.000-3.000 2,-3.000-2.000 2,-4.000 0.000 4,-3.000 7.000 2,-3.000 6.000 4,-2.000 7.000 2,6.000-1.000-12,20.000-6.000-27,18.000-6.000-29,20.000-6.000-27</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4"/>
    </inkml:context>
    <inkml:brush xml:id="br0">
      <inkml:brushProperty name="width" value="0.04917" units="cm"/>
      <inkml:brushProperty name="height" value="0.04917" units="cm"/>
      <inkml:brushProperty name="color" value="#f2395b"/>
    </inkml:brush>
  </inkml:definitions>
  <inkml:trace contextRef="#ctx0" brushRef="#br0">38150.000 31850.000 447,'25.000'-77.000'28,"0.000"47.000"23,0.000 47.000 25,0.000 48.000 24,-4.000 28.000 1,-5.000 14.000-23,-7.000 11.000-21,-5.000 14.000-23,-4.000 16.000-15,0.000 22.000-11,0.000 22.000-9,0.000 23.000-10,0.000 10.000-11,0.000 0.000-11,0.000 0.000-12,0.000 0.000-11,0.000-19.000-2,0.000-37.000 7,0.000-38.000 7,0.000-37.000 7,1.000-23.000 2,4.000-5.000-4,3.000-7.000-3,3.000-5.000-3</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5"/>
    </inkml:context>
    <inkml:brush xml:id="br0">
      <inkml:brushProperty name="width" value="0.04154" units="cm"/>
      <inkml:brushProperty name="height" value="0.04154" units="cm"/>
      <inkml:brushProperty name="color" value="#f2395b"/>
    </inkml:brush>
  </inkml:definitions>
  <inkml:trace contextRef="#ctx0" brushRef="#br0">12750.000 40950.000 529,'-71.000'259.000'121,"10.000"-31.000"-28,10.000-31.000-26,9.000-31.000-27,7.000-21.000-14,7.000-9.000-2,6.000-10.000-3,7.000-8.000-1,7.000-11.000-3,9.000-8.000-2,10.000-10.000-4,10.000-9.000-2,8.000-12.000-3,10.000-11.000-5,10.000-14.000-5,9.000-11.000-4,9.000-12.000-1,9.000-9.000 1,10.000-10.000 0,10.000-8.000 2,2.000-14.000-5,-3.000-15.000-9,-3.000-15.000-10,-2.000-16.000-10,-8.000-13.000-2,-8.000-9.000 5,-10.000-10.000 5,-9.000-8.000 5,-10.000-8.000 5,-9.000-2.000 5,-10.000-3.000 5,-8.000-3.000 5,-11.000 1.000 5,-8.000 6.000 2,-10.000 7.000 3,-9.000 6.000 2,-7.000 9.000 3,-3.000 13.000 1,-3.000 12.000 1,-2.000 13.000 1,-5.000 10.000 1,-2.000 10.000-3,-3.000 10.000-1,-3.000 9.000-1,1.000 6.000-5,6.000 3.000-6,7.000 3.000-5,6.000 4.000-7,3.000 2.000-8,0.000 4.000-8,0.000 3.000-10,0.000 3.000-8</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5"/>
    </inkml:context>
    <inkml:brush xml:id="br0">
      <inkml:brushProperty name="width" value="0.03959" units="cm"/>
      <inkml:brushProperty name="height" value="0.03959" units="cm"/>
      <inkml:brushProperty name="color" value="#f2395b"/>
    </inkml:brush>
  </inkml:definitions>
  <inkml:trace contextRef="#ctx0" brushRef="#br0">15400.000 39450.000 555,'3.000'-46.000'6,"6.000"10.000"13,7.000 10.000 12,6.000 9.000 13,6.000 6.000 4,6.000 3.000-3,7.000 3.000-4,6.000 4.000-3,6.000 1.000-5,6.000 0.000-4,7.000 0.000-5,6.000 0.000-6,1.000 4.000-2,-3.000 10.000 0,-3.000 10.000-1,-2.000 9.000 0,-5.000 6.000-8,-2.000 3.000-18,-3.000 3.000-18,-3.000 4.000-16,-9.000 4.000-9,-11.000 6.000-3,-14.000 7.000 0,-11.000 6.000-3,-11.000-4.000 4,-5.000-11.000 8,-7.000-14.000 7,-5.000-11.000 8</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41"/>
    </inkml:context>
    <inkml:brush xml:id="br0">
      <inkml:brushProperty name="width" value="0.07302" units="cm"/>
      <inkml:brushProperty name="height" value="0.07302" units="cm"/>
      <inkml:brushProperty name="color" value="#00bff3"/>
    </inkml:brush>
  </inkml:definitions>
  <inkml:trace contextRef="#ctx0" brushRef="#br0">8247.000 39698.000,'-47.000'16.000,"118.000"-173.000,-1.000 0.000,-38.000 118.000,-1.000 0.000,16.000-16.000,0.000 0.000,-16.000 8.000,1.000 0.000,15.000-7.000,0.000-1.000,-8.000 8.000,0.000 0.000,-7.000 8.000,-1.000-1.000,8.000 1.000,0.000 0.000,-7.000 8.000,-1.000-1.000,1.000-7.000,-1.000 0.000,0.000 0.000,1.000 0.000,-1.000 7.000,0.000 1.000,-7.000-8.000,-1.000 0.000,9.000 0.000,-1.000-1.000,-7.000 9.000,-1.000 0.000,-7.000 7.000,0.000 1.000,-1.000-1.000,1.000 1.000,0.000 7.000,-1.000 0.000,-7.000 9.000,0.000-1.000,0.000 8.000,0.000 0.000,-8.000-8.000,0.000 0.000,-8.000 24.000,0.000-1.000,0.000-15.000,0.000 0.000,-7.000 24.000,-1.000-1.000,-8.000 9.000,1.000-1.000,-1.000 0.000,1.000 1.000,-9.000-1.000,1.000 0.000,8.000 9.000,-1.000-1.000,-7.000 0.000,-1.000 0.000,1.000-8.000,0.000 1.000,-1.000-1.000,1.000 0.000,-1.000 9.000,1.000-1.000,-8.000-8.000,0.000 0.000,7.000 1.000,1.000-1.000,0.000 8.000,-1.000 0.000,1.000-7.000,-1.000-1.000,1.000 0.000,0.000 1.000,-1.000 15.000,1.000 0.000,7.000-24.000,1.000 1.000,7.000-1.000,1.000 1.000,-1.000 7.000,0.000 0.000,1.000-15.000,-1.000 0.000,8.000-8.000,0.000-1.000,0.000 9.000,0.000 0.000,1.000-8.000,-1.000-1.000,16.000-14.000,-1.000-1.000,1.000 0.000,0.000 0.000,8.000-15.000,0.000-1.000,-1.000 1.000,1.000-1.000,15.000-15.000,1.000 0.000,-1.000 0.000,0.000-1.000,9.000-7.000,-1.000 0.000,-8.000 8.000,1.000 0.000,7.000-8.000,0.000 0.000,-8.000 16.000,1.000-1.000,15.000-7.000,0.000 0.000,-16.000 8.000,1.000-1.000,7.000-7.000,0.000 0.000,-16.000 16.000,1.000-1.000,0.000-7.000,-1.000-1.000,1.000 17.000,-1.000-1.000,-7.000 0.000,-1.000 1.000,-7.000 7.000,0.000 0.000,0.000 0.000,0.000 0.000,-8.000 16.000,0.000 0.000,-16.000 23.000,0.000 1.000,1.000-17.000,-1.000 1.000,-7.000 23.000,-1.000 0.000,1.000 1.000,-1.000-1.000,-7.000-8.000,-1.000 0.000,1.000 1.000,0.000-1.000,-1.000 16.000,1.000 0.000,-1.000-16.000,1.000 1.000,-8.000 15.000,0.000 0.000,7.000 0.000,1.000 0.000,-8.000 0.000,-1.000 0.000,17.000-16.000,-1.000 0.000,-15.000 16.000,0.000 0.000,15.000-15.000,1.000-1.000,-8.000 0.000,-1.000 1.000,9.000-17.000,-1.000 1.000,8.000 8.000,1.000-1.000,-1.000-15.000,0.000 0.000,9.000 0.000,-1.000-1.000,0.000 1.000,0.000 0.000,16.000-24.000,0.000 1.000,7.000-9.000,1.000 1.000,15.000-9.000,1.000 1.000,7.000-16.000,0.000 0.000,24.000-16.000,0.000 1.000,-8.000-1.000,0.000 0.000,-1.000-7.000,1.000-1.000,8.000 1.000,0.000-1.000,0.000 17.000,-1.000-1.000,-7.000 0.000,0.000 0.000,16.000-15.000,-1.000-1.000,1.000-7.000</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6"/>
    </inkml:context>
    <inkml:brush xml:id="br0">
      <inkml:brushProperty name="width" value="0.04647" units="cm"/>
      <inkml:brushProperty name="height" value="0.04647" units="cm"/>
      <inkml:brushProperty name="color" value="#f2395b"/>
    </inkml:brush>
  </inkml:definitions>
  <inkml:trace contextRef="#ctx0" brushRef="#br0">15200.000 40450.000 473,'-69.000'21.000'19,"13.000"-5.000"-5,12.000-7.000-4,13.000-5.000-4,9.000-1.000 3,6.000 6.000 12,7.000 7.000 11,6.000 6.000 12,3.000 10.000 2,0.000 17.000-7,0.000 15.000-7,0.000 16.000-7,-2.000 10.000-7,-3.000 7.000-6,-3.000 6.000-7,-2.000 7.000-7,-3.000-1.000-3,1.000-6.000-3,-1.000-6.000-2,1.000-6.000-1,16.000-29.000-6,35.000-49.000-9,35.000-51.000-9,34.000-49.000-9,15.000-26.000 0,-3.000 1.000 11,-3.000-1.000 9,-2.000 1.000 10,-8.000 8.000 8,-8.000 20.000 5,-10.000 18.000 4,-9.000 20.000 6,-12.000 13.000 2,-11.000 9.000 1,-14.000 10.000 1,-11.000 10.000 2,-14.000 13.000 0,-11.000 19.000 2,-14.000 19.000 1,-11.000 19.000 2,-15.000 12.000-2,-16.000 6.000-5,-15.000 7.000-5,-15.000 6.000-4,-11.000 4.000-5,-2.000 4.000-3,-3.000 3.000-3,-3.000 3.000-3,-4.000-4.000 0,-3.000-8.000 1,-3.000-10.000 1,-2.000-9.000 1,-1.000-9.000 4,3.000-5.000 3,3.000-7.000 3,4.000-5.000 5,8.000-8.000 0,17.000-5.000 1,15.000-7.000-2,16.000-5.000-1,26.000-8.000 3,38.000-5.000 4,37.000-7.000 6,38.000-5.000 4,23.000-9.000 0,9.000-9.000-6,10.000-10.000-6,10.000-8.000-5,4.000-6.000-5,0.000 1.000-4,0.000-1.000-4,0.000 1.000-5,-7.000 1.000-1,-11.000 3.000-1,-14.000 3.000 0,-11.000 4.000 0,-14.000 2.000-1,-11.000 4.000-2,-14.000 3.000 0,-11.000 3.000-2,-18.000-4.000-1,-22.000-8.000-1,-22.000-10.000-1,-21.000-9.000-2,-17.000-9.000 3,-8.000-5.000 6,-10.000-7.000 6,-9.000-5.000 5,-2.000-1.000 6,6.000 6.000 3,7.000 7.000 5,6.000 6.000 3,4.000 6.000 5,4.000 6.000 3,3.000 7.000 4,3.000 6.000 3,6.000 12.000 5,9.000 19.000 5,10.000 19.000 5,10.000 19.000 4,4.000 16.000-1,0.000 17.000-8,0.000 15.000-8,0.000 16.000-9,1.000 7.000-4,4.000 1.000-3,3.000-1.000-2,3.000 1.000-3,1.000-1.000-3,1.000 1.000-8,-1.000-1.000-5,1.000 1.000-6,-3.000-4.000-6,-2.000-6.000-4,-3.000-6.000-4,-3.000-6.000-5,-6.000-9.000-2,-5.000-8.000 3,-7.000-10.000 1,-5.000-9.000 2,-6.000-9.000 2,-3.000-5.000 3,-3.000-7.000 2,-2.000-5.000 2,-6.000-9.000 3,-6.000-9.000 2,-6.000-10.000 2,-6.000-8.000 3,-1.000-8.000 3,7.000-2.000 4,6.000-3.000 4,7.000-3.000 4,5.000-4.000 4,7.000-3.000 1,6.000-3.000 1,7.000-2.000 2,5.000-3.000 0,7.000 1.000-1,6.000-1.000 0,7.000 1.000 0,11.000-4.000-4,20.000-6.000-3,18.000-6.000-4,20.000-6.000-5,11.000-4.000-4,7.000 1.000-6,6.000-1.000-5,7.000 1.000-5,4.000-3.000-4,3.000-2.000-2,3.000-3.000-4,4.000-3.000-3,-1.000-2.000 1,-3.000 0.000 3,-3.000 0.000 5,-2.000 0.000 3,-9.000 1.000 4,-12.000 4.000 5,-13.000 3.000 4,-12.000 3.000 4,-12.000 4.000 4,-8.000 7.000 2,-10.000 6.000 2,-9.000 7.000 3,-9.000 10.000 13,-5.000 16.000 26,-7.000 15.000 26,-5.000 17.000 25,-4.000 13.000 3,0.000 13.000-21,0.000 12.000-22,0.000 13.000-21,0.000 6.000-13,0.000 0.000-8,0.000 0.000-7,0.000 0.000-7,0.000-2.000-4,0.000-3.000 2,0.000-3.000 0,0.000-2.000 2,3.000-14.000-13,6.000-21.000-25,7.000-22.000-25,6.000-22.000-24</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7"/>
    </inkml:context>
    <inkml:brush xml:id="br0">
      <inkml:brushProperty name="width" value="0.04693" units="cm"/>
      <inkml:brushProperty name="height" value="0.04693" units="cm"/>
      <inkml:brushProperty name="color" value="#f2395b"/>
    </inkml:brush>
  </inkml:definitions>
  <inkml:trace contextRef="#ctx0" brushRef="#br0">18000.000 39650.000 468,'-24.000'-36.000'11,"4.000"28.000"23,3.000 28.000 22,3.000 29.000 23,3.000 22.000 3,3.000 20.000-14,3.000 18.000-13,4.000 20.000-15,2.000 19.000-10,4.000 22.000-4,3.000 22.000-5,3.000 23.000-5,-1.000 20.000-5,-2.000 23.000-8,-3.000 22.000-8,-3.000 22.000-6,-2.000 12.000-8,0.000 3.000-8,0.000 3.000-7,0.000 4.000-8,0.000-1.000-5,0.000-3.000-3,0.000-3.000-2,0.000-2.000-3,0.000-36.000 3,0.000-65.000 8,0.000-65.000 10,0.000-66.000 7,0.000-33.000 6,0.000 0.000-1,0.000 0.000 1,0.000 0.000 0</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7"/>
    </inkml:context>
    <inkml:brush xml:id="br0">
      <inkml:brushProperty name="width" value="0.0319" units="cm"/>
      <inkml:brushProperty name="height" value="0.0319" units="cm"/>
      <inkml:brushProperty name="color" value="#f2395b"/>
    </inkml:brush>
  </inkml:definitions>
  <inkml:trace contextRef="#ctx0" brushRef="#br0">17450.000 41100.000 689,'50.000'29.000'97,"0.000"10.000"-19,0.000 10.000-18,0.000 9.000-19,0.000 4.000-16,0.000 1.000-15,0.000-1.000-16,0.000 1.000-15,-5.000-6.000-5,-9.000-8.000 5,-10.000-10.000 5,-8.000-9.000 5</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7"/>
    </inkml:context>
    <inkml:brush xml:id="br0">
      <inkml:brushProperty name="width" value="0.03354" units="cm"/>
      <inkml:brushProperty name="height" value="0.03354" units="cm"/>
      <inkml:brushProperty name="color" value="#f2395b"/>
    </inkml:brush>
  </inkml:definitions>
  <inkml:trace contextRef="#ctx0" brushRef="#br0">19000.000 39900.000 655,'28.000'-44.000'106,"6.000"13.000"-24,7.000 12.000-21,6.000 13.000-23,4.000 7.000-13,4.000 4.000-8,3.000 3.000-6,3.000 3.000-6,1.000 3.000-8,1.000 3.000-8,-1.000 3.000-7,1.000 4.000-8,-7.000 5.000-5,-12.000 10.000-4,-13.000 10.000-4,-12.000 9.000-3,-12.000 1.000-2,-8.000-6.000 1,-10.000-6.000 0,-9.000-6.000 1</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8"/>
    </inkml:context>
    <inkml:brush xml:id="br0">
      <inkml:brushProperty name="width" value="0.04629" units="cm"/>
      <inkml:brushProperty name="height" value="0.04629" units="cm"/>
      <inkml:brushProperty name="color" value="#f2395b"/>
    </inkml:brush>
  </inkml:definitions>
  <inkml:trace contextRef="#ctx0" brushRef="#br0">19150.000 40600.000 475,'-66.000'29.000'63,"19.000"10.000"-2,19.000 10.000-2,19.000 9.000-2,7.000 7.000-5,-3.000 7.000-10,-3.000 6.000-9,-2.000 7.000-9,-5.000 8.000-6,-2.000 14.000-5,-3.000 11.000-2,-3.000 14.000-5,1.000-4.000-3,6.000-19.000-3,7.000-18.000-3,6.000-19.000-2,9.000-21.000-8,13.000-21.000-8,12.000-22.000-11,13.000-22.000-9,10.000-24.000-4,10.000-24.000 3,10.000-26.000 2,9.000-24.000 2,1.000-7.000 5,-6.000 13.000 5,-6.000 12.000 5,-6.000 13.000 6,-9.000 13.000 5,-8.000 17.000 8,-10.000 15.000 6,-9.000 16.000 7,-10.000 15.000 8,-9.000 16.000 8,-10.000 15.000 7,-8.000 17.000 9,-9.000 8.000-3,-6.000 4.000-15,-6.000 3.000-15,-6.000 3.000-13,1.000-2.000-9,9.000-6.000-3,10.000-6.000-2,10.000-6.000-2,7.000-9.000-1,6.000-8.000 1,7.000-10.000 2,6.000-9.000 0,4.000-4.000 4,4.000 4.000 5,3.000 3.000 6,3.000 3.000 4,-1.000-1.000 4,-2.000-2.000 1,-3.000-3.000 1,-3.000-3.000 0,-9.000 4.000 2,-11.000 13.000 0,-14.000 12.000 0,-11.000 13.000 1,-9.000 2.000-1,-3.000-5.000-2,-3.000-7.000-3,-2.000-5.000-2,-11.000 0.000-3,-15.000 10.000-1,-15.000 10.000-3,-16.000 9.000-1,-10.000 1.000 0,-3.000-6.000 0,-3.000-6.000 1,-2.000-6.000 2,-6.000-4.000-1,-6.000 1.000 0,-6.000-1.000-1,-6.000 1.000-1,2.000-3.000 5,14.000-2.000 8,11.000-3.000 11,14.000-3.000 8,11.000-6.000 7,14.000-5.000 4,11.000-7.000 3,14.000-5.000 3,18.000-6.000 2,25.000-3.000-1,25.000-3.000-2,25.000-2.000-1,21.000-1.000-4,20.000 3.000-8,18.000 3.000-8,20.000 4.000-8,10.000 2.000-7,3.000 4.000-9,3.000 3.000-7,4.000 3.000-8,-3.000 3.000-5,-5.000 3.000-2,-7.000 3.000-2,-5.000 4.000-2,-3.000-1.000-3,4.000-3.000-3,3.000-3.000-3,3.000-2.000-4,-11.000-3.000-1,-25.000 1.000-3,-25.000-1.000-2,-25.000 1.000-2</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8"/>
    </inkml:context>
    <inkml:brush xml:id="br0">
      <inkml:brushProperty name="width" value="0.03188" units="cm"/>
      <inkml:brushProperty name="height" value="0.03188" units="cm"/>
      <inkml:brushProperty name="color" value="#f2395b"/>
    </inkml:brush>
  </inkml:definitions>
  <inkml:trace contextRef="#ctx0" brushRef="#br0">22100.000 41150.000 689,'70.000'9.000'162,"-9.000"19.000"-59,-10.000 19.000-57,-8.000 19.000-59,-11.000 5.000-26,-8.000-5.000 3,-10.000-7.000 3,-9.000-5.000 3,-5.000-8.000-2,0.000-5.000-6,0.000-7.000-6,0.000-5.000-7</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38"/>
    </inkml:context>
    <inkml:brush xml:id="br0">
      <inkml:brushProperty name="width" value="0.03455" units="cm"/>
      <inkml:brushProperty name="height" value="0.03455" units="cm"/>
      <inkml:brushProperty name="color" value="#f2395b"/>
    </inkml:brush>
  </inkml:definitions>
  <inkml:trace contextRef="#ctx0" brushRef="#br0">21750.000 42150.000 636,'-43.000'3.000'12,"17.000"6.000"24,15.000 7.000 24,16.000 6.000 24,12.000 4.000-1,9.000 4.000-27,10.000 3.000-26,10.000 3.000-28,4.000 3.000-15,0.000 3.000-8,0.000 3.000-6,0.000 4.000-7,-4.000-4.000-7,-5.000-9.000-8,-7.000-10.000-9,-5.000-8.000-7</inkml:trace>
</inkml:ink>
</file>

<file path=ppt/ink/ink2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0"/>
    </inkml:context>
    <inkml:brush xml:id="br0">
      <inkml:brushProperty name="width" value="0.0401" units="cm"/>
      <inkml:brushProperty name="height" value="0.0401" units="cm"/>
      <inkml:brushProperty name="color" value="#f2395b"/>
    </inkml:brush>
  </inkml:definitions>
  <inkml:trace contextRef="#ctx0" brushRef="#br0">28650.000 39650.000 548,'68.000'-22.000'70,"-11.000"6.000"-14,-14.000 7.000-14,-11.000 6.000-15,-3.000 6.000-9,10.000 6.000-2,10.000 7.000-2,9.000 6.000-3,1.000 4.000-1,-6.000 4.000-1,-6.000 3.000 0,-6.000 3.000 0,-9.000 4.000 1,-8.000 7.000 0,-10.000 6.000 2,-9.000 7.000 0,-12.000 5.000-2,-11.000 7.000-8,-14.000 6.000-6,-11.000 7.000-7,-11.000-1.000-3,-5.000-6.000 1,-7.000-6.000 0,-5.000-6.000 1,-3.000-6.000 1,4.000-2.000 2,3.000-3.000 1,3.000-3.000 3,4.000-6.000 1,7.000-5.000 1,6.000-7.000 1,7.000-5.000 1,8.000-4.000 2,14.000 0.000 3,11.000 0.000 3,14.000 0.000 4,10.000-4.000 0,9.000-5.000-2,10.000-7.000-3,10.000-5.000-1,5.000-4.000-1,4.000 0.000 1,3.000 0.000 0,3.000 0.000 0,-4.000 1.000 0,-8.000 4.000-1,-10.000 3.000 0,-9.000 3.000-2,-7.000 9.000 3,-3.000 16.000 5,-3.000 15.000 4,-2.000 17.000 5,-8.000 2.000 2,-8.000-9.000-4,-10.000-10.000-2,-9.000-8.000-3,-10.000 2.000-3,-9.000 16.000-5,-10.000 15.000-4,-8.000 17.000-4,-4.000-1.000-5,3.000-16.000-8,3.000-15.000-7,4.000-15.000-6,4.000-12.000-11,6.000-6.000-12,7.000-6.000-14,6.000-6.000-13</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0"/>
    </inkml:context>
    <inkml:brush xml:id="br0">
      <inkml:brushProperty name="width" value="0.04151" units="cm"/>
      <inkml:brushProperty name="height" value="0.04151" units="cm"/>
      <inkml:brushProperty name="color" value="#f2395b"/>
    </inkml:brush>
  </inkml:definitions>
  <inkml:trace contextRef="#ctx0" brushRef="#br0">29850.000 41350.000 530,'67.000'-18.000'40,"-16.000"17.000"2,-15.000 15.000 3,-15.000 16.000 3,-7.000 9.000-1,3.000 3.000-5,3.000 3.000-4,4.000 4.000-4,1.000 2.000-5,0.000 4.000-5,0.000 3.000-5,0.000 3.000-4,-2.000-2.000-3,-3.000-6.000 0,-3.000-6.000-1,-2.000-6.000 1,-3.000-4.000-14,1.000 1.000-25,-1.000-1.000-24,1.000 1.000-26</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1"/>
    </inkml:context>
    <inkml:brush xml:id="br0">
      <inkml:brushProperty name="width" value="0.03878" units="cm"/>
      <inkml:brushProperty name="height" value="0.03878" units="cm"/>
      <inkml:brushProperty name="color" value="#f2395b"/>
    </inkml:brush>
  </inkml:definitions>
  <inkml:trace contextRef="#ctx0" brushRef="#br0">31100.000 39700.000 567,'7.000'-44.000'6,"17.000"13.000"13,15.000 12.000 13,16.000 13.000 13,10.000 6.000 4,7.000 0.000-4,6.000 0.000-4,7.000 0.000-5,-1.000 6.000-4,-6.000 13.000-4,-6.000 12.000-3,-6.000 13.000-5,-10.000 6.000-3,-12.000 0.000-3,-13.000 0.000-4,-12.000 0.000-3,-12.000 4.000-2,-8.000 10.000-3,-10.000 10.000-3,-9.000 9.000-2,-12.000 4.000-1,-11.000 1.000-1,-14.000-1.000-2,-11.000 1.000-1,-6.000-3.000 0,4.000-2.000-2,3.000-3.000-1,3.000-3.000-1,3.000-6.000 1,3.000-5.000 1,3.000-7.000 3,4.000-5.000 1,4.000-9.000 1,6.000-9.000-1,7.000-10.000 0,6.000-8.000-2,13.000-6.000 5,23.000 1.000 10,22.000-1.000 10,22.000 1.000 9,12.000-1.000 1,3.000 1.000-8,3.000-1.000-8,4.000 1.000-7,1.000-1.000-8,0.000 1.000-7,0.000-1.000-7,0.000 1.000-7,1.000-3.000-6,4.000-2.000-4,3.000-3.000-5,3.000-3.000-4,-5.000-6.000-3,-12.000-5.000-1,-13.000-7.000 0,-12.000-5.000-2</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5448.000 4332.000 162,'53.000'-12.000'129,"59.000"-11.000"-102,-56.000 11.000-11,19.000-3.000-5,18.000-2.000 3,-22.000 7.000-5,29.000-2.000 3,-23.000 4.000-3,-10.000 3.000-1,1.000 6.000-1,7.000 3.000 1,-21.000 0.000-1,14.000 3.000 0,-5.000-2.000 0,1.000-2.000-1,18.000 2.000 1,-22.000 1.000-2,18.000-1.000 1,-10.000-1.000-2,2.000-1.000 1,12.000 1.000-1,-22.000-4.000 0,20.000 4.000 1,-7.000 2.000-1,2.000-2.000 0,10.000-1.000 2,-22.000-2.000-1,18.000 1.000 0,-9.000 2.000 0,4.000 0.000 0,19.000 1.000 1,-26.000-1.000-2,19.000 3.000 1,-7.000-3.000 0,2.000 0.000 0,10.000 0.000 0,-22.000-3.000 0,21.000-1.000 1,-8.000 0.000-1,0.000-4.000 1,6.000 0.000 2,-24.000 0.000-2,24.000 0.000 1,-7.000 3.000-1,5.000 1.000 0,19.000-3.000 0,-29.000 2.000-1,20.000 0.000-1,-10.000-2.000 1,2.000-3.000 0,20.000 1.000 0,-30.000 2.000 0,24.000-5.000-1,-11.000-2.000 0,-2.000 3.000-1,14.000 3.000 1,-28.000-1.000-1,22.000-2.000 0,-13.000 4.000 0,-2.000-2.000 1,12.000 2.000-2,18.000 0.000 3,-18.000 2.000-3,16.000 1.000 1,-20.000-4.000 0,14.000 3.000-1,-20.000-1.000 0,19.000 1.000 1,-14.000 2.000 0,14.000-1.000 0,-22.000-1.000-1,17.000-2.000 0,-15.000 1.000 0,19.000-8.000 1,-13.000 0.000-1,14.000-2.000 0,-20.000 3.000 0,14.000 0.000 2,2.000 2.000-1,3.000 5.000-1,0.000 0.000 1,9.000 0.000 0,-6.000 2.000 0,-18.000-4.000-1,-5.000 2.000-4,-2.000 10.000-66,-34.000 12.000-72</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1"/>
    </inkml:context>
    <inkml:brush xml:id="br0">
      <inkml:brushProperty name="width" value="0.03569" units="cm"/>
      <inkml:brushProperty name="height" value="0.03569" units="cm"/>
      <inkml:brushProperty name="color" value="#f2395b"/>
    </inkml:brush>
  </inkml:definitions>
  <inkml:trace contextRef="#ctx0" brushRef="#br0">32750.000 40300.000 616,'120.000'0.000'136,"-9.000"0.000"-33,-10.000 0.000-31,-8.000 0.000-33,-6.000-2.000-19,1.000-3.000-9,-1.000-3.000-8,1.000-2.000-9,-3.000-3.000-8,-2.000 1.000-11,-3.000-1.000-9,-3.000 1.000-11,-6.000 1.000-1,-5.000 3.000 5,-7.000 3.000 6,-5.000 4.000 6</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1"/>
    </inkml:context>
    <inkml:brush xml:id="br0">
      <inkml:brushProperty name="width" value="0.04728" units="cm"/>
      <inkml:brushProperty name="height" value="0.04728" units="cm"/>
      <inkml:brushProperty name="color" value="#f2395b"/>
    </inkml:brush>
  </inkml:definitions>
  <inkml:trace contextRef="#ctx0" brushRef="#br0">35250.000 39700.000 465,'-25.000'-18.000'69,"0.000"17.000"-7,0.000 15.000-5,0.000 16.000-6,-2.000 12.000-7,-3.000 9.000-5,-3.000 10.000-5,-2.000 10.000-7,-1.000 4.000-3,3.000 0.000-2,3.000 0.000-3,4.000 0.000-1,4.000 0.000-2,6.000 0.000-2,7.000 0.000-2,6.000 0.000-3,4.000-4.000-1,4.000-5.000-3,3.000-7.000-2,3.000-5.000-2,7.000-15.000-5,14.000-22.000-11,11.000-22.000-10,14.000-21.000-9,5.000-18.000-5,1.000-12.000 0,-1.000-13.000 0,1.000-12.000 0,-6.000-5.000 2,-8.000 3.000 5,-10.000 3.000 4,-9.000 4.000 5,-7.000 2.000 3,-3.000 4.000 5,-3.000 3.000 3,-2.000 3.000 4,-8.000 4.000 3,-8.000 7.000 1,-10.000 6.000 0,-9.000 7.000 2,-5.000 7.000 1,0.000 9.000 2,0.000 10.000 1,0.000 10.000 3,0.000 4.000-4,0.000 0.000-6,0.000 0.000-8,0.000 0.000-7,1.000 3.000-4,4.000 6.000-1,3.000 7.000-2,3.000 6.000-2</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2"/>
    </inkml:context>
    <inkml:brush xml:id="br0">
      <inkml:brushProperty name="width" value="0.0333" units="cm"/>
      <inkml:brushProperty name="height" value="0.0333" units="cm"/>
      <inkml:brushProperty name="color" value="#f2395b"/>
    </inkml:brush>
  </inkml:definitions>
  <inkml:trace contextRef="#ctx0" brushRef="#br0">35700.000 40100.000 660,'68.000'23.000'26,"-11.000"-3.000"8,-14.000-3.000 9,-11.000-2.000 8,-6.000 0.000 0,4.000 7.000-10,3.000 6.000-9,3.000 7.000-10,-1.000 0.000-6,-2.000-2.000-4,-3.000-3.000-4,-3.000-3.000-4,-2.000-2.000-8,0.000 0.000-10,0.000 0.000-11,0.000 0.000-10</inkml:trace>
</inkml:ink>
</file>

<file path=ppt/ink/ink2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2"/>
    </inkml:context>
    <inkml:brush xml:id="br0">
      <inkml:brushProperty name="width" value="0.05166" units="cm"/>
      <inkml:brushProperty name="height" value="0.05166" units="cm"/>
      <inkml:brushProperty name="color" value="#f2395b"/>
    </inkml:brush>
  </inkml:definitions>
  <inkml:trace contextRef="#ctx0" brushRef="#br0">37900.000 38000.000 425,'-25.000'-8.000'11,"0.000"34.000"23,0.000 35.000 22,0.000 35.000 22,-4.000 22.000 4,-5.000 14.000-14,-7.000 11.000-15,-5.000 14.000-13,-4.000 2.000-10,0.000-6.000-3,0.000-6.000-4,0.000-6.000-3,1.000-2.000-3,4.000 3.000-4,3.000 3.000-3,3.000 4.000-3,3.000-6.000-3,3.000-11.000-2,3.000-14.000-3,4.000-11.000-3,4.000-12.000-2,6.000-9.000-4,7.000-10.000-4,6.000-8.000-3,13.000-15.000-6,23.000-19.000-9,22.000-18.000-7,22.000-19.000-9,5.000-16.000-2,-8.000-12.000 6,-10.000-13.000 6,-9.000-12.000 6,-9.000-9.000 5,-5.000-2.000 4,-7.000-3.000 4,-5.000-3.000 6,-8.000 1.000 2,-5.000 6.000 4,-7.000 7.000 2,-5.000 6.000 4,-8.000 6.000 2,-5.000 6.000 4,-7.000 7.000 3,-5.000 6.000 3,-8.000 4.000 1,-5.000 4.000-2,-7.000 3.000-2,-5.000 3.000-2,-6.000 6.000-3,-3.000 9.000-8,-3.000 10.000-5,-2.000 10.000-7,3.000 4.000-2,14.000 0.000 2,11.000 0.000 2,14.000 0.000 3,3.000-2.000-2,-2.000-3.000-5,-3.000-3.000-6,-3.000-2.000-4</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3"/>
    </inkml:context>
    <inkml:brush xml:id="br0">
      <inkml:brushProperty name="width" value="0.04539" units="cm"/>
      <inkml:brushProperty name="height" value="0.04539" units="cm"/>
      <inkml:brushProperty name="color" value="#f2395b"/>
    </inkml:brush>
  </inkml:definitions>
  <inkml:trace contextRef="#ctx0" brushRef="#br0">38100.000 40100.000 484,'-18.000'-24.000'57,"17.000"4.000"1,15.000 3.000 1,16.000 3.000 0,13.000-1.000-3,14.000-2.000-8,11.000-3.000-7,14.000-3.000-7,7.000-1.000-7,3.000 4.000-3,3.000 3.000-4,4.000 3.000-4,1.000 1.000-5,0.000 1.000-6,0.000-1.000-5,0.000 1.000-6,-5.000 1.000-6,-9.000 3.000-7,-10.000 3.000-6,-8.000 4.000-8,-9.000 1.000-5,-6.000 0.000-6,-6.000 0.000-6,-6.000 0.000-5</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3"/>
    </inkml:context>
    <inkml:brush xml:id="br0">
      <inkml:brushProperty name="width" value="0.05161" units="cm"/>
      <inkml:brushProperty name="height" value="0.05161" units="cm"/>
      <inkml:brushProperty name="color" value="#f2395b"/>
    </inkml:brush>
  </inkml:definitions>
  <inkml:trace contextRef="#ctx0" brushRef="#br0">40800.000 38900.000 426,'-4.000'-43.000'48,"-5.000"17.000"14,-7.000 15.000 15,-5.000 16.000 13,-3.000 10.000-2,4.000 7.000-18,3.000 6.000-18,3.000 7.000-18,1.000 5.000-11,1.000 7.000-7,-1.000 6.000-6,1.000 7.000-6,-4.000 4.000-5,-6.000 3.000-1,-6.000 3.000-2,-6.000 4.000-2,-2.000 2.000-2,3.000 4.000 0,3.000 3.000 0,4.000 3.000-2,1.000-1.000 1,0.000-2.000 1,0.000-3.000 2,0.000-3.000 2,6.000-6.000-2,13.000-5.000-3,12.000-7.000-5,13.000-5.000-3,10.000-12.000-3,10.000-16.000-1,10.000-15.000-1,9.000-15.000 0,4.000-15.000-1,1.000-12.000 1,-1.000-13.000 1,1.000-12.000-1,-4.000-9.000 2,-6.000-2.000 3,-6.000-3.000 2,-6.000-3.000 2,-9.000-2.000 3,-8.000 0.000 2,-10.000 0.000 2,-9.000 0.000 2,-7.000 3.000 2,-3.000 6.000 2,-3.000 7.000 0,-2.000 6.000 2,-5.000 6.000 0,-2.000 6.000 1,-3.000 7.000-1,-3.000 6.000-1,-4.000 4.000 1,-3.000 4.000 0,-3.000 3.000 0,-2.000 3.000 0,-3.000 3.000-7,1.000 3.000-14,-1.000 3.000-14,1.000 4.000-15,2.000 2.000-2,7.000 4.000 9,6.000 3.000 9,7.000 3.000 9</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3"/>
    </inkml:context>
    <inkml:brush xml:id="br0">
      <inkml:brushProperty name="width" value="0.04299" units="cm"/>
      <inkml:brushProperty name="height" value="0.04299" units="cm"/>
      <inkml:brushProperty name="color" value="#f2395b"/>
    </inkml:brush>
  </inkml:definitions>
  <inkml:trace contextRef="#ctx0" brushRef="#br0">41250.000 39300.000 511,'25.000'26.000'7,"0.000"4.000"15,0.000 3.000 13,0.000 3.000 15,-2.000-1.000 4,-3.000-2.000-7,-3.000-3.000-7,-2.000-3.000-7,-1.000 1.000-3,3.000 6.000 0,3.000 7.000 0,4.000 6.000 0,1.000 1.000-3,0.000-3.000-4,0.000-3.000-6,0.000-2.000-5,0.000-3.000-10,0.000 1.000-16,0.000-1.000-15,0.000 1.000-15</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4"/>
    </inkml:context>
    <inkml:brush xml:id="br0">
      <inkml:brushProperty name="width" value="0.04299" units="cm"/>
      <inkml:brushProperty name="height" value="0.04299" units="cm"/>
      <inkml:brushProperty name="color" value="#f2395b"/>
    </inkml:brush>
  </inkml:definitions>
  <inkml:trace contextRef="#ctx0" brushRef="#br0">42550.000 38250.000 511,'50.000'-68.000'3,"0.000"17.000"5,0.000 15.000 4,0.000 16.000 6,1.000 13.000 8,4.000 14.000 12,3.000 11.000 10,3.000 14.000 12,-5.000 11.000 0,-12.000 14.000-10,-13.000 11.000-11,-12.000 14.000-10,-10.000 10.000-7,-6.000 9.000-5,-6.000 10.000-4,-6.000 10.000-5,-9.000 2.000-1,-8.000-3.000 0,-10.000-3.000 2,-9.000-2.000 0,-7.000-6.000-4,-3.000-6.000-6,-3.000-6.000-9,-2.000-6.000-8,0.000-9.000-4,7.000-8.000-1,6.000-10.000-2,7.000-9.000-2,18.000-12.000 2,31.000-11.000 2,32.000-14.000 3,31.000-11.000 4,12.000-7.000 0,-6.000 0.000-3,-6.000 0.000-4,-6.000 0.000-2,-6.000 0.000-2,-2.000 0.000-2,-3.000 0.000-3,-3.000 0.000-1</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4"/>
    </inkml:context>
    <inkml:brush xml:id="br0">
      <inkml:brushProperty name="width" value="0.03349" units="cm"/>
      <inkml:brushProperty name="height" value="0.03349" units="cm"/>
      <inkml:brushProperty name="color" value="#f2395b"/>
    </inkml:brush>
  </inkml:definitions>
  <inkml:trace contextRef="#ctx0" brushRef="#br0">43650.000 39050.000 656,'1.000'-46.000'4,"4.000"10.000"8,3.000 10.000 8,3.000 9.000 8,7.000 4.000 5,14.000 1.000 4,11.000-1.000 3,14.000 1.000 4,8.000 1.000-3,7.000 3.000-8,6.000 3.000-9,7.000 4.000-9,4.000 2.000-7,3.000 4.000-4,3.000 3.000-4,4.000 3.000-5,-1.000 1.000-9,-3.000 1.000-13,-3.000-1.000-14,-2.000 1.000-13,-11.000-3.000-5,-15.000-2.000 3,-15.000-3.000 3,-16.000-3.000 4</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4"/>
    </inkml:context>
    <inkml:brush xml:id="br0">
      <inkml:brushProperty name="width" value="0.05274" units="cm"/>
      <inkml:brushProperty name="height" value="0.05274" units="cm"/>
      <inkml:brushProperty name="color" value="#f2395b"/>
    </inkml:brush>
  </inkml:definitions>
  <inkml:trace contextRef="#ctx0" brushRef="#br0">45750.000 37650.000 417,'-22.000'-19.000'9,"6.000"13.000"20,7.000 12.000 19,6.000 13.000 19,1.000 13.000 5,-3.000 17.000-9,-3.000 15.000-11,-2.000 16.000-10,-5.000 12.000-6,-2.000 9.000-4,-3.000 10.000-5,-3.000 10.000-3,-2.000 7.000-3,0.000 6.000-3,0.000 7.000-1,0.000 6.000-3,-2.000 1.000-5,-3.000-3.000-6,-3.000-3.000-8,-2.000-2.000-7,-1.000-9.000-7,3.000-12.000-10,3.000-13.000-9,4.000-12.000-9,4.000-13.000-9,6.000-12.000-8,7.000-13.000-10,6.000-12.000-8</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9255.000 3779.000 137,'71.000'3.000'96,"12.000"2.000"-71,-18.000 0.000 1,17.000-1.000 0,19.000 3.000 10,-22.000 4.000-14,27.000 6.000 7,-20.000-2.000-12,-37.000-6.000-9,21.000 3.000 6,18.000 1.000-1,-8.000-1.000-2,1.000-3.000-1,8.000-3.000 1,-23.000-5.000-2,21.000-6.000 0,-10.000-3.000-1,2.000-5.000 0,11.000-11.000 0,-27.000 4.000-2,13.000-12.000 1,-12.000 2.000-1,-4.000-3.000 0,4.000-9.000-1,0.000-6.000 4,-9.000-10.000 3,-10.000-8.000 2,-9.000 6.000 0,-2.000-12.000-1,-13.000-14.000 3,-22.000-1.000 5,-21.000 11.000 13,-16.000-1.000-4,-22.000-13.000 3,5.000 26.000-16,-26.000-5.000-8,6.000 17.000-4,-13.000-1.000-1,-14.000 1.000-1,1.000 8.000 0,17.000 16.000-1,-33.000-5.000 1,26.000 17.000-2,-32.000 1.000 2,22.000 12.000-2,9.000 6.000 0,-3.000 5.000 0,-14.000 8.000 0,-18.000 15.000 0,25.000 4.000-1,-16.000 12.000 1,18.000-2.000-1,-16.000 15.000 1,30.000 1.000-1,-2.000 26.000 1,29.000-2.000-1,-1.000 28.000 0,23.000-12.000 0,2.000 18.000 1,17.000-29.000 0,6.000 10.000 0,18.000-3.000 0,25.000-7.000 1,18.000-10.000 0,30.000-12.000 1,28.000-15.000 1,-12.000-30.000-2,27.000-14.000-1,-20.000-10.000-2,4.000-10.000-3,-12.000 3.000-4,0.000 4.000-69,-7.000 18.000-392</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4"/>
    </inkml:context>
    <inkml:brush xml:id="br0">
      <inkml:brushProperty name="width" value="0.04074" units="cm"/>
      <inkml:brushProperty name="height" value="0.04074" units="cm"/>
      <inkml:brushProperty name="color" value="#f2395b"/>
    </inkml:brush>
  </inkml:definitions>
  <inkml:trace contextRef="#ctx0" brushRef="#br0">45950.000 39300.000 539,'25.000'-18.000'109,"0.000"17.000"-16,0.000 15.000-18,0.000 16.000-15,0.000 9.000-15,0.000 3.000-10,0.000 3.000-11,0.000 4.000-10,-2.000 1.000-8,-3.000 0.000-8,-3.000 0.000-6,-2.000 0.000-7,-1.000-2.000-14,3.000-3.000-22,3.000-3.000-22,4.000-2.000-22</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5"/>
    </inkml:context>
    <inkml:brush xml:id="br0">
      <inkml:brushProperty name="width" value="0.04342" units="cm"/>
      <inkml:brushProperty name="height" value="0.04342" units="cm"/>
      <inkml:brushProperty name="color" value="#f2395b"/>
    </inkml:brush>
  </inkml:definitions>
  <inkml:trace contextRef="#ctx0" brushRef="#br0">47200.000 37850.000 506,'23.000'-24.000'0,"-3.000"4.000"0,-3.000 3.000 0,-2.000 3.000 0,2.000 3.000 7,9.000 3.000 12,10.000 3.000 13,10.000 4.000 13,2.000 10.000 7,-3.000 19.000-2,-3.000 19.000 0,-2.000 19.000 0,-9.000 15.000-5,-12.000 13.000-7,-13.000 12.000-7,-12.000 13.000-7,-15.000 6.000-6,-15.000 0.000-4,-15.000 0.000-3,-16.000 0.000-5,-8.000-2.000-4,0.000-3.000-5,0.000-3.000-5,0.000-2.000-3,3.000-11.000-5,6.000-15.000-1,7.000-15.000-2,6.000-16.000-3,20.000-13.000 4,34.000-9.000 10,35.000-10.000 9,35.000-8.000 9,11.000-8.000 0,-8.000-2.000-9,-10.000-3.000-10,-9.000-3.000-9,-5.000-1.000-4,0.000 4.000 0,0.000 3.000 2,0.000 3.000 1</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5"/>
    </inkml:context>
    <inkml:brush xml:id="br0">
      <inkml:brushProperty name="width" value="0.03988" units="cm"/>
      <inkml:brushProperty name="height" value="0.03988" units="cm"/>
      <inkml:brushProperty name="color" value="#f2395b"/>
    </inkml:brush>
  </inkml:definitions>
  <inkml:trace contextRef="#ctx0" brushRef="#br0">48350.000 38200.000 551,'53.000'-72.000'8,"6.000"6.000"16,7.000 7.000 17,6.000 6.000 15,-2.000 9.000 4,-9.000 13.000-10,-10.000 12.000-9,-8.000 13.000-10,-1.000 6.000-5,9.000 0.000-2,10.000 0.000 0,10.000 0.000-2,2.000 1.000-3,-3.000 4.000-6,-3.000 3.000-5,-2.000 3.000-6,-6.000 1.000-9,-6.000 1.000-9,-6.000-1.000-11,-6.000 1.000-10,-9.000 2.000-10,-8.000 7.000-10,-10.000 6.000-10,-9.000 7.000-11</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5"/>
    </inkml:context>
    <inkml:brush xml:id="br0">
      <inkml:brushProperty name="width" value="0.03445" units="cm"/>
      <inkml:brushProperty name="height" value="0.03445" units="cm"/>
      <inkml:brushProperty name="color" value="#f2395b"/>
    </inkml:brush>
  </inkml:definitions>
  <inkml:trace contextRef="#ctx0" brushRef="#br0">48250.000 39200.000 638,'210.000'-22.000'155,"-27.000"6.000"-43,-28.000 7.000-43,-28.000 6.000-44,-18.000 4.000-26,-6.000 4.000-10,-6.000 3.000-11,-6.000 3.000-10,-10.000 3.000-3,-12.000 3.000 5,-13.000 3.000 5,-12.000 4.000 5,-9.000-1.000-2,-2.000-3.000-12,-3.000-3.000-10,-3.000-2.000-12</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6"/>
    </inkml:context>
    <inkml:brush xml:id="br0">
      <inkml:brushProperty name="width" value="0.05651" units="cm"/>
      <inkml:brushProperty name="height" value="0.05651" units="cm"/>
      <inkml:brushProperty name="color" value="#f2395b"/>
    </inkml:brush>
  </inkml:definitions>
  <inkml:trace contextRef="#ctx0" brushRef="#br0">51400.000 36550.000 389,'0.000'-47.000'5,"0.000"6.000"9,0.000 7.000 10,0.000 6.000 10,0.000 10.000 8,0.000 17.000 6,0.000 15.000 6,0.000 16.000 5,-2.000 18.000 0,-3.000 22.000-9,-3.000 22.000-9,-2.000 23.000-7,-5.000 14.000-7,-2.000 10.000-3,-3.000 10.000-3,-3.000 9.000-3,-2.000 15.000-3,0.000 22.000-1,0.000 22.000-2,0.000 23.000-2,0.000 11.000-5,0.000 4.000-8,0.000 3.000-9,0.000 3.000-8,4.000-2.000-4,10.000-6.000 1,10.000-6.000 2,9.000-6.000 1,2.000-24.000-11,-2.000-41.000-22,-3.000-40.000-22,-3.000-40.000-22</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0:49"/>
    </inkml:context>
    <inkml:brush xml:id="br0">
      <inkml:brushProperty name="width" value="0.022" units="cm"/>
      <inkml:brushProperty name="height" value="0.022" units="cm"/>
      <inkml:brushProperty name="color" value="#00bff3"/>
    </inkml:brush>
  </inkml:definitions>
  <inkml:trace contextRef="#ctx0" brushRef="#br0">66800.000 13450.000 999,'-94.000'-68.000'-3,"13.000"17.000"-6,12.000 15.000-7,13.000 16.000-7</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2"/>
    </inkml:context>
    <inkml:brush xml:id="br0">
      <inkml:brushProperty name="width" value="0.04581" units="cm"/>
      <inkml:brushProperty name="height" value="0.04581" units="cm"/>
      <inkml:brushProperty name="color" value="#00bff3"/>
    </inkml:brush>
  </inkml:definitions>
  <inkml:trace contextRef="#ctx0" brushRef="#br0">21450.000 47100.000 480,'0.000'-74.000'47,"0.000"4.000"-10,0.000 3.000-10,0.000 3.000-8,0.000 3.000-7,0.000 3.000-1,0.000 3.000-2,0.000 4.000-2,-2.000 1.000-1,-3.000 0.000 0,-3.000 0.000-2,-2.000 0.000 1,-5.000 3.000-2,-2.000 6.000 0,-3.000 7.000 0,-3.000 6.000-1,-4.000 4.000 0,-3.000 4.000 0,-3.000 3.000-1,-2.000 3.000 1,-5.000 3.000-1,-2.000 3.000 0,-3.000 3.000 0,-3.000 4.000 0,-2.000 2.000 0,0.000 4.000 0,0.000 3.000 0,0.000 3.000 1,-4.000 6.000-1,-5.000 9.000 1,-7.000 10.000-1,-5.000 10.000 1,-3.000 8.000-1,4.000 10.000 2,3.000 10.000-1,3.000 9.000 2,3.000 2.000-1,3.000-2.000 1,3.000-3.000 0,4.000-3.000-1,2.000-1.000 0,4.000 4.000 0,3.000 3.000 0,3.000 3.000-1,3.000 1.000 1,3.000 1.000-1,3.000-1.000 1,4.000 1.000 0,2.000-3.000 0,4.000-2.000-1,3.000-3.000 0,3.000-3.000-1,3.000-4.000 0,3.000-3.000 0,3.000-3.000 1,4.000-2.000 0,5.000-3.000 0,10.000 1.000 1,10.000-1.000-1,9.000 1.000 1,7.000-4.000-1,7.000-6.000 0,6.000-6.000-1,7.000-6.000-1,7.000-10.000-1,9.000-12.000-1,10.000-13.000-3,10.000-12.000-2,4.000-15.000-1,0.000-15.000-4,0.000-15.000-2,0.000-16.000-3,-2.000-7.000-1,-3.000 4.000-2,-3.000 3.000-1,-2.000 3.000-2,-8.000 3.000 2,-8.000 3.000 2,-10.000 3.000 3,-9.000 4.000 2,-12.000 4.000 3,-11.000 6.000 2,-14.000 7.000 4,-11.000 6.000 2,-14.000 4.000 3,-11.000 4.000 5,-14.000 3.000 4,-11.000 3.000 4,-7.000 9.000 2,0.000 16.000 0,0.000 15.000 0,0.000 17.000-1,-2.000 5.000 1,-3.000-3.000 0,-3.000-3.000 1,-2.000-2.000 1,-1.000 2.000 1,3.000 9.000-2,3.000 10.000 0,4.000 10.000-1,4.000 2.000 0,6.000-3.000-2,7.000-3.000 0,6.000-2.000-1,6.000-6.000-2,6.000-6.000-1,7.000-6.000-2,6.000-6.000-3,13.000-10.000-2,23.000-12.000-6,22.000-13.000-6,22.000-12.000-4,10.000-13.000-3,1.000-12.000-1,-1.000-13.000-1,1.000-12.000-1,-3.000-9.000 0,-2.000-2.000-1,-3.000-3.000 0,-3.000-3.000-1,-4.000 1.000 0,-3.000 6.000 0,-3.000 7.000 2,-2.000 6.000 1,-9.000 6.000 3,-12.000 6.000 6,-13.000 7.000 7,-12.000 6.000 5,-5.000 10.000 9,3.000 17.000 11,3.000 15.000 12,4.000 16.000 11,-1.000 7.000 2,-3.000 1.000-8,-3.000-1.000-8,-2.000 1.000-7,0.000-6.000-10,7.000-8.000-9,6.000-10.000-11,7.000-9.000-9,4.000-5.000-5,3.000 0.000 0,3.000 0.000 1,4.000 0.000 1,5.000-5.000 1,10.000-9.000-1,10.000-10.000 1,9.000-8.000 0,6.000-8.000 1,3.000-2.000 0,3.000-3.000 3,4.000-3.000 0,1.000-6.000 2,0.000-5.000 0,0.000-7.000 2,0.000-5.000 1,-8.000-1.000 1,-16.000 6.000 3,-15.000 7.000 1,-15.000 6.000 2,-12.000 6.000 3,-6.000 6.000 2,-6.000 7.000 3,-6.000 6.000 2,-9.000 6.000 8,-8.000 6.000 13,-10.000 7.000 14,-9.000 6.000 12,-4.000 7.000 1,4.000 10.000-10,3.000 10.000-10,3.000 9.000-12,-1.000 7.000-6,-2.000 7.000-2,-3.000 6.000-2,-3.000 7.000-3,-2.000 2.000 0,0.000 1.000-1,0.000-1.000 1,0.000 1.000 0,1.000 1.000-1,4.000 3.000-3,3.000 3.000-3,3.000 4.000-3,3.000-3.000-1,3.000-5.000-3,3.000-7.000-2,4.000-5.000-2,7.000-8.000-1,13.000-5.000-1,12.000-7.000-1,13.000-5.000-1,9.000-14.000-2,6.000-18.000-3,7.000-19.000-3,6.000-18.000-2,4.000-15.000-3,4.000-9.000-3,3.000-10.000-1,3.000-8.000-2,-4.000-8.000 0,-8.000-2.000 5,-10.000-3.000 3,-9.000-3.000 5,-9.000-1.000 2,-5.000 4.000 2,-7.000 3.000 3,-5.000 3.000 2,-8.000 7.000 1,-5.000 14.000-1,-7.000 11.000-1,-5.000 14.000 0,-8.000 8.000 2,-5.000 7.000 5,-7.000 6.000 5,-5.000 7.000 6,-8.000 5.000 2,-5.000 7.000-1,-7.000 6.000-2,-5.000 7.000-1,-4.000 5.000-4,0.000 7.000-7,0.000 6.000-8,0.000 7.000-8,4.000 0.000-4,10.000-2.000 0,10.000-3.000-2,9.000-3.000 0</inkml:trace>
</inkml:ink>
</file>

<file path=ppt/ink/ink2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2"/>
    </inkml:context>
    <inkml:brush xml:id="br0">
      <inkml:brushProperty name="width" value="0.03711" units="cm"/>
      <inkml:brushProperty name="height" value="0.03711" units="cm"/>
      <inkml:brushProperty name="color" value="#00bff3"/>
    </inkml:brush>
  </inkml:definitions>
  <inkml:trace contextRef="#ctx0" brushRef="#br0">25000.000 47450.000 592,'46.000'46.000'85,"-5.000"-5.000"-11,-7.000-7.000-12,-5.000-5.000-12,-4.000-4.000-8,0.000 0.000-8,0.000 0.000-7,0.000 0.000-8,1.000 0.000-7,4.000 0.000-10,3.000 0.000-8,3.000 0.000-10,-1.000 0.000-7,-2.000 0.000-9,-3.000 0.000-7,-3.000 0.000-8,-1.000-2.000-4,4.000-3.000-2,3.000-3.000-2,3.000-2.000-1</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3"/>
    </inkml:context>
    <inkml:brush xml:id="br0">
      <inkml:brushProperty name="width" value="0.04413" units="cm"/>
      <inkml:brushProperty name="height" value="0.04413" units="cm"/>
      <inkml:brushProperty name="color" value="#00bff3"/>
    </inkml:brush>
  </inkml:definitions>
  <inkml:trace contextRef="#ctx0" brushRef="#br0">28900.000 46200.000 498,'-22.000'-25.000'0,"6.000"0.000"0,7.000 0.000 0,6.000 0.000 0,1.000 1.000 7,-3.000 4.000 15,-3.000 3.000 14,-2.000 3.000 15,-8.000 4.000 3,-8.000 7.000-5,-10.000 6.000-7,-9.000 7.000-6,-7.000 8.000-7,-3.000 14.000-8,-3.000 11.000-8,-2.000 14.000-7,-3.000 11.000-4,1.000 14.000 2,-1.000 11.000 2,1.000 14.000 1,-1.000 5.000 1,1.000 1.000 0,-1.000-1.000 2,1.000 1.000 0,4.000-3.000 0,9.000-2.000 0,10.000-3.000-2,10.000-3.000 0,7.000-9.000-1,6.000-11.000-1,7.000-14.000 0,6.000-11.000-1,15.000-12.000-5,26.000-9.000-9,24.000-10.000-8,26.000-8.000-10,10.000-14.000-2,-3.000-15.000 1,-3.000-15.000 1,-2.000-16.000 2,-6.000-10.000 2,-6.000-3.000 0,-6.000-3.000 1,-6.000-2.000 0,-6.000 0.000 5,-2.000 7.000 6,-3.000 6.000 7,-3.000 7.000 6,-7.000 13.000 10,-9.000 22.000 11,-10.000 22.000 11,-8.000 23.000 11,-8.000 11.000 2,-2.000 4.000-8,-3.000 3.000-8,-3.000 3.000-7,-2.000-2.000-7,0.000-6.000-3,0.000-6.000-5,0.000-6.000-4,3.000-6.000-3,6.000-2.000-2,7.000-3.000-2,6.000-3.000-2,4.000-6.000-3,4.000-5.000-3,3.000-7.000-3,3.000-5.000-4,1.000-9.000-2,1.000-9.000-2,-1.000-10.000 0,1.000-8.000-3,-1.000-6.000 1,1.000 1.000 2,-1.000-1.000 3,1.000 1.000 3,-4.000 1.000 1,-6.000 3.000 3,-6.000 3.000 2,-6.000 4.000 2,-1.000-4.000 1,7.000-9.000 0,6.000-10.000 0,7.000-8.000 0,0.000-14.000 0,-2.000-15.000 0,-3.000-15.000 0,-3.000-16.000 1,-6.000-1.000 2,-5.000 17.000 1,-7.000 15.000 2,-5.000 16.000 3,-8.000 12.000 0,-5.000 9.000 2,-7.000 10.000-1,-5.000 10.000 1,-8.000 7.000 0,-5.000 6.000-3,-7.000 7.000-1,-5.000 6.000-2,-6.000 7.000-4,-3.000 10.000-4,-3.000 10.000-6,-2.000 9.000-5,-1.000 6.000-4,3.000 3.000-3,3.000 3.000-4,4.000 4.000-3,5.000-3.000-1,10.000-5.000 5,10.000-7.000 4,9.000-5.000 3</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3"/>
    </inkml:context>
    <inkml:brush xml:id="br0">
      <inkml:brushProperty name="width" value="0.04482" units="cm"/>
      <inkml:brushProperty name="height" value="0.04482" units="cm"/>
      <inkml:brushProperty name="color" value="#00bff3"/>
    </inkml:brush>
  </inkml:definitions>
  <inkml:trace contextRef="#ctx0" brushRef="#br0">30850.000 47250.000 490,'26.000'-24.000'6,"4.000"4.000"10,3.000 3.000 12,3.000 3.000 10,3.000 1.000 5,3.000 1.000-3,3.000-1.000-4,4.000 1.000-2,1.000 1.000-3,0.000 3.000-6,0.000 3.000-4,0.000 4.000-5,-2.000 4.000-3,-3.000 6.000-2,-3.000 7.000-1,-2.000 6.000-1,-6.000 7.000-3,-6.000 10.000-1,-6.000 10.000-3,-6.000 9.000-3,-10.000 4.000-2,-12.000 1.000-4,-13.000-1.000-3,-12.000 1.000-4,-10.000 1.000-1,-6.000 3.000-2,-6.000 3.000 0,-6.000 4.000-1,-4.000-4.000 1,1.000-9.000 1,-1.000-10.000 2,1.000-8.000 1,4.000-8.000 2,9.000-2.000 3,10.000-3.000 2,10.000-3.000 2,10.000-6.000 7,13.000-5.000 14,12.000-7.000 12,13.000-5.000 13,9.000-6.000 3,6.000-3.000-8,7.000-3.000-7,6.000-2.000-8,4.000-3.000-4,4.000 1.000-2,3.000-1.000-1,3.000 1.000-1,-1.000 1.000-2,-2.000 3.000-5,-3.000 3.000-3,-3.000 4.000-5,-4.000-1.000-4,-3.000-3.000-6,-3.000-3.000-5,-2.000-2.000-6,-3.000-1.000-4,1.000 3.000 0,-1.000 3.000 0,1.000 4.000-1</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3429.000 5183.000 153,'129.000'-19.000'292,"-42.000"6.000"-253,-23.000 4.000-26,6.000-2.000 0,-5.000 4.000-1,26.000 1.000 21,10.000 0.000-17,-13.000 2.000-2,-3.000-3.000-2,19.000-4.000-3,-24.000 2.000-2,21.000-5.000-1,-18.000 1.000-2,-14.000 0.000-1,7.000 2.000-1,-1.000 6.000-1,-87.000 75.000-224,-35.000-42.000 129,-13.000-3.000 26,10.000-5.000-86</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5"/>
    </inkml:context>
    <inkml:brush xml:id="br0">
      <inkml:brushProperty name="width" value="0.04179" units="cm"/>
      <inkml:brushProperty name="height" value="0.04179" units="cm"/>
      <inkml:brushProperty name="color" value="#00bff3"/>
    </inkml:brush>
  </inkml:definitions>
  <inkml:trace contextRef="#ctx0" brushRef="#br0">33750.000 46250.000 526,'25.000'-24.000'120,"0.000"4.000"-28,0.000 3.000-27,0.000 3.000-27,6.000 3.000-14,13.000 3.000-3,12.000 3.000-1,13.000 4.000-3,7.000-1.000-1,4.000-3.000-4,3.000-3.000-3,3.000-2.000-3,3.000-3.000 0,3.000 1.000 1,3.000-1.000 1,4.000 1.000 3,-3.000 1.000-9,-5.000 3.000-20,-7.000 3.000-18,-5.000 4.000-19,-8.000 1.000-9,-5.000 0.000 4,-7.000 0.000 2,-5.000 0.000 3</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7"/>
    </inkml:context>
    <inkml:brush xml:id="br0">
      <inkml:brushProperty name="width" value="0.03558" units="cm"/>
      <inkml:brushProperty name="height" value="0.03558" units="cm"/>
      <inkml:brushProperty name="color" value="#00bff3"/>
    </inkml:brush>
  </inkml:definitions>
  <inkml:trace contextRef="#ctx0" brushRef="#br0">34150.000 45900.000 618,'-44.000'4.000'52,"13.000"10.000"-5,12.000 10.000-6,13.000 9.000-5,7.000 6.000-4,4.000 3.000-2,3.000 3.000-3,3.000 4.000-3,1.000 2.000-2,1.000 4.000-2,-1.000 3.000-3,1.000 3.000-3,-3.000 3.000-3,-2.000 3.000-4,-3.000 3.000-5,-3.000 4.000-5,-4.000-1.000-5,-3.000-3.000-6,-3.000-3.000-6,-2.000-2.000-6,-1.000-6.000-4,3.000-6.000-2,3.000-6.000-3,4.000-6.000-2,-3.000-9.000-2,-5.000-8.000-4,-7.000-10.000-3,-5.000-9.000-3</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8"/>
    </inkml:context>
    <inkml:brush xml:id="br0">
      <inkml:brushProperty name="width" value="0.04184" units="cm"/>
      <inkml:brushProperty name="height" value="0.04184" units="cm"/>
      <inkml:brushProperty name="color" value="#00bff3"/>
    </inkml:brush>
  </inkml:definitions>
  <inkml:trace contextRef="#ctx0" brushRef="#br0">34200.000 46250.000 525,'48.000'-69.000'1,"-3.000"13.000"0,-3.000 12.000 2,-2.000 13.000 0,2.000 9.000 7,9.000 6.000 10,10.000 7.000 10,10.000 6.000 11,2.000 3.000 1,-3.000 0.000-5,-3.000 0.000-8,-2.000 0.000-6,5.000 0.000-1,16.000 0.000 2,15.000 0.000 4,17.000 0.000 3,0.000 0.000-1,-11.000 0.000-6,-14.000 0.000-4,-11.000 0.000-6,-11.000 0.000-4,-5.000 0.000-3,-7.000 0.000-2,-5.000 0.000-3,-14.000 6.000-7,-18.000 13.000-11,-19.000 12.000-12,-18.000 13.000-12,-21.000 7.000-1,-22.000 4.000 7,-22.000 3.000 7,-21.000 3.000 7,-15.000 6.000 6,-6.000 9.000 3,-6.000 10.000 4,-6.000 10.000 3,1.000 0.000 2,9.000-5.000 3,10.000-7.000 2,10.000-5.000 3,8.000-9.000 2,10.000-9.000 2,10.000-10.000 2,9.000-8.000 2,23.000-15.000 4,38.000-19.000 6,37.000-18.000 6,38.000-19.000 6,24.000-13.000 0,14.000-6.000-8,11.000-6.000-7,14.000-6.000-8,0.000-1.000-6,-8.000 7.000-8,-10.000 6.000-7,-9.000 7.000-6,-10.000 4.000-6,-9.000 3.000-3,-10.000 3.000-4,-8.000 4.000-3,-9.000 4.000-4,-6.000 6.000-2,-6.000 7.000-4,-6.000 6.000-2,-9.000-1.000-1,-8.000-5.000 0,-10.000-7.000 1,-9.000-5.000 1,-7.000-4.000 4,-3.000 0.000 5,-3.000 0.000 7,-2.000 0.000 7</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8"/>
    </inkml:context>
    <inkml:brush xml:id="br0">
      <inkml:brushProperty name="width" value="0.04359" units="cm"/>
      <inkml:brushProperty name="height" value="0.04359" units="cm"/>
      <inkml:brushProperty name="color" value="#00bff3"/>
    </inkml:brush>
  </inkml:definitions>
  <inkml:trace contextRef="#ctx0" brushRef="#br0">35350.000 45200.000 504,'-91.000'-135.000'33,"19.000"32.000"-3,19.000 31.000-2,19.000 32.000-3,10.000 21.000 2,4.000 13.000 5,3.000 12.000 5,3.000 13.000 5,3.000 15.000 0,3.000 19.000-7,3.000 19.000-5,4.000 19.000-7,1.000 12.000-5,0.000 6.000-1,0.000 7.000-4,0.000 6.000-2,0.000 17.000-3,0.000 28.000 1,0.000 28.000-2,0.000 29.000-1,-5.000 22.000 0,-9.000 20.000 0,-10.000 18.000-1,-8.000 20.000 1,-1.000 0.000-11,9.000-15.000-16,10.000-15.000-19,10.000-16.000-18,4.000-23.000-7,0.000-27.000 3,0.000-28.000 4,0.000-28.000 2,1.000-26.000 6,4.000-21.000 5,3.000-22.000 7,3.000-22.000 6</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8"/>
    </inkml:context>
    <inkml:brush xml:id="br0">
      <inkml:brushProperty name="width" value="0.03685" units="cm"/>
      <inkml:brushProperty name="height" value="0.03685" units="cm"/>
      <inkml:brushProperty name="color" value="#00bff3"/>
    </inkml:brush>
  </inkml:definitions>
  <inkml:trace contextRef="#ctx0" brushRef="#br0">37100.000 45650.000 596,'7.000'-47.000'8,"17.000"6.000"15,15.000 7.000 15,16.000 6.000 15,7.000 6.000 5,1.000 6.000-8,-1.000 7.000-6,1.000 6.000-7,-4.000 7.000-9,-6.000 10.000-9,-6.000 10.000-10,-6.000 9.000-10,-6.000 4.000-8,-2.000 1.000-7,-3.000-1.000-7,-3.000 1.000-7,-9.000 2.000-5,-11.000 7.000-4,-14.000 6.000-5,-11.000 7.000-4,-15.000 5.000 0,-16.000 7.000 5,-15.000 6.000 6,-15.000 7.000 4,-9.000-3.000 6,1.000-8.000 5,-1.000-10.000 5,1.000-9.000 5,2.000-7.000 4,7.000-3.000 2,6.000-3.000 1,7.000-2.000 2,7.000-6.000 5,9.000-6.000 6,10.000-6.000 7,10.000-6.000 6,5.000-4.000 6,4.000 1.000 6,3.000-1.000 5,3.000 1.000 5,6.000-3.000 3,9.000-2.000 2,10.000-3.000 1,10.000-3.000 2,10.000-4.000-4,13.000-3.000-8,12.000-3.000-8,13.000-2.000-8,9.000-3.000-9,6.000 1.000-7,7.000-1.000-7,6.000 1.000-8,1.000 1.000-4,-3.000 3.000 3,-3.000 3.000 1,-2.000 4.000 1,-3.000 2.000-7,1.000 4.000-18,-1.000 3.000-18,1.000 3.000-17,-9.000 1.000-5,-15.000 1.000 11,-15.000-1.000 9,-16.000 1.000 9</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19"/>
    </inkml:context>
    <inkml:brush xml:id="br0">
      <inkml:brushProperty name="width" value="0.04497" units="cm"/>
      <inkml:brushProperty name="height" value="0.04497" units="cm"/>
      <inkml:brushProperty name="color" value="#00bff3"/>
    </inkml:brush>
  </inkml:definitions>
  <inkml:trace contextRef="#ctx0" brushRef="#br0">40550.000 45100.000 489,'-49.000'26.000'50,"4.000"4.000"0,3.000 3.000-1,3.000 3.000-1,-1.000 1.000-3,-2.000 1.000-5,-3.000-1.000-6,-3.000 1.000-5,-2.000 2.000-4,0.000 7.000-4,0.000 6.000-3,0.000 7.000-3,0.000 5.000-2,0.000 7.000-1,0.000 6.000-1,0.000 7.000-1,3.000-1.000-2,6.000-6.000-1,7.000-6.000-1,6.000-6.000-2,6.000-7.000-1,6.000-6.000 1,7.000-6.000 0,6.000-6.000 0,-2.000-9.000-5,-9.000-8.000-14,-10.000-10.000-13,-8.000-9.000-13,-4.000-1.000-1,3.000 10.000 11,3.000 10.000 10,4.000 9.000 11,2.000 4.000 6,4.000 1.000 1,3.000-1.000 1,3.000 1.000 1,-1.000-3.000 0,-2.000-2.000-2,-3.000-3.000-1,-3.000-3.000-1,10.000-15.000-7,26.000-24.000-13,24.000-26.000-13,26.000-24.000-13,10.000-12.000-2,-3.000 4.000 8,-3.000 3.000 8,-2.000 3.000 9,-8.000 6.000 5,-8.000 9.000 2,-10.000 10.000 2,-9.000 10.000 2</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0"/>
    </inkml:context>
    <inkml:brush xml:id="br0">
      <inkml:brushProperty name="width" value="0.04989" units="cm"/>
      <inkml:brushProperty name="height" value="0.04989" units="cm"/>
      <inkml:brushProperty name="color" value="#00bff3"/>
    </inkml:brush>
  </inkml:definitions>
  <inkml:trace contextRef="#ctx0" brushRef="#br0">41250.000 44950.000 440,'-50.000'-19.000'44,"0.000"13.000"-8,0.000 12.000-6,0.000 13.000-8,-2.000 9.000-3,-3.000 6.000 3,-3.000 7.000 2,-2.000 6.000 2,-8.000 6.000 0,-8.000 6.000-2,-10.000 7.000-2,-9.000 6.000-2,-4.000 4.000-3,4.000 4.000-1,3.000 3.000-2,3.000 3.000-3,1.000 3.000 0,1.000 3.000-1,-1.000 3.000 0,1.000 4.000-1,2.000 1.000 0,7.000 0.000-1,6.000 0.000 0,7.000 0.000 0,7.000-5.000-2,9.000-9.000 0,10.000-10.000 0,10.000-8.000-2,7.000-8.000 0,6.000-2.000-1,7.000-3.000 0,6.000-3.000-2,12.000-7.000-1,19.000-9.000 0,19.000-10.000-1,19.000-8.000-1,18.000-14.000-2,19.000-15.000-4,19.000-15.000-4,19.000-16.000-4,12.000-16.000-4,6.000-16.000-5,7.000-15.000-6,6.000-15.000-4,-2.000-7.000-3,-9.000 3.000 3,-10.000 3.000 1,-8.000 4.000 2,-11.000 7.000 4,-8.000 13.000 6,-10.000 12.000 6,-9.000 13.000 6,-13.000 10.000 4,-16.000 10.000 4,-15.000 10.000 4,-15.000 9.000 3,-18.000 7.000 8,-19.000 7.000 12,-18.000 6.000 12,-19.000 7.000 13,-12.000 5.000 1,-2.000 7.000-7,-3.000 6.000-8,-3.000 7.000-8,-2.000 5.000-5,0.000 7.000-2,0.000 6.000-3,0.000 7.000-3,4.000 4.000-1,10.000 3.000 0,10.000 3.000 0,9.000 4.000 1,6.000-3.000-3,3.000-5.000-2,3.000-7.000-3,4.000-5.000-3,7.000-9.000-5,13.000-9.000-4,12.000-10.000-6,13.000-8.000-5,10.000-15.000-5,10.000-19.000-7,10.000-18.000-6,9.000-19.000-8,1.000-13.000 0,-6.000-6.000 5,-6.000-6.000 5,-6.000-6.000 4,-6.000-4.000 5,-2.000 1.000 3,-3.000-1.000 3,-3.000 1.000 4,-9.000-1.000 2,-11.000 1.000 0,-14.000-1.000 0,-11.000 1.000-1,-9.000 4.000 3,-3.000 9.000 5,-3.000 10.000 6,-2.000 10.000 4,-8.000 8.000 3,-8.000 10.000 1,-10.000 10.000 0,-9.000 9.000 2,-12.000 7.000 0,-11.000 7.000-1,-14.000 6.000-2,-11.000 7.000 0,-4.000 7.000-4,6.000 9.000-7,7.000 10.000-7,6.000 10.000-6,9.000 0.000-8,13.000-5.000-9,12.000-7.000-9,13.000-5.000-8</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0"/>
    </inkml:context>
    <inkml:brush xml:id="br0">
      <inkml:brushProperty name="width" value="0.03807" units="cm"/>
      <inkml:brushProperty name="height" value="0.03807" units="cm"/>
      <inkml:brushProperty name="color" value="#00bff3"/>
    </inkml:brush>
  </inkml:definitions>
  <inkml:trace contextRef="#ctx0" brushRef="#br0">42700.000 45900.000 577,'68.000'25.000'20,"-11.000"0.000"10,-14.000 0.000 9,-11.000 0.000 11,-9.000 3.000 2,-3.000 6.000-5,-3.000 7.000-5,-2.000 6.000-5,-5.000 3.000-5,-2.000 0.000-6,-3.000 0.000-7,-3.000 0.000-6,-9.000 3.000-5,-11.000 6.000-2,-14.000 7.000-5,-11.000 6.000-2,-11.000 1.000-2,-5.000-3.000-1,-7.000-3.000-1,-5.000-2.000-1,2.000-8.000-2,13.000-8.000-3,12.000-10.000-2,13.000-9.000-3,18.000-7.000-1,26.000-3.000 0,24.000-3.000 2,26.000-2.000 0,10.000-9.000 1,-3.000-12.000 3,-3.000-13.000 2,-2.000-12.000 3,-3.000-7.000-3,1.000 1.000-6,-1.000-1.000-8,1.000 1.000-7,-6.000 2.000-5,-8.000 7.000-5,-10.000 6.000-3,-9.000 7.000-4</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1"/>
    </inkml:context>
    <inkml:brush xml:id="br0">
      <inkml:brushProperty name="width" value="0.04719" units="cm"/>
      <inkml:brushProperty name="height" value="0.04719" units="cm"/>
      <inkml:brushProperty name="color" value="#00bff3"/>
    </inkml:brush>
  </inkml:definitions>
  <inkml:trace contextRef="#ctx0" brushRef="#br0">43700.000 45550.000 466,'-90.000'1.000'5,"23.000"4.000"10,22.000 3.000 12,22.000 3.000 9,18.000-1.000 3,16.000-2.000-4,15.000-3.000-6,17.000-3.000-4,16.000-2.000-3,19.000 0.000 0,19.000 0.000-1,19.000 0.000 1,10.000-2.000-4,4.000-3.000-6,3.000-3.000-6,3.000-2.000-5,-1.000-1.000-2,-2.000 3.000 3,-3.000 3.000 2,-3.000 4.000 4,-7.000 2.000-3,-9.000 4.000-8,-10.000 3.000-7,-8.000 3.000-9,-14.000 4.000-2,-15.000 7.000 4,-15.000 6.000 4,-16.000 7.000 4,-13.000 2.000 4,-9.000 1.000 7,-10.000-1.000 7,-8.000 1.000 6,-12.000 1.000 3,-12.000 3.000 2,-13.000 3.000-1,-12.000 4.000 1,-7.000 2.000 1,1.000 4.000 0,-1.000 3.000 1,1.000 3.000 0,-4.000 3.000-1,-6.000 3.000-3,-6.000 3.000-3,-6.000 4.000-3,-1.000 2.000-3,7.000 4.000-2,6.000 3.000-3,7.000 3.000-2,5.000-5.000-2,7.000-12.000-3,6.000-13.000-2,7.000-12.000-3,8.000-23.000-13,14.000-30.000-20,11.000-32.000-23,14.000-30.000-21,5.000-11.000-3,1.000 14.000 17,-1.000 11.000 16,1.000 14.000 16,1.000 2.000 10,3.000-6.000 2,3.000-6.000 2,4.000-6.000 3</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1"/>
    </inkml:context>
    <inkml:brush xml:id="br0">
      <inkml:brushProperty name="width" value="0.04597" units="cm"/>
      <inkml:brushProperty name="height" value="0.04597" units="cm"/>
      <inkml:brushProperty name="color" value="#00bff3"/>
    </inkml:brush>
  </inkml:definitions>
  <inkml:trace contextRef="#ctx0" brushRef="#br0">45200.000 44500.000 478,'-5.000'-41.000'53,"-9.000"19.000"-2,-10.000 19.000-1,-8.000 19.000-2,-8.000 16.000-3,-2.000 17.000-2,-3.000 15.000-3,-3.000 16.000-3,-4.000 10.000-3,-3.000 7.000-5,-3.000 6.000-3,-2.000 7.000-5,-6.000 2.000-3,-6.000 1.000-5,-6.000-1.000-4,-6.000 1.000-5,-2.000-1.000-5,3.000 1.000-10,3.000-1.000-8,4.000 1.000-10,2.000-4.000-6,4.000-6.000-7,3.000-6.000-7,3.000-6.000-5</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3476.000 5256.000 230,'99.000'30.000'212,"-27.000"-16.000"-189,19.000-10.000 0,-22.000-4.000 3,24.000-7.000-7,-8.000 0.000-3,-1.000-3.000-1,15.000-2.000-1,-28.000 4.000-3,23.000 0.000 0,-13.000 0.000-3,-6.000 1.000-1,2.000 2.000-1,-2.000 1.000 0,5.000 5.000-1,-174.000 14.000-367,37.000-14.000 182</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1"/>
    </inkml:context>
    <inkml:brush xml:id="br0">
      <inkml:brushProperty name="width" value="0.0298" units="cm"/>
      <inkml:brushProperty name="height" value="0.0298" units="cm"/>
      <inkml:brushProperty name="color" value="#00bff3"/>
    </inkml:brush>
  </inkml:definitions>
  <inkml:trace contextRef="#ctx0" brushRef="#br0">44200.000 45850.000 738,'70.000'28.000'3,"-9.000"6.000"8,-10.000 7.000 7,-8.000 6.000 8,-6.000 1.000 4,1.000-3.000 4,-1.000-3.000 2,1.000-2.000 3,-3.000-1.000-4,-2.000 3.000-14,-3.000 3.000-12,-3.000 4.000-14,-2.000-4.000-11,0.000-9.000-8,0.000-10.000-10,0.000-8.000-9</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1"/>
    </inkml:context>
    <inkml:brush xml:id="br0">
      <inkml:brushProperty name="width" value="0.03685" units="cm"/>
      <inkml:brushProperty name="height" value="0.03685" units="cm"/>
      <inkml:brushProperty name="color" value="#00bff3"/>
    </inkml:brush>
  </inkml:definitions>
  <inkml:trace contextRef="#ctx0" brushRef="#br0">43950.000 44550.000 597,'1.000'-43.000'10,"4.000"17.000"21,3.000 15.000 20,3.000 16.000 22,7.000 15.000 1,14.000 16.000-18,11.000 15.000-18,14.000 17.000-17,5.000 10.000-9,1.000 6.000-3,-1.000 7.000-2,1.000 6.000-2,-6.000-7.000-1,-8.000-18.000 0,-10.000-19.000 0,-9.000-18.000 0,-5.000-10.000-15,0.000 0.000-29,0.000 0.000-28,0.000 0.000-29</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1"/>
    </inkml:context>
    <inkml:brush xml:id="br0">
      <inkml:brushProperty name="width" value="0.04522" units="cm"/>
      <inkml:brushProperty name="height" value="0.04522" units="cm"/>
      <inkml:brushProperty name="color" value="#00bff3"/>
    </inkml:brush>
  </inkml:definitions>
  <inkml:trace contextRef="#ctx0" brushRef="#br0">47200.000 45050.000 486,'-71.000'0.000'4,"10.000"0.000"9,10.000 0.000 8,9.000 0.000 9,4.000 1.000 7,1.000 4.000 7,-1.000 3.000 5,1.000 3.000 7,1.000 9.000-2,3.000 16.000-8,3.000 15.000-8,4.000 17.000-9,2.000 7.000-7,4.000 0.000-3,3.000 0.000-4,3.000 0.000-5,3.000-4.000-2,3.000-5.000-2,3.000-7.000-1,4.000-5.000-2,1.000-6.000 0,0.000-3.000-2,0.000-3.000 0,0.000-2.000-2,10.000-12.000-4,23.000-19.000-9,22.000-18.000-7,22.000-19.000-10,8.000-16.000-1,-2.000-12.000 4,-3.000-13.000 4,-3.000-12.000 5,-9.000-7.000 2,-11.000 1.000 2,-14.000-1.000 1,-11.000 1.000 2,-9.000 2.000 1,-3.000 7.000 4,-3.000 6.000 2,-2.000 7.000 3,-9.000 7.000 2,-12.000 9.000 2,-13.000 10.000 0,-12.000 10.000 2,-10.000 8.000-2,-6.000 10.000-5,-6.000 10.000-6,-6.000 9.000-5,-1.000 7.000-3,7.000 7.000-2,6.000 6.000-1,7.000 7.000-2,5.000 0.000-3,7.000-2.000-7,6.000-3.000-6,7.000-3.000-6</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2"/>
    </inkml:context>
    <inkml:brush xml:id="br0">
      <inkml:brushProperty name="width" value="0.0356" units="cm"/>
      <inkml:brushProperty name="height" value="0.0356" units="cm"/>
      <inkml:brushProperty name="color" value="#00bff3"/>
    </inkml:brush>
  </inkml:definitions>
  <inkml:trace contextRef="#ctx0" brushRef="#br0">47550.000 45450.000 618,'25.000'51.000'101,"0.000"4.000"-13,0.000 3.000-13,0.000 3.000-14,0.000-1.000-19,0.000-2.000-27,0.000-3.000-28,0.000-3.000-26,0.000-10.000-16,0.000-16.000-6,0.000-15.000-5,0.000-15.000-7</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2"/>
    </inkml:context>
    <inkml:brush xml:id="br0">
      <inkml:brushProperty name="width" value="0.05217" units="cm"/>
      <inkml:brushProperty name="height" value="0.05217" units="cm"/>
      <inkml:brushProperty name="color" value="#00bff3"/>
    </inkml:brush>
  </inkml:definitions>
  <inkml:trace contextRef="#ctx0" brushRef="#br0">48700.000 44300.000 421,'-44.000'-32.000'115,"13.000"39.000"-16,12.000 36.000-16,13.000 39.000-15,4.000 16.000-13,-3.000-3.000-10,-3.000-3.000-11,-2.000-2.000-10,-1.000-1.000-7,3.000 3.000-3,3.000 3.000-3,4.000 4.000-3,-1.000-1.000-4,-3.000-3.000-3,-3.000-3.000-3,-2.000-2.000-4,-1.000-3.000-1,3.000 1.000-1,3.000-1.000 1,4.000 1.000-1,2.000-1.000 0,4.000 1.000-1,3.000-1.000-2,3.000 1.000-1,1.000-6.000-1,1.000-8.000 0,-1.000-10.000-1,1.000-9.000 0,-3.000-7.000-1,-2.000-3.000-1,-3.000-3.000-1,-3.000-2.000-1,-9.000-3.000 0,-11.000 1.000 1,-14.000-1.000 0,-11.000 1.000 1,-17.000-1.000-1,-18.000 1.000-1,-19.000-1.000-2,-18.000 1.000-1,-9.000-3.000-2,4.000-2.000-3,3.000-3.000-2,3.000-3.000-4,12.000-6.000 2,22.000-5.000 6,22.000-7.000 4,23.000-5.000 6,10.000-6.000 1,0.000-3.000-3,0.000-3.000-3,0.000-2.000-3</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2"/>
    </inkml:context>
    <inkml:brush xml:id="br0">
      <inkml:brushProperty name="width" value="0.03506" units="cm"/>
      <inkml:brushProperty name="height" value="0.03506" units="cm"/>
      <inkml:brushProperty name="color" value="#00bff3"/>
    </inkml:brush>
  </inkml:definitions>
  <inkml:trace contextRef="#ctx0" brushRef="#br0">48850.000 44800.000 627,'50.000'-47.000'5,"0.000"6.000"11,0.000 7.000 10,0.000 6.000 11,-4.000 6.000 6,-5.000 6.000 1,-7.000 7.000 2,-5.000 6.000 2,-1.000 3.000-5,6.000 0.000-11,7.000 0.000-10,6.000 0.000-11,-1.000 6.000-13,-5.000 13.000-13,-7.000 12.000-14,-5.000 13.000-13,-8.000 2.000-6,-5.000-5.000 2,-7.000-7.000 2,-5.000-5.000 2,-6.000-4.000 2,-3.000 0.000 1,-3.000 0.000 2,-2.000 0.000 1</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3"/>
    </inkml:context>
    <inkml:brush xml:id="br0">
      <inkml:brushProperty name="width" value="0.04662" units="cm"/>
      <inkml:brushProperty name="height" value="0.04662" units="cm"/>
      <inkml:brushProperty name="color" value="#00bff3"/>
    </inkml:brush>
  </inkml:definitions>
  <inkml:trace contextRef="#ctx0" brushRef="#br0">49700.000 45300.000 471,'-5.000'48.000'55,"-9.000"-3.000"-3,-10.000-3.000-3,-8.000-2.000-1,-6.000 0.000-4,1.000 7.000-3,-1.000 6.000-3,1.000 7.000-3,-1.000 0.000-4,1.000-2.000-3,-1.000-3.000-3,1.000-3.000-5,2.000-4.000-2,7.000-3.000-2,6.000-3.000-2,7.000-2.000-3,10.000-12.000-7,16.000-19.000-15,15.000-18.000-14,17.000-19.000-13,11.000-10.000-8,10.000 1.000 0,10.000-1.000 0,9.000 1.000 1,1.000 2.000 3,-6.000 7.000 7,-6.000 6.000 9,-6.000 7.000 8,-9.000 4.000 7,-8.000 3.000 7,-10.000 3.000 8,-9.000 4.000 7,-10.000 5.000 4,-9.000 10.000 5,-10.000 10.000 2,-8.000 9.000 3,-8.000 2.000 3,-2.000-2.000-1,-3.000-3.000 2,-3.000-3.000-1,-2.000-2.000 0,0.000 0.000-2,0.000 0.000-3,0.000 0.000-3,10.000-11.000-11,23.000-22.000-21,22.000-22.000-20,22.000-21.000-22,5.000-6.000-6,-8.000 14.000 11,-10.000 11.000 10,-9.000 14.000 9,-7.000 10.000 16,-3.000 9.000 18,-3.000 10.000 20,-2.000 10.000 18,-5.000 7.000 9,-2.000 6.000-5,-3.000 7.000-3,-3.000 6.000-4,5.000-4.000-11,17.000-11.000-19,15.000-14.000-19,16.000-11.000-18,7.000-7.000-10,1.000 0.000-2,-1.000 0.000 0,1.000 0.000-2,-4.000-2.000 1,-6.000-3.000 4,-6.000-3.000 5,-6.000-2.000 3,-7.000-8.000 2,-6.000-8.000 1,-6.000-10.000 1,-6.000-9.000 0,-2.000-9.000 1,3.000-5.000 3,3.000-7.000 3,4.000-5.000 2,-1.000 3.000 4,-3.000 17.000 2,-3.000 15.000 3,-2.000 16.000 2</inkml:trace>
</inkml:ink>
</file>

<file path=ppt/ink/ink2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3"/>
    </inkml:context>
    <inkml:brush xml:id="br0">
      <inkml:brushProperty name="width" value="0.05598" units="cm"/>
      <inkml:brushProperty name="height" value="0.05598" units="cm"/>
      <inkml:brushProperty name="color" value="#00bff3"/>
    </inkml:brush>
  </inkml:definitions>
  <inkml:trace contextRef="#ctx0" brushRef="#br0">51150.000 45300.000 393,'23.000'-27.000'0,"-3.000"-3.000"0,-3.000-3.000 0,-2.000-2.000 0,-3.000 8.000 13,1.000 22.000 28,-1.000 22.000 28,1.000 23.000 26,-4.000 13.000 6,-6.000 6.000-19,-6.000 7.000-18,-6.000 6.000-17,-4.000 9.000-14,1.000 13.000-7,-1.000 12.000-7,1.000 13.000-7,-4.000 18.000-7,-6.000 26.000-6,-6.000 24.000-6,-6.000 26.000-6,-2.000 8.000-10,3.000-5.000-15,3.000-7.000-16,4.000-5.000-15,2.000-23.000-7,4.000-37.000 3,3.000-38.000 1,3.000-37.000 2</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5"/>
    </inkml:context>
    <inkml:brush xml:id="br0">
      <inkml:brushProperty name="width" value="0.03974" units="cm"/>
      <inkml:brushProperty name="height" value="0.03974" units="cm"/>
      <inkml:brushProperty name="color" value="#00bff3"/>
    </inkml:brush>
  </inkml:definitions>
  <inkml:trace contextRef="#ctx0" brushRef="#br0">57300.000 28150.000 553,'-71.000'-15.000'63,"10.000"23.000"-7,10.000 22.000-5,9.000 22.000-5,6.000 10.000-7,3.000 1.000-5,3.000-1.000-5,4.000 1.000-6,4.000-3.000-4,6.000-2.000-2,7.000-3.000-1,6.000-3.000-2,3.000-4.000-1,0.000-3.000-3,0.000-3.000-2,0.000-2.000-2,6.000-8.000-3,13.000-8.000-4,12.000-10.000-3,13.000-9.000-4,7.000-9.000-2,4.000-5.000 0,3.000-7.000-1,3.000-5.000 1,1.000-9.000-2,1.000-9.000-1,-1.000-10.000-3,1.000-8.000-1,-4.000-8.000-1,-6.000-2.000 0,-6.000-3.000 0,-6.000-3.000 1,-7.000-1.000 2,-6.000 4.000 2,-6.000 3.000 4,-6.000 3.000 2,-7.000 4.000 3,-6.000 7.000 1,-6.000 6.000 3,-6.000 7.000 1,-6.000 7.000 0,-2.000 9.000 0,-3.000 10.000-1,-3.000 10.000-1,-6.000 7.000-1,-5.000 6.000 0,-7.000 7.000-1,-5.000 6.000 0,-4.000 4.000-2,0.000 4.000-5,0.000 3.000-4,0.000 3.000-4,3.000-1.000-5,6.000-2.000-4,7.000-3.000-3,6.000-3.000-5,4.000-4.000 1,4.000-3.000 3,3.000-3.000 5,3.000-2.000 3</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5"/>
    </inkml:context>
    <inkml:brush xml:id="br0">
      <inkml:brushProperty name="width" value="0.03461" units="cm"/>
      <inkml:brushProperty name="height" value="0.03461" units="cm"/>
      <inkml:brushProperty name="color" value="#00bff3"/>
    </inkml:brush>
  </inkml:definitions>
  <inkml:trace contextRef="#ctx0" brushRef="#br0">58100.000 28100.000 635,'26.000'28.000'59,"4.000"6.000"-3,3.000 7.000-3,3.000 6.000-2,-1.000 3.000-6,-2.000 0.000-7,-3.000 0.000-9,-3.000 0.000-8,-4.000-2.000-10,-3.000-3.000-9,-3.000-3.000-12,-2.000-2.000-9</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3202.000 5317.000 162,'-74.000'16.000'201,"-12.000"25.000"-166,27.000-2.000-22,-17.000 41.000 11,45.000-31.000-14,5.000 3.000 1,0.000 12.000-1,9.000-14.000-1,5.000 15.000 1,5.000-7.000-1,3.000 24.000 5,8.000-14.000-2,11.000-1.000-1,9.000 6.000 3,13.000-7.000 0,17.000-11.000 1,10.000-18.000-3,1.000-10.000 0,10.000-2.000 0,-5.000-9.000-1,14.000-8.000 2,6.000-11.000-6,-10.000-6.000-1,4.000-7.000 0,22.000-9.000-2,-17.000 7.000 0,-15.000 4.000-3,10.000-6.000 2,10.000-7.000-1,2.000-1.000-1,-9.000-1.000 1,0.000-6.000-2,-3.000-4.000 1,-15.000-5.000 1,-1.000-19.000 2,-20.000 3.000-2,-9.000-17.000 3,-30.000-7.000-2,-28.000 4.000 2,-27.000 4.000-1,-25.000-4.000-1,14.000 17.000 0,-17.000-8.000-1,-6.000 10.000 1,-2.000 15.000-1,-25.000 8.000 2,12.000 11.000-1,11.000 11.000-1,-20.000 1.000 2,13.000 14.000-3,-13.000 8.000 1,20.000 5.000-1,-8.000 10.000-2,-6.000 12.000-3,6.000 4.000-6,7.000 10.000-11,17.000 7.000-29,9.000 0.000-181</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6"/>
    </inkml:context>
    <inkml:brush xml:id="br0">
      <inkml:brushProperty name="width" value="0.04788" units="cm"/>
      <inkml:brushProperty name="height" value="0.04788" units="cm"/>
      <inkml:brushProperty name="color" value="#00bff3"/>
    </inkml:brush>
  </inkml:definitions>
  <inkml:trace contextRef="#ctx0" brushRef="#br0">59100.000 27250.000 459,'-22.000'-16.000'10,"6.000"19.000"18,7.000 19.000 20,6.000 19.000 20,4.000 15.000 3,4.000 13.000-12,3.000 12.000-11,3.000 13.000-13,-1.000 6.000-7,-2.000 0.000-3,-3.000 0.000-4,-3.000 0.000-4,-2.000-2.000-2,0.000-3.000-2,0.000-3.000-2,0.000-2.000-1,0.000-5.000-2,0.000-2.000-1,0.000-3.000-1,0.000-3.000-1,1.000-6.000-1,4.000-5.000-1,3.000-7.000-3,3.000-5.000 0,1.000-3.000-2,1.000 4.000 0,-1.000 3.000-2,1.000 3.000 0,-3.000-1.000-4,-2.000-2.000-6,-3.000-3.000-7,-3.000-3.000-8,-7.000-4.000-1,-9.000-3.000 2,-10.000-3.000 2,-8.000-2.000 2,-9.000-3.000 2,-6.000 1.000-2,-6.000-1.000 1,-6.000 1.000-2,-4.000-3.000 2,1.000-2.000 1,-1.000-3.000 2,1.000-3.000 2,4.000-4.000 1,9.000-3.000-1,10.000-3.000 0,10.000-2.000 0</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6"/>
    </inkml:context>
    <inkml:brush xml:id="br0">
      <inkml:brushProperty name="width" value="0.03509" units="cm"/>
      <inkml:brushProperty name="height" value="0.03509" units="cm"/>
      <inkml:brushProperty name="color" value="#00bff3"/>
    </inkml:brush>
  </inkml:definitions>
  <inkml:trace contextRef="#ctx0" brushRef="#br0">59600.000 27550.000 626,'28.000'-22.000'8,"6.000"6.000"16,7.000 7.000 15,6.000 6.000 16,-1.000 3.000 2,-5.000 0.000-9,-7.000 0.000-11,-5.000 0.000-10,0.000 1.000-6,10.000 4.000-3,10.000 3.000-1,9.000 3.000-3,2.000 1.000-6,-2.000 1.000-10,-3.000-1.000-10,-3.000 1.000-10,-6.000 1.000-6,-5.000 3.000 2,-7.000 3.000 1,-5.000 4.000 0,-4.000-1.000-4,0.000-3.000-12,0.000-3.000-10,0.000-2.000-11</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8"/>
    </inkml:context>
    <inkml:brush xml:id="br0">
      <inkml:brushProperty name="width" value="0.03128" units="cm"/>
      <inkml:brushProperty name="height" value="0.03128" units="cm"/>
      <inkml:brushProperty name="color" value="#00bff3"/>
    </inkml:brush>
  </inkml:definitions>
  <inkml:trace contextRef="#ctx0" brushRef="#br0">50900.000 28450.000 703,'-29.000'53.000'3,"-5.000"6.000"5,-7.000 7.000 7,-5.000 6.000 5,2.000-4.000 1,13.000-11.000-3,12.000-14.000-5,13.000-11.000-3,6.000-7.000 1,0.000 0.000 8,0.000 0.000 7,0.000 0.000 8,3.000-2.000 0,6.000-3.000-8,7.000-3.000-7,6.000-2.000-8,9.000-11.000-5,13.000-15.000-3,12.000-15.000-4,13.000-16.000-4,9.000-12.000-1,6.000-5.000 1,7.000-7.000-1,6.000-5.000 1,-5.000-3.000-3,-16.000 4.000-7,-15.000 3.000-6,-15.000 3.000-7,-12.000 4.000-1,-6.000 7.000 5,-6.000 6.000 5,-6.000 7.000 4,-10.000 5.000 4,-12.000 7.000 0,-13.000 6.000 1,-12.000 7.000 1,-12.000 2.000 2,-8.000 1.000 5,-10.000-1.000 4,-9.000 1.000 5,-2.000 5.000 0,6.000 14.000-2,7.000 11.000-2,6.000 14.000-3,4.000 3.000-6,4.000-2.000-7,3.000-3.000-7,3.000-3.000-9,6.000-2.000-2,9.000 0.000 2,10.000 0.000 1,10.000 0.000 3</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8"/>
    </inkml:context>
    <inkml:brush xml:id="br0">
      <inkml:brushProperty name="width" value="0.02765" units="cm"/>
      <inkml:brushProperty name="height" value="0.02765" units="cm"/>
      <inkml:brushProperty name="color" value="#00bff3"/>
    </inkml:brush>
  </inkml:definitions>
  <inkml:trace contextRef="#ctx0" brushRef="#br0">51950.000 28500.000 795,'23.000'71.000'59,"-3.000"-5.000"-9,-3.000-7.000-10,-2.000-5.000-9,-1.000-8.000-12,3.000-5.000-13,3.000-7.000-16,4.000-5.000-13</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8"/>
    </inkml:context>
    <inkml:brush xml:id="br0">
      <inkml:brushProperty name="width" value="0.04236" units="cm"/>
      <inkml:brushProperty name="height" value="0.04236" units="cm"/>
      <inkml:brushProperty name="color" value="#00bff3"/>
    </inkml:brush>
  </inkml:definitions>
  <inkml:trace contextRef="#ctx0" brushRef="#br0">52850.000 27450.000 519,'-22.000'78.000'121,"6.000"6.000"-27,7.000 7.000-26,6.000 6.000-27,3.000 4.000-15,0.000 4.000-3,0.000 3.000-5,0.000 3.000-3,3.000-1.000-2,6.000-2.000-4,7.000-3.000-1,6.000-3.000-4,3.000-6.000 1,0.000-5.000 1,0.000-7.000 2,0.000-5.000 2,-2.000-6.000-2,-3.000-3.000-4,-3.000-3.000-5,-2.000-2.000-5,-5.000-5.000-2,-2.000-2.000-1,-3.000-3.000-1,-3.000-3.000 0,-7.000 1.000-2,-9.000 6.000-2,-10.000 7.000-3,-8.000 6.000-2,-14.000 3.000-2,-15.000 0.000-2,-15.000 0.000-2,-16.000 0.000-1,-7.000-4.000-2,4.000-5.000 0,3.000-7.000-1,3.000-5.000 0,7.000-9.000-3,14.000-9.000-4,11.000-10.000-4,14.000-8.000-4</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8"/>
    </inkml:context>
    <inkml:brush xml:id="br0">
      <inkml:brushProperty name="width" value="0.03195" units="cm"/>
      <inkml:brushProperty name="height" value="0.03195" units="cm"/>
      <inkml:brushProperty name="color" value="#00bff3"/>
    </inkml:brush>
  </inkml:definitions>
  <inkml:trace contextRef="#ctx0" brushRef="#br0">53200.000 27900.000 688,'115.000'-46.000'74,"-18.000"10.000"-11,-19.000 10.000-12,-18.000 9.000-12,-7.000 6.000-9,6.000 3.000-6,7.000 3.000-7,6.000 4.000-7,-2.000 2.000-6,-9.000 4.000-6,-10.000 3.000-5,-8.000 3.000-5,-11.000 3.000-12,-8.000 3.000-17,-10.000 3.000-18,-9.000 4.000-18</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9"/>
    </inkml:context>
    <inkml:brush xml:id="br0">
      <inkml:brushProperty name="width" value="0.03724" units="cm"/>
      <inkml:brushProperty name="height" value="0.03724" units="cm"/>
      <inkml:brushProperty name="color" value="#00bff3"/>
    </inkml:brush>
  </inkml:definitions>
  <inkml:trace contextRef="#ctx0" brushRef="#br0">40750.000 28450.000 590,'-25.000'-15.000'8,"0.000"23.000"13,0.000 22.000 15,0.000 22.000 15,0.000 8.000 2,0.000-2.000-8,0.000-3.000-9,0.000-3.000-9,0.000 1.000-5,0.000 6.000-3,0.000 7.000-1,0.000 6.000-3,3.000-1.000-1,6.000-5.000-1,7.000-7.000-1,6.000-5.000 0,10.000-8.000-5,17.000-5.000-7,15.000-7.000-7,16.000-5.000-8,12.000-14.000-2,9.000-18.000 0,10.000-19.000 2,10.000-18.000 1,0.000-17.000 0,-5.000-11.000-3,-7.000-14.000-2,-5.000-11.000-2,-11.000-4.000 0,-11.000 6.000 3,-14.000 7.000 2,-11.000 6.000 2,-14.000 6.000 4,-11.000 6.000 5,-14.000 7.000 5,-11.000 6.000 4,-12.000 7.000 3,-9.000 10.000-1,-10.000 10.000 2,-8.000 9.000-1,-6.000 7.000 0,1.000 7.000-1,-1.000 6.000-1,1.000 7.000-1,1.000 8.000-3,3.000 14.000-6,3.000 11.000-4,4.000 14.000-6,5.000 2.000-6,10.000-6.000-5,10.000-6.000-5,9.000-6.000-6</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9"/>
    </inkml:context>
    <inkml:brush xml:id="br0">
      <inkml:brushProperty name="width" value="0.03067" units="cm"/>
      <inkml:brushProperty name="height" value="0.03067" units="cm"/>
      <inkml:brushProperty name="color" value="#00bff3"/>
    </inkml:brush>
  </inkml:definitions>
  <inkml:trace contextRef="#ctx0" brushRef="#br0">41650.000 28800.000 717,'68.000'0.000'45,"-11.000"0.000"-5,-14.000 0.000-3,-11.000 0.000-4,-6.000 3.000-4,4.000 6.000-1,3.000 7.000-3,3.000 6.000-2,-1.000 6.000-6,-2.000 6.000-11,-3.000 7.000-12,-3.000 6.000-10,-4.000-1.000-8,-3.000-5.000-1,-3.000-7.000-3,-2.000-5.000-3,-3.000-4.000-2,1.000 0.000-1,-1.000 0.000-3,1.000 0.000-1</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29"/>
    </inkml:context>
    <inkml:brush xml:id="br0">
      <inkml:brushProperty name="width" value="0.04658" units="cm"/>
      <inkml:brushProperty name="height" value="0.04658" units="cm"/>
      <inkml:brushProperty name="color" value="#00bff3"/>
    </inkml:brush>
  </inkml:definitions>
  <inkml:trace contextRef="#ctx0" brushRef="#br0">43050.000 27300.000 472,'-2.000'-35.000'10,"-3.000"32.000"19,-3.000 31.000 21,-2.000 32.000 19,-3.000 21.000 4,1.000 13.000-13,-1.000 12.000-13,1.000 13.000-12,1.000 7.000-9,3.000 4.000-4,3.000 3.000-3,4.000 3.000-5,-1.000 1.000-2,-3.000 1.000-1,-3.000-1.000 0,-2.000 1.000-2,-1.000-4.000 0,3.000-6.000-2,3.000-6.000-1,4.000-6.000-1,4.000-9.000-2,6.000-8.000-2,7.000-10.000-4,6.000-9.000-1,1.000-7.000-3,-3.000-3.000 1,-3.000-3.000-1,-2.000-2.000 0,-5.000-5.000-1,-2.000-2.000-2,-3.000-3.000-3,-3.000-3.000-2,-7.000-1.000-1,-9.000 4.000 1,-10.000 3.000-1,-8.000 3.000 2,-12.000-1.000-1,-12.000-2.000 1,-13.000-3.000 0,-12.000-3.000 1,-9.000-1.000-2,-2.000 4.000-5,-3.000 3.000-5,-3.000 3.000-4,1.000-7.000-3,6.000-15.000 0,7.000-15.000-1,6.000-16.000 0,9.000-8.000-1,13.000 0.000 1,12.000 0.000 1,13.000 0.000 0</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30"/>
    </inkml:context>
    <inkml:brush xml:id="br0">
      <inkml:brushProperty name="width" value="0.03191" units="cm"/>
      <inkml:brushProperty name="height" value="0.03191" units="cm"/>
      <inkml:brushProperty name="color" value="#00bff3"/>
    </inkml:brush>
  </inkml:definitions>
  <inkml:trace contextRef="#ctx0" brushRef="#br0">42950.000 28350.000 689,'164.000'-180.000'14,"-22.000"41.000"-7,-22.000 40.000-5,-21.000 42.000-7,-9.000 21.000 8,7.000 3.000 20,6.000 3.000 20,7.000 4.000 21,0.000 5.000 1,-2.000 10.000-17,-3.000 10.000-16,-3.000 9.000-17,-12.000 10.000-17,-18.000 14.000-14,-19.000 11.000-15,-18.000 14.000-14,-14.000 2.000-9,-5.000-6.000 0,-7.000-6.000 0,-5.000-6.000-2</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17400.000 14648.000 533</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23379.000 7714.000 269,'27.000'96.000'38,"-2.000"-16.000"-20,10.000 21.000 11,-17.000-45.000-8,0.000-4.000 7,63.000 10.000 53,1.000-92.000-55,-12.000-11.000-12,10.000-19.000-2,-32.000 21.000-8,2.000-6.000 0,21.000-20.000 3,15.000-23.000-4,24.000-25.000-1,-34.000 34.000-3,-14.000 16.000-1,-7.000 8.000-4,-7.000 7.000-4,8.000-4.000-19,-4.000 15.000-153</inkml:trace>
</inkml:ink>
</file>

<file path=ppt/ink/ink2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30"/>
    </inkml:context>
    <inkml:brush xml:id="br0">
      <inkml:brushProperty name="width" value="0.04336" units="cm"/>
      <inkml:brushProperty name="height" value="0.04336" units="cm"/>
      <inkml:brushProperty name="color" value="#00bff3"/>
    </inkml:brush>
  </inkml:definitions>
  <inkml:trace contextRef="#ctx0" brushRef="#br0">44600.000 28500.000 507,'-49.000'31.000'124,"4.000"13.000"-27,3.000 12.000-27,3.000 13.000-28,1.000 4.000-16,1.000-3.000-4,-1.000-3.000-5,1.000-2.000-3,2.000-6.000-5,7.000-6.000-5,6.000-6.000-6,7.000-6.000-5,8.000-10.000-6,14.000-12.000-6,11.000-13.000-5,14.000-12.000-6,10.000-9.000-2,9.000-2.000-1,10.000-3.000 2,10.000-3.000-1,-1.000-1.000 4,-9.000 4.000 6,-10.000 3.000 6,-8.000 3.000 6,-11.000 6.000 11,-8.000 9.000 15,-10.000 10.000 15,-9.000 10.000 14,2.000-3.000-1,17.000-11.000-19,15.000-14.000-20,16.000-11.000-19,7.000-7.000-11,1.000 0.000-3,-1.000 0.000-4,1.000 0.000-2,-6.000 1.000 2,-8.000 4.000 9,-10.000 3.000 8,-9.000 3.000 9,-7.000 9.000 11,-3.000 16.000 16,-3.000 15.000 16,-2.000 17.000 15,-6.000 5.000 6,-6.000-3.000-4,-6.000-3.000-4,-6.000-2.000-4,2.000-5.000-8,14.000-2.000-10,11.000-3.000-13,14.000-3.000-11,10.000-12.000-9,9.000-18.000-9,10.000-19.000-8,10.000-18.000-9,0.000-9.000-2,-5.000 4.000 4,-7.000 3.000 3,-5.000 3.000 4,-8.000 4.000 2,-5.000 7.000 2,-7.000 6.000 2,-5.000 7.000 1,-12.000 2.000 4,-16.000 1.000 7,-15.000-1.000 5,-15.000 1.000 8,-9.000 1.000 2,1.000 3.000 2,-1.000 3.000-1,1.000 4.000 2,-1.000 2.000-1,1.000 4.000-2,-1.000 3.000-3,1.000 3.000-1,8.000-5.000-12,20.000-12.000-23,18.000-13.000-22,20.000-12.000-22,6.000-5.000-3,-2.000 3.000 15,-3.000 3.000 15,-3.000 4.000 16,-4.000 2.000 9,-3.000 4.000 3,-3.000 3.000 4,-2.000 3.000 3</inkml:trace>
</inkml:ink>
</file>

<file path=ppt/ink/ink2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41:31"/>
    </inkml:context>
    <inkml:brush xml:id="br0">
      <inkml:brushProperty name="width" value="0.05802" units="cm"/>
      <inkml:brushProperty name="height" value="0.05802" units="cm"/>
      <inkml:brushProperty name="color" value="#00bff3"/>
    </inkml:brush>
  </inkml:definitions>
  <inkml:trace contextRef="#ctx0" brushRef="#br0">46300.000 28300.000 379,'29.000'-33.000'0,"10.000"-16.000"-1,10.000-15.000 1,9.000-15.000-1,-2.000-1.000 2,-12.000 16.000 6,-13.000 15.000 4,-12.000 17.000 5,-10.000 16.000 13,-6.000 19.000 19,-6.000 19.000 20,-6.000 19.000 20,-4.000 12.000 0,1.000 6.000-16,-1.000 7.000-16,1.000 6.000-18,1.000 6.000-10,3.000 6.000-4,3.000 7.000-3,4.000 6.000-4,1.000 10.000-7,0.000 17.000-9,0.000 15.000-11,0.000 16.000-8,1.000 13.000-7,4.000 14.000-2,3.000 11.000-3,3.000 14.000-2,1.000-4.000-5,1.000-19.000-4,-1.000-18.000-4,1.000-19.000-6,-1.000-18.000-3,1.000-15.000-1,-1.000-15.000-1,1.000-16.000-1</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02:39:54"/>
    </inkml:context>
    <inkml:brush xml:id="br0">
      <inkml:brushProperty name="width" value="0.02494" units="cm"/>
      <inkml:brushProperty name="height" value="0.02494" units="cm"/>
      <inkml:brushProperty name="color" value="#f2395b"/>
    </inkml:brush>
  </inkml:definitions>
  <inkml:trace contextRef="#ctx0" brushRef="#br0">72694.000 9947.000 881,'-18.000'-21.000'72,"10.000"7.000"-33,11.000 5.000-31,12.000 6.000-33,3.000 3.000-17,-1.000 2.000 0,-2.000 0.000-2,-2.000 2.000 0</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02:41:22"/>
    </inkml:context>
    <inkml:brush xml:id="br0">
      <inkml:brushProperty name="width" value="0.03506" units="cm"/>
      <inkml:brushProperty name="height" value="0.03506" units="cm"/>
      <inkml:brushProperty name="color" value="#00bff3"/>
    </inkml:brush>
  </inkml:definitions>
  <inkml:trace contextRef="#ctx0" brushRef="#br0">48850.000 44663.000 627,'16.000'-15.000'5,"-1.000"2.000"11,1.000 2.000 10,0.000 3.000 11,-2.000 1.000 6,-1.000 2.000 1,-2.000 2.000 2,-2.000 2.000 2,0.000 1.000-5,1.000 0.000-11,3.000 0.000-10,2.000 0.000-11,-1.000 2.000-13,-1.000 4.000-13,-2.000 4.000-14,-2.000 3.000-13,-2.000 2.000-6,-2.000-2.000 2,-3.000-3.000 2,0.000-1.000 2,-3.000-1.000 2,-1.000 0.000 1,0.000 0.000 2,-1.000 0.000 1</inkml:trace>
</inkml:ink>
</file>

<file path=ppt/ink/ink2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3"/>
    </inkml:context>
    <inkml:brush xml:id="br0">
      <inkml:brushProperty name="width" value="0.022" units="cm"/>
      <inkml:brushProperty name="height" value="0.022" units="cm"/>
      <inkml:brushProperty name="color" value="#000000"/>
    </inkml:brush>
  </inkml:definitions>
  <inkml:trace contextRef="#ctx0" brushRef="#br0">67505.000 8747.000 999,'-13.000'-21.000'-5,"6.000"7.000"-13,6.000 5.000-13,6.000 6.000-11,2.000 3.000-2,0.000 2.000 10,-2.000 0.000 10,0.000 2.000 9</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5"/>
    </inkml:context>
    <inkml:brush xml:id="br0">
      <inkml:brushProperty name="width" value="0.03832" units="cm"/>
      <inkml:brushProperty name="height" value="0.03832" units="cm"/>
      <inkml:brushProperty name="color" value="#000000"/>
    </inkml:brush>
  </inkml:definitions>
  <inkml:trace contextRef="#ctx0" brushRef="#br0">21684.000 8347.000 574,'-16.000'-14.000'118,"2.000"2.000"-28,1.000 4.000-28,1.000 3.000-28,-1.000 1.000-16,0.000 2.000-5,-1.000 0.000-5,-1.000 2.000-5,-1.000 1.000-2,0.000 4.000-1,1.000 2.000 0,-1.000 4.000-1,0.000 2.000-1,-2.000 5.000-1,0.000 3.000-3,-1.000 5.000-1,0.000 2.000 0,1.000 2.000 2,1.000 3.000 2,1.000 1.000 3,0.000 1.000 1,0.000-1.000-1,1.000-2.000 1,-1.000 0.000 0,0.000 0.000 0,1.000 1.000 0,-1.000 1.000 1,0.000 1.000 0,1.000-1.000 1,1.000-2.000 1,0.000-1.000 0,2.000-3.000 1,1.000 0.000 0,2.000 1.000 0,3.000 1.000 1,1.000 1.000 0,1.000-1.000 0,2.000 0.000 1,0.000-1.000 1,2.000-1.000 0,0.000-2.000 0,2.000-3.000-1,0.000-3.000 0,2.000-3.000 0,1.000-2.000-2,1.000-1.000-2,3.000 0.000-4,2.000-2.000-3,2.000-1.000-2,3.000-2.000-5,4.000-3.000-4,2.000-1.000-4,2.000-2.000-3,1.000-4.000-2,1.000-2.000-3,1.000-3.000-3,1.000-4.000-1,3.000-2.000-1,1.000-3.000-1,2.000-3.000 0,0.000 0.000 0,-5.000 2.000 2,-3.000 4.000 0,-5.000 3.000 2,-2.000 1.000 2,-2.000 0.000 1,-3.000 0.000 4,-1.000 1.000 1</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6"/>
    </inkml:context>
    <inkml:brush xml:id="br0">
      <inkml:brushProperty name="width" value="0.03878" units="cm"/>
      <inkml:brushProperty name="height" value="0.03878" units="cm"/>
      <inkml:brushProperty name="color" value="#000000"/>
    </inkml:brush>
  </inkml:definitions>
  <inkml:trace contextRef="#ctx0" brushRef="#br0">24086.000 9681.000 567,'-2.000'-13.000'64,"0.000"3.000"-10,-3.000 4.000-9,-2.000 4.000-11,-2.000 3.000-6,0.000 2.000-5,-1.000 2.000-4,-1.000 2.000-5,-2.000 2.000-2,0.000 5.000 1,-1.000 4.000 0,-1.000 3.000 0,-1.000 2.000 0,2.000-1.000-1,1.000-1.000-1,1.000 0.000-2,0.000-3.000 0,2.000 0.000 0,1.000 0.000 1,0.000-2.000-1,2.000 0.000 0,1.000 1.000-3,0.000 1.000-3,2.000 2.000-3,0.000-1.000-1,2.000 1.000-3,0.000-1.000-1,2.000 1.000-2,0.000-2.000-3,2.000-1.000-2,0.000-2.000-4,2.000-2.000-2,1.000-3.000-4,3.000-1.000-2,4.000-2.000-4,2.000-2.000-3,2.000-2.000 0,1.000-1.000 3,2.000 0.000 1,0.000-1.000 4,-1.000-3.000 2,-1.000 0.000 2,-2.000-3.000 3,-2.000-2.000 2,-2.000-1.000-1,-1.000 0.000-7,-1.000 1.000-6,0.000-1.000-7</inkml:trace>
</inkml:ink>
</file>

<file path=ppt/ink/ink2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6"/>
    </inkml:context>
    <inkml:brush xml:id="br0">
      <inkml:brushProperty name="width" value="0.03662" units="cm"/>
      <inkml:brushProperty name="height" value="0.03662" units="cm"/>
      <inkml:brushProperty name="color" value="#000000"/>
    </inkml:brush>
  </inkml:definitions>
  <inkml:trace contextRef="#ctx0" brushRef="#br0">24984.000 9916.000 600,'-8.000'-7.000'10,"0.000"2.000"-1,0.000 2.000-1,1.000 2.000-2,-1.000 1.000 6,0.000 2.000 11,0.000 0.000 14,0.000 2.000 11,0.000 1.000 2,1.000 1.000-8,-1.000 3.000-9,0.000 2.000-9,0.000 1.000-5,2.000 2.000-3,1.000 0.000-1,0.000 1.000-3,2.000 0.000-2,0.000-1.000-2,2.000-1.000-1,0.000 0.000-2,2.000-1.000-2,2.000 1.000-1,2.000 2.000-2,2.000 0.000-1,2.000-1.000-1,2.000-1.000 2,1.000-2.000 1,3.000-2.000 1,1.000 0.000-2,1.000 1.000-3,2.000 3.000-3,0.000 2.000-5,-2.000-1.000 0,-3.000-1.000 4,-4.000-2.000 3,-4.000-2.000 3,-3.000-1.000 3,-2.000 2.000-1,-2.000 0.000 2,-2.000 1.000-1,-3.000 2.000 0,-4.000 2.000-2,-4.000 1.000-1,-3.000 3.000-3,-4.000 0.000 0,0.000-1.000 1,-1.000-1.000 0,0.000 0.000 0,-2.000-3.000-3,2.000-3.000-10,1.000-3.000-8,1.000-2.000-10,1.000-4.000-4,3.000-4.000 0,1.000-4.000 0,2.000-4.000-1,2.000-2.000 1,3.000 1.000 0,1.000-1.000 1,2.000 0.000 0</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6"/>
    </inkml:context>
    <inkml:brush xml:id="br0">
      <inkml:brushProperty name="width" value="0.0403" units="cm"/>
      <inkml:brushProperty name="height" value="0.0403" units="cm"/>
      <inkml:brushProperty name="color" value="#000000"/>
    </inkml:brush>
  </inkml:definitions>
  <inkml:trace contextRef="#ctx0" brushRef="#br0">25800.000 9627.000 545,'15.000'-6.000'5,"-1.000"2.000"8,-1.000 4.000 10,0.000 3.000 8,-1.000 1.000 5,1.000 1.000 0,2.000 1.000 0,0.000 2.000 0,1.000 1.000-1,1.000 3.000-3,1.000 4.000-3,2.000 2.000-3,-2.000 1.000-2,1.000 1.000-2,-2.000-1.000-3,-1.000 1.000-3,-2.000 1.000-3,-4.000 1.000-3,-5.000 2.000-2,-2.000 3.000-4,-6.000 2.000-4,-2.000 5.000-9,-5.000 3.000-6,-4.000 4.000-9,-4.000 4.000-6,-3.000 2.000-7,-5.000 3.000-6,-3.000 4.000-7,0.000-4.000-3,3.000-8.000 0,4.000-9.000-1,5.000-9.000 0</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8"/>
    </inkml:context>
    <inkml:brush xml:id="br0">
      <inkml:brushProperty name="width" value="0.03392" units="cm"/>
      <inkml:brushProperty name="height" value="0.03392" units="cm"/>
      <inkml:brushProperty name="color" value="#000000"/>
    </inkml:brush>
  </inkml:definitions>
  <inkml:trace contextRef="#ctx0" brushRef="#br0">28057.000 9779.000 648,'-17.000'-8.000'22,"14.000"2.000"13,14.000 0.000 14,13.000 2.000 14,9.000 0.000-1,1.000 0.000-14,2.000 0.000-13,2.000 0.000-13,2.000 0.000-11,-1.000 0.000-7,0.000 0.000-6,0.000 1.000-6,-2.000-1.000-5,-3.000 0.000 0,-5.000 0.000 0,-4.000 0.000 0,-1.000 0.000-6,1.000 2.000-8,1.000 0.000-8,1.000 2.000-10,-1.000 0.000-3,-5.000 0.000 1,-3.000 0.000 0,-4.000 0.000 2</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8236.000 8804.000 238,'-140.000'-32.000'535,"5.000"11.000"-516,17.000 15.000 13,16.000 29.000-28,3.000 29.000 0,4.000 26.000-2,30.000-9.000-1,-1.000 4.000 0,-7.000 24.000 1,21.000 0.000 0,27.000-4.000-1,9.000 29.000 0,20.000 4.000 0,9.000-26.000-1,10.000 24.000 2,15.000-22.000-1,30.000-11.000 1,18.000-14.000 0,14.000-26.000-1,-7.000-21.000-1,25.000-8.000 1,16.000-17.000-1,-40.000-9.000 1,2.000-5.000-1,22.000-11.000 0,27.000-15.000 0,-28.000-10.000 0,15.000-15.000 0,-29.000-2.000-1,7.000-19.000 1,-34.000 7.000 0,-2.000-22.000 1,-16.000-12.000-1,-24.000-5.000 0,-22.000 13.000 0,-18.000-23.000 1,-18.000 24.000-1,-30.000-12.000 0,-29.000 7.000 0,12.000 36.000 1,-51.000-17.000-2,1.000 26.000 1,22.000 26.000-1,-32.000 3.000-2,37.000 19.000-2,-24.000 10.000-12,-10.000 33.000-130,30.000 5.000-42,43.000-16.000-96</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48"/>
    </inkml:context>
    <inkml:brush xml:id="br0">
      <inkml:brushProperty name="width" value="0.03492" units="cm"/>
      <inkml:brushProperty name="height" value="0.03492" units="cm"/>
      <inkml:brushProperty name="color" value="#000000"/>
    </inkml:brush>
  </inkml:definitions>
  <inkml:trace contextRef="#ctx0" brushRef="#br0">29228.000 8456.000 630,'-8.000'-9.000'0,"-2.000"-1.000"0,0.000-3.000 0,-1.000-2.000 0,0.000 1.000 4,2.000 3.000 9,3.000 3.000 8,1.000 2.000 9,1.000 4.000 4,2.000 4.000 2,0.000 4.000 1,2.000 4.000 1,0.000 4.000-3,2.000 5.000-5,0.000 5.000-8,2.000 5.000-5,-1.000 4.000-4,-1.000 2.000-2,0.000 4.000 0,-1.000 3.000-2,-1.000 1.000-2,0.000 2.000-5,0.000 0.000-5,0.000 2.000-5,0.000 0.000 0,2.000 0.000 1,0.000 0.000 2,1.000 0.000 2,3.000 1.000-8,2.000 4.000-20,3.000 2.000-19,4.000 4.000-19,-1.000-6.000-5,-3.000-10.000 12,-3.000-13.000 11,-2.000-11.000 12</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0"/>
    </inkml:context>
    <inkml:brush xml:id="br0">
      <inkml:brushProperty name="width" value="0.04564" units="cm"/>
      <inkml:brushProperty name="height" value="0.04564" units="cm"/>
      <inkml:brushProperty name="color" value="#000000"/>
    </inkml:brush>
  </inkml:definitions>
  <inkml:trace contextRef="#ctx0" brushRef="#br0">32483.000 7593.000 481,'14.000'-41.000'-2,"-2.000"10.000"-5,-4.000 11.000-5,-3.000 10.000-5,-1.000 5.000 2,-2.000-1.000 10,0.000-3.000 10,-2.000-2.000 8,-1.000 0.000 5,-2.000 0.000-1,-2.000 2.000-1,-1.000 1.000-1,-4.000 0.000 0,0.000 0.000-1,-3.000 0.000 1,-1.000 1.000-1,-2.000-1.000 0,0.000 2.000 0,0.000 0.000-2,1.000 2.000-1,-2.000 1.000-1,-2.000 2.000-2,-1.000 2.000-2,-3.000 2.000-2,0.000 2.000-1,-1.000 4.000 0,1.000 2.000 0,-1.000 3.000 0,1.000 2.000 0,1.000 1.000 0,1.000 2.000 0,1.000 0.000-1,2.000-1.000 1,2.000-3.000 0,4.000-3.000-1,3.000-2.000 0,1.000-1.000-1,-2.000 3.000 2,0.000 3.000-1,-1.000 3.000 1,-1.000 4.000 0,0.000 3.000 0,0.000 5.000 0,1.000 3.000-1,0.000 3.000 1,0.000 1.000-1,2.000 0.000 0,1.000 2.000 0,1.000 0.000 0,2.000 0.000 0,2.000 0.000 1,2.000 1.000-1,1.000-3.000 0,0.000-2.000-1,0.000-3.000-1,0.000-3.000-2,1.000-3.000 0,4.000-3.000-1,2.000-3.000 1,4.000-3.000-1,2.000-3.000 1,5.000-3.000 0,3.000-2.000 1,5.000-4.000 0,3.000-3.000-1,2.000-4.000-2,4.000-4.000-4,3.000-3.000-2,1.000-5.000-3,1.000-2.000 0,-1.000-3.000-2,0.000-3.000-2,-1.000-2.000 0,-2.000-1.000-3,-1.000-1.000-2,-3.000-1.000-2,-4.000 1.000 0,-5.000 1.000 2,-6.000 3.000 3,-6.000 1.000 3,-5.000 2.000 1,-3.000 1.000 3,-2.000 1.000 2,-4.000 1.000 3,-2.000 2.000 2,-5.000 4.000 4,-4.000 4.000 5,-4.000 4.000 2,-2.000 3.000 2,-3.000 2.000-1,-1.000 2.000-3,-3.000 2.000-1,0.000 3.000-1,1.000 3.000 0,1.000 5.000 2,1.000 4.000 0,1.000 1.000 5,1.000 3.000 9,1.000 0.000 8,1.000 0.000 10,1.000 1.000 0,3.000-1.000-4,1.000-1.000-5,2.000-1.000-6,3.000-2.000-3,3.000-3.000-5,2.000-3.000-4,4.000-2.000-4,1.000-3.000-3,2.000-1.000-2,0.000 0.000-1,2.000-2.000-3,1.000-1.000-1,3.000-2.000-3,3.000-3.000-1,4.000 0.000-3,2.000-5.000-1,1.000-2.000-2,3.000-5.000-1,1.000-4.000-2,2.000-3.000 0,1.000-3.000-1,1.000-3.000-1,1.000-3.000 1,0.000-1.000-1,-1.000 1.000 2,-1.000 1.000 1,-1.000 1.000 2,-2.000 2.000 2,-5.000 3.000 5,-3.000 3.000 5,-4.000 3.000 4,-3.000 3.000 10,-2.000 6.000 13,-3.000 4.000 14,0.000 6.000 13,-2.000 3.000 3,0.000 3.000-9,0.000 4.000-9,0.000 2.000-8,0.000 1.000-7,0.000-1.000-2,0.000-1.000-4,0.000-1.000-2,0.000 0.000-4,2.000 0.000 0,0.000-1.000-3,1.000 1.000-1,2.000-2.000-1,2.000-1.000 0,2.000-2.000 0,2.000-2.000 1,1.000-2.000-3,1.000-2.000-5,1.000-3.000-5,2.000 0.000-5,1.000-5.000-4,3.000-4.000-2,3.000-6.000-4,3.000-3.000-2,1.000-5.000-1,1.000-2.000-2,-1.000-1.000-1,1.000-3.000-2,-1.000-2.000 2,1.000-2.000 3,-1.000-4.000 3,1.000-3.000 3,-3.000 0.000 3,-2.000 2.000 3,-2.000 2.000 3,-4.000 1.000 2,-3.000 4.000 5,-3.000 3.000 4,-3.000 5.000 5,-2.000 3.000 4,-4.000 5.000 10,-4.000 5.000 12,-4.000 4.000 13,-4.000 6.000 14,-1.000 3.000 1,1.000 5.000-10,0.000 4.000-10,2.000 4.000-9,1.000 2.000-6,0.000 1.000-2,2.000 1.000-2,1.000 1.000-3,0.000 2.000-2,0.000 3.000 0,0.000 3.000-1,0.000 2.000 0,0.000 0.000-1,2.000-5.000-3,0.000-5.000-1,2.000-5.000-2,0.000-2.000-1,0.000 0.000-2,0.000-1.000-1,0.000 1.000-1,1.000-1.000 0,2.000-1.000-1,2.000-1.000-1,2.000 0.000 1,1.000-3.000-2,1.000-3.000-2,2.000-2.000-3,0.000-4.000-1,1.000-1.000-3,-1.000 0.000-5,1.000 0.000-5,0.000 0.000-3,0.000-1.000-3,0.000-4.000 1,-1.000-2.000 0,1.000-3.000 1,0.000-5.000 2,1.000-4.000 2,2.000-5.000 4,0.000-4.000 3,-1.000-3.000 3,-1.000 1.000 4,-2.000 1.000 4,-2.000 1.000 3,-2.000 0.000 2,-2.000-3.000 0,-3.000-1.000 0,0.000-2.000 0,-4.000 0.000-1,0.000 3.000-3,-3.000 3.000-3,-2.000 3.000-2,-3.000 5.000-3,-4.000 5.000-1,-3.000 6.000-1,-5.000 6.000-2,-3.000 5.000-1,-3.000 6.000-2,-3.000 4.000 0,-2.000 5.000-2,-1.000 3.000 2,5.000 0.000 1,3.000-1.000 3,5.000 1.000 2,2.000-1.000-2,2.000-1.000-8,3.000-1.000-7,1.000-1.000-7</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4"/>
    </inkml:context>
    <inkml:brush xml:id="br0">
      <inkml:brushProperty name="width" value="0.02916" units="cm"/>
      <inkml:brushProperty name="height" value="0.02916" units="cm"/>
      <inkml:brushProperty name="color" value="#000000"/>
    </inkml:brush>
  </inkml:definitions>
  <inkml:trace contextRef="#ctx0" brushRef="#br0">37892.000 8916.000 754,'-15.000'-7.000'18,"2.000"2.000"2,2.000 2.000 1,2.000 2.000 1,2.000 2.000 1,-1.000 4.000-4,0.000 2.000-1,0.000 3.000-3,0.000 3.000 0,2.000 0.000-1,1.000 1.000 0,0.000 1.000 1,1.000 2.000-2,-2.000 1.000-4,0.000 3.000-3,-1.000 2.000-3,0.000-1.000-2,2.000-2.000-2,2.000-1.000 0,2.000-2.000-1,1.000-2.000-2,2.000-1.000-5,0.000-1.000-4,2.000 0.000-3,1.000-3.000-2,2.000-1.000 2,1.000-2.000 1,3.000-2.000 1,2.000-2.000-2,0.000-1.000-8,1.000 0.000-7,1.000-1.000-8,0.000-2.000-1,-4.000-1.000 4,-3.000 0.000 4,-2.000-1.000 5</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5"/>
    </inkml:context>
    <inkml:brush xml:id="br0">
      <inkml:brushProperty name="width" value="0.03066" units="cm"/>
      <inkml:brushProperty name="height" value="0.03066" units="cm"/>
      <inkml:brushProperty name="color" value="#000000"/>
    </inkml:brush>
  </inkml:definitions>
  <inkml:trace contextRef="#ctx0" brushRef="#br0">38973.000 8666.000 717,'-9.000'-7.000'3,"0.000"2.000"5,-2.000 2.000 6,0.000 2.000 6,0.000 1.000 2,1.000 2.000 0,0.000 0.000-1,2.000 2.000-2,0.000 1.000 0,0.000 1.000-2,1.000 3.000-2,-1.000 2.000-2,0.000 1.000-1,0.000 1.000-1,0.000 2.000 0,0.000 0.000-1,1.000 1.000-1,1.000-1.000-2,0.000 1.000-1,2.000 0.000-2,0.000-2.000 0,2.000-1.000 0,0.000-3.000 0,2.000 0.000 0,0.000-3.000-1,0.000 1.000-3,0.000 0.000-1,0.000 0.000-2,1.000-1.000-2,4.000-1.000 1,2.000 0.000-1,4.000-2.000-1,1.000 0.000 2,1.000 0.000 0,1.000 0.000 1,1.000 0.000 1,1.000 0.000 1,-2.000 0.000-1,-1.000 0.000 1,-1.000 0.000 0,-1.000-1.000 0,0.000 1.000 0,-2.000 0.000 0,0.000 0.000 1,-3.000 1.000-1,-3.000 2.000-1,-2.000 2.000-1,-4.000 2.000-1,-2.000 0.000-2,-3.000 1.000-5,-4.000 0.000-5,-2.000 0.000-4,-1.000-2.000-4,-1.000-1.000-3,0.000-2.000-3,0.000-2.000-3,2.000-2.000 0,1.000-1.000 2,2.000 0.000 4,2.000-1.000 3,2.000-1.000 2,-1.000 0.000 2,0.000 0.000 2,0.000 0.000 3</inkml:trace>
</inkml:ink>
</file>

<file path=ppt/ink/ink2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5"/>
    </inkml:context>
    <inkml:brush xml:id="br0">
      <inkml:brushProperty name="width" value="0.03386" units="cm"/>
      <inkml:brushProperty name="height" value="0.03386" units="cm"/>
      <inkml:brushProperty name="color" value="#000000"/>
    </inkml:brush>
  </inkml:definitions>
  <inkml:trace contextRef="#ctx0" brushRef="#br0">39450.000 8400.000 649,'22.000'0.000'-8,"-3.000"2.000"6,-3.000 0.000 6,-2.000 2.000 5,-2.000 0.000 7,1.000 2.000 7,1.000 0.000 7,2.000 1.000 7,0.000 1.000 2,1.000 0.000-3,1.000 0.000-4,1.000 0.000-4,0.000 1.000-3,-1.000 1.000-3,-1.000 3.000-5,0.000 2.000-4,-3.000 1.000-3,-1.000 1.000-3,-2.000 1.000-4,-2.000 1.000-2,-4.000 2.000-2,-2.000 3.000 3,-6.000 3.000 1,-2.000 3.000 1,-6.000 2.000-3,-6.000 1.000-12,-5.000 1.000-10,-7.000 1.000-10,-3.000-1.000-7,-1.000-2.000-4,0.000-2.000-4,-2.000-1.000-3,2.000-5.000 1,7.000-5.000 3,5.000-6.000 5,7.000-6.000 4</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5"/>
    </inkml:context>
    <inkml:brush xml:id="br0">
      <inkml:brushProperty name="width" value="0.03482" units="cm"/>
      <inkml:brushProperty name="height" value="0.03482" units="cm"/>
      <inkml:brushProperty name="color" value="#000000"/>
    </inkml:brush>
  </inkml:definitions>
  <inkml:trace contextRef="#ctx0" brushRef="#br0">41200.000 8247.000 631,'9.000'-8.000'96,"3.000"2.000"-18,4.000 1.000-20,2.000 0.000-18,2.000 1.000-11,1.000 1.000-6,1.000-1.000-5,1.000 0.000-4,3.000 0.000-5,3.000 2.000-5,4.000 0.000-5,5.000 2.000-5,-1.000 0.000-3,-6.000 0.000-3,-4.000 0.000-4,-4.000 0.000-2,-3.000 0.000-5,1.000 2.000-6,1.000 0.000-6,1.000 2.000-6,-2.000 0.000-3,-3.000 1.000-2,-4.000 2.000-1,-4.000 0.000-1</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6"/>
    </inkml:context>
    <inkml:brush xml:id="br0">
      <inkml:brushProperty name="width" value="0.03358" units="cm"/>
      <inkml:brushProperty name="height" value="0.03358" units="cm"/>
      <inkml:brushProperty name="color" value="#000000"/>
    </inkml:brush>
  </inkml:definitions>
  <inkml:trace contextRef="#ctx0" brushRef="#br0">41913.000 7471.000 655,'-9.000'-8.000'-2,"0.000"0.000"-2,-2.000 1.000-2,1.000-1.000-3,-1.000 3.000 9,6.000 8.000 22,3.000 6.000 21,4.000 7.000 22,1.000 5.000 4,-1.000 3.000-14,0.000 3.000-14,-1.000 3.000-13,-1.000 3.000-9,2.000 6.000-6,0.000 5.000-5,2.000 4.000-5,-2.000 4.000-6,-1.000 2.000-6,-2.000 2.000-6,-1.000 2.000-6,-3.000-1.000-7,2.000 1.000-10,-1.000-2.000-10,0.000 0.000-9,0.000-7.000-1,2.000-10.000 7,0.000-12.000 8,2.000-9.000 7</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6"/>
    </inkml:context>
    <inkml:brush xml:id="br0">
      <inkml:brushProperty name="width" value="0.03548" units="cm"/>
      <inkml:brushProperty name="height" value="0.03548" units="cm"/>
      <inkml:brushProperty name="color" value="#000000"/>
    </inkml:brush>
  </inkml:definitions>
  <inkml:trace contextRef="#ctx0" brushRef="#br0">43379.000 7481.000 620,'1.000'-13.000'54,"2.000"3.000"-7,2.000 4.000-6,2.000 4.000-7,2.000 2.000-4,1.000 0.000-2,3.000 0.000-2,2.000 0.000-2,1.000 0.000-3,1.000 0.000-3,1.000 0.000-3,1.000 0.000-3,0.000 1.000-2,-3.000 2.000-3,-1.000 2.000-1,-2.000 2.000-2,-2.000 1.000-2,-1.000 1.000-2,0.000 2.000-2,-2.000 0.000-3,-1.000 1.000-2,-2.000 1.000-2,-2.000 1.000-3,-2.000 2.000-3,-3.000 1.000 0,-4.000 3.000 0,-4.000 3.000 1,-3.000 3.000 0,-4.000 1.000-1,-2.000-1.000-2,-2.000-1.000-1,-1.000-1.000-2,-1.000 0.000-1,-1.000-1.000 4,1.000 1.000 1,-1.000-1.000 2,1.000 0.000 3,-1.000-1.000 0,1.000-1.000 1,-1.000-1.000 1,1.000-1.000 1,1.000-3.000-1,1.000-1.000-1,1.000-2.000 0,2.000-2.000 3,2.000-2.000 8,4.000-3.000 7,3.000-1.000 8,5.000-3.000 7,8.000-6.000 9,8.000-4.000 7,7.000-5.000 8,4.000-2.000 0,-1.000 4.000-10,-1.000 3.000-8,0.000 3.000-10,0.000 1.000-8,5.000 2.000-9,3.000 0.000-10,4.000 2.000-8,1.000 1.000-4,-3.000 2.000 2,-3.000 2.000 3,-3.000 2.000 2,-1.000 0.000 0,1.000-1.000-4,1.000-1.000-3,1.000 0.000-3,-1.000-2.000-2,0.000-2.000 1,-1.000-2.000 1,0.000-2.000 0,-2.000-3.000-1,-2.000-2.000-5,0.000-3.000-3,0.000-3.000-4,-3.000-1.000 2,-3.000 2.000 6,-3.000 3.000 7,-2.000 1.000 6</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7"/>
    </inkml:context>
    <inkml:brush xml:id="br0">
      <inkml:brushProperty name="width" value="0.04317" units="cm"/>
      <inkml:brushProperty name="height" value="0.04317" units="cm"/>
      <inkml:brushProperty name="color" value="#000000"/>
    </inkml:brush>
  </inkml:definitions>
  <inkml:trace contextRef="#ctx0" brushRef="#br0">45516.000 7503.000 509,'0.000'-23.000'1,"0.000"3.000"1,0.000 1.000 2,0.000 2.000 2,0.000 3.000 3,2.000 1.000 2,0.000 2.000 4,2.000 2.000 2,0.000 3.000 6,1.000 2.000 5,2.000 4.000 8,0.000 3.000 6,1.000 2.000 1,-2.000 3.000-3,-1.000 3.000-5,0.000 4.000-4,-1.000 1.000-3,0.000 1.000-3,0.000 1.000-3,0.000 1.000-3,-1.000 2.000-3,-2.000 1.000-2,-2.000 3.000-4,-2.000 1.000-2,-1.000 2.000-4,0.000-1.000-2,0.000 1.000-5,0.000-1.000-2,-1.000 0.000-6,0.000-3.000-6,-1.000-1.000-6,-2.000-3.000-7,1.000 0.000-6,-1.000 0.000-5,0.000-1.000-6,0.000 1.000-4,1.000-4.000-2,2.000-7.000 1,2.000-6.000 1,2.000-8.000 2</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7"/>
    </inkml:context>
    <inkml:brush xml:id="br0">
      <inkml:brushProperty name="width" value="0.03427" units="cm"/>
      <inkml:brushProperty name="height" value="0.03427" units="cm"/>
      <inkml:brushProperty name="color" value="#000000"/>
    </inkml:brush>
  </inkml:definitions>
  <inkml:trace contextRef="#ctx0" brushRef="#br0">45550.000 7857.000 641,'15.000'-29.000'-2,"-1.000"5.000"11,-1.000 5.000 11,0.000 5.000 11,-1.000 2.000 4,1.000 2.000-1,1.000 0.000-3,2.000 2.000-1,0.000 1.000-2,-1.000 1.000-2,1.000 0.000-2,0.000 2.000-2,-1.000 0.000-3,-1.000 2.000-5,-1.000 0.000-4,0.000 2.000-5,-2.000 0.000-2,1.000 0.000 2,0.000 0.000 1,0.000 0.000 2</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7"/>
    </inkml:context>
    <inkml:brush xml:id="br0">
      <inkml:brushProperty name="width" value="0.07302" units="cm"/>
      <inkml:brushProperty name="height" value="0.07302" units="cm"/>
      <inkml:brushProperty name="color" value="#00bff3"/>
    </inkml:brush>
  </inkml:definitions>
  <inkml:trace contextRef="#ctx0" brushRef="#br0">43660.000 45635.000,'15.000'-16.000,"-7.000"1.000,0.000-1.000,16.000 0.000,-1.000 1.000,-15.000 7.000,0.000 0.000,0.000 0.000,-1.000 0.000,-22.000 63.000,-1.000 0.000,-7.000 31.000,-1.000 0.000,-7.000-23.000,-1.000 0.000,17.000-16.000,-1.000-1.000,0.000-22.000,1.000-1.000,7.000-15.000,0.000 0.000,24.000-55.000,-1.000 0.000,9.000 8.000,-1.000 0.000,-7.000-8.000,0.000 0.000,39.000-31.000,-1.000-1.000,-7.000 32.000,1.000 0.000,-17.000 39.000,0.000 1.000,-23.000 7.000,0.000 0.000,0.000 39.000,0.000 0.000,-1.000 16.000,1.000 0.000,-8.000-1.000,0.000 1.000,0.000-23.000,0.000-1.000,16.000-15.000,0.000-1.000,-1.000-7.000,1.000 0.000,23.000-47.000,0.000 0.000,8.000-32.000,0.000 1.000,-23.000 23.000,-1.000 0.000,-7.000 39.000,0.000 0.000,-8.000 31.000,-1.000 1.000,1.000 23.000,0.000 0.000,-8.000 0.000,0.000 0.000,8.000-16.000,0.000 1.000,7.000-25.000,1.000 1.000,8.000-16.000,-1.000 1.000,1.000-48.000,-1.000 0.000,9.000-31.000,-1.000 0.000,-8.000 7.000,1.000 1.000,-16.000 39.000,0.000 0.000,-16.000 31.000,0.000 0.000,-31.000 55.000,0.000 0.000,7.000 0.000,1.000 0.000,31.000-31.000,0.000-1.000,23.000-15.000,1.000 0.000,23.000 0.000,0.000 0.000,-16.000 0.000,1.000 0.000,-25.000 47.000,1.000 0.000,-16.000 24.000,1.000-1.000,-1.000-23.000,0.000 0.000,8.000-23.000,0.000-1.000,23.000-7.000,1.000-1.000,15.000 9.000,0.000-1.000,-7.000 17.000,-1.000-1.000,-23.000 23.000,0.000 1.000,-40.000 15.000,1.000 1.000,-16.000-32.000,0.000 0.000,16.000-47.000,-1.000 0.000,24.000-16.000</inkml:trace>
</inkml:ink>
</file>

<file path=ppt/ink/ink2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7"/>
    </inkml:context>
    <inkml:brush xml:id="br0">
      <inkml:brushProperty name="width" value="0.04835" units="cm"/>
      <inkml:brushProperty name="height" value="0.04835" units="cm"/>
      <inkml:brushProperty name="color" value="#000000"/>
    </inkml:brush>
  </inkml:definitions>
  <inkml:trace contextRef="#ctx0" brushRef="#br0">46548.000 6349.000 455,'-8.000'-28.000'2,"2.000"5.000"3,0.000 7.000 5,2.000 5.000 4,0.000 3.000 4,2.000 0.000 6,0.000 1.000 6,2.000-1.000 5,0.000 3.000 3,0.000 8.000 0,0.000 6.000-1,0.000 7.000 0,0.000 4.000-2,0.000 1.000-4,0.000 1.000-4,0.000 1.000-4,0.000 2.000-3,0.000 1.000-1,0.000 3.000-1,0.000 1.000-1,0.000 2.000-1,0.000 1.000-2,0.000 0.000-1,0.000 2.000-2,0.000 3.000-3,0.000 6.000-3,0.000 6.000-6,0.000 6.000-3,-1.000 5.000-4,0.000 6.000-6,-2.000 3.000-4,0.000 7.000-5,-1.000-2.000-4,2.000-4.000-3,0.000-5.000-4,2.000-4.000-2,0.000-8.000-1,2.000-9.000 3,0.000-8.000 2,2.000-9.000 3,0.000-4.000 2,0.000 1.000 0,0.000 1.000 1,0.000 1.000 0,-1.000-1.000 0,0.000-5.000 1,-2.000-3.000 0,0.000-4.000 0,-1.000-4.000 1,0.000 1.000 3,0.000-2.000 3,0.000 0.000 2</inkml:trace>
</inkml:ink>
</file>

<file path=ppt/ink/ink2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59:58"/>
    </inkml:context>
    <inkml:brush xml:id="br0">
      <inkml:brushProperty name="width" value="0.04928" units="cm"/>
      <inkml:brushProperty name="height" value="0.04928" units="cm"/>
      <inkml:brushProperty name="color" value="#000000"/>
    </inkml:brush>
  </inkml:definitions>
  <inkml:trace contextRef="#ctx0" brushRef="#br0">46800.000 7726.000 446,'10.000'-19.000'4,"5.000"-5.000"8,5.000-6.000 8,6.000-6.000 8,-1.000 1.000 4,-2.000 9.000-1,-2.000 8.000 1,-4.000 10.000-1,-2.000 6.000-2,-1.000 2.000-5,-1.000 4.000-5,0.000 2.000-5,-3.000 3.000-3,-3.000 3.000-3,-2.000 4.000-3,-4.000 2.000-3,-1.000 3.000 0,0.000 3.000 2,0.000 3.000 0,0.000 3.000 2,0.000 0.000-2,-2.000-3.000-3,0.000-4.000-5,-2.000-1.000-3,5.000-8.000-6,8.000-11.000-5,9.000-10.000-6,9.000-11.000-6,3.000-6.000-2,-1.000-1.000 3,-3.000-1.000 3,-1.000-1.000 2,-2.000 0.000 4,-1.000 1.000 3,-1.000 1.000 5,-1.000 1.000 4,-1.000 2.000 4,-3.000 1.000 3,-1.000 2.000 4,-2.000 3.000 3,-3.000 4.000 12,-4.000 10.000 19,-4.000 8.000 19,-4.000 10.000 19,-2.000 4.000 3,0.000 1.000-15,0.000 1.000-15,0.000 1.000-15,1.000 1.000-9,2.000 1.000-4,2.000 1.000-3,2.000 1.000-4,2.000-1.000-6,4.000 0.000-5,2.000 0.000-8,3.000-2.000-7,1.000-4.000-3,-1.000-5.000 0,0.000-6.000-2,-2.000-6.000 0,1.000-8.000-2,3.000-8.000-4,3.000-9.000-4,4.000-9.000-3,-2.000-4.000 1,-3.000 1.000 6,-5.000 2.000 5,-3.000 0.000 5,-2.000 1.000 4,-2.000 1.000 2,-1.000 1.000 2,0.000 1.000 3,-2.000 2.000 1,-2.000 1.000 3,-2.000 3.000 3,-2.000 1.000 2,-2.000 2.000 1,-2.000 3.000 1,-2.000 1.000-1,-1.000 3.000 1,-4.000 1.000-1,-2.000 4.000-2,-3.000 2.000 0,-3.000 4.000-2,-4.000 4.000-5,-3.000 6.000-11,-4.000 5.000-11,-4.000 7.000-10,0.000 1.000-5,7.000-1.000 4,5.000-3.000 4,7.000-1.000 2,2.000-2.000 2,2.000-2.000-2,1.000-3.000-1,1.000-1.000-1</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1"/>
    </inkml:context>
    <inkml:brush xml:id="br0">
      <inkml:brushProperty name="width" value="0.03721" units="cm"/>
      <inkml:brushProperty name="height" value="0.03721" units="cm"/>
      <inkml:brushProperty name="color" value="#000000"/>
    </inkml:brush>
  </inkml:definitions>
  <inkml:trace contextRef="#ctx0" brushRef="#br0">50820.000 7097.000 591,'-16.000'-21.000'69,"2.000"7.000"-9,1.000 5.000-11,1.000 6.000-10,0.000 5.000-8,0.000 6.000-5,0.000 4.000-5,1.000 5.000-6,-2.000 5.000-2,0.000 3.000 0,-1.000 4.000 0,-1.000 5.000 0,0.000 2.000-1,2.000 0.000-1,2.000 2.000 0,3.000 1.000-2,1.000 1.000-6,2.000 4.000-8,2.000 3.000-10,2.000 2.000-10,3.000-3.000-4,6.000-8.000 2,4.000-9.000 0,5.000-9.000 2,2.000-6.000 0,-1.000-4.000-2,0.000-5.000-1,-2.000-2.000-2,-1.000-5.000-2,-1.000 0.000-4,-1.000-3.000-4,0.000-2.000-4</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1"/>
    </inkml:context>
    <inkml:brush xml:id="br0">
      <inkml:brushProperty name="width" value="0.04379" units="cm"/>
      <inkml:brushProperty name="height" value="0.04379" units="cm"/>
      <inkml:brushProperty name="color" value="#000000"/>
    </inkml:brush>
  </inkml:definitions>
  <inkml:trace contextRef="#ctx0" brushRef="#br0">51697.000 7200.000 502,'-21.000'0.000'12,"3.000"0.000"4,4.000 0.000 4,5.000 0.000 5,1.000 1.000 0,0.000 2.000 0,0.000 2.000 0,0.000 2.000-2,1.000 1.000-2,1.000 1.000-5,0.000 2.000-6,2.000 0.000-4,0.000 1.000-3,2.000 1.000-2,0.000 1.000-2,2.000 2.000-1,1.000-1.000-2,4.000-1.000-5,2.000-1.000-3,4.000 0.000-5,0.000-4.000-3,1.000-3.000 0,0.000-4.000-2,0.000-4.000-1,-1.000-3.000 0,1.000-2.000 1,0.000-1.000 1,0.000-3.000 2,-1.000 0.000 1,-1.000 0.000 3,-1.000 2.000 2,0.000 1.000 2,-3.000-1.000 3,-1.000 0.000 4,-2.000-2.000 3,-2.000 1.000 3,-2.000-1.000 8,-2.000 4.000 13,-2.000 2.000 13,-1.000 4.000 12,-2.000 3.000 4,2.000 4.000-5,1.000 4.000-6,0.000 3.000-6,1.000 3.000-4,0.000 2.000-3,0.000 0.000-3,1.000 1.000-3,-1.000 1.000-2,2.000 3.000-2,0.000 1.000 0,2.000 3.000-2,0.000 1.000-2,0.000 1.000-2,0.000 0.000-2,0.000 2.000-2,0.000 2.000-1,0.000 3.000-1,0.000 3.000 0,0.000 2.000-1,0.000 1.000 0,0.000-3.000-1,0.000-4.000-1,0.000-2.000-1,-1.000 0.000-2,-2.000 5.000-5,-2.000 3.000-6,-2.000 4.000-5,0.000-1.000-3,0.000-8.000 1,2.000-6.000-1,1.000-7.000 0,0.000-4.000 1,0.000-1.000 1,0.000-1.000 1,0.000 0.000 1,-1.000-3.000 1,-2.000-3.000-1,-2.000-3.000 0,-1.000-2.000 0,-3.000-3.000 0,0.000-2.000 1,-1.000-2.000 0,-1.000-2.000 0,-1.000-4.000 4,2.000-4.000 6,1.000-5.000 7,1.000-5.000 6,2.000-5.000 3,4.000-5.000-1,4.000-5.000-2,4.000-4.000-2,4.000-5.000 1,6.000-2.000 1,4.000-4.000 1,5.000-2.000 1,3.000-2.000-1,3.000 0.000-4,1.000 0.000-4,3.000 1.000-4,-1.000 1.000-2,0.000 4.000-3,-1.000 4.000-1,-1.000 3.000-2,-2.000 6.000-1,-3.000 6.000 3,-3.000 5.000 1,-2.000 7.000 2,-4.000 3.000-7,-3.000 2.000-17,-3.000 2.000-17,-2.000 3.000-16</inkml:trace>
</inkml:ink>
</file>

<file path=ppt/ink/ink2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2"/>
    </inkml:context>
    <inkml:brush xml:id="br0">
      <inkml:brushProperty name="width" value="0.03746" units="cm"/>
      <inkml:brushProperty name="height" value="0.03746" units="cm"/>
      <inkml:brushProperty name="color" value="#000000"/>
    </inkml:brush>
  </inkml:definitions>
  <inkml:trace contextRef="#ctx0" brushRef="#br0">53131.000 6916.000 587,'16.000'-7.000'29,"0.000"2.000"1,0.000 2.000-1,-1.000 2.000 0,1.000 2.000-1,0.000 2.000-2,-1.000 2.000-3,1.000 2.000-1,0.000 1.000-2,1.000 3.000 2,2.000 2.000 1,0.000 2.000 2,0.000 0.000-2,-1.000 1.000-2,-1.000 0.000-3,-1.000-1.000-2,-1.000 2.000-3,-4.000 3.000-4,-3.000 4.000-4,-2.000 2.000-4,-5.000 3.000-3,-6.000 4.000-7,-6.000 4.000-5,-6.000 5.000-5,-5.000 3.000-5,-7.000 5.000-6,-5.000 6.000-5,-6.000 4.000-6,-1.000-2.000-2,7.000-8.000 2,5.000-10.000 1,7.000-8.000 2,4.000-6.000 1,2.000-5.000 3,4.000-3.000 2,3.000-4.000 2</inkml:trace>
</inkml:ink>
</file>

<file path=ppt/ink/ink2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3"/>
    </inkml:context>
    <inkml:brush xml:id="br0">
      <inkml:brushProperty name="width" value="0.03828" units="cm"/>
      <inkml:brushProperty name="height" value="0.03828" units="cm"/>
      <inkml:brushProperty name="color" value="#000000"/>
    </inkml:brush>
  </inkml:definitions>
  <inkml:trace contextRef="#ctx0" brushRef="#br0">54800.000 6994.000 574,'16.000'-15.000'64,"1.000"2.000"-9,1.000 3.000-10,2.000 1.000-10,0.000 1.000-5,3.000 2.000-3,1.000 1.000-1,3.000 0.000-3,-1.000 1.000-1,0.000 1.000-2,-1.000-1.000-2,0.000 0.000-1,1.000 0.000-3,6.000 2.000-2,6.000 0.000-3,7.000 2.000-3,0.000 0.000-4,-2.000 2.000-3,-4.000 0.000-4,-2.000 2.000-5,-3.000-1.000-1,-1.000-1.000 1,-3.000 0.000 0,-1.000-1.000 0,-3.000-1.000-1,0.000 0.000-6,0.000 0.000-5,-2.000 0.000-4,-2.000 0.000-4,-3.000 0.000-3,-3.000 0.000-2,-3.000 0.000-2,-4.000 1.000-2,-4.000 3.000-2,-6.000 4.000 0,-4.000 2.000-3,-3.000 1.000 5,0.000-3.000 8,1.000-1.000 9,-1.000-2.000 9</inkml:trace>
</inkml:ink>
</file>

<file path=ppt/ink/ink2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3"/>
    </inkml:context>
    <inkml:brush xml:id="br0">
      <inkml:brushProperty name="width" value="0.03639" units="cm"/>
      <inkml:brushProperty name="height" value="0.03639" units="cm"/>
      <inkml:brushProperty name="color" value="#000000"/>
    </inkml:brush>
  </inkml:definitions>
  <inkml:trace contextRef="#ctx0" brushRef="#br0">54603.000 7931.000 604,'-18.000'-1.000'45,"14.000"-2.000"3,12.000-2.000 5,13.000-1.000 3,8.000-1.000-2,3.000 2.000-11,3.000 2.000-11,3.000 2.000-9,1.000 1.000-7,0.000 2.000-4,0.000 0.000-3,1.000 2.000-5,1.000 0.000-6,6.000 2.000-11,4.000 0.000-11,6.000 1.000-10,-1.000 1.000-8,-5.000-2.000-2,-4.000-1.000-3,-5.000 0.000-3,-7.000-1.000 1,-8.000 0.000 3,-7.000 0.000 4,-8.000 0.000 4</inkml:trace>
</inkml:ink>
</file>

<file path=ppt/ink/ink2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4"/>
    </inkml:context>
    <inkml:brush xml:id="br0">
      <inkml:brushProperty name="width" value="0.0363" units="cm"/>
      <inkml:brushProperty name="height" value="0.0363" units="cm"/>
      <inkml:brushProperty name="color" value="#000000"/>
    </inkml:brush>
  </inkml:definitions>
  <inkml:trace contextRef="#ctx0" brushRef="#br0">57500.000 6350.000 606,'22.000'15.000'68,"-3.000"-1.000"-11,-3.000-1.000-12,-2.000 0.000-11,-1.000-1.000-7,3.000 1.000 1,3.000 1.000-1,3.000 2.000 0,2.000-1.000-2,-1.000-1.000-4,1.000-1.000-5,-1.000 0.000-4,1.000-1.000-6,-1.000 1.000-6,1.000 1.000-7,-1.000 1.000-8,0.000 0.000-7,-1.000-2.000-10,-1.000-3.000-9,0.000-1.000-10,-4.000-1.000-4,-3.000 0.000 1,-4.000 0.000 0,-4.000 0.000 2</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4"/>
    </inkml:context>
    <inkml:brush xml:id="br0">
      <inkml:brushProperty name="width" value="0.03549" units="cm"/>
      <inkml:brushProperty name="height" value="0.03549" units="cm"/>
      <inkml:brushProperty name="color" value="#000000"/>
    </inkml:brush>
  </inkml:definitions>
  <inkml:trace contextRef="#ctx0" brushRef="#br0">54487.000 7900.000 619,'-29.000'0.000'0,"8.000"2.000"16,7.000 0.000 15,7.000 2.000 16,4.000 1.000 5,2.000 3.000-7,2.000 4.000-5,2.000 2.000-7,3.000 2.000-4,6.000 1.000-4,4.000 1.000-2,5.000 1.000-2,4.000 1.000-7,3.000 1.000-9,3.000 1.000-10,3.000 1.000-9,0.000 0.000-10,0.000-3.000-8,-1.000-1.000-11,-1.000-2.000-9,-4.000-3.000-4,-5.000-1.000 2,-6.000-2.000 2,-6.000-2.000 2</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7"/>
    </inkml:context>
    <inkml:brush xml:id="br0">
      <inkml:brushProperty name="width" value="0.04856" units="cm"/>
      <inkml:brushProperty name="height" value="0.04856" units="cm"/>
      <inkml:brushProperty name="color" value="#000000"/>
    </inkml:brush>
  </inkml:definitions>
  <inkml:trace contextRef="#ctx0" brushRef="#br0">62533.000 5625.000 453,'-2.000'-36.000'18,"-2.000"8.000"1,-3.000 6.000-1,-4.000 7.000-1,0.000 4.000 0,-1.000 4.000-4,0.000 2.000-1,0.000 4.000-4,0.000 1.000-1,-1.000 0.000-2,-1.000 0.000-3,-1.000 0.000 0,-1.000 0.000-2,0.000 2.000 1,1.000 0.000 2,-1.000 2.000-1,-1.000 1.000 1,-2.000 3.000 1,-1.000 4.000-1,-2.000 2.000 1,-2.000 3.000 0,2.000 3.000 0,1.000 3.000 0,1.000 3.000 0,1.000 2.000 0,1.000 1.000 0,1.000 1.000 0,1.000 1.000-1,0.000 0.000 0,2.000-2.000 0,1.000 0.000 0,1.000-1.000-1,1.000-1.000 1,0.000-1.000 0,2.000-1.000 0,1.000-1.000 2,1.000 0.000-1,2.000-1.000 0,2.000 1.000 0,2.000-1.000 0,1.000 0.000 0,0.000-3.000-1,0.000-1.000 1,0.000-2.000-1,1.000-1.000-1,4.000 1.000 1,2.000 1.000-2,4.000 1.000 0,1.000-1.000-1,3.000-3.000 0,1.000-2.000-2,3.000-4.000 0,2.000-2.000-1,1.000-2.000 0,3.000-3.000-1,1.000 0.000 1,2.000-4.000-2,3.000-2.000-2,1.000-4.000-1,3.000-2.000-2,-1.000-2.000 0,0.000-2.000 0,-1.000 0.000 2,-1.000-1.000 0,-2.000 0.000 0,-1.000-1.000-2,-3.000 0.000-2,-1.000 1.000-1,-3.000-1.000-1,-3.000 0.000 3,-3.000 1.000 2,-3.000-1.000 2,-3.000 1.000 2,-2.000 2.000 1,-4.000 3.000 1,-2.000 1.000 1,-2.000 1.000 2,0.000 0.000 0,0.000 0.000 2,0.000 1.000 0,-2.000-1.000 1,-4.000 2.000-1,-4.000 0.000 0,-4.000 2.000-1,-1.000 1.000 1,-1.000 0.000 2,0.000 2.000 0,1.000 0.000 2,-1.000 3.000 1,0.000 4.000 1,1.000 4.000 1,-1.000 4.000 1,0.000 2.000 2,-2.000 1.000 0,0.000 1.000 2,-1.000 1.000 0,1.000 1.000 2,1.000-1.000-2,2.000 1.000 1,3.000-1.000 0,1.000 0.000-1,2.000-2.000-1,2.000-3.000 0,2.000-1.000-1,5.000-2.000-3,6.000-2.000-7,7.000-3.000-7,8.000 0.000-6,3.000-6.000-4,2.000-5.000 0,3.000-5.000 1,1.000-7.000 1,1.000-2.000-2,-1.000 1.000-1,-1.000 1.000-3,-1.000 1.000-1,-2.000 0.000 0,-3.000 2.000 2,-3.000 1.000 4,-3.000 1.000 1,-4.000 2.000 10,-5.000 6.000 14,-4.000 4.000 16,-5.000 6.000 14,-3.000 2.000 3,2.000 1.000-9,0.000 2.000-10,2.000 0.000-10,1.000 1.000-5,3.000 2.000-4,4.000 0.000-2,2.000 1.000-4,3.000-2.000-2,2.000-3.000-3,1.000-4.000-3,3.000-4.000-3,1.000-3.000-3,3.000-4.000-2,1.000-2.000-4,3.000-3.000-1,1.000-4.000-3,1.000-2.000 1,1.000-3.000 0,1.000-3.000-1,-1.000-1.000 2,-2.000-1.000 2,-1.000 1.000 4,-3.000-1.000 1,-1.000 0.000 3,-3.000-1.000 2,-1.000-1.000 2,-2.000-1.000 2,-3.000 0.000 2,-1.000-1.000 3,-2.000 1.000 3,-2.000 0.000 2,-2.000 1.000 2,-1.000 2.000 3,0.000 4.000 2,-2.000 3.000 2,-1.000 3.000 5,0.000 1.000 7,-2.000 2.000 9,0.000 2.000 7,-2.000 4.000 1,0.000 6.000-6,-2.000 6.000-6,0.000 6.000-5,-2.000 4.000-4,-2.000 3.000-2,-1.000 3.000-1,-3.000 3.000-1,-2.000 2.000-2,0.000-1.000-1,-1.000 0.000-1,-1.000 1.000 0,0.000-1.000-2,2.000-1.000 0,3.000-1.000-2,1.000-1.000-2,1.000-2.000-1,2.000-3.000-1,1.000-3.000-3,1.000-3.000-1,2.000-2.000-5,5.000 0.000-8,6.000-2.000-6,4.000 0.000-8,5.000-5.000-4,3.000-5.000-2,5.000-6.000-3,3.000-5.000-2,2.000-4.000 0,1.000-2.000 3,-1.000 0.000 3,0.000-1.000 3,-1.000 0.000 4,-5.000 1.000 4,-3.000 1.000 4,-4.000 1.000 5,-4.000 1.000 4,-3.000 2.000 5,-3.000 3.000 5,-2.000 1.000 4,-3.000 3.000 10,-3.000 4.000 14,0.000 4.000 15,-3.000 4.000 15,-2.000 3.000 1,0.000 1.000-11,-2.000 3.000-11,0.000 2.000-12,0.000 1.000-6,0.000 1.000-2,2.000 1.000-3,1.000 1.000-2,0.000 0.000-2,2.000-1.000-2,0.000 0.000-2,2.000-2.000-2,0.000 0.000-4,2.000 1.000-3,0.000 1.000-4,2.000 1.000-4,0.000-2.000-3,3.000-4.000-1,2.000-6.000-1,2.000-4.000-2,1.000-5.000-1,1.000-2.000 2,2.000-4.000-1,0.000-2.000 2,1.000-3.000-2,1.000-3.000-1,1.000-3.000-3,1.000-3.000-2,-1.000-3.000 0,-2.000 0.000 4,-4.000-1.000 2,-3.000 0.000 3,-1.000-2.000 2,-2.000 1.000 4,-1.000-1.000 1,0.000 1.000 3,-2.000 0.000 3,-1.000 3.000 2,0.000 1.000 2,-1.000 3.000 3,-3.000 2.000 1,-2.000 2.000 0,-4.000 4.000-2,-2.000 3.000 0,-2.000 2.000-2,-2.000 2.000-3,0.000 2.000-3,-1.000 2.000-3,-1.000 3.000-4,-1.000 4.000-6,-1.000 4.000-4,-1.000 4.000-6,-1.000 2.000-5,1.000 3.000-5,-1.000 2.000-4,0.000 1.000-5,3.000-1.000 0,3.000-3.000 5,4.000-4.000 4,4.000-4.000 6</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7"/>
    </inkml:context>
    <inkml:brush xml:id="br0">
      <inkml:brushProperty name="width" value="0.07302" units="cm"/>
      <inkml:brushProperty name="height" value="0.07302" units="cm"/>
      <inkml:brushProperty name="color" value="#00bff3"/>
    </inkml:brush>
  </inkml:definitions>
  <inkml:trace contextRef="#ctx0" brushRef="#br0">47650.000 45210.000,'0.000'-47.000,"47.000"23.000,0.000 1.000,16.000 15.000,-1.000 0.000,-7.000 8.000,0.000 0.000,-47.000 0.000,0.000 0.000,0.000 8.000</inkml:trace>
</inkml:ink>
</file>

<file path=ppt/ink/ink2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08"/>
    </inkml:context>
    <inkml:brush xml:id="br0">
      <inkml:brushProperty name="width" value="0.04161" units="cm"/>
      <inkml:brushProperty name="height" value="0.04161" units="cm"/>
      <inkml:brushProperty name="color" value="#000000"/>
    </inkml:brush>
  </inkml:definitions>
  <inkml:trace contextRef="#ctx0" brushRef="#br0">67270.000 6497.000 528,'0.000'-14.000'25,"3.000"2.000"5,2.000 4.000 6,2.000 3.000 5,1.000 1.000 1,0.000 2.000-3,0.000 0.000-4,0.000 2.000-2,0.000 1.000-4,1.000 2.000-4,2.000 2.000-2,0.000 2.000-4,-1.000 3.000-6,-1.000 5.000-7,-2.000 5.000-8,-2.000 5.000-7,-5.000 3.000-4,-6.000 1.000 1,-7.000 1.000 2,-7.000 1.000 1,-3.000-2.000 0,3.000-4.000 0,1.000-3.000-1,3.000-4.000-1,1.000-4.000 0,2.000-1.000 2,2.000-2.000 0,3.000-2.000 2,2.000-1.000 4,6.000 1.000 7,4.000 1.000 7,5.000 2.000 7,4.000-2.000 2,0.000-1.000-3,1.000-2.000-4,1.000-2.000-3,0.000-1.000-2,-1.000 0.000-1,0.000 0.000 0,-2.000 0.000-2,0.000 0.000 0,0.000 3.000-2,-1.000 2.000 0,1.000 2.000-2,-2.000 1.000 1,-2.000 0.000 1,-4.000-1.000 2,-2.000 1.000 1,-2.000 0.000 1,0.000 1.000 0,0.000 2.000-1,0.000 0.000 0,-3.000 2.000 0,-4.000 3.000 0,-6.000 3.000 1,-4.000 3.000 0,-2.000 1.000-1,-1.000 1.000-3,1.000-1.000-4,-1.000 1.000-2,-1.000-1.000-7,-3.000 1.000-10,-3.000-1.000-10,-3.000 0.000-10,1.000-1.000-6,3.000-3.000-2,5.000-3.000-3,3.000-2.000-2,3.000-4.000 2,2.000-3.000 3,3.000-3.000 4,1.000-2.000 4</inkml:trace>
</inkml:ink>
</file>

<file path=ppt/ink/ink2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0"/>
    </inkml:context>
    <inkml:brush xml:id="br0">
      <inkml:brushProperty name="width" value="0.03437" units="cm"/>
      <inkml:brushProperty name="height" value="0.03437" units="cm"/>
      <inkml:brushProperty name="color" value="#000000"/>
    </inkml:brush>
  </inkml:definitions>
  <inkml:trace contextRef="#ctx0" brushRef="#br0">70651.000 6477.000 640,'-17.000'0.000'1,"0.000"-2.000"5,-1.000 0.000 4,-1.000-1.000 3,0.000 0.000 4,1.000 3.000 1,1.000 4.000 4,1.000 2.000 1,0.000 3.000 1,2.000 0.000-2,1.000 1.000-2,1.000 2.000-1,1.000 1.000-1,0.000 5.000 1,2.000 3.000 0,1.000 5.000 0,1.000 0.000 0,2.000-1.000-4,2.000-3.000-3,2.000-1.000-4,1.000-2.000 0,0.000-1.000-1,0.000-1.000 2,0.000 0.000-1,1.000-2.000-4,2.000 1.000-11,2.000 0.000-10,2.000 0.000-9,1.000-2.000-7,3.000-1.000-2,2.000-2.000-3,2.000-2.000-3,1.000-3.000-1,1.000-3.000 1,1.000-2.000 0,1.000-4.000 0,-1.000-1.000 3,-4.000-2.000 7,-5.000 0.000 7,-3.000-1.000 6</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0"/>
    </inkml:context>
    <inkml:brush xml:id="br0">
      <inkml:brushProperty name="width" value="0.02995" units="cm"/>
      <inkml:brushProperty name="height" value="0.02995" units="cm"/>
      <inkml:brushProperty name="color" value="#000000"/>
    </inkml:brush>
  </inkml:definitions>
  <inkml:trace contextRef="#ctx0" brushRef="#br0">71350.000 6645.000 734,'4.000'-13.000'4,"-5.000"4.000"7,-6.000 6.000 8,-5.000 5.000 8,-3.000 2.000 1,0.000 3.000-3,2.000 2.000-3,1.000 2.000-3,1.000 1.000-3,0.000 1.000 0,2.000 1.000-1,1.000 2.000-2,1.000-2.000 0,2.000-1.000-2,2.000-2.000-2,2.000-2.000-2,3.000-1.000-1,6.000-1.000-3,4.000 1.000-2,5.000 0.000-1,2.000-1.000-3,-3.000 0.000-1,-1.000-2.000-1,-2.000 0.000-3,-1.000-2.000 1,0.000 1.000 0,-1.000 0.000 1,1.000 0.000 1,-2.000 1.000-1,-2.000 2.000 0,-4.000 2.000-2,-2.000 2.000-1,-5.000 1.000-1,-6.000 1.000-3,-6.000 1.000-1,-5.000 1.000-3,-4.000 0.000-2,1.000-2.000-1,-1.000-3.000-3,0.000-1.000-1,1.000-1.000 0,-1.000-2.000 1,1.000-1.000 2,-1.000 0.000 1,3.000-2.000 1,3.000-1.000-1,4.000 0.000 0,5.000-1.000 0,1.000-3.000 1,2.000 0.000 5,0.000-3.000 3,2.000-2.000 5</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1"/>
    </inkml:context>
    <inkml:brush xml:id="br0">
      <inkml:brushProperty name="width" value="0.03691" units="cm"/>
      <inkml:brushProperty name="height" value="0.03691" units="cm"/>
      <inkml:brushProperty name="color" value="#000000"/>
    </inkml:brush>
  </inkml:definitions>
  <inkml:trace contextRef="#ctx0" brushRef="#br0">72149.000 6166.000 595,'9.000'-7.000'3,"5.000"2.000"4,4.000 2.000 5,3.000 2.000 5,2.000 2.000 4,-1.000 2.000 3,-1.000 2.000 2,0.000 2.000 3,-1.000 1.000 2,1.000 3.000-2,1.000 2.000-1,1.000 2.000-1,-1.000 1.000-2,-3.000 1.000-3,-3.000 1.000-3,-3.000 1.000-3,-2.000 1.000-2,-2.000 1.000-1,-2.000 1.000-1,-2.000 1.000-1,-3.000 1.000-2,-4.000-1.000-3,-4.000 1.000-3,-4.000-1.000-2,-5.000 2.000-8,-5.000 3.000-10,-7.000 3.000-10,-5.000 3.000-11,-4.000 2.000-6,-1.000 0.000-1,0.000 2.000-2,-2.000 1.000-1,3.000-4.000 1,7.000-8.000 3,7.000-7.000 3,7.000-8.000 4</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2"/>
    </inkml:context>
    <inkml:brush xml:id="br0">
      <inkml:brushProperty name="width" value="0.03317" units="cm"/>
      <inkml:brushProperty name="height" value="0.03317" units="cm"/>
      <inkml:brushProperty name="color" value="#000000"/>
    </inkml:brush>
  </inkml:definitions>
  <inkml:trace contextRef="#ctx0" brushRef="#br0">74250.000 6496.000 663,'8.000'-15.000'7,"0.000"4.000"7,0.000 3.000 8,-1.000 2.000 7,2.000 2.000 4,4.000 1.000-1,2.000-2.000 0,3.000 2.000-1,3.000-1.000-2,1.000 2.000-4,3.000 0.000-3,1.000 2.000-3,2.000 0.000-4,1.000 0.000-3,1.000 0.000-4,1.000 0.000-3,1.000 0.000-3,-1.000 0.000-6,0.000 0.000-4,1.000 0.000-4,-2.000 0.000-4,0.000 0.000-1,-1.000 0.000-3,-1.000 0.000 0,-2.000-1.000-4,-3.000 0.000-5,-3.000-2.000-4,-2.000 0.000-4</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2"/>
    </inkml:context>
    <inkml:brush xml:id="br0">
      <inkml:brushProperty name="width" value="0.03589" units="cm"/>
      <inkml:brushProperty name="height" value="0.03589" units="cm"/>
      <inkml:brushProperty name="color" value="#000000"/>
    </inkml:brush>
  </inkml:definitions>
  <inkml:trace contextRef="#ctx0" brushRef="#br0">74993.000 5550.000 612,'-15.000'-9.000'3,"4.000"0.000"4,3.000-1.000 4,2.000-1.000 6,3.000 4.000 7,2.000 11.000 11,2.000 12.000 12,2.000 10.000 10,0.000 6.000 1,-2.000 2.000-12,-2.000 2.000-11,-2.000 3.000-11,-1.000 1.000-9,1.000 2.000-7,-1.000 2.000-7,0.000 2.000-8,-1.000 2.000-6,-2.000 2.000-7,-2.000 2.000-7,-2.000 1.000-6,1.000-1.000-1,3.000-6.000 5,2.000-6.000 6,4.000-5.000 5,0.000-7.000-2,0.000-4.000-13,-2.000-5.000-10,0.000-4.000-12</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3"/>
    </inkml:context>
    <inkml:brush xml:id="br0">
      <inkml:brushProperty name="width" value="0.03647" units="cm"/>
      <inkml:brushProperty name="height" value="0.03647" units="cm"/>
      <inkml:brushProperty name="color" value="#000000"/>
    </inkml:brush>
  </inkml:definitions>
  <inkml:trace contextRef="#ctx0" brushRef="#br0">77674.000 5047.000 603,'8.000'-14.000'40,"0.000"2.000"-5,-1.000 4.000-5,1.000 3.000-6,1.000 1.000-2,2.000 2.000 1,1.000 0.000 0,3.000 2.000 2,1.000 0.000-1,1.000 2.000-2,2.000 0.000-3,0.000 2.000-1,0.000 1.000-2,-1.000 3.000 0,-1.000 4.000-2,-1.000 2.000-1,-2.000 1.000-3,-2.000-1.000-3,-4.000-1.000-3,-2.000 0.000-4,-3.000-1.000-1,1.000 1.000 2,0.000 1.000 2,0.000 2.000 2,-1.000 0.000-1,-2.000 1.000-7,-2.000 1.000-5,-2.000 1.000-6,-2.000 1.000-3,-4.000 1.000 0,-2.000 1.000-2,-3.000 2.000 0,-3.000-1.000 1,-3.000 1.000 2,-3.000-1.000 2,-3.000 1.000 2,-3.000-1.000 1,-1.000 1.000 1,-2.000-1.000 1,-3.000 1.000 1,2.000-3.000 1,6.000-3.000 1,3.000-4.000 3,6.000-4.000 1,3.000-3.000 2,-1.000 1.000 1,0.000 0.000 1,1.000 0.000 1,-3.000 0.000 1,-6.000 1.000 0,-4.000 2.000 2,-4.000 0.000 0,0.000 0.000 1,7.000-2.000 1,6.000-3.000 0,9.000-1.000 2,7.000-2.000 1,11.000-4.000 4,11.000-2.000 2,11.000-3.000 4,6.000-2.000-1,-1.000 0.000-4,0.000 0.000-5,1.000 0.000-4,0.000 0.000-5,4.000 1.000-4,2.000-1.000-4,4.000 0.000-4,0.000 0.000-3,-4.000 2.000 0,-2.000 1.000-1,-3.000 0.000-1,-4.000 1.000-1,-2.000 1.000-3,-3.000-2.000-2,-3.000 2.000-3,0.000-1.000-3,1.000 0.000-4,3.000 0.000-5,1.000 0.000-4,-1.000 0.000 2,-5.000 0.000 5,-5.000 0.000 5,-5.000 0.000 7,-3.000 0.000 4,0.000 1.000 0,-2.000-2.000 2,0.000 2.000 1</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4"/>
    </inkml:context>
    <inkml:brush xml:id="br0">
      <inkml:brushProperty name="width" value="0.03623" units="cm"/>
      <inkml:brushProperty name="height" value="0.03623" units="cm"/>
      <inkml:brushProperty name="color" value="#000000"/>
    </inkml:brush>
  </inkml:definitions>
  <inkml:trace contextRef="#ctx0" brushRef="#br0">80396.000 4794.000 607,'0.000'-18.000'38,"0.000"10.000"6,0.000 11.000 7,0.000 12.000 5,-1.000 6.000 0,-1.000 3.000-10,0.000 3.000-9,-1.000 3.000-10,-1.000 1.000-7,0.000 2.000-8,0.000 1.000-7,0.000 1.000-6,0.000-1.000-6,0.000-2.000-5,0.000-1.000-2,0.000-3.000-5,1.000 0.000-3,0.000-1.000-2,2.000 1.000-2,1.000-1.000-2,-1.000-1.000-1,-1.000-3.000 2,0.000-3.000 2,-1.000-3.000 2,-1.000-4.000-2,0.000-6.000-7,0.000-6.000-6,0.000-6.000-7</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4"/>
    </inkml:context>
    <inkml:brush xml:id="br0">
      <inkml:brushProperty name="width" value="0.03103" units="cm"/>
      <inkml:brushProperty name="height" value="0.03103" units="cm"/>
      <inkml:brushProperty name="color" value="#000000"/>
    </inkml:brush>
  </inkml:definitions>
  <inkml:trace contextRef="#ctx0" brushRef="#br0">80300.000 5751.000 708,'8.000'-57.000'-30,"0.000"14.000"17,0.000 12.000 17,-1.000 13.000 16,1.000 6.000 10,2.000 0.000-1,0.000 0.000-1,2.000 1.000 1,0.000 0.000 0,1.000 2.000-1,1.000 2.000 0,1.000 3.000 0,1.000-1.000-3,0.000 2.000-4,-1.000-1.000-5,1.000 0.000-5,0.000 0.000-4,-1.000 2.000-5,1.000 0.000-6,0.000 2.000-4,-1.000 0.000-2,-1.000 0.000 2,-1.000 0.000 0,0.000 0.000 2,-3.000 0.000-6,1.000 2.000-12,-2.000 0.000-11,0.000 2.000-13</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4"/>
    </inkml:context>
    <inkml:brush xml:id="br0">
      <inkml:brushProperty name="width" value="0.04491" units="cm"/>
      <inkml:brushProperty name="height" value="0.04491" units="cm"/>
      <inkml:brushProperty name="color" value="#000000"/>
    </inkml:brush>
  </inkml:definitions>
  <inkml:trace contextRef="#ctx0" brushRef="#br0">81377.000 4095.000 489,'0.000'-29.000'-1,"0.000"5.000"5,0.000 5.000 7,0.000 5.000 5,0.000 6.000 10,0.000 10.000 11,0.000 8.000 12,0.000 9.000 12,0.000 5.000 1,0.000 1.000-11,0.000 1.000-11,0.000 1.000-9,-2.000 4.000-7,0.000 8.000-2,-3.000 8.000-2,-2.000 8.000-2,0.000 4.000-3,0.000 2.000-4,2.000 0.000-2,1.000 1.000-5,0.000 2.000-4,0.000 3.000-6,0.000 3.000-6,0.000 3.000-6,0.000 0.000-6,0.000-3.000-6,0.000-3.000-6,0.000-2.000-6,1.000-3.000-1,0.000 1.000 5,2.000 0.000 4,0.000-1.000 4,1.000-4.000 2,-2.000-8.000-1,0.000-9.000-1,-1.000-9.000-1,-1.000-7.000 0,0.000-2.000 1,0.000-3.000 2,0.000-2.000 0</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7"/>
    </inkml:context>
    <inkml:brush xml:id="br0">
      <inkml:brushProperty name="width" value="0.07302" units="cm"/>
      <inkml:brushProperty name="height" value="0.07302" units="cm"/>
      <inkml:brushProperty name="color" value="#00bff3"/>
    </inkml:brush>
  </inkml:definitions>
  <inkml:trace contextRef="#ctx0" brushRef="#br0">48747.000 46128.000,'-16.000'16.000,"1.000"-16.000,-1.000 0.000,32.000-8.000,-1.000 0.000,40.000-8.000,0.000 1.000,8.000-1.000,0.000 1.000,15.000 7.000,1.000 0.000,-32.000 24.000,0.000-1.000,-24.000-7.000,1.000 0.000,-16.000 0.000</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15"/>
    </inkml:context>
    <inkml:brush xml:id="br0">
      <inkml:brushProperty name="width" value="0.0387" units="cm"/>
      <inkml:brushProperty name="height" value="0.0387" units="cm"/>
      <inkml:brushProperty name="color" value="#000000"/>
    </inkml:brush>
  </inkml:definitions>
  <inkml:trace contextRef="#ctx0" brushRef="#br0">81912.000 5697.000 568,'35.000'-21.000'66,"-7.000"7.000"-12,-9.000 5.000-11,-7.000 6.000-13,-3.000 3.000-5,1.000 2.000-2,3.000 0.000-1,2.000 2.000 0,0.000 1.000-3,-1.000 1.000-4,-1.000 3.000-2,0.000 2.000-4,-3.000 1.000-2,-3.000 0.000-1,-2.000-1.000-1,-4.000 1.000 0,-2.000 1.000-3,-4.000 1.000-4,-2.000 3.000-4,-3.000 2.000-4,-4.000 1.000-3,-2.000 1.000 0,-3.000 1.000-1,-3.000 1.000-2,-1.000-1.000 2,-1.000-1.000 1,1.000-3.000 2,-1.000-1.000 2,2.000-2.000 1,1.000-2.000 2,2.000-3.000 0,3.000-1.000 2,0.000-1.000 2,2.000-2.000 5,1.000-1.000 3,1.000 0.000 4,5.000-2.000 7,10.000-1.000 8,10.000 0.000 8,9.000-1.000 9,6.000-1.000-3,1.000 0.000-14,1.000 0.000-13,1.000 0.000-13,0.000 0.000-7,1.000 0.000-1,-1.000 0.000-2,0.000 0.000 0,-1.000 0.000-10,-1.000 0.000-17,-3.000 0.000-19,-1.000 0.000-19,-4.000 0.000-2,-3.000 0.000 13,-4.000 0.000 13,-4.000 0.000 11</inkml:trace>
</inkml:ink>
</file>

<file path=ppt/ink/ink2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2"/>
    </inkml:context>
    <inkml:brush xml:id="br0">
      <inkml:brushProperty name="width" value="0.03677" units="cm"/>
      <inkml:brushProperty name="height" value="0.03677" units="cm"/>
      <inkml:brushProperty name="color" value="#000000"/>
    </inkml:brush>
  </inkml:definitions>
  <inkml:trace contextRef="#ctx0" brushRef="#br0">44023.000 15461.000 598,'-2.000'-13.000'33,"-6.000"8.000"3,-4.000 7.000 1,-5.000 6.000 3,-3.000 4.000-2,-1.000 1.000-9,-1.000 2.000-7,-1.000 0.000-8,-2.000 1.000-6,-1.000 3.000-3,-3.000 2.000-3,-1.000 1.000-4,-1.000 2.000-3,3.000-1.000 0,2.000 1.000-2,1.000-1.000 0,2.000 0.000-1,1.000-1.000 2,1.000-1.000 2,1.000-1.000 2,2.000-1.000 1,2.000-2.000 1,4.000-3.000 2,3.000-1.000 0,3.000-3.000 2,6.000-2.000 0,4.000-4.000 0,6.000-2.000 0,2.000-4.000 0,3.000 0.000-1,2.000-3.000 0,2.000-2.000-1,2.000-1.000 0,2.000 2.000 1,4.000 1.000-1,3.000 1.000 0,2.000 0.000 1,1.000 2.000 0,1.000 0.000 0,1.000 2.000 0,-2.000-1.000 1,-2.000-1.000 1,-3.000 0.000 0,-3.000-1.000 0,-2.000-1.000 0,-1.000 2.000-1,-1.000 0.000 0,0.000 2.000-1,-3.000-1.000-1,-1.000 0.000 1,-2.000-2.000-1,-3.000 0.000 0,-1.000-1.000 1,0.000 0.000 0,-2.000 0.000 0,0.000 0.000 2,-3.000-1.000 0,-3.000-5.000 4,-2.000-4.000 2,-4.000-4.000 3,-2.000 0.000 0,-1.000 1.000-4,-3.000 2.000-3,-2.000 3.000-3,-1.000-1.000-5,1.000-2.000-2,-1.000-1.000-3,0.000-3.000-4,1.000 1.000-3,0.000 3.000 0,2.000 2.000-3,1.000 4.000-1,0.000 1.000-4,2.000 1.000-6,1.000-1.000-6,0.000 0.000-5,2.000 0.000-3,0.000 0.000 1,2.000 0.000 2,0.000 1.000 2</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3"/>
    </inkml:context>
    <inkml:brush xml:id="br0">
      <inkml:brushProperty name="width" value="0.0337" units="cm"/>
      <inkml:brushProperty name="height" value="0.0337" units="cm"/>
      <inkml:brushProperty name="color" value="#000000"/>
    </inkml:brush>
  </inkml:definitions>
  <inkml:trace contextRef="#ctx0" brushRef="#br0">46348.000 14561.000 652,'-7.000'-13.000'52,"2.000"8.000"-7,2.000 7.000-5,2.000 6.000-6,1.000 5.000-5,0.000 1.000-4,0.000 3.000-4,0.000 2.000-2,0.000 0.000-4,0.000 1.000-2,0.000-1.000-2,0.000 1.000-3,0.000 0.000 0,0.000 3.000-1,0.000 1.000 0,0.000 3.000 0,-1.000-2.000-2,0.000-1.000-4,-2.000-4.000-3,0.000-3.000-4,-1.000 0.000-5,0.000 5.000-7,0.000 3.000-6,0.000 5.000-7,0.000-1.000-3,2.000-3.000 0,0.000-5.000 1,2.000-3.000-1,0.000-4.000 1,0.000-1.000 0,0.000-2.000 2,0.000-2.000 0</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3"/>
    </inkml:context>
    <inkml:brush xml:id="br0">
      <inkml:brushProperty name="width" value="0.02964" units="cm"/>
      <inkml:brushProperty name="height" value="0.02964" units="cm"/>
      <inkml:brushProperty name="color" value="#000000"/>
    </inkml:brush>
  </inkml:definitions>
  <inkml:trace contextRef="#ctx0" brushRef="#br0">46350.000 15426.000 742,'1.000'-15.000'37,"2.000"2.000"-3,2.000 2.000-3,2.000 3.000-3,1.000 0.000-2,3.000 0.000-3,2.000 0.000-2,2.000 0.000-4,1.000 0.000-2,1.000 0.000-4,1.000 1.000-3,1.000-1.000-3,0.000 1.000-4,-1.000 2.000-3,-1.000 2.000-3,0.000 2.000-5,-3.000 1.000-1,-1.000 0.000-2,-2.000 0.000-1,-2.000 0.000-2</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4"/>
    </inkml:context>
    <inkml:brush xml:id="br0">
      <inkml:brushProperty name="width" value="0.04107" units="cm"/>
      <inkml:brushProperty name="height" value="0.04107" units="cm"/>
      <inkml:brushProperty name="color" value="#000000"/>
    </inkml:brush>
  </inkml:definitions>
  <inkml:trace contextRef="#ctx0" brushRef="#br0">47150.000 13621.000 535,'0.000'-43.000'7,"0.000"9.000"2,0.000 9.000 0,0.000 9.000 2,0.000 8.000 6,0.000 6.000 13,0.000 7.000 12,0.000 8.000 13,0.000 3.000 1,0.000 3.000-9,0.000 2.000-8,0.000 1.000-10,0.000 3.000-5,0.000 3.000-5,0.000 3.000-4,0.000 3.000-3,0.000 2.000-3,0.000 2.000 0,0.000 2.000-1,0.000 2.000 0,0.000 2.000-2,0.000 1.000-3,0.000 0.000-3,0.000 2.000-1,0.000 2.000-5,0.000 3.000-4,0.000 5.000-4,0.000 4.000-4,0.000 4.000-5,0.000 3.000-6,0.000 5.000-4,0.000 3.000-5,0.000 0.000-2,0.000-5.000 4,0.000-5.000 3,0.000-5.000 3,0.000-7.000 2,0.000-10.000 0,0.000-10.000 0,0.000-9.000 1,0.000-7.000 1,2.000-1.000 0,0.000-2.000 1,2.000-2.000 1</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4"/>
    </inkml:context>
    <inkml:brush xml:id="br0">
      <inkml:brushProperty name="width" value="0.036" units="cm"/>
      <inkml:brushProperty name="height" value="0.036" units="cm"/>
      <inkml:brushProperty name="color" value="#000000"/>
    </inkml:brush>
  </inkml:definitions>
  <inkml:trace contextRef="#ctx0" brushRef="#br0">48226.000 15163.000 611,'-21.000'-1.000'-11,"5.000"-1.000"3,5.000 0.000 3,5.000-1.000 3,4.000-2.000 9,5.000 0.000 15,6.000-1.000 16,4.000-2.000 15,4.000 1.000 3,1.000 1.000-8,3.000 0.000-9,1.000 2.000-9,2.000 0.000-6,-1.000 2.000-5,1.000 0.000-4,-1.000 2.000-4,1.000 0.000-2,-1.000 0.000 2,1.000 0.000 1,-1.000 0.000 2,0.000 0.000-7,-3.000 2.000-16,-1.000 0.000-16,-2.000 2.000-14,-2.000 0.000-11,-1.000 0.000-3,-1.000-1.000-3,0.000 2.000-5</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5"/>
    </inkml:context>
    <inkml:brush xml:id="br0">
      <inkml:brushProperty name="width" value="0.03248" units="cm"/>
      <inkml:brushProperty name="height" value="0.03248" units="cm"/>
      <inkml:brushProperty name="color" value="#000000"/>
    </inkml:brush>
  </inkml:definitions>
  <inkml:trace contextRef="#ctx0" brushRef="#br0">48282.000 15783.000 677,'-19.000'7.000'2,"9.000"-2.000"17,8.000-3.000 18,10.000 0.000 19,6.000-2.000 3,5.000 0.000-10,5.000 0.000-9,5.000 0.000-9,2.000 0.000-11,0.000 0.000-10,1.000 0.000-13,-1.000 0.000-10,1.000 0.000-10,1.000 0.000-8,0.000 0.000-7,2.000 0.000-8,0.000-1.000-3,-1.000-1.000 3,-1.000 0.000 2,-2.000-1.000 3,-2.000-1.000 4,-5.000 0.000 7,-5.000 0.000 6,-4.000 0.000 6</inkml:trace>
</inkml:ink>
</file>

<file path=ppt/ink/ink2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5"/>
    </inkml:context>
    <inkml:brush xml:id="br0">
      <inkml:brushProperty name="width" value="0.03755" units="cm"/>
      <inkml:brushProperty name="height" value="0.03755" units="cm"/>
      <inkml:brushProperty name="color" value="#000000"/>
    </inkml:brush>
  </inkml:definitions>
  <inkml:trace contextRef="#ctx0" brushRef="#br0">51106.000 14354.000 585,'-8.000'-21.000'21,"0.000"6.000"10,0.000 6.000 11,0.000 7.000 11,0.000 4.000-1,-1.000 5.000-10,-2.000 5.000-11,0.000 6.000-11,-2.000 2.000-6,-1.000 1.000-2,-3.000 1.000-2,-2.000 1.000-2,-1.000 0.000-2,-3.000 1.000-2,-2.000-1.000-1,-1.000 1.000-2,0.000-2.000-2,3.000-1.000 0,3.000-3.000-2,3.000-1.000-1,2.000-3.000 1,2.000-1.000 0,2.000-2.000 2,3.000-2.000 1,5.000-2.000-1,11.000-2.000-3,11.000-3.000-2,12.000 0.000-2,2.000-3.000-2,-2.000-1.000 1,-3.000 0.000 1,-3.000-1.000 0,-1.000-1.000 2,0.000 2.000 0,-1.000 0.000 2,1.000 2.000 2,-2.000 0.000 1,-3.000 0.000 2,-3.000 0.000 1,-3.000 0.000 1,-2.000-1.000 2,0.000 0.000 3,-2.000-2.000 1,0.000 0.000 3,-3.000-1.000 2,-3.000-2.000 1,-2.000 0.000 1,-4.000-1.000 2,-1.000-2.000-2,1.000-2.000-2,-1.000-2.000-4,0.000-1.000-3,0.000-4.000-3,0.000-3.000-5,0.000-5.000-3,0.000-3.000-4,1.000-3.000-6,0.000 1.000-8,2.000 0.000-7,0.000 0.000-8,1.000 0.000-3,0.000 3.000 0,0.000 1.000 0,0.000 3.000 1,1.000 2.000 0,2.000 5.000 0,2.000 3.000 1,2.000 4.000-1,0.000 2.000 4,-1.000 1.000 8,0.000-1.000 6,-2.000 0.000 7</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5"/>
    </inkml:context>
    <inkml:brush xml:id="br0">
      <inkml:brushProperty name="width" value="0.04154" units="cm"/>
      <inkml:brushProperty name="height" value="0.04154" units="cm"/>
      <inkml:brushProperty name="color" value="#000000"/>
    </inkml:brush>
  </inkml:definitions>
  <inkml:trace contextRef="#ctx0" brushRef="#br0">52350.000 13900.000 529,'14.000'1.000'50,"-1.000"4.000"-2,-2.000 2.000 0,-2.000 4.000-1,-2.000 1.000-3,0.000 1.000-5,-2.000 1.000-4,0.000 1.000-6,-2.000 3.000-3,-1.000 5.000-4,0.000 5.000-2,-1.000 5.000-4,-3.000 2.000-2,0.000 1.000-2,-3.000-1.000-3,-2.000 0.000-1,-1.000 0.000-5,2.000-1.000-4,1.000-1.000-5,0.000-1.000-6,2.000-2.000-4,0.000-2.000-7,2.000-1.000-5,0.000-3.000-5,1.000-1.000-2,0.000-3.000 4,0.000-1.000 3,0.000-2.000 3</inkml:trace>
</inkml:ink>
</file>

<file path=ppt/ink/ink2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6"/>
    </inkml:context>
    <inkml:brush xml:id="br0">
      <inkml:brushProperty name="width" value="0.03101" units="cm"/>
      <inkml:brushProperty name="height" value="0.03101" units="cm"/>
      <inkml:brushProperty name="color" value="#000000"/>
    </inkml:brush>
  </inkml:definitions>
  <inkml:trace contextRef="#ctx0" brushRef="#br0">52500.000 14994.000 709,'0.000'-22.000'21,"0.000"5.000"2,0.000 3.000 2,0.000 4.000 2,1.000 3.000 1,4.000 2.000-2,2.000 3.000-1,4.000 1.000-1,1.000 0.000-2,1.000-1.000-2,1.000 0.000-2,2.000-1.000-3,-1.000-1.000-4,1.000 2.000-5,0.000 0.000-8,-1.000 2.000-5,1.000 0.000-8,-2.000 0.000-6,-1.000 0.000-7,-1.000 0.000-6,-1.000 0.000-2,0.000 0.000 6,-2.000 0.000 5,0.000 0.000 6</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8"/>
    </inkml:context>
    <inkml:brush xml:id="br0">
      <inkml:brushProperty name="width" value="0.07302" units="cm"/>
      <inkml:brushProperty name="height" value="0.07302" units="cm"/>
      <inkml:brushProperty name="color" value="#00bff3"/>
    </inkml:brush>
  </inkml:definitions>
  <inkml:trace contextRef="#ctx0" brushRef="#br0">49582.000 45447.000,'-32.000'-31.000,"32.000"23.000,0.000 0.000,8.000 39.000,0.000 1.000,0.000 38.000,0.000 1.000,-8.000 23.000,0.000 0.000,0.000 7.000,0.000 1.000,0.000-70.000,0.000-1.000,0.000-23.000</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6"/>
    </inkml:context>
    <inkml:brush xml:id="br0">
      <inkml:brushProperty name="width" value="0.04657" units="cm"/>
      <inkml:brushProperty name="height" value="0.04657" units="cm"/>
      <inkml:brushProperty name="color" value="#000000"/>
    </inkml:brush>
  </inkml:definitions>
  <inkml:trace contextRef="#ctx0" brushRef="#br0">53413.000 13341.000 472,'-1.000'-36.000'31,"-1.000"9.000"1,0.000 7.000 3,-1.000 9.000 2,-1.000 9.000 3,2.000 13.000 6,0.000 13.000 6,2.000 13.000 5,-1.000 8.000-2,0.000 2.000-11,-2.000 3.000-9,0.000 4.000-11,-1.000 2.000-7,0.000 1.000-5,0.000 3.000-4,1.000 2.000-6,-2.000 1.000-5,2.000 3.000-8,-1.000 2.000-9,0.000 1.000-7,0.000 3.000-7,2.000 1.000-8,0.000 2.000-5,2.000 3.000-8,0.000-6.000 0,0.000-9.000 5,0.000-12.000 4,0.000-10.000 6,0.000-9.000 4,0.000-4.000 2,0.000-4.000 3,0.000-6.000 2</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6"/>
    </inkml:context>
    <inkml:brush xml:id="br0">
      <inkml:brushProperty name="width" value="0.03053" units="cm"/>
      <inkml:brushProperty name="height" value="0.03053" units="cm"/>
      <inkml:brushProperty name="color" value="#000000"/>
    </inkml:brush>
  </inkml:definitions>
  <inkml:trace contextRef="#ctx0" brushRef="#br0">54349.000 15455.000 720,'-7.000'-13.000'13,"2.000"6.000"7,2.000 6.000 6,2.000 6.000 7,1.000 4.000 1,0.000 1.000-3,0.000 3.000-3,0.000 2.000-3,0.000 2.000-4,0.000 3.000-3,0.000 3.000-3,0.000 3.000-5,0.000 0.000-5,0.000-1.000-6,0.000-3.000-8,0.000-1.000-8,0.000 0.000-5,0.000 5.000-4,0.000 3.000-4,0.000 5.000-5,-1.000-3.000-3,0.000-6.000-3,-2.000-7.000-2,0.000-6.000-4</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7"/>
    </inkml:context>
    <inkml:brush xml:id="br0">
      <inkml:brushProperty name="width" value="0.02612" units="cm"/>
      <inkml:brushProperty name="height" value="0.02612" units="cm"/>
      <inkml:brushProperty name="color" value="#000000"/>
    </inkml:brush>
  </inkml:definitions>
  <inkml:trace contextRef="#ctx0" brushRef="#br0">54800.000 15147.000 842,'10.000'-21.000'4,"4.000"7.000"9,3.000 5.000 9,5.000 6.000 8,1.000 3.000 2,1.000 0.000-8,-1.000 0.000-7,1.000 0.000-7,0.000 0.000-5,1.000 2.000-5,1.000 0.000-3,1.000 2.000-5,-1.000-1.000-3,-1.000-1.000-2,-3.000 0.000-1,-1.000-1.000-2,-3.000-1.000-4,-1.000 1.000-7,-2.000 2.000-5,-3.000 0.000-6,-1.000 0.000 0,0.000-2.000 5,-2.000-2.000 5,0.000-2.000 6</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7"/>
    </inkml:context>
    <inkml:brush xml:id="br0">
      <inkml:brushProperty name="width" value="0.03685" units="cm"/>
      <inkml:brushProperty name="height" value="0.03685" units="cm"/>
      <inkml:brushProperty name="color" value="#000000"/>
    </inkml:brush>
  </inkml:definitions>
  <inkml:trace contextRef="#ctx0" brushRef="#br0">55695.000 14058.000 596,'-8.000'-7.000'0,"2.000"1.000"0,0.000 0.000 0,2.000 2.000 0,-1.000-1.000-1,0.000-2.000-5,-1.000-2.000-3,-2.000-1.000-3,1.000-1.000 2,0.000 2.000 12,2.000 2.000 11,1.000 2.000 11,0.000 4.000 9,2.000 6.000 7,0.000 6.000 8,2.000 6.000 7,0.000 4.000-1,0.000 5.000-11,0.000 3.000-10,0.000 4.000-11,0.000 3.000-5,0.000 1.000-1,0.000 0.000 0,0.000 2.000 0,-1.000 0.000-7,0.000 2.000-12,-2.000 1.000-13,0.000 0.000-12,-1.000 1.000-11,2.000-2.000-8,0.000 0.000-7,2.000-1.000-9,0.000-5.000 0,0.000-6.000 10,0.000-7.000 10,0.000-6.000 8,0.000-5.000 8,0.000-1.000 5,0.000-1.000 6,0.000 0.000 4</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7"/>
    </inkml:context>
    <inkml:brush xml:id="br0">
      <inkml:brushProperty name="width" value="0.03677" units="cm"/>
      <inkml:brushProperty name="height" value="0.03677" units="cm"/>
      <inkml:brushProperty name="color" value="#000000"/>
    </inkml:brush>
  </inkml:definitions>
  <inkml:trace contextRef="#ctx0" brushRef="#br0">57282.000 14204.000 598,'-8.000'-21.000'6,"0.000"8.000"12,0.000 7.000 12,0.000 7.000 13,-1.000 5.000 2,-1.000 5.000-7,-3.000 5.000-7,-2.000 5.000-6,-1.000 3.000-6,-1.000 0.000-6,-1.000-1.000-5,-1.000 1.000-5,-1.000-1.000-2,1.000 1.000 2,-1.000-1.000 2,1.000 1.000 2,-1.000-2.000-3,2.000-3.000-7,1.000-3.000-7,1.000-3.000-7,1.000-2.000-2,2.000-1.000 4,3.000 0.000 4,1.000-2.000 4,3.000 0.000 2,6.000-2.000 1,4.000-1.000 2,6.000 0.000 0,3.000-2.000 1,3.000-1.000 0,3.000 0.000 0,3.000-1.000 0,2.000-2.000 0,-1.000-1.000 0,1.000 0.000 0,-1.000-1.000 0,0.000-1.000 0,-3.000 2.000 1,-1.000 0.000 0,-2.000 2.000 0,-2.000 0.000 2,-1.000 0.000 1,-1.000 0.000 1,0.000 0.000 2,-3.000-1.000 5,-1.000-2.000 7,-2.000-2.000 9,-2.000-2.000 8,-3.000-2.000 0,-2.000-1.000-8,-4.000-3.000-7,-2.000-2.000-7,-2.000-2.000-8,0.000-3.000-4,1.000-3.000-7,-1.000-3.000-6,1.000-2.000-5,2.000-1.000-7,2.000-1.000-7,2.000 0.000-6,1.000-2.000-6,2.000 3.000-3,1.000 0.000-5,0.000 1.000-4,2.000 1.000 3,2.000 3.000 8,1.000 1.000 9,3.000 3.000 8,0.000 2.000 7,-2.000 2.000 4,-2.000 4.000 5,-2.000 3.000 4</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8"/>
    </inkml:context>
    <inkml:brush xml:id="br0">
      <inkml:brushProperty name="width" value="0.04035" units="cm"/>
      <inkml:brushProperty name="height" value="0.04035" units="cm"/>
      <inkml:brushProperty name="color" value="#000000"/>
    </inkml:brush>
  </inkml:definitions>
  <inkml:trace contextRef="#ctx0" brushRef="#br0">58730.000 13500.000 545,'8.000'9.000'34,"-1.000"3.000"10,1.000 4.000 10,0.000 2.000 9,-1.000 2.000 0,-2.000 1.000-10,-3.000 1.000-10,0.000 1.000-10,-2.000 0.000-8,0.000-1.000-6,0.000-1.000-6,0.000-1.000-6,-2.000 5.000-5,-2.000 9.000-1,-4.000 10.000-1,-2.000 10.000-3,-2.000 2.000-1,1.000-6.000 1,-1.000-6.000 0,0.000-6.000 0,1.000-5.000-8,3.000-3.000-20,1.000-5.000-17,2.000-3.000-20</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8"/>
    </inkml:context>
    <inkml:brush xml:id="br0">
      <inkml:brushProperty name="width" value="0.0289" units="cm"/>
      <inkml:brushProperty name="height" value="0.0289" units="cm"/>
      <inkml:brushProperty name="color" value="#000000"/>
    </inkml:brush>
  </inkml:definitions>
  <inkml:trace contextRef="#ctx0" brushRef="#br0">58900.000 14674.000 761,'0.000'-16.000'-4,"2.000"2.000"-8,0.000 1.000-8,2.000 1.000-9,0.000 1.000 4,0.000 0.000 15,-1.000 2.000 15,2.000 1.000 14,-1.000 0.000 9,1.000 2.000 4,2.000 1.000 2,0.000 0.000 4,1.000 1.000-1,2.000 0.000-5,0.000 0.000-4,1.000 1.000-4,2.000-1.000-3,2.000 2.000-4,1.000 0.000-4,3.000 2.000-3,0.000 0.000-10,-3.000 0.000-19,-1.000 0.000-18,-2.000 0.000-19,-2.000 0.000-5,-1.000 0.000 7,0.000 0.000 7,-2.000 0.000 7,-1.000-1.000 8,0.000 0.000 6,-2.000-2.000 8,0.000 0.000 7</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8"/>
    </inkml:context>
    <inkml:brush xml:id="br0">
      <inkml:brushProperty name="width" value="0.04237" units="cm"/>
      <inkml:brushProperty name="height" value="0.04237" units="cm"/>
      <inkml:brushProperty name="color" value="#000000"/>
    </inkml:brush>
  </inkml:definitions>
  <inkml:trace contextRef="#ctx0" brushRef="#br0">59695.000 12980.000 519,'-1.000'-15.000'0,"-1.000"2.000"0,0.000 3.000 1,-1.000 1.000 0,-1.000 3.000 9,2.000 4.000 19,0.000 4.000 19,2.000 4.000 19,-1.000 4.000 3,0.000 7.000-11,-2.000 6.000-12,0.000 5.000-11,0.000 5.000-7,0.000 2.000-4,1.000 4.000-3,2.000 3.000-4,-1.000 5.000-5,0.000 10.000-7,-2.000 8.000-9,0.000 9.000-6,-2.000 4.000-6,-2.000-2.000-4,-2.000 0.000-2,-1.000-1.000-3,-1.000-3.000-7,4.000-5.000-9,2.000-4.000-10,4.000-6.000-9,1.000-1.000-1,2.000 1.000 7,0.000 3.000 7,2.000 2.000 8,-1.000-6.000 6,0.000-13.000 5,-2.000-11.000 5,0.000-14.000 6</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8"/>
    </inkml:context>
    <inkml:brush xml:id="br0">
      <inkml:brushProperty name="width" value="0.03381" units="cm"/>
      <inkml:brushProperty name="height" value="0.03381" units="cm"/>
      <inkml:brushProperty name="color" value="#000000"/>
    </inkml:brush>
  </inkml:definitions>
  <inkml:trace contextRef="#ctx0" brushRef="#br0">60250.000 14844.000 650,'9.000'-22.000'4,"1.000"3.000"7,3.000 3.000 7,2.000 3.000 8,-1.000 2.000 1,-1.000 4.000-2,-2.000 2.000-3,-2.000 4.000-3,-1.000 3.000 0,0.000 4.000 3,0.000 4.000 4,-1.000 3.000 2,1.000 4.000-1,-2.000 2.000-4,-1.000 1.000-4,0.000 3.000-5,-3.000 0.000-4,-2.000-1.000-4,-4.000-1.000-3,-2.000-1.000-3,-2.000-1.000-3,0.000-3.000-5,1.000-1.000-2,-1.000-2.000-4,1.000-2.000-4,4.000-1.000-2,2.000 0.000-4,4.000-2.000-4,2.000-1.000 0,3.000-2.000 1,4.000-3.000 2,2.000 0.000 1,3.000-4.000 0,3.000 0.000 1,3.000-3.000 0,3.000-2.000 1,2.000-1.000-1,-1.000-2.000-1,1.000 0.000 0,-1.000-1.000-2,-2.000 0.000 2,-5.000 2.000 5,-5.000 2.000 5,-4.000 2.000 4</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9"/>
    </inkml:context>
    <inkml:brush xml:id="br0">
      <inkml:brushProperty name="width" value="0.03248" units="cm"/>
      <inkml:brushProperty name="height" value="0.03248" units="cm"/>
      <inkml:brushProperty name="color" value="#000000"/>
    </inkml:brush>
  </inkml:definitions>
  <inkml:trace contextRef="#ctx0" brushRef="#br0">61646.000 14294.000 677,'-8.000'-15.000'2,"2.000"4.000"7,1.000 3.000 4,0.000 3.000 7,4.000 0.000 4,6.000 0.000 4,6.000-2.000 4,6.000 0.000 4,3.000 0.000 1,1.000 0.000-4,1.000 2.000-4,1.000 1.000-4,1.000 0.000-5,3.000 2.000-9,1.000 0.000-8,2.000 2.000-7,1.000 0.000-3,-1.000 0.000 3,-1.000 0.000 3,-1.000 0.000 3,-1.000 0.000-10,1.000 0.000-24,-1.000 0.000-22,1.000 0.000-23,-4.000 0.000-4,-4.000 0.000 16,-4.000 0.000 16,-6.000 0.000 16,-3.000 0.000 11,0.000 2.000 5,-2.000 0.000 5,0.000 2.000 4</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8"/>
    </inkml:context>
    <inkml:brush xml:id="br0">
      <inkml:brushProperty name="width" value="0.07302" units="cm"/>
      <inkml:brushProperty name="height" value="0.07302" units="cm"/>
      <inkml:brushProperty name="color" value="#00bff3"/>
    </inkml:brush>
  </inkml:definitions>
  <inkml:trace contextRef="#ctx0" brushRef="#br0">51550.000 45147.000,'0.000'-31.000,"0.000"23.000,0.000 0.000,16.000 8.000,-1.000 0.000,1.000 31.000,0.000 1.000,-8.000 23.000,0.000-1.000,-8.000 17.000,0.000 0.000,-8.000 15.000,0.000 0.000,0.000-31.000,0.000 0.000,0.000-47.000</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49"/>
    </inkml:context>
    <inkml:brush xml:id="br0">
      <inkml:brushProperty name="width" value="0.03424" units="cm"/>
      <inkml:brushProperty name="height" value="0.03424" units="cm"/>
      <inkml:brushProperty name="color" value="#000000"/>
    </inkml:brush>
  </inkml:definitions>
  <inkml:trace contextRef="#ctx0" brushRef="#br0">62748.000 13113.000 642,'-15.000'-15.000'2,"4.000"4.000"3,2.000 3.000 4,4.000 3.000 4,1.000 4.000 9,2.000 7.000 14,0.000 7.000 16,2.000 8.000 14,0.000 4.000-1,2.000 6.000-19,0.000 5.000-18,2.000 5.000-18,0.000 6.000-9,0.000 10.000 0,0.000 8.000 0,0.000 9.000-1,-1.000 1.000-7,-2.000-4.000-18,-2.000-5.000-17,-2.000-4.000-17,-1.000-10.000-3,2.000-10.000 10,0.000-13.000 11,2.000-11.000 10,0.000-7.000 5,0.000-1.000-1,0.000-1.000 0,0.000 0.000-1</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0"/>
    </inkml:context>
    <inkml:brush xml:id="br0">
      <inkml:brushProperty name="width" value="0.04056" units="cm"/>
      <inkml:brushProperty name="height" value="0.04056" units="cm"/>
      <inkml:brushProperty name="color" value="#000000"/>
    </inkml:brush>
  </inkml:definitions>
  <inkml:trace contextRef="#ctx0" brushRef="#br0">64790.000 13481.000 542,'-2.000'-11.000'92,"-4.000"9.000"-16,-4.000 8.000-15,-3.000 9.000-15,-4.000 5.000-12,-2.000 3.000-8,-1.000 1.000-8,-3.000 3.000-8,0.000 1.000-4,-1.000 1.000-2,1.000 1.000 0,-1.000 1.000-2,2.000-2.000-2,1.000-4.000-4,3.000-3.000-4,1.000-5.000-4,2.000-2.000-3,0.000 0.000 1,2.000-2.000 0,1.000-1.000 1,4.000-1.000 0,6.000 0.000 3,7.000-2.000 0,8.000-1.000 3,3.000-1.000 3,3.000-2.000 5,2.000-2.000 4,1.000-2.000 6,1.000-1.000 0,-1.000 2.000-2,-1.000 0.000-3,0.000 2.000-2,-3.000-1.000-2,-1.000-1.000-1,-3.000 0.000 0,-1.000-1.000-1,-1.000-1.000 0,0.000 0.000-2,-1.000 0.000 0,1.000 0.000-1,-1.000-3.000 3,-2.000-6.000 8,-2.000-6.000 7,-2.000-5.000 9,-2.000-4.000 0,-1.000-1.000-3,0.000-1.000-6,-2.000-1.000-3,1.000-1.000-3,0.000-1.000 0,2.000-1.000 1,0.000 0.000 0,1.000-1.000-8,0.000 1.000-17,0.000 1.000-17,0.000 1.000-17,0.000 2.000-6,0.000 3.000 0,0.000 3.000 3,0.000 3.000 1</inkml:trace>
</inkml:ink>
</file>

<file path=ppt/ink/ink2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0"/>
    </inkml:context>
    <inkml:brush xml:id="br0">
      <inkml:brushProperty name="width" value="0.0443" units="cm"/>
      <inkml:brushProperty name="height" value="0.0443" units="cm"/>
      <inkml:brushProperty name="color" value="#000000"/>
    </inkml:brush>
  </inkml:definitions>
  <inkml:trace contextRef="#ctx0" brushRef="#br0">66210.000 12750.000 496,'0.000'38.000'178,"0.000"-2.000"-43,0.000-1.000-42,0.000-3.000-43,-2.000 2.000-26,-2.000 6.000-8,-4.000 7.000-9,-2.000 5.000-8,-2.000 1.000-7,1.000-3.000-7,-1.000-2.000-6,0.000-3.000-7,1.000-4.000-2,1.000-4.000 1,0.000-4.000 3,2.000-3.000 2</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0"/>
    </inkml:context>
    <inkml:brush xml:id="br0">
      <inkml:brushProperty name="width" value="0.03809" units="cm"/>
      <inkml:brushProperty name="height" value="0.03809" units="cm"/>
      <inkml:brushProperty name="color" value="#000000"/>
    </inkml:brush>
  </inkml:definitions>
  <inkml:trace contextRef="#ctx0" brushRef="#br0">66300.000 13707.000 577,'8.000'-36.000'28,"0.000"7.000"2,0.000 7.000 2,-1.000 7.000 4,2.000 4.000 0,0.000 0.000-2,1.000 2.000-1,2.000 1.000-1,0.000 1.000-2,1.000 2.000-4,1.000 2.000-2,2.000 2.000-4,-1.000 1.000-2,1.000 0.000-2,0.000 0.000-4,-1.000 0.000-2,1.000 0.000-5,2.000 0.000-7,0.000 0.000-8,1.000 0.000-7,-1.000 1.000-3,-1.000 2.000 3,-2.000 2.000 3,-2.000 2.000 2</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0"/>
    </inkml:context>
    <inkml:brush xml:id="br0">
      <inkml:brushProperty name="width" value="0.05369" units="cm"/>
      <inkml:brushProperty name="height" value="0.05369" units="cm"/>
      <inkml:brushProperty name="color" value="#000000"/>
    </inkml:brush>
  </inkml:definitions>
  <inkml:trace contextRef="#ctx0" brushRef="#br0">67446.000 11968.000 409,'0.000'-30.000'4,"0.000"5.000"9,0.000 3.000 7,0.000 5.000 8,-1.000 6.000 10,-1.000 10.000 9,0.000 10.000 9,-1.000 10.000 10,-1.000 5.000-1,0.000 2.000-10,0.000 3.000-10,0.000 1.000-11,1.000 3.000-7,0.000 1.000-5,2.000 2.000-4,0.000 2.000-4,1.000 4.000-4,-2.000 4.000 0,0.000 6.000-2,-2.000 4.000-2,1.000 5.000-2,0.000 7.000-4,2.000 5.000-3,1.000 7.000-4,0.000 1.000-4,0.000-2.000-5,0.000-1.000-6,0.000-3.000-4,-1.000 0.000-6,-1.000-1.000-4,0.000 0.000-4,-1.000 1.000-5,-1.000-1.000-1,2.000-1.000 2,0.000-1.000 3,2.000-1.000 3,0.000-8.000 3,0.000-16.000 5,0.000-16.000 4,0.000-15.000 5,-1.000-8.000 2,0.000 1.000-3,-2.000 1.000-2,0.000 2.000-1</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1"/>
    </inkml:context>
    <inkml:brush xml:id="br0">
      <inkml:brushProperty name="width" value="0.04185" units="cm"/>
      <inkml:brushProperty name="height" value="0.04185" units="cm"/>
      <inkml:brushProperty name="color" value="#000000"/>
    </inkml:brush>
  </inkml:definitions>
  <inkml:trace contextRef="#ctx0" brushRef="#br0">67855.000 14341.000 525,'22.000'-49.000'8,"-3.000"12.000"15,-3.000 11.000 16,-2.000 13.000 15,-3.000 6.000 4,1.000 2.000-8,0.000 2.000-9,0.000 2.000-9,-1.000 3.000-5,-1.000 4.000-3,0.000 4.000-3,-2.000 3.000-3,-2.000 4.000-4,-2.000 3.000-4,-4.000 4.000-5,-2.000 2.000-4,-4.000 1.000-4,-2.000 2.000-2,-3.000 1.000-3,-3.000 1.000-3,-2.000-1.000-2,0.000-3.000 1,1.000-3.000 0,-1.000-3.000 0,2.000-2.000 0,2.000-1.000 2,4.000-1.000 1,3.000 0.000 1,3.000-4.000 2,6.000-3.000 1,4.000-4.000 2,5.000-4.000 2,4.000-2.000 0,3.000 0.000 0,4.000 0.000 1,2.000 0.000-1,0.000 0.000 2,-2.000 0.000 3,-1.000 0.000 4,-2.000 0.000 3,-3.000 1.000 3,1.000 2.000 0,-2.000 2.000 1,-1.000 2.000 1,-2.000 1.000 0,-2.000 3.000-1,-4.000 2.000-1,-3.000 2.000-1,-3.000 2.000-1,-6.000 3.000-2,-4.000 3.000-1,-5.000 3.000-2,-7.000 4.000-3,-7.000 4.000-6,-9.000 6.000-5,-7.000 5.000-5,-5.000 2.000-7,-4.000 2.000-6,-2.000 0.000-8,-3.000 2.000-7,3.000-4.000-8,10.000-8.000-7,9.000-8.000-8,11.000-7.000-9</inkml:trace>
</inkml:ink>
</file>

<file path=ppt/ink/ink2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2"/>
    </inkml:context>
    <inkml:brush xml:id="br0">
      <inkml:brushProperty name="width" value="0.03914" units="cm"/>
      <inkml:brushProperty name="height" value="0.03914" units="cm"/>
      <inkml:brushProperty name="color" value="#000000"/>
    </inkml:brush>
  </inkml:definitions>
  <inkml:trace contextRef="#ctx0" brushRef="#br0">26897.000 23244.000 562,'0.000'-18.000'1,"0.000"-2.000"3,0.000-3.000 2,0.000-3.000 4,0.000 1.000 0,0.000 5.000 2,0.000 5.000-1,0.000 5.000 1,0.000 4.000 5,0.000 6.000 9,0.000 4.000 10,0.000 6.000 9,-1.000 4.000 1,0.000 7.000-7,-2.000 5.000-7,0.000 7.000-7,-1.000 2.000-4,0.000 2.000-2,0.000 1.000-1,1.000 1.000-2,-2.000 4.000-3,2.000 9.000-3,-1.000 9.000-4,0.000 10.000-3,0.000 4.000-5,2.000 2.000-5,0.000 2.000-4,2.000 3.000-5,1.000-1.000-3,2.000 0.000-1,2.000-1.000 0,2.000-1.000-1,1.000-2.000-4,1.000-1.000-6,2.000-3.000-6,0.000-1.000-7,-1.000-8.000 0,-1.000-9.000 4,-2.000-12.000 6,-2.000-10.000 5,0.000-7.000 2,0.000-5.000 1,1.000-3.000 1,2.000-4.000 1</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3"/>
    </inkml:context>
    <inkml:brush xml:id="br0">
      <inkml:brushProperty name="width" value="0.03548" units="cm"/>
      <inkml:brushProperty name="height" value="0.03548" units="cm"/>
      <inkml:brushProperty name="color" value="#000000"/>
    </inkml:brush>
  </inkml:definitions>
  <inkml:trace contextRef="#ctx0" brushRef="#br0">27593.000 24505.000 620,'5.000'-13.000'13,"-4.000"6.000"14,-6.000 6.000 16,-4.000 6.000 14,-3.000 4.000 1,-1.000 3.000-10,-2.000 4.000-12,0.000 2.000-12,-2.000 3.000-6,-1.000 5.000-5,-3.000 3.000-3,-1.000 5.000-4,-2.000 0.000-3,-1.000 0.000-3,-1.000-1.000-2,-1.000-1.000-4,0.000-1.000-2,1.000-2.000-2,1.000 0.000-3,1.000 0.000-3,2.000-4.000 2,1.000-3.000 2,2.000-5.000 4,3.000-3.000 3,5.000-3.000 6,8.000-3.000 7,9.000-1.000 7,10.000-2.000 8,5.000 0.000 1,2.000 0.000-5,4.000 1.000-5,4.000 2.000-4,1.000 0.000-7,2.000-1.000-6,2.000 1.000-8,3.000 0.000-7,-1.000 0.000-8,0.000 2.000-9,-1.000 0.000-10,-1.000 1.000-9,-4.000 0.000-2,-6.000-2.000 3,-5.000-2.000 3,-6.000-2.000 4</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5"/>
    </inkml:context>
    <inkml:brush xml:id="br0">
      <inkml:brushProperty name="width" value="0.03667" units="cm"/>
      <inkml:brushProperty name="height" value="0.03667" units="cm"/>
      <inkml:brushProperty name="color" value="#000000"/>
    </inkml:brush>
  </inkml:definitions>
  <inkml:trace contextRef="#ctx0" brushRef="#br0">29766.000 24879.000 600,'-12.000'-2.000'32,"8.000"-2.000"9,8.000-4.000 11,8.000-2.000 9,4.000-1.000-1,3.000 2.000-13,1.000 2.000-13,3.000 3.000-12,1.000 0.000-7,-1.000 0.000-3,1.000 0.000-1,-1.000 0.000-2,1.000 0.000-6,-1.000 2.000-9,1.000 0.000-11,-1.000 2.000-9,-1.000 0.000-8,-1.000 2.000-3,-2.000 0.000-5,-2.000 2.000-4,-3.000 0.000 0,-3.000 2.000 4,-3.000 0.000 4,-2.000 1.000 3</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5"/>
    </inkml:context>
    <inkml:brush xml:id="br0">
      <inkml:brushProperty name="width" value="0.03561" units="cm"/>
      <inkml:brushProperty name="height" value="0.03561" units="cm"/>
      <inkml:brushProperty name="color" value="#000000"/>
    </inkml:brush>
  </inkml:definitions>
  <inkml:trace contextRef="#ctx0" brushRef="#br0">29711.000 25848.000 617,'-14.000'6.000'4,"3.000"-3.000"8,3.000-2.000 8,2.000-4.000 8,5.000-1.000 6,6.000-2.000 5,6.000 0.000 5,6.000-1.000 4,3.000 0.000-2,3.000 2.000-9,1.000 2.000-8,3.000 2.000-9,1.000 0.000-7,0.000 0.000-6,2.000-2.000-6,1.000 0.000-5,2.000-1.000-8,5.000 2.000-13,3.000 0.000-12,4.000 2.000-11,-2.000 0.000-3,-6.000 0.000 8,-7.000 0.000 7,-7.000 0.000 8,-4.000 0.000 1,-3.000 2.000-3,-1.000 0.000-4,-2.000 2.000-4</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8"/>
    </inkml:context>
    <inkml:brush xml:id="br0">
      <inkml:brushProperty name="width" value="0.07302" units="cm"/>
      <inkml:brushProperty name="height" value="0.07302" units="cm"/>
      <inkml:brushProperty name="color" value="#00bff3"/>
    </inkml:brush>
  </inkml:definitions>
  <inkml:trace contextRef="#ctx0" brushRef="#br0">51750.000 46010.000,'16.000'-32.000,"7.000"9.000,1.000-1.000,15.000 9.000,0.000-1.000,-8.000 16.000,1.000 0.000,-9.000 0.000,1.000 0.000,-16.000 0.000</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5"/>
    </inkml:context>
    <inkml:brush xml:id="br0">
      <inkml:brushProperty name="width" value="0.04163" units="cm"/>
      <inkml:brushProperty name="height" value="0.04163" units="cm"/>
      <inkml:brushProperty name="color" value="#000000"/>
    </inkml:brush>
  </inkml:definitions>
  <inkml:trace contextRef="#ctx0" brushRef="#br0">33147.000 23130.000 528,'-8.000'-15.000'4,"1.000"2.000"7,-1.000 3.000 8,0.000 1.000 7,1.000 3.000 5,2.000 4.000 4,2.000 4.000 3,2.000 4.000 4,1.000 3.000-1,0.000 3.000-7,0.000 4.000-5,0.000 2.000-6,0.000 3.000-4,0.000 3.000-1,0.000 2.000-1,0.000 5.000-1,0.000 1.000-2,0.000 4.000 0,0.000 3.000-2,0.000 2.000 0,0.000 4.000-2,0.000 4.000-5,0.000 4.000-4,0.000 4.000-3,0.000 1.000-7,2.000-2.000-10,0.000-2.000-9,2.000-2.000-10,0.000-4.000-4,0.000-2.000 1,0.000-5.000 2,0.000-4.000 0,0.000-4.000 1,3.000-3.000 1,2.000-5.000 1,2.000-3.000 0,0.000-5.000 2,-2.000-3.000 2,-2.000-4.000 3,-2.000-4.000 3</inkml:trace>
</inkml:ink>
</file>

<file path=ppt/ink/ink2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6"/>
    </inkml:context>
    <inkml:brush xml:id="br0">
      <inkml:brushProperty name="width" value="0.03519" units="cm"/>
      <inkml:brushProperty name="height" value="0.03519" units="cm"/>
      <inkml:brushProperty name="color" value="#000000"/>
    </inkml:brush>
  </inkml:definitions>
  <inkml:trace contextRef="#ctx0" brushRef="#br0">33491.000 23980.000 625,'0.000'-15.000'4,"0.000"2.000"11,0.000 3.000 9,0.000 1.000 11,-2.000 3.000 5,-6.000 4.000 4,-4.000 4.000 3,-5.000 4.000 3,-3.000 3.000-4,-1.000 3.000-12,-1.000 3.000-12,-1.000 4.000-11,-1.000 0.000-9,2.000 1.000-2,1.000-1.000-3,1.000 1.000-4,2.000-1.000-1,1.000-1.000 1,2.000-1.000 0,3.000-1.000 0,0.000 0.000 2,2.000 0.000 1,1.000-1.000 0,0.000 1.000 3,3.000-1.000 0,2.000-1.000 3,4.000-1.000 2,3.000 0.000 2,2.000-3.000 1,5.000-3.000 0,4.000-2.000 2,4.000-4.000-1,3.000 0.000-1,2.000 0.000-4,4.000 2.000-6,4.000 0.000-4,0.000 1.000-5,0.000 2.000-7,1.000 0.000-6,-1.000 2.000-6,-1.000-1.000-7,-1.000-1.000-3,-3.000-1.000-6,-1.000 0.000-4,-4.000-1.000 0,-3.000 0.000 7,-4.000 0.000 6,-4.000 0.000 6</inkml:trace>
</inkml:ink>
</file>

<file path=ppt/ink/ink2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6"/>
    </inkml:context>
    <inkml:brush xml:id="br0">
      <inkml:brushProperty name="width" value="0.04113" units="cm"/>
      <inkml:brushProperty name="height" value="0.04113" units="cm"/>
      <inkml:brushProperty name="color" value="#000000"/>
    </inkml:brush>
  </inkml:definitions>
  <inkml:trace contextRef="#ctx0" brushRef="#br0">35216.000 24500.000 534,'-7.000'24.000'150,"2.000"-1.000"-37,2.000 1.000-37,2.000-1.000-36,1.000 2.000-18,0.000 1.000-3,0.000 2.000-1,0.000 3.000-2,0.000 1.000-5,0.000 1.000-10,0.000 0.000-11,0.000 2.000-9,1.000-1.000-9,2.000-1.000-10,2.000-3.000-9,2.000-1.000-10</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7"/>
    </inkml:context>
    <inkml:brush xml:id="br0">
      <inkml:brushProperty name="width" value="0.04217" units="cm"/>
      <inkml:brushProperty name="height" value="0.04217" units="cm"/>
      <inkml:brushProperty name="color" value="#000000"/>
    </inkml:brush>
  </inkml:definitions>
  <inkml:trace contextRef="#ctx0" brushRef="#br0">36250.000 22911.000 521,'0.000'-13.000'10,"0.000"8.000"18,0.000 7.000 19,0.000 6.000 19,0.000 5.000 3,2.000 3.000-10,0.000 3.000-12,2.000 4.000-11,-1.000 1.000-7,0.000 4.000-3,-2.000 3.000-3,0.000 3.000-4,-1.000 3.000-5,0.000 4.000-8,0.000 4.000-10,0.000 4.000-8,0.000 4.000-5,0.000 2.000-4,0.000 3.000-2,0.000 3.000-4,0.000 1.000-3,2.000-2.000-4,0.000-3.000-4,2.000-1.000-4,-1.000-5.000 0,0.000-8.000 3,-2.000-8.000 5,0.000-7.000 4,-1.000-7.000 1,2.000-3.000-1,0.000-4.000 0,2.000-4.000 0</inkml:trace>
</inkml:ink>
</file>

<file path=ppt/ink/ink2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7"/>
    </inkml:context>
    <inkml:brush xml:id="br0">
      <inkml:brushProperty name="width" value="0.03527" units="cm"/>
      <inkml:brushProperty name="height" value="0.03527" units="cm"/>
      <inkml:brushProperty name="color" value="#000000"/>
    </inkml:brush>
  </inkml:definitions>
  <inkml:trace contextRef="#ctx0" brushRef="#br0">36762.000 23559.000 623,'-1.000'-14.000'5,"0.000"3.000"11,-2.000 3.000 10,0.000 2.000 10,-2.000 4.000 6,-4.000 4.000 1,-2.000 4.000 1,-3.000 4.000 2,-2.000 3.000-4,-2.000 3.000-10,0.000 3.000-9,-1.000 3.000-11,0.000 2.000-5,-1.000-1.000-4,1.000 1.000-4,-1.000-1.000-2,0.000-1.000-3,1.000-1.000-2,-1.000-2.000-1,1.000-3.000-1,1.000-1.000-1,2.000 0.000 2,4.000-2.000 2,3.000-1.000 1,3.000-1.000 2,4.000 0.000 1,4.000-2.000 2,4.000-1.000 1,3.000 0.000 0,3.000 0.000 1,4.000 0.000-1,2.000 0.000-1,2.000 0.000-2,1.000 3.000-6,1.000 2.000-5,1.000 2.000-7,0.000 0.000 0,1.000 1.000 3,-1.000 0.000 4,1.000-1.000 3,-2.000 0.000-3,-3.000-3.000-9,-3.000-1.000-10,-2.000-2.000-9,-4.000-2.000-2,1.000 0.000 4,-2.000-2.000 6,0.000 0.000 5</inkml:trace>
</inkml:ink>
</file>

<file path=ppt/ink/ink2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8"/>
    </inkml:context>
    <inkml:brush xml:id="br0">
      <inkml:brushProperty name="width" value="0.03902" units="cm"/>
      <inkml:brushProperty name="height" value="0.03902" units="cm"/>
      <inkml:brushProperty name="color" value="#000000"/>
    </inkml:brush>
  </inkml:definitions>
  <inkml:trace contextRef="#ctx0" brushRef="#br0">38050.000 24413.000 563,'8.000'-22.000'29,"2.000"6.000"6,0.000 5.000 6,1.000 5.000 4,1.000 2.000 2,0.000 2.000-6,-1.000 0.000-4,1.000 2.000-6,-1.000 2.000-4,0.000 4.000-5,-2.000 4.000-4,0.000 3.000-5,-3.000 3.000-3,-1.000 2.000 1,-2.000 0.000-1,-2.000 1.000 0,-2.000 1.000-2,-2.000 3.000-7,-2.000 1.000-4,-1.000 3.000-6,-2.000-2.000-5,0.000-3.000-3,0.000-4.000-2,0.000-5.000-4,0.000-1.000 0,-2.000 0.000 1,0.000 0.000 1,-1.000-1.000 3,3.000 0.000 4,8.000 0.000 10,8.000-2.000 9,8.000 0.000 9,4.000-3.000-2,1.000-3.000-12,1.000-2.000-13,1.000-4.000-13,-1.000-1.000-10,-3.000 1.000-7,-3.000-1.000-9,-2.000 0.000-6</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0:59"/>
    </inkml:context>
    <inkml:brush xml:id="br0">
      <inkml:brushProperty name="width" value="0.03569" units="cm"/>
      <inkml:brushProperty name="height" value="0.03569" units="cm"/>
      <inkml:brushProperty name="color" value="#000000"/>
    </inkml:brush>
  </inkml:definitions>
  <inkml:trace contextRef="#ctx0" brushRef="#br0">39963.000 21684.000 616,'-8.000'-15.000'4,"0.000"2.000"6,0.000 3.000 8,0.000 1.000 7,2.000 3.000 3,0.000 6.000 0,4.000 4.000 0,1.000 6.000 1,1.000 3.000-2,2.000 3.000-3,0.000 3.000-2,2.000 3.000-2,-1.000 4.000-3,-1.000 3.000 0,0.000 4.000-2,-2.000 5.000-1,0.000 3.000-1,-2.000 4.000-1,0.000 4.000-1,-1.000 4.000 0,-2.000 2.000-3,2.000 1.000-6,-1.000 1.000-4,0.000 2.000-6,0.000 4.000-3,2.000 9.000-2,0.000 8.000 0,2.000 10.000-3,0.000 2.000-3,0.000-6.000-6,0.000-4.000-5,0.000-5.000-6,1.000-7.000-4,4.000-9.000-2,2.000-9.000-1,4.000-8.000-2,-1.000-10.000 2,-1.000-8.000 8,-2.000-8.000 8,-2.000-10.000 7,-1.000-4.000 5,0.000 0.000 3,0.000 0.000 2,0.000 0.000 2</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0"/>
    </inkml:context>
    <inkml:brush xml:id="br0">
      <inkml:brushProperty name="width" value="0.03451" units="cm"/>
      <inkml:brushProperty name="height" value="0.03451" units="cm"/>
      <inkml:brushProperty name="color" value="#000000"/>
    </inkml:brush>
  </inkml:definitions>
  <inkml:trace contextRef="#ctx0" brushRef="#br0">40337.000 23236.000 637,'7.000'-15.000'3,"-2.000"2.000"5,-2.000 3.000 6,-2.000 1.000 6,-2.000 4.000 4,-4.000 6.000 4,-2.000 6.000 4,-3.000 6.000 4,-3.000 2.000-2,-2.000 1.000-8,-2.000 0.000-7,-1.000-1.000-7,-2.000 1.000-4,1.000 2.000-3,-1.000 0.000-2,0.000 1.000-2,0.000 0.000-1,-1.000-1.000-1,-1.000-1.000-1,-1.000-1.000 1,0.000 0.000-1,1.000 0.000 1,1.000-1.000 0,1.000 1.000 1,1.000-1.000 1,2.000-1.000 0,3.000-1.000 0,1.000 0.000 0,2.000-2.000 2,2.000-1.000 2,2.000-1.000 1,3.000 0.000 2,2.000-2.000 1,5.000-1.000 0,6.000 0.000-1,4.000-2.000 0,5.000 0.000-1,3.000 0.000 1,5.000 0.000 0,3.000 0.000 1,4.000 0.000-3,1.000 2.000-7,2.000 0.000-6,2.000 2.000-5,1.000 0.000-8,-1.000 3.000-6,-2.000 2.000-7,1.000 2.000-6,-3.000 0.000-4,-2.000-1.000 1,-1.000-1.000 1,-3.000-1.000 2,-3.000-1.000 1,-5.000-2.000 3,-5.000-2.000 3,-4.000-2.000 4</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0"/>
    </inkml:context>
    <inkml:brush xml:id="br0">
      <inkml:brushProperty name="width" value="0.04102" units="cm"/>
      <inkml:brushProperty name="height" value="0.04102" units="cm"/>
      <inkml:brushProperty name="color" value="#000000"/>
    </inkml:brush>
  </inkml:definitions>
  <inkml:trace contextRef="#ctx0" brushRef="#br0">42197.000 24095.000 536,'8.000'-7.000'17,"2.000"0.000"11,0.000 2.000 11,1.000 1.000 12,1.000 2.000 1,0.000 5.000-6,-1.000 6.000-8,1.000 4.000-7,-2.000 4.000-7,-4.000 1.000-6,-4.000 3.000-5,-4.000 1.000-7,-4.000 1.000-5,-2.000-1.000-4,-3.000-1.000-5,-3.000 0.000-5,-1.000-3.000 0,2.000 0.000 3,3.000 0.000 3,1.000-2.000 2,3.000 0.000 4,4.000-1.000 2,4.000 1.000 3,4.000 0.000 3,3.000-2.000 2,1.000-3.000 1,3.000-3.000 2,2.000-2.000 1,0.000-2.000 1,-1.000 2.000-2,-1.000 0.000 0,0.000 1.000-1,-2.000 2.000-1,-1.000 4.000-2,0.000 2.000-1,-2.000 3.000-1,-1.000 2.000 0,-2.000 1.000-1,-3.000 1.000 0,0.000 1.000 0,-5.000 4.000-3,-6.000 5.000-3,-6.000 6.000-4,-5.000 6.000-4,-4.000 3.000-8,1.000-2.000-11,-1.000 0.000-13,0.000-2.000-11,3.000-3.000-1,5.000-7.000 9,5.000-7.000 10,5.000-7.000 9,1.000-4.000 1,-1.000-1.000-7,0.000-1.000-7,-1.000 0.000-7</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3"/>
    </inkml:context>
    <inkml:brush xml:id="br0">
      <inkml:brushProperty name="width" value="0.03219" units="cm"/>
      <inkml:brushProperty name="height" value="0.03219" units="cm"/>
      <inkml:brushProperty name="color" value="#000000"/>
    </inkml:brush>
  </inkml:definitions>
  <inkml:trace contextRef="#ctx0" brushRef="#br0">44213.000 23632.000 683,'-16.000'0.000'0,"2.000"0.000"0,1.000 0.000 0,1.000 0.000 0,4.000 0.000 7,8.000 0.000 15,8.000 0.000 15,8.000 0.000 14,3.000-1.000 2,1.000-1.000-9,-1.000 0.000-10,1.000-1.000-10,0.000-1.000-6,3.000 2.000-5,2.000 0.000-4,1.000 2.000-5,1.000-1.000-3,-1.000 0.000-5,-1.000-2.000-5,-1.000 0.000-3,-1.000-1.000-5,-1.000 2.000-5,-1.000 0.000-5,0.000 2.000-5,-3.000 0.000-3,-1.000 0.000-2,-3.000 0.000-1,-1.000 0.000-2,-2.000 0.000 1,-2.000 2.000 4,-2.000 0.000 4,-2.000 2.000 3</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8"/>
    </inkml:context>
    <inkml:brush xml:id="br0">
      <inkml:brushProperty name="width" value="0.07302" units="cm"/>
      <inkml:brushProperty name="height" value="0.07302" units="cm"/>
      <inkml:brushProperty name="color" value="#00bff3"/>
    </inkml:brush>
  </inkml:definitions>
  <inkml:trace contextRef="#ctx0" brushRef="#br0">52450.000 44878.000,'0.000'-62.000,"0.000"54.000,0.000 0.000,0.000 32.000,0.000-1.000,8.000 40.000,0.000-1.000,-8.000 40.000,0.000 0.000,0.000 71.000,0.000-1.000,8.000-47.000,-1.000 1.000,9.000-64.000,0.000 1.000,-8.000-47.000</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3"/>
    </inkml:context>
    <inkml:brush xml:id="br0">
      <inkml:brushProperty name="width" value="0.03477" units="cm"/>
      <inkml:brushProperty name="height" value="0.03477" units="cm"/>
      <inkml:brushProperty name="color" value="#000000"/>
    </inkml:brush>
  </inkml:definitions>
  <inkml:trace contextRef="#ctx0" brushRef="#br0">44105.000 24831.000 632,'-13.000'7.000'8,"6.000"-2.000"13,6.000-3.000 16,6.000 0.000 13,4.000-3.000 5,3.000 0.000-9,4.000-2.000-8,2.000 0.000-7,2.000-1.000-6,1.000 0.000-4,1.000 0.000-4,1.000 0.000-4,3.000 0.000-7,5.000 1.000-14,5.000-1.000-13,4.000 0.000-12,3.000 0.000-7,-2.000 2.000 0,0.000 0.000 0,-1.000 2.000 0,-2.000 0.000-1,-4.000 2.000 1,-2.000 0.000 0,-3.000 2.000 0,-4.000-1.000 3,-5.000-1.000 8,-5.000 0.000 6,-4.000-1.000 8</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4"/>
    </inkml:context>
    <inkml:brush xml:id="br0">
      <inkml:brushProperty name="width" value="0.03236" units="cm"/>
      <inkml:brushProperty name="height" value="0.03236" units="cm"/>
      <inkml:brushProperty name="color" value="#000000"/>
    </inkml:brush>
  </inkml:definitions>
  <inkml:trace contextRef="#ctx0" brushRef="#br0">48090.000 23720.000 679,'-19.000'-2.000'23,"10.000"0.000"9,10.000-3.000 11,10.000-2.000 11,4.000-1.000-2,-1.000 2.000-12,-1.000 1.000-12,0.000 0.000-13,-1.000 2.000-7,1.000 0.000-2,1.000 2.000-2,2.000 1.000-1,-1.000 0.000-1,1.000 0.000-2,0.000 0.000-1,-1.000 0.000-1,1.000 0.000 0,2.000 0.000 0,0.000 0.000 0,1.000 0.000 0,0.000 0.000 0,1.000 0.000 1,0.000 0.000-1,-1.000 0.000 1,1.000 0.000 0,0.000 0.000 1,-1.000 0.000 1,1.000 0.000 2,0.000 0.000 0,3.000 0.000 0,1.000 0.000 0,3.000 0.000 1,-1.000 0.000-1,0.000 0.000 0,0.000 0.000-1,-2.000 0.000-1,0.000 0.000 0,1.000 0.000 0,1.000 0.000-1,1.000 0.000 0,-1.000 0.000 0,0.000 0.000-1,-1.000 0.000-2,0.000 0.000 0,-2.000-1.000-1,2.000-1.000 1,1.000 0.000 1,1.000-1.000 0,1.000-1.000 0,-1.000 0.000 1,1.000 0.000-1,-1.000 0.000 0,0.000 0.000 0,-1.000 0.000 0,-1.000 0.000 0,-1.000 0.000 0,0.000 0.000 0,-1.000 1.000 0,1.000-2.000 1,-1.000 2.000-1,1.000-1.000 1,1.000 2.000 0,1.000 0.000 0,1.000 2.000 0,0.000-1.000 0,1.000 0.000 1,-1.000-2.000-2,1.000 0.000 1,-1.000 0.000 0,1.000 0.000 0,-1.000 1.000-1,1.000 2.000 0,-1.000 0.000 1,2.000-2.000-1,1.000-1.000 1,1.000 0.000 0,0.000 0.000 0,-1.000 0.000-3,-1.000 2.000-2,-1.000 0.000-3,-1.000 1.000 0,1.000 0.000 2,-1.000 0.000 1,0.000 0.000 2,1.000 0.000 1,1.000 0.000-1,1.000 0.000 0,1.000 0.000 0,1.000 0.000 0,1.000 0.000-2,1.000 0.000 0,0.000 0.000-1,3.000 0.000 0,3.000 0.000-1,2.000 0.000-2,4.000 0.000 1,0.000-1.000-1,0.000-2.000 1,-2.000-2.000 1,0.000-1.000 0,-1.000-2.000 1,0.000 2.000 0,0.000 1.000 1,1.000 0.000 0,-2.000 1.000 1,0.000 0.000 1,-1.000 0.000 2,-2.000 1.000 0,0.000-2.000 1,-1.000 2.000 0,-2.000-1.000 0,0.000 0.000-1,-1.000 0.000 0,-1.000 2.000-2,-1.000 0.000-2,-1.000 2.000-3,-2.000 0.000-1,0.000 0.000 0,-1.000 0.000-1,-1.000 0.000-1,-3.000 0.000 1,-5.000 0.000-1,-5.000 0.000 0,-4.000 0.000 0</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6"/>
    </inkml:context>
    <inkml:brush xml:id="br0">
      <inkml:brushProperty name="width" value="0.03691" units="cm"/>
      <inkml:brushProperty name="height" value="0.03691" units="cm"/>
      <inkml:brushProperty name="color" value="#000000"/>
    </inkml:brush>
  </inkml:definitions>
  <inkml:trace contextRef="#ctx0" brushRef="#br0">50086.000 20300.000 596,'-16.000'0.000'50,"0.000"0.000"-12,1.000 0.000-14,-1.000 0.000-13,-1.000 0.000-8,0.000 0.000-2,-1.000 0.000-2,-1.000 0.000-3,1.000 0.000 0,3.000 0.000 3,2.000 0.000 2,4.000 0.000 3,1.000 0.000 1,0.000 0.000 0,1.000 0.000 1,-1.000 0.000-1,1.000 1.000 3,2.000 4.000 4,2.000 2.000 4,2.000 3.000 5,1.000 3.000 1,2.000 0.000-2,0.000 1.000-3,2.000 1.000-2,0.000 1.000-2,0.000 0.000 1,-1.000-1.000 0,2.000 1.000 0,-2.000 0.000-1,-1.000 1.000 0,0.000 1.000-1,-2.000 1.000-1,0.000 2.000-1,0.000 1.000-3,0.000 3.000-2,0.000 1.000-2,0.000 2.000-2,0.000 1.000-3,0.000 1.000-1,0.000 1.000-2,0.000 0.000-1,0.000 0.000 1,0.000 1.000 1,0.000-1.000 0,0.000-1.000-1,0.000-3.000-1,0.000-3.000-1,0.000-3.000-2,0.000-3.000 0,0.000-1.000 0,0.000-2.000 0,0.000-2.000 0,0.000-2.000-2,0.000 1.000-3,0.000 0.000-3,0.000 0.000-4,2.000-2.000-3,2.000-1.000-3,4.000-2.000-2,2.000-2.000-2,1.000-2.000 0,-1.000-1.000 6,0.000 0.000 4,-2.000-1.000 6</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6"/>
    </inkml:context>
    <inkml:brush xml:id="br0">
      <inkml:brushProperty name="width" value="0.03569" units="cm"/>
      <inkml:brushProperty name="height" value="0.03569" units="cm"/>
      <inkml:brushProperty name="color" value="#000000"/>
    </inkml:brush>
  </inkml:definitions>
  <inkml:trace contextRef="#ctx0" brushRef="#br0">51563.000 20561.000 616,'0.000'-13.000'43,"0.000"8.000"2,0.000 7.000 0,0.000 6.000 2,-1.000 6.000-2,-1.000 7.000-8,0.000 5.000-7,-1.000 7.000-6,-1.000 1.000-5,0.000 0.000-2,0.000-1.000-3,0.000-1.000-2,0.000 0.000-7,0.000 1.000-7,0.000 1.000-9,1.000 0.000-9,-2.000 1.000-6,2.000-1.000-5,-1.000-1.000-3,0.000-1.000-5,0.000-4.000-3,2.000-4.000 0,0.000-5.000-2,2.000-4.000 0</inkml:trace>
</inkml:ink>
</file>

<file path=ppt/ink/ink2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6"/>
    </inkml:context>
    <inkml:brush xml:id="br0">
      <inkml:brushProperty name="width" value="0.03035" units="cm"/>
      <inkml:brushProperty name="height" value="0.03035" units="cm"/>
      <inkml:brushProperty name="color" value="#000000"/>
    </inkml:brush>
  </inkml:definitions>
  <inkml:trace contextRef="#ctx0" brushRef="#br0">51550.000 21260.000 724,'0.000'-15.000'2,"2.000"2.000"8,0.000 2.000 7,2.000 3.000 7,1.000 0.000 4,1.000 2.000-1,3.000 1.000 0,2.000 0.000 0,2.000 1.000-2,0.000 0.000-3,1.000 0.000-2,1.000 1.000-3,1.000-2.000-4,2.000 2.000-3,0.000-1.000-5,1.000 0.000-3,0.000 0.000-7,-1.000 2.000-6,-1.000 0.000-7,0.000 2.000-7,-2.000 0.000-5,-1.000 0.000-6,-1.000 0.000-5,0.000 0.000-5</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7"/>
    </inkml:context>
    <inkml:brush xml:id="br0">
      <inkml:brushProperty name="width" value="0.04315" units="cm"/>
      <inkml:brushProperty name="height" value="0.04315" units="cm"/>
      <inkml:brushProperty name="color" value="#000000"/>
    </inkml:brush>
  </inkml:definitions>
  <inkml:trace contextRef="#ctx0" brushRef="#br0">52462.000 19665.000 509,'0.000'-23.000'0,"0.000"3.000"-2,0.000 1.000 0,0.000 3.000-2,0.000 1.000 3,0.000 2.000 6,0.000 2.000 6,0.000 3.000 6,-1.000 3.000 10,-1.000 8.000 16,0.000 6.000 16,-1.000 7.000 14,-1.000 5.000 1,0.000 1.000-15,0.000 3.000-14,0.000 1.000-14,1.000 2.000-10,0.000 3.000-6,1.000 1.000-4,2.000 3.000-4,0.000 1.000-6,0.000 2.000-2,0.000 2.000-5,0.000 2.000-3,0.000 5.000-4,-2.000 6.000-3,-1.000 7.000-5,0.000 7.000-3,-1.000 6.000-4,-2.000 3.000-4,0.000 4.000-3,-1.000 5.000-3,0.000-2.000-4,2.000-4.000-2,2.000-5.000-4,2.000-5.000-3,0.000-9.000 2,0.000-12.000 9,-2.000-14.000 8,0.000-11.000 8</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8"/>
    </inkml:context>
    <inkml:brush xml:id="br0">
      <inkml:brushProperty name="width" value="0.03303" units="cm"/>
      <inkml:brushProperty name="height" value="0.03303" units="cm"/>
      <inkml:brushProperty name="color" value="#000000"/>
    </inkml:brush>
  </inkml:definitions>
  <inkml:trace contextRef="#ctx0" brushRef="#br0">52918.000 21381.000 666,'16.000'-13.000'83,"1.000"3.000"-14,2.000 4.000-14,0.000 4.000-15,-1.000 3.000-9,-1.000 4.000-8,-2.000 2.000-5,-3.000 4.000-8,-2.000 1.000-5,-4.000 3.000-7,-4.000 1.000-5,-4.000 3.000-5,-3.000 0.000-4,-2.000-1.000 1,-2.000-1.000 0,-1.000 0.000 0,-3.000-2.000-1,0.000 1.000-1,-1.000 0.000-1,-1.000-1.000-2,0.000 0.000 0,0.000-2.000 4,2.000-3.000 2,1.000-1.000 3,1.000-1.000 3,0.000-2.000 3,2.000-1.000 3,1.000 0.000 4,2.000-2.000 5,6.000-1.000 8,4.000 0.000 7,6.000-1.000 8,2.000-1.000-1,3.000 0.000-10,2.000 0.000-10,1.000 0.000-10,2.000 0.000-8,1.000 0.000-7,1.000 0.000-7,2.000 0.000-7,-2.000-1.000-2,0.000-1.000 2,-1.000 0.000 4,0.000-1.000 2,-4.000-2.000 0,-3.000 0.000-3,-4.000-1.000-2,-4.000-2.000-2</inkml:trace>
</inkml:ink>
</file>

<file path=ppt/ink/ink2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9"/>
    </inkml:context>
    <inkml:brush xml:id="br0">
      <inkml:brushProperty name="width" value="0.04126" units="cm"/>
      <inkml:brushProperty name="height" value="0.04126" units="cm"/>
      <inkml:brushProperty name="color" value="#000000"/>
    </inkml:brush>
  </inkml:definitions>
  <inkml:trace contextRef="#ctx0" brushRef="#br0">53927.000 20094.000 533,'-7.000'-15.000'0,"2.000"1.000"-1,2.000 0.000 1,2.000 2.000-1,2.000 1.000 3,0.000 2.000 7,2.000 3.000 5,0.000 1.000 8,3.000 1.000 3,4.000 2.000 2,3.000 0.000 1,5.000 2.000 2,1.000 0.000-2,-1.000 0.000-7,-1.000 0.000-6,0.000 0.000-6,-2.000 1.000-4,-1.000 2.000-1,-1.000 2.000-2,0.000 2.000-1,-2.000 0.000-1,-1.000 1.000-2,-1.000 0.000 0,0.000 0.000-2,-2.000 0.000 1,-2.000 0.000 1,-3.000-1.000 4,0.000 1.000 1,-2.000 0.000 3,0.000 2.000 3,0.000 0.000 2,0.000 1.000 4,0.000 2.000 0,0.000 0.000-1,0.000 1.000-1,0.000 1.000-2,0.000 1.000 1,0.000 0.000 2,0.000-1.000 0,0.000 1.000 3,0.000 0.000-1,0.000-1.000 0,0.000 1.000-1,0.000 0.000-1,0.000 0.000-2,2.000 1.000-5,0.000 1.000-3,1.000 1.000-5,1.000 1.000-2,0.000 1.000-1,0.000 1.000 0,0.000 1.000-2,0.000 1.000 1,0.000-1.000-1,0.000 1.000 1,0.000-1.000 0,-1.000 0.000 0,-1.000-1.000-1,0.000-1.000 0,-1.000-1.000-1,-1.000-1.000 0,0.000-1.000 2,0.000-1.000 0,0.000 0.000 1,-1.000-2.000 1,-1.000-1.000 0,0.000-1.000 0,-1.000 0.000 1,-2.000-2.000 0,-2.000 1.000-1,-2.000 0.000 1,-2.000 0.000 0,-2.000 0.000 0,-3.000 1.000-2,-3.000 1.000-1,-3.000 1.000-1,-2.000 0.000-3,1.000-2.000-5,-1.000-3.000-5,1.000-1.000-5,0.000-1.000-5,1.000-2.000-2,1.000-1.000-4,0.000 0.000-3,3.000-2.000 2,3.000-1.000 4,3.000 0.000 7,3.000-1.000 4,1.000-3.000 3,2.000 0.000-3,0.000-3.000-2,2.000-2.000-1</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09"/>
    </inkml:context>
    <inkml:brush xml:id="br0">
      <inkml:brushProperty name="width" value="0.03326" units="cm"/>
      <inkml:brushProperty name="height" value="0.03326" units="cm"/>
      <inkml:brushProperty name="color" value="#000000"/>
    </inkml:brush>
  </inkml:definitions>
  <inkml:trace contextRef="#ctx0" brushRef="#br0">55350.000 18663.000 661,'22.000'-21.000'62,"-1.000"8.000"-7,-2.000 7.000-9,-3.000 7.000-8,0.000 3.000-7,-2.000 1.000-4,-1.000 2.000-5,-1.000 0.000-5,-1.000 2.000-4,0.000 2.000-2,-2.000 1.000-4,0.000 3.000-2,-3.000 1.000-4,-1.000 1.000-4,-2.000 2.000-5,-2.000 0.000-4,-2.000 1.000-1,-4.000 1.000 3,-2.000 1.000 2,-3.000 1.000 2,-3.000-1.000-1,0.000-1.000-2,-1.000-3.000-4,-1.000-1.000-4,-1.000-2.000 2,2.000-1.000 4,1.000 0.000 4,1.000-2.000 4,3.000-2.000 7,8.000-2.000 9,6.000-4.000 9,8.000-2.000 9,5.000-4.000 0,5.000 0.000-8,5.000-3.000-8,5.000-2.000-8,1.000 0.000-10,-2.000 2.000-11,-1.000 2.000-10,-3.000 2.000-10,-2.000 2.000-5,-5.000 2.000 0,-3.000 2.000 2,-4.000 2.000 1</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1"/>
    </inkml:context>
    <inkml:brush xml:id="br0">
      <inkml:brushProperty name="width" value="0.04075" units="cm"/>
      <inkml:brushProperty name="height" value="0.04075" units="cm"/>
      <inkml:brushProperty name="color" value="#000000"/>
    </inkml:brush>
  </inkml:definitions>
  <inkml:trace contextRef="#ctx0" brushRef="#br0">50464.000 25000.000 539,'-16.000'0.000'3,"0.000"0.000"3,1.000 0.000 5,-1.000 0.000 4,1.000 0.000 3,2.000 2.000 2,3.000 0.000 0,1.000 2.000 2,0.000 0.000-3,0.000 0.000-6,-1.000-1.000-7,-1.000 2.000-6,-1.000-2.000-3,2.000-1.000 0,1.000 0.000 0,0.000-2.000 0,2.000 0.000 1,-1.000 0.000 1,0.000 0.000-1,0.000 0.000 1,0.000 0.000 1,0.000-2.000 3,1.000 0.000 1,-1.000-1.000 3,0.000 0.000 5,0.000 3.000 8,0.000 4.000 8,0.000 2.000 8,1.000 4.000 2,2.000 4.000-5,3.000 3.000-5,1.000 5.000-5,0.000 2.000-4,-1.000 1.000-2,0.000 1.000-3,-1.000 1.000-1,-1.000 1.000-3,2.000 1.000-3,0.000 0.000-3,2.000 2.000-3,0.000 0.000-1,0.000-1.000 1,0.000-1.000 2,0.000-1.000 0,0.000 1.000-2,0.000 2.000-5,0.000 4.000-6,0.000 3.000-7,0.000-2.000-1,0.000-5.000 2,0.000-7.000 2,0.000-5.000 1,0.000-3.000 1,2.000-1.000 0,0.000 1.000-1,2.000 0.000 0,-1.000-1.000 0,-1.000-1.000 1,0.000-1.000 1,-1.000-1.000 2,-1.000 0.000-4,0.000 0.000-7,0.000 0.000-7,0.000-1.000-8,2.000-4.000-4,5.000-12.000-1,6.000-10.000-2,4.000-11.000-1,1.000-3.000 3,-3.000 5.000 9,-3.000 5.000 7,-2.000 5.000 9</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9"/>
    </inkml:context>
    <inkml:brush xml:id="br0">
      <inkml:brushProperty name="width" value="0.07302" units="cm"/>
      <inkml:brushProperty name="height" value="0.07302" units="cm"/>
      <inkml:brushProperty name="color" value="#00bff3"/>
    </inkml:brush>
  </inkml:definitions>
  <inkml:trace contextRef="#ctx0" brushRef="#br0">53150.000 44660.000,'0.000'-79.000,"24.000"72.000,-1.000-1.000,32.000 0.000,0.000 0.000,-8.000 8.000,0.000 0.000,-15.000 16.000,-1.000-1.000,-23.000-15.000,0.000 0.000,0.000 8.000</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2"/>
    </inkml:context>
    <inkml:brush xml:id="br0">
      <inkml:brushProperty name="width" value="0.03593" units="cm"/>
      <inkml:brushProperty name="height" value="0.03593" units="cm"/>
      <inkml:brushProperty name="color" value="#000000"/>
    </inkml:brush>
  </inkml:definitions>
  <inkml:trace contextRef="#ctx0" brushRef="#br0">51550.000 25550.000 612,'14.000'-26.000'65,"-3.000"10.000"-8,-2.000 12.000-7,-4.000 11.000-8,-1.000 6.000-7,0.000 3.000-6,0.000 3.000-6,0.000 3.000-6,-2.000 2.000-4,-2.000 1.000-2,-4.000 1.000-1,-2.000 1.000-2,-2.000 0.000-1,2.000-1.000 0,1.000-1.000-1,1.000-1.000 0,-1.000-2.000-5,2.000-1.000-9,-1.000-3.000-9,0.000-1.000-10,1.000-5.000-12,2.000-8.000-12,2.000-8.000-13,2.000-8.000-14,0.000-4.000 3,-1.000 1.000 18,0.000-1.000 17,-1.000 0.000 18,-1.000 2.000 10,2.000 1.000 6,0.000 2.000 3,2.000 2.000 5,-1.000 2.000 4,1.000-1.000 3,0.000 0.000 4,0.000 0.000 3,1.000 1.000 3,0.000 0.000 2,1.000 2.000 4,2.000 1.000 3,0.000-1.000 0,-1.000 2.000-1,1.000-1.000-1,0.000 0.000-2,0.000 0.000-3,2.000 2.000-4,0.000 0.000-4,1.000 2.000-4,1.000 0.000-2,0.000 0.000 1,-1.000 0.000 1,1.000 0.000 0,-1.000 0.000 0,-1.000 0.000-2,0.000 0.000-1,-2.000 0.000-1,0.000-1.000-11,0.000 0.000-20,0.000-2.000-20,0.000 0.000-21</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2"/>
    </inkml:context>
    <inkml:brush xml:id="br0">
      <inkml:brushProperty name="width" value="0.04182" units="cm"/>
      <inkml:brushProperty name="height" value="0.04182" units="cm"/>
      <inkml:brushProperty name="color" value="#000000"/>
    </inkml:brush>
  </inkml:definitions>
  <inkml:trace contextRef="#ctx0" brushRef="#br0">52277.000 24677.000 526,'0.000'-15.000'0,"0.000"0.000"0,0.000 2.000 0,0.000 1.000 0,0.000 1.000 4,0.000 0.000 9,0.000 2.000 8,0.000 1.000 9,0.000 2.000 6,0.000 4.000 2,0.000 4.000 2,0.000 4.000 3,0.000 3.000-1,0.000 1.000-6,0.000 3.000-6,0.000 2.000-5,-1.000 2.000-4,-1.000 3.000-3,0.000 3.000-2,-1.000 3.000-3,-1.000 2.000-2,0.000 3.000-2,0.000 1.000-2,0.000 2.000-1,1.000 2.000-1,0.000 1.000-1,2.000 0.000-1,0.000 2.000-1,0.000 1.000-2,-2.000 1.000-2,-2.000 0.000-4,-1.000 2.000-3,-2.000 0.000-3,2.000 2.000-3,1.000 0.000-4,0.000 2.000-4,2.000 0.000-3,0.000 2.000-1,2.000 0.000-4,0.000 2.000-2,1.000-2.000-1,0.000-4.000-1,0.000-4.000 0,0.000-4.000-1,0.000-4.000 0,-2.000-7.000 2,0.000-5.000 1,-1.000-7.000 1,-1.000-3.000 3,0.000-2.000 5,0.000-2.000 5,0.000-2.000 4</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3"/>
    </inkml:context>
    <inkml:brush xml:id="br0">
      <inkml:brushProperty name="width" value="0.04229" units="cm"/>
      <inkml:brushProperty name="height" value="0.04229" units="cm"/>
      <inkml:brushProperty name="color" value="#000000"/>
    </inkml:brush>
  </inkml:definitions>
  <inkml:trace contextRef="#ctx0" brushRef="#br0">52200.000 26382.000 520,'35.000'-48.000'7,"-7.000"12.000"-1,-9.000 13.000-2,-7.000 13.000-3,-4.000 5.000 5,2.000 0.000 10,0.000-2.000 10,1.000 0.000 10,1.000 0.000 3,0.000 2.000-4,0.000 2.000-5,-1.000 2.000-4,0.000 3.000-4,0.000 2.000-4,-2.000 4.000-4,0.000 2.000-4,-3.000 2.000-2,-1.000 1.000-2,-2.000 1.000-2,-2.000 2.000-2,-1.000 0.000-2,-2.000-1.000 1,0.000 1.000-2,-1.000 0.000 0,1.000-4.000-2,5.000-5.000-3,6.000-6.000-3,4.000-6.000-1,3.000-4.000-3,1.000-2.000 0,2.000-1.000 0,0.000-3.000 0,1.000-2.000-1,3.000-1.000-1,1.000-3.000-2,3.000-1.000-1,-2.000 0.000 2,-5.000 5.000 4,-5.000 3.000 6,-5.000 4.000 5,-3.000 5.000 11,-2.000 6.000 16,-2.000 6.000 15,-2.000 6.000 17,-2.000 3.000 1,-2.000 1.000-11,-2.000 1.000-13,-2.000 1.000-11,1.000 1.000-9,0.000 0.000-3,4.000-1.000-3,1.000 1.000-4,1.000-1.000-4,0.000-1.000-1,0.000-1.000-3,0.000-1.000-2,2.000-1.000-3,4.000-1.000-4,3.000 0.000-3,5.000-2.000-3,1.000-2.000-2,-1.000-4.000 1,-1.000-4.000 0,0.000-4.000 1,-1.000-4.000 1,0.000-2.000 1,-1.000-3.000 2,1.000-3.000 0,0.000-3.000 1,0.000-2.000 1,-1.000-2.000-1,1.000-1.000 0,-1.000-1.000 1,-1.000-1.000-1,0.000 1.000 0,-2.000-1.000 0,0.000 1.000 3,-2.000 1.000 8,-1.000 1.000 6,0.000 1.000 7,-2.000 1.000 3,-2.000 2.000-1,-2.000 3.000-1,-2.000 1.000-1,-2.000 2.000-4,-2.000 2.000-3,-2.000 3.000-4,-1.000 1.000-4,-3.000 1.000-5,-2.000 2.000-5,-2.000 0.000-6,-1.000 2.000-5,-1.000 1.000-3,0.000 4.000-3,2.000 2.000-2,1.000 4.000-1,1.000-1.000 0,3.000-1.000 4,1.000-2.000 4,2.000-2.000 4</inkml:trace>
</inkml:ink>
</file>

<file path=ppt/ink/ink2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4"/>
    </inkml:context>
    <inkml:brush xml:id="br0">
      <inkml:brushProperty name="width" value="0.04353" units="cm"/>
      <inkml:brushProperty name="height" value="0.04353" units="cm"/>
      <inkml:brushProperty name="color" value="#000000"/>
    </inkml:brush>
  </inkml:definitions>
  <inkml:trace contextRef="#ctx0" brushRef="#br0">54831.000 24900.000 505,'15.000'0.000'86,"0.000"0.000"-17,-2.000 0.000-18,-1.000 0.000-18,1.000 0.000-10,2.000 0.000-3,1.000 0.000-2,3.000 0.000-2,0.000 0.000-4,-1.000 0.000-5,-1.000 0.000-4,0.000 0.000-5,-2.000 0.000-5,-1.000 0.000-4,-1.000 0.000-3,-1.000 0.000-4,-1.000 1.000-2,-2.000 4.000 1,-2.000 2.000 0,-2.000 3.000 1,-2.000 1.000 4,-1.000 0.000 5,0.000-2.000 8,-1.000 0.000 6,-1.000-1.000 5,0.000 3.000 3,0.000 2.000 5,0.000 2.000 3,-1.000 0.000 1,-1.000 1.000 1,0.000 0.000-1,-1.000-1.000 0,-1.000 1.000 0,2.000 0.000-2,0.000-1.000-1,2.000 1.000 0,0.000 0.000-2,0.000-1.000-3,0.000 1.000-2,0.000 0.000-3,0.000 0.000-2,0.000 1.000-1,0.000 1.000-2,0.000 1.000-2,0.000 1.000-1,0.000 1.000-1,0.000 1.000-1,0.000 1.000-1,0.000 0.000-1,2.000-1.000 0,0.000-1.000-1,2.000-1.000 0,-1.000 0.000-1,-1.000 1.000 1,0.000 1.000 0,-1.000 1.000 0,-1.000 1.000 0,0.000-1.000 0,0.000 1.000-2,0.000-1.000 1,-1.000 0.000-1,-1.000-1.000 0,0.000-1.000 1,-1.000 0.000 1,-2.000-3.000 0,-2.000 1.000 1,-2.000-2.000-1,-2.000-1.000 1,-2.000 0.000 0,-3.000 1.000 1,-3.000 1.000-1,-3.000 2.000 1,-2.000-2.000-1,1.000-1.000-1,-1.000-3.000 0,1.000-1.000-1,1.000-3.000-5,2.000-2.000-9,4.000-4.000-9,3.000-2.000-9,2.000-2.000-7,1.000 0.000-7,0.000 0.000-5,2.000 0.000-6</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5"/>
    </inkml:context>
    <inkml:brush xml:id="br0">
      <inkml:brushProperty name="width" value="0.03717" units="cm"/>
      <inkml:brushProperty name="height" value="0.03717" units="cm"/>
      <inkml:brushProperty name="color" value="#000000"/>
    </inkml:brush>
  </inkml:definitions>
  <inkml:trace contextRef="#ctx0" brushRef="#br0">56527.000 24300.000 591,'17.000'0.000'25,"1.000"0.000"10,3.000 0.000 10,2.000 0.000 11,-1.000 0.000 2,-1.000 2.000-9,-3.000 0.000-8,-1.000 2.000-8,-3.000 1.000-7,-2.000 1.000-7,-4.000 3.000-6,-3.000 2.000-6,-2.000 2.000-6,-4.000 1.000-3,-2.000 3.000-5,-3.000 2.000-5,-4.000 0.000-1,0.000 1.000-1,-3.000 0.000 0,-1.000-1.000 0,-3.000 1.000-1,0.000 0.000 0,-1.000-1.000 0,-1.000 1.000-1,0.000-2.000 1,1.000-3.000 1,0.000-3.000 1,2.000-2.000 2,6.000-4.000 6,10.000-3.000 14,12.000-2.000 11,10.000-4.000 14,4.000-1.000 2,-1.000 1.000-9,-3.000-1.000-8,-1.000 0.000-9,-1.000 0.000-11,3.000 2.000-13,1.000 0.000-14,3.000 2.000-14,-2.000-1.000-9,-5.000 0.000-4,-5.000-2.000-4,-4.000 0.000-5</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6"/>
    </inkml:context>
    <inkml:brush xml:id="br0">
      <inkml:brushProperty name="width" value="0.03425" units="cm"/>
      <inkml:brushProperty name="height" value="0.03425" units="cm"/>
      <inkml:brushProperty name="color" value="#000000"/>
    </inkml:brush>
  </inkml:definitions>
  <inkml:trace contextRef="#ctx0" brushRef="#br0">59504.000 22213.000 642,'-22.000'-1.000'2,"5.000"-1.000"6,3.000 0.000 4,4.000-1.000 5,6.000-1.000 7,8.000 0.000 8,8.000 0.000 8,7.000 0.000 10,5.000 0.000-1,-1.000 0.000-9,1.000 0.000-9,-1.000 1.000-8,1.000-1.000-7,1.000 2.000-7,1.000 0.000-5,1.000 2.000-5,0.000-1.000-7,-1.000-1.000-8,-1.000 0.000-7,-1.000-1.000-8,-1.000-1.000-4,-1.000 2.000-2,-1.000 0.000-2,-1.000 2.000-2,-1.000 0.000 1,-2.000 0.000 1,-3.000 0.000 3,-1.000 0.000 1,-3.000 1.000 4,-2.000 2.000 5,-4.000 2.000 5,-2.000 2.000 6</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7"/>
    </inkml:context>
    <inkml:brush xml:id="br0">
      <inkml:brushProperty name="width" value="0.03833" units="cm"/>
      <inkml:brushProperty name="height" value="0.03833" units="cm"/>
      <inkml:brushProperty name="color" value="#000000"/>
    </inkml:brush>
  </inkml:definitions>
  <inkml:trace contextRef="#ctx0" brushRef="#br0">59574.000 23150.000 573,'-22.000'7.000'1,"3.000"-1.000"-1,3.000 0.000 1,2.000-1.000 1,3.000-2.000 2,1.000 1.000 6,0.000 0.000 4,2.000 0.000 5,0.000-1.000 1,1.000 0.000-4,-1.000-2.000-4,0.000 0.000-4,2.000-1.000 6,4.000 0.000 15,4.000 0.000 15,4.000 0.000 15,3.000 0.000 1,3.000 0.000-14,4.000 0.000-13,2.000 0.000-14,2.000 0.000-8,1.000 0.000-7,1.000 0.000-4,1.000 0.000-5,2.000 0.000-5,1.000 0.000-5,3.000 0.000-5,1.000 0.000-4,2.000 0.000-4,3.000 0.000-7,1.000 0.000-4,2.000 0.000-5,-1.000 0.000-2,-5.000 2.000 5,-5.000 0.000 3,-5.000 2.000 5,-4.000-1.000 2,-1.000-1.000 2,-2.000 0.000 1,-2.000-1.000 3</inkml:trace>
</inkml:ink>
</file>

<file path=ppt/ink/ink2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8"/>
    </inkml:context>
    <inkml:brush xml:id="br0">
      <inkml:brushProperty name="width" value="0.03301" units="cm"/>
      <inkml:brushProperty name="height" value="0.03301" units="cm"/>
      <inkml:brushProperty name="color" value="#000000"/>
    </inkml:brush>
  </inkml:definitions>
  <inkml:trace contextRef="#ctx0" brushRef="#br0">62900.000 22950.000 666,'14.000'0.000'108,"-1.000"0.000"-25,-2.000 0.000-24,-2.000 0.000-25,0.000 0.000-15,1.000 0.000-5,3.000 0.000-4,2.000 0.000-5,2.000 0.000-4,1.000 2.000-1,3.000 0.000-1,1.000 2.000-2,2.000-1.000-2,0.000-1.000-1,-1.000 0.000-1,1.000-1.000-2,-1.000-1.000 0,1.000 0.000 2,-1.000 0.000 1,1.000 0.000 0,0.000 0.000 2,1.000 0.000 0,1.000 0.000 0,1.000 0.000 1,1.000 0.000 1,2.000 0.000-1,3.000 0.000 2,1.000 0.000-1,0.000 0.000 1,-1.000 2.000 1,-3.000 0.000 1,-2.000 2.000 0,0.000-1.000 0,1.000 1.000 0,1.000 0.000 0,1.000 0.000-1,1.000 0.000 1,1.000 0.000 1,1.000 0.000-1,0.000 0.000 2,2.000-1.000-1,1.000-1.000 1,0.000 0.000-1,2.000-1.000 0,0.000-1.000-1,-1.000 0.000-1,-2.000 0.000-2,0.000 0.000-2,-1.000-1.000 1,-1.000-1.000 0,-1.000 0.000 1,-1.000-1.000 2,0.000-1.000-1,2.000 2.000 1,2.000 0.000-1,3.000 2.000 1,1.000-1.000 0,2.000-2.000 2,2.000-2.000 3,2.000-2.000 1,1.000 0.000 1,0.000 1.000-2,0.000 0.000-2,0.000 2.000-2,-1.000 0.000-2,-2.000 2.000-1,-2.000 0.000-2,-1.000 2.000-2,-3.000 0.000 0,0.000 0.000 0,-1.000 0.000 1,-1.000 0.000 1,-1.000 0.000-1,0.000 2.000-1,1.000 0.000-3,-1.000 2.000 0,0.000 0.000-2,1.000 0.000 0,-1.000-1.000 1,0.000 2.000 0,0.000-2.000-1,1.000 1.000 1,-1.000 0.000 0,0.000 0.000 0,0.000-1.000-1,1.000 0.000 2,-1.000-2.000-1,0.000 0.000 1,1.000-1.000 0,-1.000 0.000-2,0.000 0.000-1,1.000 0.000-2,-3.000-1.000 1,-2.000-2.000 0,-3.000-2.000 0,-3.000-2.000 2,-3.000 0.000-3,-3.000 1.000-4,-3.000 0.000-4,-2.000 2.000-4</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19"/>
    </inkml:context>
    <inkml:brush xml:id="br0">
      <inkml:brushProperty name="width" value="0.04057" units="cm"/>
      <inkml:brushProperty name="height" value="0.04057" units="cm"/>
      <inkml:brushProperty name="color" value="#000000"/>
    </inkml:brush>
  </inkml:definitions>
  <inkml:trace contextRef="#ctx0" brushRef="#br0">65291.000 19525.000 542,'5.000'-21.000'4,"-6.000"5.000"9,-6.000 4.000 9,-6.000 6.000 8,-3.000 4.000 1,-1.000 4.000-6,-2.000 4.000-7,1.000 4.000-6,-1.000 1.000-4,2.000-1.000-2,2.000 0.000-2,3.000-2.000-2,-1.000 0.000-2,0.000 0.000-4,-1.000-1.000-2,-1.000 1.000-4,0.000-1.000 0,2.000-2.000 2,2.000-2.000 3,3.000-2.000 2,0.000 1.000 7,2.000 6.000 11,0.000 4.000 11,2.000 5.000 11,1.000 3.000 4,2.000-1.000-5,2.000 1.000-5,2.000-1.000-5,0.000 1.000-3,0.000 1.000-2,-2.000 1.000-4,0.000 2.000-2,-1.000-1.000-2,0.000 2.000-4,0.000 1.000-2,0.000 1.000-2,0.000 0.000-3,0.000-1.000-1,0.000-1.000-3,0.000-1.000-1,0.000 0.000-2,0.000 1.000 1,0.000 1.000-1,0.000 1.000 0,0.000-1.000-1,0.000-1.000 0,0.000-3.000 0,0.000-1.000-2,0.000-2.000 1,2.000-1.000 0,0.000-1.000 2,2.000-1.000-1,0.000-1.000-1,2.000 0.000-6,0.000-2.000-5,1.000-1.000-5,2.000-2.000-4,2.000-2.000-3,2.000-4.000-2,1.000-2.000-3,2.000-4.000-1,-2.000 0.000 3,-1.000-3.000 1,-1.000-2.000 3,-1.000-1.000 0,0.000 0.000 0,-2.000 1.000 1,0.000-1.000 0</inkml:trace>
</inkml:ink>
</file>

<file path=ppt/ink/ink2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0"/>
    </inkml:context>
    <inkml:brush xml:id="br0">
      <inkml:brushProperty name="width" value="0.03535" units="cm"/>
      <inkml:brushProperty name="height" value="0.03535" units="cm"/>
      <inkml:brushProperty name="color" value="#000000"/>
    </inkml:brush>
  </inkml:definitions>
  <inkml:trace contextRef="#ctx0" brushRef="#br0">66713.000 19837.000 622,'-8.000'-6.000'6,"2.000"6.000"13,1.000 4.000 13,0.000 6.000 13,2.000 2.000 3,0.000 3.000-7,2.000 2.000-7,0.000 1.000-6,1.000 2.000-6,0.000 0.000-2,0.000-1.000-5,0.000 1.000-2,0.000 0.000-3,-2.000 1.000 2,0.000 1.000 0,-1.000 1.000 0,-1.000 1.000-4,2.000-1.000-8,0.000 1.000-10,2.000-1.000-10,-1.000 1.000-6,-1.000-1.000-4,0.000 1.000-5,-1.000-1.000-5,-1.000-1.000-2,2.000-3.000-3,0.000-3.000-1,2.000-2.000-3</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19076.000 14471.000 533</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9"/>
    </inkml:context>
    <inkml:brush xml:id="br0">
      <inkml:brushProperty name="width" value="0.07302" units="cm"/>
      <inkml:brushProperty name="height" value="0.07302" units="cm"/>
      <inkml:brushProperty name="color" value="#00bff3"/>
    </inkml:brush>
  </inkml:definitions>
  <inkml:trace contextRef="#ctx0" brushRef="#br0">53748.000 43663.000,'-32.000'-47.000,"24.000"39.000,0.000 0.000,8.000 31.000,0.000 1.000,0.000 78.000,0.000 0.000,8.000 15.000,0.000 0.000,-8.000-46.000,0.000-1.000,8.000-38.000</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0"/>
    </inkml:context>
    <inkml:brush xml:id="br0">
      <inkml:brushProperty name="width" value="0.02861" units="cm"/>
      <inkml:brushProperty name="height" value="0.02861" units="cm"/>
      <inkml:brushProperty name="color" value="#000000"/>
    </inkml:brush>
  </inkml:definitions>
  <inkml:trace contextRef="#ctx0" brushRef="#br0">66783.000 20632.000 768,'-6.000'-7.000'49,"4.000"2.000"-7,4.000 2.000-8,4.000 2.000-6,3.000 1.000-6,1.000 0.000-5,3.000 0.000-4,2.000 0.000-5,1.000 0.000-2,-1.000 0.000-1,1.000 0.000-1,0.000 0.000 0,-1.000 0.000-7,-1.000 0.000-11,-1.000 0.000-12,-1.000 0.000-12,-1.000-1.000-6,0.000-2.000-2,-2.000-2.000-2,0.000-2.000-1</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0"/>
    </inkml:context>
    <inkml:brush xml:id="br0">
      <inkml:brushProperty name="width" value="0.04345" units="cm"/>
      <inkml:brushProperty name="height" value="0.04345" units="cm"/>
      <inkml:brushProperty name="color" value="#000000"/>
    </inkml:brush>
  </inkml:definitions>
  <inkml:trace contextRef="#ctx0" brushRef="#br0">67377.000 19231.000 506,'0.000'-15.000'1,"0.000"0.000"3,0.000 2.000 2,0.000 1.000 2,0.000 1.000 5,0.000 0.000 6,0.000 2.000 6,0.000 1.000 6,-1.000 2.000 5,0.000 6.000 2,-2.000 4.000 2,0.000 6.000 3,-1.000 2.000-1,2.000 1.000-6,0.000 1.000-6,2.000 2.000-5,-1.000 1.000-5,0.000 3.000-2,-2.000 3.000-4,0.000 3.000-2,0.000 2.000-3,0.000 2.000-1,2.000 3.000-1,0.000 1.000-1,1.000 0.000-4,0.000 0.000-3,0.000-1.000-6,0.000-1.000-3,0.000 0.000-5,0.000 3.000-2,0.000 1.000-3,0.000 2.000-2,0.000 2.000-3,-2.000 4.000-2,0.000 3.000-2,-1.000 2.000-2,-2.000 3.000-2,0.000 2.000-2,-2.000 2.000-1,0.000 1.000-3,0.000-1.000 2,0.000-8.000 5,2.000-6.000 4,1.000-7.000 4,0.000-7.000 2,0.000-4.000 1,0.000-5.000 0,0.000-4.000 0</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1"/>
    </inkml:context>
    <inkml:brush xml:id="br0">
      <inkml:brushProperty name="width" value="0.03185" units="cm"/>
      <inkml:brushProperty name="height" value="0.03185" units="cm"/>
      <inkml:brushProperty name="color" value="#000000"/>
    </inkml:brush>
  </inkml:definitions>
  <inkml:trace contextRef="#ctx0" brushRef="#br0">67970.000 20916.000 690,'22.000'-7.000'98,"-4.000"2.000"-23,-5.000 2.000-23,-3.000 2.000-23,-3.000 2.000-12,0.000 2.000-3,-2.000 2.000-3,0.000 2.000-3,-2.000 1.000-3,-1.000 1.000-5,0.000 2.000-3,-1.000 0.000-4,-3.000 0.000-2,-2.000 1.000 0,-4.000 0.000-1,-2.000 0.000 1,-3.000 0.000 0,0.000 1.000 1,-1.000 1.000 2,-1.000 2.000 2,0.000-2.000 2,2.000-3.000 3,3.000-3.000 3,1.000-2.000 4,4.000-2.000 1,6.000 0.000 2,6.000-1.000 0,6.000 1.000 1,3.000-1.000-4,3.000-4.000-8,2.000-2.000-9,1.000-3.000-9,1.000-3.000-3,-1.000 0.000 1,-1.000-2.000 1,0.000 0.000 1,-3.000 1.000-3,-1.000 3.000-7,-3.000 2.000-8,-1.000 4.000-8,-2.000 0.000 1,-2.000 0.000 7,-2.000-2.000 6,-2.000 0.000 8</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1"/>
    </inkml:context>
    <inkml:brush xml:id="br0">
      <inkml:brushProperty name="width" value="0.04582" units="cm"/>
      <inkml:brushProperty name="height" value="0.04582" units="cm"/>
      <inkml:brushProperty name="color" value="#000000"/>
    </inkml:brush>
  </inkml:definitions>
  <inkml:trace contextRef="#ctx0" brushRef="#br0">68641.000 19078.000 480,'-7.000'-21.000'0,"0.000"5.000"0,2.000 5.000 0,1.000 5.000 0,1.000 1.000 3,4.000 2.000 5,2.000-1.000 6,4.000 0.000 6,1.000 0.000 5,3.000 2.000 1,2.000 0.000 4,2.000 2.000 2,1.000 0.000-2,1.000 2.000-7,1.000 0.000-7,1.000 2.000-7,0.000 0.000-4,-1.000 2.000-3,0.000 0.000-2,-2.000 1.000-3,-2.000 2.000-1,-1.000 0.000 0,-2.000 1.000-2,-2.000 2.000 0,-2.000-1.000-2,-1.000 1.000-1,0.000 0.000-3,-2.000 0.000-1,-1.000-1.000 1,-4.000 1.000 7,-2.000 0.000 7,-3.000 0.000 5,-2.000 0.000 5,2.000 1.000 0,1.000 1.000 2,0.000 1.000 0,0.000 1.000 3,0.000 0.000 2,-1.000 0.000 3,-1.000-1.000 3,0.000 1.000 0,2.000 1.000-1,2.000 2.000-2,2.000 0.000-2,1.000 0.000-1,0.000 1.000-3,0.000-1.000-1,0.000 1.000-2,0.000 0.000-1,2.000-1.000 0,0.000 1.000 0,2.000 0.000 0,-1.000-1.000-3,2.000 1.000-5,-2.000-1.000-7,1.000 1.000-4,0.000-1.000-3,0.000 1.000 0,0.000 0.000 2,0.000-1.000 0,-1.000 1.000 0,0.000-1.000-1,-2.000 1.000-1,0.000 0.000-1,-1.000-1.000 1,0.000 1.000 1,0.000-1.000 2,0.000 1.000 1,-1.000-1.000 1,0.000-3.000 1,-2.000-1.000-1,0.000-2.000 1,-2.000-2.000 0,-2.000 1.000-2,-2.000 0.000-1,-1.000 0.000 0,-4.000-1.000-2,-2.000-1.000-1,-3.000 0.000-2,-3.000-2.000 0,-2.000-1.000-4,-1.000-1.000-7,-1.000 0.000-6,-1.000-2.000-6,0.000-1.000-3,3.000-4.000 1,1.000-2.000 2,3.000-3.000 2,2.000-3.000 2,2.000 0.000 1,4.000-2.000 3,3.000 0.000 1</inkml:trace>
</inkml:ink>
</file>

<file path=ppt/ink/ink2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9"/>
    </inkml:context>
    <inkml:brush xml:id="br0">
      <inkml:brushProperty name="width" value="0.03505" units="cm"/>
      <inkml:brushProperty name="height" value="0.03505" units="cm"/>
      <inkml:brushProperty name="color" value="#000000"/>
    </inkml:brush>
  </inkml:definitions>
  <inkml:trace contextRef="#ctx0" brushRef="#br0">65567.000 23900.000 627,'-15.000'0.000'56,"2.000"2.000"-13,2.000 0.000-13,3.000 2.000-13,0.000-1.000-7,0.000-1.000-2,0.000 0.000-1,0.000-1.000-2,0.000-1.000-2,-2.000 0.000-2,0.000 0.000-1,-1.000 0.000-2,0.000 0.000-1,0.000 0.000 0,2.000 0.000 0,1.000 0.000 1,0.000 0.000 1,0.000 0.000 3,0.000 0.000 1,1.000 0.000 3,0.000 1.000 4,2.000 1.000 2,2.000 3.000 5,2.000 2.000 3,1.000 3.000 1,0.000 4.000-1,0.000 3.000-3,0.000 5.000-2,-1.000 2.000-2,0.000 1.000-1,-2.000 1.000-1,0.000 1.000-2,0.000-1.000-2,0.000-3.000-2,1.000-3.000-1,2.000-3.000-1,0.000-1.000-4,2.000 1.000-4,1.000 1.000-3,0.000 2.000-5,0.000 1.000 0,0.000 6.000 3,-2.000 5.000 2,0.000 5.000 2,-2.000 2.000 2,-2.000-2.000 0,-2.000 0.000 0,-2.000-1.000 0,0.000-4.000 0,0.000-6.000 0,2.000-5.000 1,1.000-6.000-1,3.000-7.000-8,7.000-8.000-19,7.000-8.000-19,8.000-8.000-17,0.000-3.000-4,-3.000 1.000 14,-4.000 1.000 14,-4.000 1.000 13,-3.000 1.000 9,1.000 2.000 5,0.000 2.000 5,0.000 3.000 4</inkml:trace>
</inkml:ink>
</file>

<file path=ppt/ink/ink2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9"/>
    </inkml:context>
    <inkml:brush xml:id="br0">
      <inkml:brushProperty name="width" value="0.03037" units="cm"/>
      <inkml:brushProperty name="height" value="0.03037" units="cm"/>
      <inkml:brushProperty name="color" value="#000000"/>
    </inkml:brush>
  </inkml:definitions>
  <inkml:trace contextRef="#ctx0" brushRef="#br0">66350.000 24350.000 724,'13.000'9.000'63,"-2.000"1.000"-12,-6.000 3.000-14,-3.000 2.000-13,-2.000 2.000-7,0.000 1.000 0,0.000 3.000-1,0.000 1.000-1,0.000 2.000-1,0.000 1.000-4,0.000 1.000-3,0.000 1.000-3,0.000 0.000-3,-2.000-1.000-4,0.000-1.000-2,-1.000-1.000-3,-2.000-1.000-3,2.000-1.000-4,-1.000-1.000-5,0.000-1.000-3,0.000-5.000-8,2.000-8.000-8,0.000-10.000-10,2.000-8.000-10,0.000-5.000 3,2.000-1.000 12,0.000-2.000 12,2.000 1.000 13,-1.000-1.000 8,-1.000 0.000 2,0.000 2.000 3,-1.000 1.000 2,-1.000 1.000 4,0.000 3.000 4,0.000 1.000 5,0.000 2.000 5,1.000 1.000 4,1.000 0.000 2,3.000 1.000 4,2.000-1.000 3,1.000 0.000 1,0.000 2.000 0,0.000 1.000-2,0.000 0.000-1,0.000 1.000-2,1.000 0.000-4,2.000 0.000-4,0.000 1.000-4,1.000-1.000-2,-1.000 2.000-3,1.000 0.000 0,0.000 2.000-2,-1.000 0.000-4,-1.000 0.000-7,0.000 0.000-5,-2.000 0.000-8,0.000-1.000-4,2.000 0.000-3,0.000-2.000-3,1.000 0.000-2,0.000-2.000-1,-2.000 0.000 4,-2.000-1.000 4,-2.000-2.000 2</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29"/>
    </inkml:context>
    <inkml:brush xml:id="br0">
      <inkml:brushProperty name="width" value="0.04043" units="cm"/>
      <inkml:brushProperty name="height" value="0.04043" units="cm"/>
      <inkml:brushProperty name="color" value="#000000"/>
    </inkml:brush>
  </inkml:definitions>
  <inkml:trace contextRef="#ctx0" brushRef="#br0">67224.000 23896.000 544,'0.000'-22.000'1,"0.000"4.000"3,0.000 5.000 2,0.000 3.000 3,0.000 4.000 6,0.000 4.000 11,0.000 4.000 9,0.000 4.000 10,0.000 3.000 2,0.000 3.000-5,0.000 4.000-6,0.000 2.000-6,0.000 2.000-4,0.000 3.000-4,0.000 1.000-4,0.000 3.000-5,0.000 2.000-2,0.000 4.000 0,0.000 4.000 1,0.000 5.000-1,0.000 2.000-1,0.000 2.000 0,0.000 2.000-2,0.000 2.000-1,0.000 1.000-6,0.000 2.000-15,0.000 0.000-13,0.000 1.000-14,-1.000 0.000-8,0.000-2.000 0,-2.000-2.000-1,0.000-2.000-1,0.000-3.000 2,2.000-6.000 4,2.000-4.000 4,2.000-5.000 5,1.000-6.000 5,0.000-5.000 5,0.000-6.000 4,0.000-6.000 6</inkml:trace>
</inkml:ink>
</file>

<file path=ppt/ink/ink2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30"/>
    </inkml:context>
    <inkml:brush xml:id="br0">
      <inkml:brushProperty name="width" value="0.04085" units="cm"/>
      <inkml:brushProperty name="height" value="0.04085" units="cm"/>
      <inkml:brushProperty name="color" value="#000000"/>
    </inkml:brush>
  </inkml:definitions>
  <inkml:trace contextRef="#ctx0" brushRef="#br0">67550.000 24953.000 538,'8.000'-21.000'64,"0.000"6.000"-14,0.000 7.000-14,-1.000 5.000-14,2.000 3.000-9,0.000 0.000-4,1.000 0.000-3,2.000 0.000-4,-1.000 2.000-1,-1.000 4.000 1,-1.000 3.000 1,0.000 5.000 1,-3.000 2.000-1,-1.000 1.000-1,-2.000 2.000-2,-1.000 0.000-1,-3.000 0.000-2,-1.000 1.000 1,0.000-1.000 0,-1.000 1.000 0,-2.000-1.000 1,0.000-1.000 0,-2.000 0.000 2,0.000-2.000 1,4.000-5.000-2,8.000-9.000-5,9.000-8.000-4,9.000-9.000-6,4.000-5.000-2,-3.000 1.000-3,-1.000-1.000-3,-2.000 1.000-2,-3.000-1.000 0,-1.000 2.000 3,-3.000 1.000 3,-1.000 1.000 2,-2.000 1.000 4,0.000 2.000 3,-2.000 3.000 3,0.000 1.000 5,-2.000 1.000 2,-1.000 2.000 2,-1.000 1.000 2,0.000 0.000 2,-2.000 4.000 10,0.000 6.000 17,-2.000 6.000 19,0.000 6.000 18,-1.000 2.000 2,0.000 1.000-13,0.000-1.000-13,0.000 1.000-13,0.000-1.000-8,0.000-1.000-5,0.000-1.000-4,0.000 0.000-4,0.000-2.000-4,0.000 1.000-2,0.000 0.000-3,0.000 0.000-4,1.000-2.000-2,2.000-1.000-4,2.000-2.000-4,2.000-2.000-4,1.000-3.000-1,1.000-3.000 0,2.000-2.000 1,0.000-4.000 1,1.000-2.000 0,1.000-3.000 0,1.000-4.000 0,2.000-2.000 0,-1.000-3.000 1,-1.000-1.000 0,-1.000-3.000 2,0.000-1.000 0,-2.000-2.000 2,-1.000-1.000 3,0.000-2.000 2,-2.000 1.000 3,-1.000-1.000 1,-2.000 3.000 3,-3.000 1.000 1,0.000 3.000 3,-3.000 1.000 0,-1.000 2.000-1,0.000 2.000-1,-1.000 3.000-1,-2.000 1.000-1,-2.000 2.000-3,-2.000 2.000-2,-2.000 3.000-3,-2.000 1.000-1,-3.000 3.000-1,-3.000 4.000-1,-3.000 2.000 0,-1.000 3.000-5,3.000 2.000-8,1.000 2.000-9,2.000 1.000-9,3.000 1.000-2,1.000-2.000 5,2.000-3.000 4,2.000 0.000 5,1.000-3.000 3,1.000-1.000 2,-1.000-1.000 2,0.000 0.000 2</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31"/>
    </inkml:context>
    <inkml:brush xml:id="br0">
      <inkml:brushProperty name="width" value="0.03972" units="cm"/>
      <inkml:brushProperty name="height" value="0.03972" units="cm"/>
      <inkml:brushProperty name="color" value="#000000"/>
    </inkml:brush>
  </inkml:definitions>
  <inkml:trace contextRef="#ctx0" brushRef="#br0">69814.000 24000.000 553,'-12.000'0.000'7,"9.000"2.000"12,6.000 0.000 13,9.000 2.000 12,4.000-1.000 2,1.000-1.000-10,2.000 0.000-10,0.000-1.000-11,-1.000-1.000-6,-1.000 0.000-4,-2.000 0.000-3,-3.000 0.000-3,0.000 0.000-4,0.000 2.000 0,0.000 0.000-3,-1.000 2.000-1,0.000 0.000 4,-2.000 1.000 8,-2.000 1.000 9,-2.000 2.000 8,-2.000 1.000 4,-1.000 1.000-3,0.000 3.000-1,-1.000 2.000-1,-1.000 1.000-3,2.000-1.000 0,0.000 1.000-2,2.000 0.000-1,-1.000 0.000-2,-1.000 3.000-1,0.000 2.000-1,-2.000 1.000-2,1.000 2.000-2,0.000 1.000 0,2.000 1.000-2,0.000 1.000-1,0.000 0.000-1,0.000 1.000 1,-2.000-1.000 0,0.000 1.000 0,-1.000-1.000-1,2.000 1.000-1,0.000-1.000-1,2.000 0.000-3,-1.000 0.000 1,-1.000-3.000-1,0.000-1.000 0,-1.000-3.000 1,-1.000-1.000 0,0.000-1.000-1,0.000 0.000 1,0.000-2.000-1,-1.000 0.000 1,-1.000-1.000-1,0.000 1.000-1,-1.000 0.000 1,-2.000-2.000-1,-2.000-1.000 0,-2.000-2.000-2,-1.000-2.000 0,-4.000-2.000 0,-2.000 1.000 0,-3.000 0.000 0,-3.000 0.000 1,-2.000 0.000-2,-1.000 0.000-3,-1.000 0.000-3,-1.000-1.000-3,0.000 1.000-9,3.000 0.000-16,1.000 0.000-14,3.000 0.000-15</inkml:trace>
</inkml:ink>
</file>

<file path=ppt/ink/ink2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37"/>
    </inkml:context>
    <inkml:brush xml:id="br0">
      <inkml:brushProperty name="width" value="0.02833" units="cm"/>
      <inkml:brushProperty name="height" value="0.02833" units="cm"/>
      <inkml:brushProperty name="color" value="#f2395b"/>
    </inkml:brush>
  </inkml:definitions>
  <inkml:trace contextRef="#ctx0" brushRef="#br0">36473.000 38328.000 776,'-20.000'-7.000'83,"8.000"3.000"-19,8.000 4.000-19,8.000 3.000-18,4.000 0.000-23,0.000-1.000-26,0.000 0.000-26,0.000-1.000-28</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0"/>
    </inkml:context>
    <inkml:brush xml:id="br0">
      <inkml:brushProperty name="width" value="0.07302" units="cm"/>
      <inkml:brushProperty name="height" value="0.07302" units="cm"/>
      <inkml:brushProperty name="color" value="#00bff3"/>
    </inkml:brush>
  </inkml:definitions>
  <inkml:trace contextRef="#ctx0" brushRef="#br0">55528.000 45941.000,'-15.000'0.000,"-17.000"0.000,1.000 0.000,31.000-16.000,0.000 0.000,31.000-7.000,1.000 0.000,23.000 7.000,-1.000 0.000,25.000 8.000,-1.000 1.000,1.000-1.000,-1.000 0.000,-15.000 16.000,-1.000 0.000,-46.000-8.000,0.000 0.000,-8.000 7.000</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0"/>
    </inkml:context>
    <inkml:brush xml:id="br0">
      <inkml:brushProperty name="width" value="0.03482" units="cm"/>
      <inkml:brushProperty name="height" value="0.03482" units="cm"/>
      <inkml:brushProperty name="color" value="#f2395b"/>
    </inkml:brush>
  </inkml:definitions>
  <inkml:trace contextRef="#ctx0" brushRef="#br0">31816.000 34583.000 631,'-7.000'-6.000'5,"2.000"4.000"10,2.000 4.000 9,2.000 4.000 9,1.000 2.000 4,2.000 1.000-5,0.000 2.000-5,2.000 0.000-4,-1.000 2.000-4,0.000 3.000 0,-2.000 3.000-1,0.000 4.000-2,-1.000 1.000 0,0.000 4.000 0,0.000 3.000 0,0.000 3.000 1,0.000 4.000-3,0.000 4.000-3,0.000 6.000-4,0.000 4.000-4,-1.000 3.000-3,0.000 0.000-4,-2.000 0.000-5,0.000 0.000-4,-1.000-1.000-3,2.000-2.000-2,0.000-3.000-1,2.000 0.000-3,0.000-4.000-1,0.000-2.000 1,0.000-4.000 1,0.000-2.000 1,0.000-4.000-1,2.000-5.000-3,0.000-5.000-3,2.000-5.000-2,0.000-5.000-2,2.000-6.000-1,0.000-6.000-1,2.000-6.000-1</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1"/>
    </inkml:context>
    <inkml:brush xml:id="br0">
      <inkml:brushProperty name="width" value="0.03371" units="cm"/>
      <inkml:brushProperty name="height" value="0.03371" units="cm"/>
      <inkml:brushProperty name="color" value="#f2395b"/>
    </inkml:brush>
  </inkml:definitions>
  <inkml:trace contextRef="#ctx0" brushRef="#br0">32213.000 35946.000 652,'7.000'-15.000'0,"-1.000"4.000"0,0.000 3.000 0,-2.000 2.000 0,0.000 2.000 3,0.000-2.000 7,0.000 0.000 5,0.000-1.000 7,-2.000 1.000 6,-2.000 4.000 5,-3.000 4.000 7,-4.000 4.000 4,-2.000 3.000 0,-2.000 3.000-7,-1.000 4.000-9,-3.000 2.000-6,-1.000 1.000-8,-1.000 1.000-7,-2.000-1.000-6,1.000 1.000-8,-2.000-1.000-2,0.000-1.000 0,0.000-1.000 1,1.000 0.000 0,1.000-3.000 2,2.000-1.000 1,4.000-2.000 1,3.000-2.000 2,2.000-2.000 1,0.000 1.000 1,2.000 0.000 1,1.000 0.000 2,1.000 1.000 0,3.000 1.000 1,4.000 3.000 0,2.000 2.000 1,3.000-1.000 0,2.000-1.000-1,2.000-2.000-1,1.000-2.000-1,3.000-2.000-1,4.000-1.000 0,2.000 0.000-2,3.000-2.000 0,0.000 1.000-3,1.000 0.000-4,-2.000 1.000-6,-1.000 2.000-3,-1.000 0.000-6,1.000 0.000-4,-1.000 0.000-5,1.000-1.000-5,-2.000 1.000-4,-3.000 0.000-1,-3.000 0.000-3,-2.000 0.000-2</inkml:trace>
</inkml:ink>
</file>

<file path=ppt/ink/ink2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1"/>
    </inkml:context>
    <inkml:brush xml:id="br0">
      <inkml:brushProperty name="width" value="0.03801" units="cm"/>
      <inkml:brushProperty name="height" value="0.03801" units="cm"/>
      <inkml:brushProperty name="color" value="#f2395b"/>
    </inkml:brush>
  </inkml:definitions>
  <inkml:trace contextRef="#ctx0" brushRef="#br0">34332.000 36533.000 578,'-7.000'-6.000'8,"2.000"4.000"15,2.000 4.000 15,2.000 4.000 15,0.000 2.000 4,0.000 1.000-10,-2.000 2.000-9,0.000 0.000-10,-1.000 1.000-5,2.000-1.000-4,0.000 1.000-3,2.000 0.000-4,0.000 1.000 0,0.000 1.000 0,0.000 3.000 0,0.000 2.000 2,0.000 1.000-5,0.000 1.000-9,0.000 1.000-9,0.000 1.000-11,0.000 1.000-8,2.000 3.000-10,0.000 1.000-9,2.000 2.000-9,-1.000 0.000-2,0.000-1.000 6,-2.000-3.000 6,0.000-1.000 6,-1.000-4.000 5,0.000-3.000 5,0.000-4.000 4,0.000-4.000 5</inkml:trace>
</inkml:ink>
</file>

<file path=ppt/ink/ink2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1"/>
    </inkml:context>
    <inkml:brush xml:id="br0">
      <inkml:brushProperty name="width" value="0.03349" units="cm"/>
      <inkml:brushProperty name="height" value="0.03349" units="cm"/>
      <inkml:brushProperty name="color" value="#f2395b"/>
    </inkml:brush>
  </inkml:definitions>
  <inkml:trace contextRef="#ctx0" brushRef="#br0">35150.000 35697.000 656,'1.000'-14.000'71,"2.000"4.000"-15,2.000 4.000-12,2.000 5.000-13,1.000 1.000-9,1.000 0.000-3,2.000 0.000-3,0.000 0.000-3,1.000-1.000-1,3.000-1.000 0,2.000 0.000 1,2.000-1.000 0,1.000-1.000-2,3.000 2.000-4,1.000 0.000-3,3.000 2.000-6,-1.000 0.000-4,-2.000 2.000-7,-1.000 0.000-7,-2.000 2.000-6,-3.000 0.000-5,-1.000 3.000-4,-3.000 2.000-4,-1.000 2.000-3,-2.000 1.000-1,-2.000 1.000 5,-2.000 1.000 5,-2.000 2.000 4</inkml:trace>
</inkml:ink>
</file>

<file path=ppt/ink/ink2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2"/>
    </inkml:context>
    <inkml:brush xml:id="br0">
      <inkml:brushProperty name="width" value="0.03264" units="cm"/>
      <inkml:brushProperty name="height" value="0.03264" units="cm"/>
      <inkml:brushProperty name="color" value="#f2395b"/>
    </inkml:brush>
  </inkml:definitions>
  <inkml:trace contextRef="#ctx0" brushRef="#br0">35184.000 36982.000 674,'-15.000'0.000'0,"2.000"0.000"0,3.000 0.000 0,1.000 0.000 0,3.000-1.000 8,6.000-1.000 18,4.000 0.000 17,6.000-1.000 17,3.000-1.000 1,3.000 0.000-12,3.000 0.000-14,3.000 0.000-14,2.000 0.000-9,1.000 2.000-4,1.000 0.000-6,1.000 2.000-4,0.000 0.000-4,-1.000 0.000-5,-1.000 0.000-4,-1.000 0.000-4,0.000 0.000-3,-1.000 2.000-2,1.000 0.000-2,-1.000 2.000-2,1.000 0.000-2,-1.000 0.000 0,1.000 0.000-1,0.000 0.000 0,-2.000-1.000 0,0.000-1.000 0,-1.000 0.000 0,0.000-1.000 1,-3.000-1.000 3,-3.000 0.000 5,-3.000 0.000 7,-2.000 0.000 6</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2"/>
    </inkml:context>
    <inkml:brush xml:id="br0">
      <inkml:brushProperty name="width" value="0.03859" units="cm"/>
      <inkml:brushProperty name="height" value="0.03859" units="cm"/>
      <inkml:brushProperty name="color" value="#f2395b"/>
    </inkml:brush>
  </inkml:definitions>
  <inkml:trace contextRef="#ctx0" brushRef="#br0">37650.000 36696.000 570,'8.000'-7.000'76,"2.000"2.000"-15,0.000 2.000-18,1.000 2.000-15,1.000 1.000-10,2.000 0.000 0,0.000 0.000-1,1.000 0.000 0,1.000 0.000-2,1.000 0.000-1,2.000 0.000-1,0.000 0.000-2,1.000 0.000-1,3.000 0.000 0,1.000 0.000 0,3.000 0.000 0,1.000-1.000-2,0.000 0.000 0,2.000-2.000-2,1.000 0.000-1,1.000 0.000-2,-1.000 0.000-1,0.000 2.000-2,1.000 0.000-2,-2.000 1.000-1,0.000-2.000 2,-1.000 0.000 0,-1.000-2.000 2,0.000 1.000-1,1.000 0.000 1,1.000 2.000-1,1.000 1.000 0,0.000-1.000 0,1.000-1.000 1,-1.000 0.000 0,0.000-1.000 0,1.000-1.000 1,-1.000 2.000 0,0.000 0.000 1,1.000 2.000 0,-1.000 0.000 1,1.000 0.000 0,-1.000 0.000-1,0.000 0.000 1,1.000 0.000-2,1.000 0.000 0,1.000 0.000-3,1.000 0.000-1,0.000 0.000-1,2.000 0.000-1,1.000 0.000 1,0.000 0.000-1,2.000 0.000-1,-1.000 0.000-2,0.000 0.000-2,0.000 0.000-2,-1.000 0.000-2,-1.000 0.000 0,-3.000 0.000 0,-2.000 0.000 0,-1.000 0.000 0,-1.000 0.000 1,-1.000 0.000-1,-1.000 0.000 2,-1.000 0.000-2,-1.000 0.000 0,-1.000 0.000-3,-1.000 0.000 0,-2.000 0.000-2,-3.000 0.000-1,-3.000 0.000-1,-3.000 0.000-2,-2.000 0.000-2,0.000 0.000-4,-2.000 0.000-3,0.000 0.000-3,-3.000-1.000 0,-3.000 0.000 4,-2.000-2.000 5,-4.000 0.000 5</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3"/>
    </inkml:context>
    <inkml:brush xml:id="br0">
      <inkml:brushProperty name="width" value="0.03941" units="cm"/>
      <inkml:brushProperty name="height" value="0.03941" units="cm"/>
      <inkml:brushProperty name="color" value="#f2395b"/>
    </inkml:brush>
  </inkml:definitions>
  <inkml:trace contextRef="#ctx0" brushRef="#br0">39664.000 33097.000 558,'-2.000'-21.000'20,"-2.000"7.000"4,-4.000 5.000 4,-2.000 6.000 4,-2.000 3.000-2,-2.000 2.000-9,0.000 0.000-8,-1.000 2.000-8,-1.000 1.000-3,-1.000 1.000 0,-1.000 3.000 2,-1.000 2.000 0,0.000 0.000-1,4.000-1.000-2,3.000 0.000-3,3.000-2.000-3,0.000 0.000-1,0.000-2.000 1,-1.000-1.000 0,-1.000 0.000 1,-1.000-1.000 1,2.000 2.000 3,1.000 0.000 2,0.000 1.000 3,2.000 1.000 2,1.000 0.000 2,0.000 0.000 1,2.000 0.000 2,0.000 0.000 1,2.000-1.000 0,0.000 1.000 1,2.000 0.000 1,0.000 0.000 1,2.000 0.000-2,0.000 0.000 1,2.000-1.000-1,0.000 2.000-1,0.000 2.000-1,-1.000 2.000 0,2.000 1.000-1,-1.000 2.000 0,1.000 2.000 0,2.000 0.000 0,0.000 1.000 0,0.000 1.000 0,0.000 3.000-3,-2.000 1.000-1,0.000 3.000-3,-2.000 0.000-2,1.000 1.000-3,0.000-1.000-1,0.000 1.000-3,0.000-2.000-2,0.000 0.000 0,0.000-1.000-3,0.000 0.000 0,0.000-4.000-1,0.000-1.000 0,0.000-4.000-1,0.000-3.000 1,0.000-2.000-6,3.000-3.000-11,2.000-1.000-12,2.000-2.000-10,1.000-4.000-5,1.000-8.000 5,2.000-6.000 5,0.000-7.000 3,-1.000-1.000 6,-1.000 5.000 7,-2.000 5.000 6,-2.000 4.000 7,-2.000 2.000 4,-1.000-2.000 1,0.000-1.000 2,-2.000-3.000 1</inkml:trace>
</inkml:ink>
</file>

<file path=ppt/ink/ink2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3"/>
    </inkml:context>
    <inkml:brush xml:id="br0">
      <inkml:brushProperty name="width" value="0.03576" units="cm"/>
      <inkml:brushProperty name="height" value="0.03576" units="cm"/>
      <inkml:brushProperty name="color" value="#f2395b"/>
    </inkml:brush>
  </inkml:definitions>
  <inkml:trace contextRef="#ctx0" brushRef="#br0">40900.000 33861.000 615,'7.000'-13.000'8,"-2.000"8.000"16,-3.000 7.000 17,0.000 6.000 17,-2.000 6.000 2,0.000 5.000-11,0.000 5.000-10,0.000 5.000-11,0.000 1.000-7,0.000-1.000-2,0.000-3.000-3,0.000-1.000-2,0.000-2.000-6,0.000-1.000-10,0.000-1.000-8,0.000-1.000-9,-1.000-1.000-6,-1.000-3.000-3,0.000-1.000-3,-1.000-2.000-3,-1.000-4.000-5,2.000-6.000-7,0.000-6.000-6,2.000-6.000-8,0.000-3.000 4,0.000-2.000 12,0.000 0.000 12,0.000-1.000 13,0.000 0.000 8,0.000 1.000 2,0.000 1.000 3,0.000 0.000 2,0.000 1.000 3,2.000 1.000 4,0.000-1.000 4,2.000 0.000 3,1.000 1.000 4,1.000 1.000 4,3.000 0.000 5,2.000 2.000 5,0.000 1.000 1,0.000 0.000-1,-2.000 2.000-2,-1.000 1.000-2,0.000 0.000-1,0.000 2.000-1,0.000 0.000-2,0.000 2.000 0,0.000 0.000-4,1.000 0.000-5,2.000 0.000-5,0.000 0.000-6,1.000 0.000-4,1.000 0.000-3,2.000 0.000-4,0.000 0.000-3,-1.000-1.000-3,-1.000-1.000 1,-2.000 0.000-2,-2.000-1.000 0,-2.000-2.000-3,-2.000 0.000-5,-3.000-1.000-5,0.000-2.000-5</inkml:trace>
</inkml:ink>
</file>

<file path=ppt/ink/ink2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4"/>
    </inkml:context>
    <inkml:brush xml:id="br0">
      <inkml:brushProperty name="width" value="0.04318" units="cm"/>
      <inkml:brushProperty name="height" value="0.04318" units="cm"/>
      <inkml:brushProperty name="color" value="#f2395b"/>
    </inkml:brush>
  </inkml:definitions>
  <inkml:trace contextRef="#ctx0" brushRef="#br0">41682.000 32939.000 509,'0.000'-22.000'2,"0.000"1.000"4,0.000 2.000 3,0.000 3.000 4,-1.000 3.000 9,-1.000 8.000 12,0.000 7.000 14,-1.000 6.000 12,-1.000 5.000 1,2.000 5.000-10,0.000 4.000-10,2.000 3.000-10,0.000 3.000-6,0.000 1.000-4,0.000 1.000-2,0.000 1.000-3,0.000 2.000-3,0.000 4.000-3,0.000 4.000-4,0.000 4.000-3,0.000 4.000-5,0.000 2.000-4,0.000 4.000-6,0.000 2.000-4,-1.000 3.000-6,0.000 5.000-5,-2.000 3.000-5,0.000 5.000-5,-1.000-2.000-4,2.000-9.000 0,0.000-7.000-1,2.000-8.000 0,0.000-8.000-1,2.000-7.000 0,0.000-9.000 1,2.000-7.000 0</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5"/>
    </inkml:context>
    <inkml:brush xml:id="br0">
      <inkml:brushProperty name="width" value="0.0346" units="cm"/>
      <inkml:brushProperty name="height" value="0.0346" units="cm"/>
      <inkml:brushProperty name="color" value="#f2395b"/>
    </inkml:brush>
  </inkml:definitions>
  <inkml:trace contextRef="#ctx0" brushRef="#br0">42034.000 34466.000 635,'-5.000'-7.000'70,"6.000"2.000"-12,6.000 2.000-10,6.000 2.000-12,2.000 1.000-6,-1.000 2.000-2,-1.000 0.000-3,0.000 2.000-2,-3.000 0.000-3,-1.000 2.000-6,-2.000 0.000-6,-2.000 1.000-5,-3.000 3.000-6,-4.000 4.000-4,-4.000 3.000-4,-4.000 5.000-6,-2.000 0.000-2,1.000-1.000-1,-1.000-2.000-2,0.000-2.000-1,0.000-3.000 1,1.000-1.000 4,-1.000-2.000 3,0.000-2.000 3,1.000-2.000 4,1.000-1.000 4,0.000-1.000 4,2.000 0.000 5,2.000-1.000 5,6.000 0.000 8,4.000 0.000 7,6.000 0.000 8,2.000-1.000 0,1.000-1.000-6,1.000 0.000-6,2.000-1.000-7,-1.000-1.000-5,1.000 0.000-3,0.000 0.000-4,-1.000 0.000-4,0.000 0.000-1,0.000 0.000 1,-2.000 0.000 2,-1.000 0.000 2,0.000 0.000-7,2.000 0.000-15,0.000 0.000-15,1.000 0.000-14,0.000 0.000-7,-3.000 0.000 1,-1.000 0.000 3,-2.000 0.000 0,-2.000-1.000 6,0.000-1.000 8,-2.000 0.000 8,0.000-1.000 8</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0"/>
    </inkml:context>
    <inkml:brush xml:id="br0">
      <inkml:brushProperty name="width" value="0.07302" units="cm"/>
      <inkml:brushProperty name="height" value="0.07302" units="cm"/>
      <inkml:brushProperty name="color" value="#00bff3"/>
    </inkml:brush>
  </inkml:definitions>
  <inkml:trace contextRef="#ctx0" brushRef="#br0">56829.000 44847.000,'-16.000'0.000,"-8.000"-24.000,1.000 1.000,15.000 23.000,0.000 0.000,8.000 47.000,0.000 0.000,8.000 16.000,0.000-1.000,7.000 32.000,1.000 0.000,-16.000 31.000,0.000 1.000,0.000-95.000,0.000 0.000,0.000 1.000</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5"/>
    </inkml:context>
    <inkml:brush xml:id="br0">
      <inkml:brushProperty name="width" value="0.0429" units="cm"/>
      <inkml:brushProperty name="height" value="0.0429" units="cm"/>
      <inkml:brushProperty name="color" value="#f2395b"/>
    </inkml:brush>
  </inkml:definitions>
  <inkml:trace contextRef="#ctx0" brushRef="#br0">42560.000 33128.000 512,'-7.000'-8.000'0,"2.000"1.000"0,2.000-1.000 0,2.000 0.000 0,1.000 0.000 4,2.000 0.000 9,0.000 0.000 8,2.000 1.000 8,0.000 0.000 1,2.000 2.000-5,0.000 2.000-5,1.000 2.000-6,1.000 1.000-3,2.000 0.000-2,0.000 0.000-1,2.000 0.000-2,-1.000 1.000-1,1.000 2.000-2,0.000 2.000-1,0.000 2.000-1,-1.000 0.000 0,1.000 1.000-2,0.000 0.000 0,0.000 0.000 0,-2.000 0.000-1,-1.000 0.000 2,-2.000-1.000 2,-2.000 1.000 0,-2.000 0.000 2,-1.000 0.000 2,0.000 0.000 1,-1.000 0.000 1,-1.000-1.000 1,2.000 1.000 0,0.000 0.000-1,2.000 0.000-1,-1.000 0.000 1,-1.000 2.000 5,0.000 0.000 3,-2.000 1.000 3,1.000 1.000 1,0.000 1.000-1,2.000 2.000-1,0.000 0.000-2,0.000 1.000-2,0.000 1.000 0,-2.000 1.000-1,0.000 1.000 0,-1.000 1.000-2,2.000 0.000-1,0.000-1.000-3,2.000 1.000-1,-1.000 0.000-2,-1.000 1.000 0,0.000 1.000-2,-1.000 1.000-1,-1.000 0.000 0,0.000 1.000-3,0.000-1.000-1,0.000 1.000-2,0.000-1.000 0,0.000-1.000-1,0.000-1.000 1,0.000-1.000-1,0.000-1.000 1,0.000-1.000 1,0.000-1.000 1,0.000-1.000 1,0.000-1.000 0,0.000 0.000 1,0.000-2.000-1,0.000-1.000 0,0.000 0.000 0,0.000 0.000 0,0.000-1.000-2,0.000 1.000 1,-4.000 0.000-3,-6.000 2.000-1,-7.000 0.000-4,-7.000 1.000-2,-4.000 1.000-4,-1.000-1.000-6,-1.000 1.000-5,-1.000 0.000-5,1.000-1.000-3,3.000-1.000 1,4.000-1.000 0,2.000 0.000 2,1.000-3.000-2,2.000 1.000-1,1.000-2.000-2,1.000 0.000-1</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6"/>
    </inkml:context>
    <inkml:brush xml:id="br0">
      <inkml:brushProperty name="width" value="0.04116" units="cm"/>
      <inkml:brushProperty name="height" value="0.04116" units="cm"/>
      <inkml:brushProperty name="color" value="#f2395b"/>
    </inkml:brush>
  </inkml:definitions>
  <inkml:trace contextRef="#ctx0" brushRef="#br0">39571.000 37777.000 534,'-29.000'-6.000'58,"7.000"2.000"-14,5.000 4.000-13,6.000 3.000-14,3.000 0.000-6,-1.000 1.000 0,-2.000 0.000 0,0.000 0.000 0,0.000-1.000-1,1.000 0.000-4,0.000-2.000-2,2.000 0.000-3,0.000-1.000-1,0.000 0.000 0,1.000 0.000 2,-1.000 0.000 0,2.000 2.000 5,4.000 6.000 12,4.000 4.000 10,4.000 5.000 11,1.000 4.000 1,-1.000 1.000-8,0.000 3.000-7,-2.000 1.000-9,0.000 2.000-5,0.000 3.000-2,0.000 1.000-3,0.000 3.000-3,-1.000 0.000-3,0.000 2.000-2,-2.000 1.000-4,0.000 0.000-2,-1.000 0.000-1,0.000-3.000 2,0.000-4.000 2,0.000-1.000 2,0.000-4.000 0,0.000 0.000-2,0.000-1.000-4,0.000-1.000-2,-1.000-2.000-1,0.000-2.000 0,-2.000-5.000 0,0.000-1.000 1,2.000-6.000-9,6.000-6.000-19,5.000-8.000-17,7.000-6.000-18,1.000-3.000-2,-3.000 1.000 12,-2.000 1.000 14,-4.000 0.000 14</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7"/>
    </inkml:context>
    <inkml:brush xml:id="br0">
      <inkml:brushProperty name="width" value="0.03573" units="cm"/>
      <inkml:brushProperty name="height" value="0.03573" units="cm"/>
      <inkml:brushProperty name="color" value="#f2395b"/>
    </inkml:brush>
  </inkml:definitions>
  <inkml:trace contextRef="#ctx0" brushRef="#br0">40200.000 38541.000 615,'0.000'-15.000'0,"0.000"2.000"-2,0.000 2.000 0,0.000 3.000-2,0.000 0.000 2,2.000 2.000 6,0.000 1.000 4,2.000 0.000 5,0.000 3.000 6,2.000 4.000 9,0.000 4.000 7,2.000 4.000 8,-2.000 3.000 1,0.000 3.000-5,-4.000 3.000-5,0.000 3.000-6,-2.000 2.000-3,0.000 1.000-4,0.000 1.000-4,0.000 1.000-2,-2.000 0.000-4,0.000-1.000-4,-4.000-1.000-3,0.000-1.000-5,-2.000 0.000-5,2.000-1.000-5,0.000 1.000-6,2.000-1.000-7,0.000-1.000-4,2.000-3.000-3,0.000-3.000-5,2.000-2.000-3</inkml:trace>
</inkml:ink>
</file>

<file path=ppt/ink/ink2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7"/>
    </inkml:context>
    <inkml:brush xml:id="br0">
      <inkml:brushProperty name="width" value="0.03076" units="cm"/>
      <inkml:brushProperty name="height" value="0.03076" units="cm"/>
      <inkml:brushProperty name="color" value="#f2395b"/>
    </inkml:brush>
  </inkml:definitions>
  <inkml:trace contextRef="#ctx0" brushRef="#br0">40300.000 38929.000 715,'1.000'-22.000'22,"4.000"4.000"10,2.000 4.000 8,4.000 5.000 10,0.000 2.000-2,-1.000 2.000-10,-1.000 2.000-11,0.000 2.000-10,-1.000 1.000-9,1.000 0.000-6,2.000 0.000-4,0.000 0.000-6,0.000 0.000-4,-1.000 0.000 1,0.000 0.000-1,-2.000 0.000-1,0.000 0.000-4,0.000 0.000-8,0.000 0.000-8,0.000 0.000-8</inkml:trace>
</inkml:ink>
</file>

<file path=ppt/ink/ink2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7"/>
    </inkml:context>
    <inkml:brush xml:id="br0">
      <inkml:brushProperty name="width" value="0.04575" units="cm"/>
      <inkml:brushProperty name="height" value="0.04575" units="cm"/>
      <inkml:brushProperty name="color" value="#f2395b"/>
    </inkml:brush>
  </inkml:definitions>
  <inkml:trace contextRef="#ctx0" brushRef="#br0">40930.000 37450.000 480,'0.000'-22.000'0,"0.000"4.000"10,0.000 5.000 8,0.000 3.000 10,-1.000 4.000 10,0.000 6.000 10,-2.000 4.000 10,0.000 6.000 10,-1.000 1.000-1,2.000 1.000-14,0.000 0.000-12,2.000 0.000-14,0.000 0.000-9,0.000 3.000-3,0.000 2.000-4,0.000 1.000-3,0.000 3.000-3,0.000 1.000-2,0.000 3.000 0,0.000 2.000-2,0.000 1.000-3,0.000 4.000-1,0.000 3.000-4,0.000 3.000-2,0.000 2.000-2,0.000 4.000-2,0.000 2.000-2,0.000 4.000-3,-1.000 1.000-1,0.000 0.000-4,-2.000 0.000-4,0.000 0.000-2,0.000-1.000-3,0.000 2.000-3,2.000-2.000-2,0.000 1.000-3,1.000 0.000 1,-2.000-2.000 3,0.000 0.000 3,-1.000-2.000 3,-1.000-4.000 3,0.000-7.000 0,0.000-9.000 2,0.000-7.000 0</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8"/>
    </inkml:context>
    <inkml:brush xml:id="br0">
      <inkml:brushProperty name="width" value="0.04269" units="cm"/>
      <inkml:brushProperty name="height" value="0.04269" units="cm"/>
      <inkml:brushProperty name="color" value="#f2395b"/>
    </inkml:brush>
  </inkml:definitions>
  <inkml:trace contextRef="#ctx0" brushRef="#br0">41250.000 39204.000 515,'8.000'-22.000'45,"0.000"6.000"-12,0.000 5.000-11,-1.000 5.000-12,1.000 2.000-6,0.000 2.000 2,0.000 0.000 0,0.000 2.000 2,0.000-1.000 0,-1.000 0.000-1,1.000-2.000 0,0.000 0.000-1,0.000-1.000 1,0.000 2.000 2,0.000 0.000 0,-1.000 2.000 3,0.000 2.000-1,-2.000 6.000-1,-2.000 4.000-3,-2.000 5.000-1,-2.000 2.000-1,0.000-3.000-2,-2.000-1.000-2,0.000-2.000-1,-1.000-1.000-2,0.000 0.000-2,0.000-1.000-1,1.000 1.000-1,1.000-3.000-2,7.000-4.000 1,6.000-6.000 0,6.000-4.000 1,3.000-4.000-1,1.000 0.000-1,1.000-1.000-1,1.000-1.000-1,-1.000-2.000-2,-1.000 0.000 0,-2.000-1.000 0,-2.000-1.000 0,-2.000 0.000 0,-1.000 2.000 3,-1.000 3.000 2,-1.000 1.000 2,-1.000 1.000 2,0.000 0.000 4,-2.000 0.000 2,0.000 0.000 3,-2.000 1.000 5,-1.000-1.000 7,-1.000 0.000 7,0.000 0.000 7,-2.000 3.000 5,-2.000 6.000 3,-2.000 6.000 3,-2.000 6.000 3,-1.000 3.000-4,0.000 1.000-8,0.000 1.000-11,0.000 1.000-9,1.000 0.000-5,0.000-1.000-2,2.000 0.000-1,1.000-2.000-2,0.000-1.000-1,0.000-1.000-1,0.000-1.000-3,0.000 0.000 0,0.000-2.000-1,0.000 1.000 2,0.000 0.000 0,0.000 0.000 1,1.000-1.000-1,3.000-1.000-5,4.000 0.000-4,2.000-2.000-4,2.000-1.000-3,1.000-2.000-1,2.000-3.000-1,0.000 0.000-1,1.000-4.000-1,-1.000-2.000-1,1.000-4.000 0,0.000-2.000-2,-1.000-2.000 2,-1.000 1.000 1,-1.000-1.000 2,0.000 0.000 3,-3.000-1.000 2,-1.000-1.000 4,-2.000-3.000 5,-2.000-2.000 3,-2.000 0.000 3,-1.000 1.000 3,0.000 1.000 3,-1.000 1.000 2,-2.000 0.000 1,-1.000 2.000 1,0.000 1.000 0,-1.000 1.000 1,-2.000 1.000-1,-2.000 0.000-1,-2.000 2.000 0,-1.000 1.000 0,-3.000 0.000-2,0.000 2.000-3,-1.000 1.000-2,-1.000 0.000-3,-2.000 3.000-4,0.000 4.000-7,-1.000 4.000-5,-1.000 4.000-5,1.000 1.000-2,3.000-1.000 3,2.000 0.000 5,4.000-2.000 3,1.000 0.000-5,1.000 0.000-14,-1.000 0.000-15,0.000-1.000-14</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49"/>
    </inkml:context>
    <inkml:brush xml:id="br0">
      <inkml:brushProperty name="width" value="0.04694" units="cm"/>
      <inkml:brushProperty name="height" value="0.04694" units="cm"/>
      <inkml:brushProperty name="color" value="#f2395b"/>
    </inkml:brush>
  </inkml:definitions>
  <inkml:trace contextRef="#ctx0" brushRef="#br0">43138.000 37766.000 468,'-12.000'-1.000'7,"9.000"-1.000"14,6.000 0.000 15,9.000-1.000 14,3.000-1.000 1,0.000 2.000-9,-2.000 0.000-11,-1.000 2.000-9,0.000 0.000-8,0.000 0.000-6,-1.000 0.000-4,1.000 0.000-5,-1.000 1.000-2,0.000 2.000 1,-2.000 2.000 0,0.000 2.000 0,-2.000 1.000 1,-1.000-1.000 0,-1.000 1.000 1,0.000 0.000-1,-2.000 1.000 4,0.000 1.000 4,-2.000 3.000 6,0.000 2.000 4,-1.000 2.000 4,0.000 1.000 1,0.000 3.000 2,0.000 1.000 1,0.000 3.000-2,0.000 1.000-3,0.000 3.000-3,0.000 1.000-4,0.000 0.000-2,0.000-1.000 0,0.000-3.000-1,0.000-1.000 0,0.000 0.000-2,2.000 5.000-5,0.000 3.000-2,2.000 4.000-5,-1.000 1.000-2,-1.000-4.000 0,0.000-2.000-1,-1.000-3.000 0,-3.000-3.000 1,0.000-3.000 1,-3.000-3.000 2,-2.000-3.000 0,-1.000-2.000 1,2.000-1.000-1,1.000 0.000 0,0.000-2.000-1,0.000-1.000-1,-1.000-2.000-2,-3.000-2.000-3,-2.000-2.000-1,-3.000-1.000-4,-3.000 1.000-5,-5.000 2.000-4,-3.000 0.000-5,-4.000 0.000-4,0.000-2.000-4,0.000-3.000-3,-2.000 0.000-4,2.000-3.000 2,7.000-1.000 8,5.000 0.000 8,6.000-1.000 9,4.000-1.000 0,-1.000 0.000-4,0.000 0.000-5,0.000 0.000-4</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50"/>
    </inkml:context>
    <inkml:brush xml:id="br0">
      <inkml:brushProperty name="width" value="0.03918" units="cm"/>
      <inkml:brushProperty name="height" value="0.03918" units="cm"/>
      <inkml:brushProperty name="color" value="#f2395b"/>
    </inkml:brush>
  </inkml:definitions>
  <inkml:trace contextRef="#ctx0" brushRef="#br0">43850.000 36560.000 561,'8.000'-7.000'105,"2.000"2.000"-22,0.000 2.000-23,1.000 2.000-21,2.000 1.000-14,1.000 0.000-4,3.000 0.000-3,2.000 0.000-5,0.000 0.000-2,-1.000 0.000-3,-1.000 0.000-3,-1.000 0.000-2,-1.000 0.000-1,0.000 0.000 0,-2.000 0.000 0,-1.000 0.000 0,0.000 0.000 0,0.000 0.000-1,-1.000 0.000 0,1.000 0.000 0,0.000-1.000-1,0.000 0.000 0,-1.000-2.000 0,1.000 0.000 1,0.000 0.000-1,0.000 0.000 1,-1.000 2.000 0,1.000 0.000 0,0.000 1.000 1,0.000-2.000-1,0.000 0.000-1,-1.000-1.000 1,2.000-2.000-1,0.000 2.000 1,1.000-1.000 0,1.000 0.000 0,0.000 0.000-1,-1.000 2.000-1,0.000 0.000-1,-2.000 2.000-2,0.000 0.000 0,0.000 0.000 3,-1.000 0.000 1,1.000 0.000 2,0.000 0.000 1,0.000 0.000 0,-1.000 0.000 1,1.000 0.000-1,0.000 0.000 1,0.000 0.000 0,-1.000 0.000 0,1.000 0.000-1,0.000-1.000 1,2.000 0.000-3,0.000-2.000-1,1.000 0.000-1,1.000 0.000-1,-1.000 0.000-1,1.000 2.000 0,0.000 0.000 0,0.000 1.000 0,-1.000 0.000-1,1.000 0.000 0,0.000 0.000 1,-1.000 0.000-1,-1.000 0.000 0,-1.000 0.000 0,-1.000 0.000 0,0.000 0.000 0,0.000-2.000 2,0.000 0.000 0,-1.000-1.000 0,1.000-1.000 1,0.000 2.000 0,0.000 0.000 0,-1.000 2.000-1,2.000 0.000 1,0.000 0.000-1,1.000 0.000 1,1.000 0.000-1,1.000 0.000 1,0.000 0.000-1,-1.000 0.000 1,1.000 0.000-1,-1.000 0.000 1,-1.000 0.000-1,-1.000 0.000 0,0.000 0.000 0,-1.000 0.000 1,1.000 0.000-1,1.000 0.000 0,2.000 0.000 0,-1.000-1.000 0,-1.000-1.000 1,-1.000 0.000 0,0.000-1.000 1,-2.000-1.000-1,1.000 2.000-2,0.000 0.000-1,0.000 2.000-3,-1.000 0.000-8,1.000 0.000-16,0.000 0.000-16,0.000 0.000-16</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53"/>
    </inkml:context>
    <inkml:brush xml:id="br0">
      <inkml:brushProperty name="width" value="0.04085" units="cm"/>
      <inkml:brushProperty name="height" value="0.04085" units="cm"/>
      <inkml:brushProperty name="color" value="#00bff3"/>
    </inkml:brush>
  </inkml:definitions>
  <inkml:trace contextRef="#ctx0" brushRef="#br0">46214.000 33144.000 538,'-38.000'-35.000'47,"5.000"9.000"-8,4.000 9.000-6,3.000 9.000-6,5.000 4.000-8,3.000 2.000-5,4.000 0.000-6,4.000 2.000-5,2.000 0.000-4,-1.000 0.000 0,-2.000 0.000-1,0.000 0.000-1,0.000 0.000 1,1.000 0.000-1,0.000 0.000 0,2.000 0.000 1,0.000 1.000 3,0.000 2.000 6,1.000 2.000 7,-1.000 2.000 6,1.000 2.000 3,2.000 5.000-2,2.000 4.000-2,2.000 3.000-1,1.000 4.000-2,0.000 1.000 0,0.000 3.000 0,0.000 1.000-1,0.000 1.000 0,0.000-1.000-1,0.000-2.000-1,0.000 1.000 0,0.000-1.000-2,0.000 0.000-2,0.000 2.000-1,0.000 1.000-2,0.000 1.000-1,0.000-1.000-1,0.000 0.000-2,0.000 1.000 0,0.000-2.000-2,0.000-2.000 0,0.000-2.000-1,0.000-1.000-1,0.000-2.000-1,0.000-3.000-1,0.000-1.000 0,0.000-2.000 0,2.000-3.000-10,4.000-3.000-19,4.000-3.000-18,3.000-2.000-20,2.000-4.000-2,0.000-4.000 12,-2.000-4.000 14,-1.000-4.000 13,-1.000-1.000 6,-2.000 1.000 1,-2.000 0.000 0,-2.000 2.000 0</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54"/>
    </inkml:context>
    <inkml:brush xml:id="br0">
      <inkml:brushProperty name="width" value="0.04706" units="cm"/>
      <inkml:brushProperty name="height" value="0.04706" units="cm"/>
      <inkml:brushProperty name="color" value="#00bff3"/>
    </inkml:brush>
  </inkml:definitions>
  <inkml:trace contextRef="#ctx0" brushRef="#br0">47218.000 33395.000 467,'-1.000'-13.000'6,"-2.000"4.000"13,-2.000 6.000 11,-1.000 5.000 13,-3.000 3.000 2,0.000 5.000-8,-2.000 4.000-8,0.000 4.000-8,-1.000 2.000-5,-1.000 3.000-1,-2.000 1.000-1,0.000 3.000-1,0.000-1.000 0,-1.000 0.000-1,0.000-1.000 0,1.000 0.000 1,0.000-2.000-2,2.000 1.000 0,2.000-1.000-1,3.000 1.000-1,0.000-2.000-1,2.000-3.000-3,0.000-3.000-2,2.000-3.000-1,4.000-2.000-7,8.000-2.000-8,8.000-3.000-8,7.000-1.000-9,4.000-2.000-4,1.000-4.000 3,-1.000-2.000 3,1.000-3.000 1,-1.000-4.000 3,-1.000-2.000 2,-1.000-3.000 1,-1.000-3.000 3,-1.000-1.000 2,-1.000 2.000 6,-1.000 3.000 4,-1.000 1.000 5,-1.000 1.000 3,-3.000 1.000-1,-1.000-1.000 1,-2.000 0.000 1,-3.000 3.000 7,-2.000 6.000 18,-4.000 6.000 17,-2.000 6.000 17,-3.000 3.000 1,-1.000 0.000-11,0.000-1.000-13,-1.000 1.000-12,-1.000 1.000-8,2.000 1.000-3,0.000 3.000-2,2.000 2.000-3,0.000 0.000-2,0.000-1.000 1,0.000-1.000 0,0.000-1.000-1,1.000-1.000-2,2.000-1.000-3,2.000 0.000-6,2.000-2.000-3,2.000-2.000-6,5.000-4.000-6,4.000-4.000-7,3.000-4.000-5,2.000-4.000-2,-1.000-4.000 3,-1.000-4.000 3,0.000-3.000 2,-2.000-4.000 4,1.000-1.000 3,-1.000-3.000 3,1.000-1.000 4,-2.000-1.000 3,-3.000 1.000 1,-2.000 1.000 1,-4.000 1.000 3,-2.000 1.000 1,-1.000 1.000 2,0.000 1.000 2,-2.000 1.000 1,-1.000 1.000 3,-4.000 4.000 0,-2.000 3.000 1,-3.000 3.000 1,-4.000 2.000-1,-2.000 4.000-4,-3.000 2.000-3,-3.000 4.000-3,-3.000 2.000-5,0.000 3.000-6,-1.000 4.000-6,-1.000 2.000-7,1.000 2.000-5,1.000 1.000-4,3.000 2.000-5,1.000 0.000-4,2.000-2.000 0,2.000-3.000 3,3.000-4.000 6,1.000-4.000 3</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1"/>
    </inkml:context>
    <inkml:brush xml:id="br0">
      <inkml:brushProperty name="width" value="0.07302" units="cm"/>
      <inkml:brushProperty name="height" value="0.07302" units="cm"/>
      <inkml:brushProperty name="color" value="#00bff3"/>
    </inkml:brush>
  </inkml:definitions>
  <inkml:trace contextRef="#ctx0" brushRef="#br0">59751.000 44594.000,'0.000'-78.000,"0.000"70.000,0.000 0.000,-24.000 16.000,1.000 0.000,-9.000 39.000,1.000 0.000,8.000 0.000,-1.000 0.000,8.000 8.000,1.000-1.000,15.000-22.000,0.000-1.000,31.000-7.000,0.000-1.000,1.000 1.000,-1.000-1.000,0.000-7.000,1.000-1.000,-32.000 1.000,0.000 0.000,-16.000 23.000,0.000 0.000,-31.000 16.000,0.000 0.000,16.000-32.000,0.000 1.000,23.000-16.000,0.000-1.000,-15.000 9.000,-1.000 0.000,24.000-24.000,0.000 0.000,16.000 0.000</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55"/>
    </inkml:context>
    <inkml:brush xml:id="br0">
      <inkml:brushProperty name="width" value="0.04601" units="cm"/>
      <inkml:brushProperty name="height" value="0.04601" units="cm"/>
      <inkml:brushProperty name="color" value="#00bff3"/>
    </inkml:brush>
  </inkml:definitions>
  <inkml:trace contextRef="#ctx0" brushRef="#br0">49300.000 32516.000 478,'17.000'-1.000'66,"1.000"-1.000"-15,3.000 0.000-14,1.000-1.000-14,2.000-1.000-9,1.000 2.000-4,1.000 0.000-4,1.000 2.000-3,-1.000 0.000-2,-1.000 0.000-1,-2.000 0.000 0,-3.000 0.000-2,-2.000 0.000 0,-3.000 2.000 0,-2.000 0.000-2,-4.000 2.000-1,-1.000 0.000 0,0.000 2.000 3,0.000 0.000 2,-1.000 1.000 2,0.000 1.000 2,-2.000 2.000 3,-2.000 0.000 3,-2.000 1.000 2,-1.000 1.000 3,0.000 0.000 0,0.000 0.000 1,0.000-1.000 1,-1.000 2.000 1,0.000 2.000 0,-2.000 1.000 1,0.000 3.000 1,0.000 1.000-1,0.000 1.000-1,2.000 1.000-2,0.000 1.000-1,1.000 1.000-2,0.000-1.000 0,0.000 1.000-1,0.000-1.000-1,0.000 1.000-1,0.000 1.000-1,0.000 1.000-1,0.000 1.000-1,1.000 0.000-2,0.000 1.000-2,2.000-1.000-3,0.000 1.000-1,1.000-2.000-3,0.000 0.000 0,0.000-1.000-1,0.000 0.000-1,-1.000-2.000 0,-1.000 2.000 1,0.000 1.000 0,-1.000 1.000 1,-1.000 0.000 0,0.000-3.000 1,0.000-1.000 0,0.000-3.000 1,-3.000 0.000-1,-4.000 0.000-3,-6.000-1.000-1,-3.000 1.000-3,-6.000-2.000-3,-2.000-3.000-3,-3.000-3.000-4,-2.000-2.000-4,-3.000-3.000-2,-1.000-1.000-1,-1.000-1.000-1,0.000 0.000-2,1.000-1.000-4,7.000 0.000-8,5.000 0.000-9,7.000 0.000-8</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1:57"/>
    </inkml:context>
    <inkml:brush xml:id="br0">
      <inkml:brushProperty name="width" value="0.04293" units="cm"/>
      <inkml:brushProperty name="height" value="0.04293" units="cm"/>
      <inkml:brushProperty name="color" value="#00bff3"/>
    </inkml:brush>
  </inkml:definitions>
  <inkml:trace contextRef="#ctx0" brushRef="#br0">47911.000 36191.000 512,'-13.000'-1.000'7,"8.000"0.000"14,7.000-2.000 15,6.000 0.000 14,4.000-2.000 2,0.000 0.000-9,-1.000-1.000-10,1.000-2.000-10,0.000 1.000-6,0.000 1.000-2,-1.000 0.000-1,1.000 2.000-3,0.000 1.000-1,0.000 0.000-1,-1.000 1.000-2,1.000 2.000 0,0.000 0.000-1,0.000 0.000 1,-1.000 0.000 2,1.000 0.000 0,0.000 0.000 1,0.000 0.000-1,-1.000 0.000-1,1.000 0.000 0,1.000 0.000 0,2.000 2.000-1,1.000 1.000 1,3.000 0.000 0,0.000 0.000 0,-1.000 0.000-2,-1.000-2.000-2,0.000 0.000 0,-2.000-1.000-2,1.000 0.000 1,0.000 0.000-1,-1.000 0.000 0,1.000 0.000-1,0.000 0.000 0,-1.000 0.000-1,1.000 0.000-1,1.000 0.000 0,1.000 0.000 1,3.000 0.000 1,1.000 0.000 1,1.000 0.000-1,-1.000 0.000-1,-1.000 0.000-1,0.000 0.000-1,-1.000 0.000-1,1.000 0.000 1,1.000 0.000 1,1.000 0.000 1,0.000 0.000 0,1.000 0.000 1,0.000 0.000-2,-1.000 0.000 1,1.000 0.000 0,-1.000 0.000-1,1.000 0.000 1,-1.000 0.000 0,2.000 0.000-1,3.000 0.000 1,3.000 0.000-2,3.000 0.000 1,0.000 0.000 0,-2.000 0.000 2,-1.000 0.000 2,-3.000 0.000 1,0.000-1.000 1,3.000 0.000-4,1.000-2.000-1,3.000 0.000-2,0.000-2.000-1,0.000-2.000 2,0.000-2.000 1,1.000-1.000 1,-2.000-2.000 1,-2.000 2.000-1,-1.000 1.000 0,-3.000 1.000 0,-2.000 1.000-1,-5.000 2.000 0,-3.000 2.000-1,-4.000 2.000 0</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1"/>
    </inkml:context>
    <inkml:brush xml:id="br0">
      <inkml:brushProperty name="width" value="0.03904" units="cm"/>
      <inkml:brushProperty name="height" value="0.03904" units="cm"/>
      <inkml:brushProperty name="color" value="#f2395b"/>
    </inkml:brush>
  </inkml:definitions>
  <inkml:trace contextRef="#ctx0" brushRef="#br0">32750.000 45170.000 563,'0.000'-11.000'57,"0.000"8.000"-6,0.000 9.000-6,0.000 10.000-6,0.000 2.000-6,2.000-1.000-5,0.000-3.000-6,2.000-1.000-5,-1.000 0.000-3,0.000 3.000-1,-2.000 4.000 1,0.000 2.000 0,-1.000 3.000-1,0.000 3.000-1,0.000 3.000 0,0.000 2.000-2,0.000 1.000 0,0.000-3.000-1,0.000-3.000-1,0.000-3.000 0,0.000-3.000-3,0.000-3.000-3,0.000-3.000-3,0.000-3.000-4,0.000 6.000-1,0.000 15.000 0,0.000 15.000-1,0.000 14.000 1,0.000 5.000 1,0.000-5.000-1,0.000-5.000 1,0.000-4.000 1,0.000-5.000-4,0.000-2.000-10,0.000-4.000-8,0.000-2.000-8,0.000-3.000-4,0.000-1.000 4,0.000-3.000 2,0.000-2.000 4,0.000-3.000 1,2.000-3.000 2,0.000-5.000 1,2.000-3.000 2,0.000-5.000-2,2.000-6.000-1,0.000-6.000-4,2.000-6.000-2</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2"/>
    </inkml:context>
    <inkml:brush xml:id="br0">
      <inkml:brushProperty name="width" value="0.04098" units="cm"/>
      <inkml:brushProperty name="height" value="0.04098" units="cm"/>
      <inkml:brushProperty name="color" value="#f2395b"/>
    </inkml:brush>
  </inkml:definitions>
  <inkml:trace contextRef="#ctx0" brushRef="#br0">33093.000 46627.000 536,'-2.000'-33.000'24,"-6.000"15.000"6,-4.000 13.000 8,-5.000 14.000 6,-3.000 8.000-1,1.000 1.000-10,-1.000 3.000-10,1.000 1.000-9,-1.000 1.000-7,1.000-1.000-1,-1.000-1.000-2,0.000 0.000-2,1.000-2.000 0,1.000 1.000 1,1.000-1.000 0,1.000 1.000 2,1.000-2.000 0,0.000-3.000 2,2.000-3.000 1,1.000-2.000 2,1.000-3.000 1,0.000 1.000-1,2.000 0.000-1,1.000 0.000 1,2.000 0.000 0,4.000 1.000 0,4.000 2.000 2,4.000 0.000 0,3.000 0.000 0,3.000-1.000-1,4.000 0.000-1,2.000-2.000-2,2.000 0.000-1,1.000 0.000-2,1.000 0.000-2,1.000 0.000-1,0.000-1.000-1,1.000 1.000 0,-1.000 0.000 2,1.000 0.000 1,-1.000 0.000-2,-1.000 0.000-5,-1.000-1.000-3,-1.000 1.000-5,-1.000 0.000-4,-1.000 0.000-5,-1.000 0.000-5,0.000 0.000-4,-3.000 0.000-7,-1.000 1.000-8,-2.000 1.000-10,-2.000 2.000-9</inkml:trace>
</inkml:ink>
</file>

<file path=ppt/ink/ink2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2"/>
    </inkml:context>
    <inkml:brush xml:id="br0">
      <inkml:brushProperty name="width" value="0.03623" units="cm"/>
      <inkml:brushProperty name="height" value="0.03623" units="cm"/>
      <inkml:brushProperty name="color" value="#f2395b"/>
    </inkml:brush>
  </inkml:definitions>
  <inkml:trace contextRef="#ctx0" brushRef="#br0">34845.000 47397.000 607,'-13.000'-1.000'4,"4.000"-2.000"10,6.000-2.000 10,5.000-2.000 9,3.000 0.000 3,3.000 1.000-2,3.000 0.000-2,4.000 2.000-2,0.000 0.000-2,-1.000 2.000-5,-1.000 0.000-2,0.000 2.000-5,-2.000 2.000-1,-1.000 4.000 0,-1.000 4.000 0,0.000 3.000 0,-3.000 3.000-3,-1.000 0.000-4,-2.000-1.000-4,-2.000 1.000-6,-2.000 0.000-2,-3.000 1.000-2,-4.000 1.000-2,-2.000 1.000-1,-2.000 0.000-2,0.000-3.000 2,1.000-1.000-1,-1.000-2.000 1,1.000-2.000 1,0.000-1.000 0,2.000 0.000 1,1.000-2.000 2,0.000 0.000-1,0.000 0.000 0,0.000 0.000 0,0.000-1.000 0,2.000 1.000 5,5.000-2.000 11,2.000-1.000 10,5.000 0.000 11,3.000-2.000 2,2.000-1.000-11,2.000 0.000-8,1.000-1.000-9,2.000-1.000-9,2.000 0.000-7,0.000 0.000-8,1.000 0.000-6,0.000 0.000-4,1.000 0.000-1,0.000 0.000 1,-1.000 0.000 1,1.000-1.000-1,0.000-1.000 2,-1.000 0.000 0,1.000-1.000 1</inkml:trace>
</inkml:ink>
</file>

<file path=ppt/ink/ink2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3"/>
    </inkml:context>
    <inkml:brush xml:id="br0">
      <inkml:brushProperty name="width" value="0.03791" units="cm"/>
      <inkml:brushProperty name="height" value="0.03791" units="cm"/>
      <inkml:brushProperty name="color" value="#f2395b"/>
    </inkml:brush>
  </inkml:definitions>
  <inkml:trace contextRef="#ctx0" brushRef="#br0">36911.000 46400.000 580,'-13.000'0.000'8,"8.000"0.000"18,7.000 0.000 17,6.000 0.000 17,5.000 0.000 3,3.000 0.000-10,3.000 0.000-10,4.000 0.000-10,0.000 0.000-7,1.000 0.000-5,-1.000 0.000-4,1.000 0.000-4,-1.000 0.000-4,1.000 0.000-5,-1.000 0.000-3,1.000 0.000-5,-2.000 0.000-5,-1.000 0.000-5,-3.000 0.000-6,-1.000 0.000-6,-2.000 0.000-2,-1.000 2.000 1,0.000 0.000 0,-2.000 2.000 0,-2.000 1.000-1,-2.000 3.000-3,-4.000 3.000-4,-2.000 4.000-2,-2.000-1.000-2,0.000-1.000 4,0.000-2.000 3,0.000-2.000 2</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3"/>
    </inkml:context>
    <inkml:brush xml:id="br0">
      <inkml:brushProperty name="width" value="0.03704" units="cm"/>
      <inkml:brushProperty name="height" value="0.03704" units="cm"/>
      <inkml:brushProperty name="color" value="#f2395b"/>
    </inkml:brush>
  </inkml:definitions>
  <inkml:trace contextRef="#ctx0" brushRef="#br0">37165.000 47700.000 593,'-28.000'0.000'16,"5.000"0.000"8,7.000 0.000 9,5.000 0.000 9,5.000 0.000 1,6.000 0.000-6,4.000 0.000-7,6.000 0.000-6,2.000 0.000-5,1.000 2.000-1,1.000 0.000-1,2.000 2.000-3,1.000-1.000-1,3.000-1.000 0,3.000 0.000-1,3.000-1.000 0,1.000-1.000-1,1.000 2.000 0,-1.000 0.000-2,1.000 1.000-1,-1.000 1.000-8,1.000 0.000-15,-1.000 0.000-17,0.000 0.000-15,1.000-1.000-9,-1.000 0.000-2,1.000-2.000 0,-1.000 0.000-1,-2.000-1.000 3,-5.000 2.000 11,-5.000 0.000 9,-4.000 2.000 11</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4"/>
    </inkml:context>
    <inkml:brush xml:id="br0">
      <inkml:brushProperty name="width" value="0.04342" units="cm"/>
      <inkml:brushProperty name="height" value="0.04342" units="cm"/>
      <inkml:brushProperty name="color" value="#f2395b"/>
    </inkml:brush>
  </inkml:definitions>
  <inkml:trace contextRef="#ctx0" brushRef="#br0">39689.000 47697.000 506,'-5.000'-7.000'9,"6.000"2.000"16,6.000 2.000 17,6.000 2.000 17,2.000 1.000 3,-1.000 0.000-12,-1.000 0.000-12,0.000 0.000-11,-1.000 0.000-6,1.000 0.000-3,1.000 0.000-2,1.000 0.000-2,2.000 0.000-1,2.000 0.000-1,1.000 0.000 0,3.000 0.000-1,-1.000 0.000 0,-1.000 0.000-2,-3.000 0.000 0,-1.000 0.000-1,1.000 0.000-2,5.000 0.000 0,5.000 0.000 0,5.000 0.000-2,2.000 0.000-1,1.000 0.000-1,-1.000 0.000-2,0.000 0.000 0,0.000 0.000-1,1.000 0.000-1,-1.000 0.000 0,0.000 0.000 0,0.000 0.000-1,1.000 2.000 1,-1.000 0.000 0,0.000 2.000 1,0.000-1.000-1,-1.000 0.000 0,-1.000-2.000-1,-1.000 0.000-1,-1.000-1.000 1,2.000 0.000 1,1.000 0.000 0,1.000 0.000 2,-1.000 0.000 0,0.000 0.000 0,-1.000 0.000 1,-1.000 0.000 0,0.000 0.000 0,-1.000 0.000 0,0.000 0.000 1,1.000 0.000 1,-2.000 0.000-1,-2.000 0.000 0,-1.000 0.000 1,-3.000 0.000-1,2.000 0.000 0,3.000 0.000-1,5.000 0.000 1,3.000 0.000 0,1.000-1.000-1,0.000 0.000 0,-1.000-2.000-1,-1.000 0.000 0,-1.000-1.000-1,0.000 2.000 1,1.000 0.000 0,-1.000 2.000-1,0.000 0.000 1,0.000-2.000 0,1.000-1.000-1,-1.000 0.000 1,0.000 0.000-1,1.000 0.000 0,-1.000 2.000-2,0.000 1.000-1,1.000-1.000 1,1.000-1.000-1,0.000 0.000 1,2.000-1.000 1,0.000-1.000 0,0.000 2.000 0,1.000 0.000 0,-1.000 2.000 0,-1.000 0.000 0,0.000 0.000 0,-1.000 0.000-1,-1.000 0.000 1,-1.000 0.000 0,0.000 0.000-1,1.000 0.000-1,-1.000 0.000-1,0.000 0.000-1,0.000 0.000 0,1.000 0.000-1,-1.000 0.000 0,0.000 0.000-1,-2.000 0.000 0,0.000 0.000 2,-1.000 0.000-1,-1.000 0.000 0,-1.000 0.000-1,-1.000 0.000-2,-1.000 0.000-2,-2.000 0.000 0,-1.000 2.000 0,-3.000 0.000 1,-1.000 2.000-1,-3.000 0.000-3,-1.000 0.000-6,-2.000-1.000-8,-2.000 1.000-6</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5"/>
    </inkml:context>
    <inkml:brush xml:id="br0">
      <inkml:brushProperty name="width" value="0.03771" units="cm"/>
      <inkml:brushProperty name="height" value="0.03771" units="cm"/>
      <inkml:brushProperty name="color" value="#f2395b"/>
    </inkml:brush>
  </inkml:definitions>
  <inkml:trace contextRef="#ctx0" brushRef="#br0">41933.000 44566.000 583,'-16.000'-7.000'4,"2.000"2.000"10,1.000 2.000 8,1.000 2.000 9,-1.000 2.000 1,0.000 2.000-10,-1.000 2.000-7,-1.000 2.000-10,-1.000 0.000-5,0.000-1.000-3,1.000-1.000-3,-1.000 0.000-3,1.000-2.000-1,0.000 0.000 4,2.000-2.000 3,1.000 0.000 3,1.000-1.000 1,0.000 0.000 2,2.000 0.000-1,1.000 0.000 1,1.000 1.000 3,2.000 2.000 5,2.000 2.000 4,2.000 2.000 5,1.000 1.000 2,2.000 1.000-3,0.000 2.000-3,2.000 0.000-3,0.000 2.000 0,0.000 3.000-1,-1.000 3.000 1,2.000 3.000 0,-2.000 2.000 0,-1.000 1.000 1,0.000 1.000 0,-2.000 1.000 0,0.000 0.000-1,0.000-1.000-1,0.000-1.000-2,0.000-1.000-1,0.000 0.000-2,0.000 3.000 0,0.000 1.000-2,0.000 2.000-1,0.000 1.000-1,0.000-3.000-2,0.000-2.000-1,0.000-1.000-1,0.000-3.000-1,0.000-1.000 0,0.000-3.000 1,0.000-1.000 0,2.000-3.000-6,2.000-4.000-13,4.000-5.000-13,2.000-2.000-12,3.000-6.000-7,1.000-6.000 0,3.000-6.000 0,2.000-5.000 0,-1.000-3.000 3,-3.000 4.000 6,-3.000 3.000 7,-2.000 3.000 6</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6"/>
    </inkml:context>
    <inkml:brush xml:id="br0">
      <inkml:brushProperty name="width" value="0.03514" units="cm"/>
      <inkml:brushProperty name="height" value="0.03514" units="cm"/>
      <inkml:brushProperty name="color" value="#f2395b"/>
    </inkml:brush>
  </inkml:definitions>
  <inkml:trace contextRef="#ctx0" brushRef="#br0">43265.000 44700.000 626,'0.000'30.000'109,"0.000"-3.000"-23,0.000-3.000-25,0.000-3.000-24,0.000-1.000-14,0.000 1.000-4,0.000 1.000-3,0.000 1.000-5,-1.000 1.000-4,-1.000 1.000-3,0.000 1.000-3,-1.000 1.000-5,-1.000 0.000-3,0.000 1.000-6,0.000-1.000-4,0.000 1.000-6,0.000-3.000-3,0.000-2.000-3,0.000-3.000-3,0.000-2.000-2</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1"/>
    </inkml:context>
    <inkml:brush xml:id="br0">
      <inkml:brushProperty name="width" value="0.07302" units="cm"/>
      <inkml:brushProperty name="height" value="0.07302" units="cm"/>
      <inkml:brushProperty name="color" value="#00bff3"/>
    </inkml:brush>
  </inkml:definitions>
  <inkml:trace contextRef="#ctx0" brushRef="#br0">61249.000 44885.000,'15.000'-16.000,"-15.000"1.000,0.000-1.000,0.000 24.000,0.000 0.000,-8.000 39.000,1.000 0.000,-1.000 15.000,0.000 1.000,8.000-16.000,0.000 0.000,0.000-24.000,0.000 1.000,23.000-32.000,1.000 0.000,15.000-55.000,1.000 1.000,-9.000-1.000,1.000 1.000,-17.000-1.000,1.000 0.000,-8.000 8.000,0.000 1.000,-24.000 22.000,0.000 1.000,-15.000 31.000,-1.000 0.000,-7.000 47.000,0.000 0.000,15.000 8.000,1.000 0.000,15.000-48.000,0.000 1.000,0.000 0.000</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6"/>
    </inkml:context>
    <inkml:brush xml:id="br0">
      <inkml:brushProperty name="width" value="0.02706" units="cm"/>
      <inkml:brushProperty name="height" value="0.02706" units="cm"/>
      <inkml:brushProperty name="color" value="#f2395b"/>
    </inkml:brush>
  </inkml:definitions>
  <inkml:trace contextRef="#ctx0" brushRef="#br0">43200.000 45497.000 812,'14.000'-15.000'-5,"-1.000"4.000"11,-2.000 3.000 11,-2.000 3.000 12,-1.000 1.000 4,2.000 2.000-4,0.000 0.000-4,1.000 2.000-3,1.000 0.000-5,0.000 0.000-6,-1.000 0.000-8,1.000 0.000-5,-1.000 0.000-6,-1.000 0.000-6,0.000 0.000-4,-2.000 0.000-5,0.000 0.000-7,0.000 2.000-6,0.000 0.000-7,0.000 2.000-7</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6"/>
    </inkml:context>
    <inkml:brush xml:id="br0">
      <inkml:brushProperty name="width" value="0.04602" units="cm"/>
      <inkml:brushProperty name="height" value="0.04602" units="cm"/>
      <inkml:brushProperty name="color" value="#f2395b"/>
    </inkml:brush>
  </inkml:definitions>
  <inkml:trace contextRef="#ctx0" brushRef="#br0">43982.000 43839.000 478,'0.000'-22.000'4,"0.000"1.000"8,0.000 2.000 8,0.000 3.000 8,0.000 3.000 7,0.000 8.000 4,0.000 7.000 5,0.000 6.000 4,0.000 5.000-1,0.000 3.000-6,0.000 3.000-6,0.000 4.000-6,0.000 1.000-5,0.000 4.000-3,0.000 3.000-4,0.000 3.000-2,0.000 2.000-3,0.000 0.000 1,0.000 2.000-1,0.000 1.000 1,-1.000 1.000-4,-1.000 2.000-6,0.000 2.000-5,-1.000 2.000-7,-1.000 3.000-6,0.000 6.000-8,0.000 4.000-8,0.000 5.000-8,0.000 2.000-3,2.000-3.000 0,0.000-1.000 2,2.000-2.000 0,0.000-5.000 2,0.000-8.000 5,0.000-8.000 4,0.000-8.000 4,0.000-6.000 1,0.000-5.000-5,0.000-5.000-2,0.000-4.000-4</inkml:trace>
</inkml:ink>
</file>

<file path=ppt/ink/ink2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6"/>
    </inkml:context>
    <inkml:brush xml:id="br0">
      <inkml:brushProperty name="width" value="0.03304" units="cm"/>
      <inkml:brushProperty name="height" value="0.03304" units="cm"/>
      <inkml:brushProperty name="color" value="#f2395b"/>
    </inkml:brush>
  </inkml:definitions>
  <inkml:trace contextRef="#ctx0" brushRef="#br0">44350.000 45634.000 665,'1.000'-15.000'5,"4.000"2.000"8,2.000 3.000 10,4.000 1.000 8,1.000 3.000 6,1.000 6.000 1,1.000 4.000 2,1.000 6.000 0,-1.000 2.000-2,-4.000 3.000-9,-4.000 2.000-8,-4.000 2.000-9,-3.000-1.000-6,0.000 1.000-5,-2.000-2.000-4,0.000-1.000-6,-1.000-1.000-3,0.000-1.000-1,0.000 0.000-2,0.000-2.000 0,0.000-1.000 1,0.000-1.000 4,0.000 0.000 5,1.000-2.000 5,1.000 0.000 2,5.000-2.000 3,6.000-1.000 1,4.000 0.000 2,3.000-2.000-2,0.000-2.000-6,-1.000-2.000-5,1.000-2.000-6,0.000-2.000-2,1.000-2.000 0,1.000-2.000 1,2.000-1.000 0,-2.000-2.000-5,-1.000 0.000-9,-3.000 0.000-9,-1.000 0.000-11,-2.000 1.000-1,-2.000 1.000 6,-2.000 0.000 5,-2.000 2.000 6</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7"/>
    </inkml:context>
    <inkml:brush xml:id="br0">
      <inkml:brushProperty name="width" value="0.05138" units="cm"/>
      <inkml:brushProperty name="height" value="0.05138" units="cm"/>
      <inkml:brushProperty name="color" value="#f2395b"/>
    </inkml:brush>
  </inkml:definitions>
  <inkml:trace contextRef="#ctx0" brushRef="#br0">45626.000 43625.000 428,'0.000'-22.000'5,"3.000"1.000"9,2.000 3.000 10,2.000 1.000 10,2.000 3.000 2,2.000 2.000-4,2.000 4.000-6,1.000 3.000-3,2.000 1.000-6,2.000 2.000-4,0.000 0.000-4,1.000 2.000-5,-1.000 1.000-4,-1.000 2.000-1,-2.000 2.000-4,-2.000 2.000-2,-3.000 0.000 0,-1.000 1.000 2,-2.000 0.000 2,-2.000 0.000 2,-1.000 0.000 3,0.000 2.000 1,0.000 0.000 2,0.000 1.000 2,-1.000 1.000 1,-1.000 2.000 0,0.000 0.000 0,-1.000 1.000 1,-1.000 1.000 2,0.000 1.000 5,0.000 1.000 6,0.000 1.000 4,0.000 1.000 2,0.000 0.000-2,0.000-1.000-3,0.000 1.000-1,0.000 0.000-3,1.000 1.000-2,2.000 1.000-1,0.000 1.000-3,1.000 0.000-1,0.000 1.000-2,0.000-1.000 0,0.000 1.000-2,0.000 0.000-1,0.000 1.000 0,0.000 1.000-1,0.000 1.000-1,-1.000-1.000-1,-1.000 0.000-1,0.000-1.000-1,-1.000 0.000-2,-1.000-2.000 0,0.000 1.000 0,0.000-1.000 0,0.000 1.000 0,0.000-1.000-1,0.000 1.000 1,0.000-1.000-1,0.000 1.000 0,-3.000-2.000 0,-2.000 0.000-1,-5.000-1.000 0,-4.000 0.000-1,-2.000-3.000-3,-1.000-3.000-4,-1.000-3.000-4,-1.000-2.000-5,-4.000-2.000-5,-4.000 1.000-5,-4.000 1.000-5,-6.000 2.000-5,0.000-2.000-2,3.000-1.000-1,5.000-2.000 1,3.000-2.000-1,4.000-1.000 0,1.000 0.000-2,3.000 0.000-2,1.000 0.000-1</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7"/>
    </inkml:context>
    <inkml:brush xml:id="br0">
      <inkml:brushProperty name="width" value="0.05" units="cm"/>
      <inkml:brushProperty name="height" value="0.05" units="cm"/>
      <inkml:brushProperty name="color" value="#f2395b"/>
    </inkml:brush>
  </inkml:definitions>
  <inkml:trace contextRef="#ctx0" brushRef="#br0">42975.000 49050.000 333,'49.000'20.000'167,"16.000"14.000"-1,16.000 15.000 1,16.000 15.000 0</inkml:trace>
</inkml:ink>
</file>

<file path=ppt/ink/ink2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8"/>
    </inkml:context>
    <inkml:brush xml:id="br0">
      <inkml:brushProperty name="width" value="0.04448" units="cm"/>
      <inkml:brushProperty name="height" value="0.04448" units="cm"/>
      <inkml:brushProperty name="color" value="#f2395b"/>
    </inkml:brush>
  </inkml:definitions>
  <inkml:trace contextRef="#ctx0" brushRef="#br0">42433.000 48531.000 494,'-23.000'-13.000'21,"4.000"3.000"4,3.000 4.000 4,3.000 4.000 4,1.000 2.000-1,0.000 2.000-5,1.000 0.000-6,-1.000 2.000-5,0.000 0.000-4,0.000 2.000-2,0.000 0.000-1,1.000 1.000-1,-1.000 1.000-2,0.000 0.000 1,0.000 0.000 0,1.000 0.000 0,-1.000-2.000 1,0.000-1.000 2,0.000-2.000 0,1.000-2.000 2,0.000 2.000 3,4.000 4.000 3,2.000 5.000 4,4.000 6.000 3,1.000 1.000 0,0.000 1.000-5,0.000-1.000-4,0.000 1.000-5,0.000 1.000-3,2.000 3.000-2,0.000 3.000 0,2.000 3.000-2,-1.000 2.000-1,0.000 0.000 1,-2.000 2.000-1,0.000 1.000 0,-1.000-3.000 0,0.000-5.000-1,0.000-7.000-1,0.000-5.000-1,0.000-2.000 0,0.000 3.000-2,0.000 4.000 0,0.000 2.000-1,0.000 0.000 0,0.000-3.000 1,0.000-3.000 1,0.000-3.000 1,0.000 0.000 0,0.000 2.000 0,0.000 1.000 1,0.000 3.000-1,0.000 0.000 0,0.000 1.000-1,0.000 0.000-2,0.000-1.000-2,0.000 0.000-2,0.000-2.000-3,0.000-3.000-3,0.000-1.000-3,2.000-3.000-10,5.000-4.000-19,6.000-4.000-19,4.000-4.000-18,1.000-3.000-2,-3.000-2.000 15,-2.000-2.000 15,-4.000-2.000 15</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8"/>
    </inkml:context>
    <inkml:brush xml:id="br0">
      <inkml:brushProperty name="width" value="0.03482" units="cm"/>
      <inkml:brushProperty name="height" value="0.03482" units="cm"/>
      <inkml:brushProperty name="color" value="#f2395b"/>
    </inkml:brush>
  </inkml:definitions>
  <inkml:trace contextRef="#ctx0" brushRef="#br0">43350.000 48750.000 631,'0.000'24.000'118,"0.000"-1.000"-27,0.000 1.000-28,0.000-1.000-28,0.000 1.000-15,0.000 3.000-4,0.000 1.000-4,0.000 3.000-4,0.000-1.000-4,0.000 0.000-2,0.000-1.000-5,0.000-1.000-2,0.000-1.000-2,0.000-1.000 0,0.000-1.000 0,0.000-1.000 0,0.000-2.000-9,0.000-3.000-19,0.000-3.000-18,0.000-2.000-18</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8"/>
    </inkml:context>
    <inkml:brush xml:id="br0">
      <inkml:brushProperty name="width" value="0.03236" units="cm"/>
      <inkml:brushProperty name="height" value="0.03236" units="cm"/>
      <inkml:brushProperty name="color" value="#f2395b"/>
    </inkml:brush>
  </inkml:definitions>
  <inkml:trace contextRef="#ctx0" brushRef="#br0">43500.000 49513.000 679,'8.000'-22.000'55,"0.000"6.000"-6,0.000 5.000-7,-1.000 5.000-5,2.000 2.000-6,2.000 2.000-3,2.000 0.000-3,1.000 2.000-3,2.000 0.000-4,0.000 0.000-8,-1.000 0.000-7,1.000 0.000-6,0.000 0.000-12,-1.000 0.000-17,1.000 0.000-17,0.000 0.000-16</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09"/>
    </inkml:context>
    <inkml:brush xml:id="br0">
      <inkml:brushProperty name="width" value="0.04875" units="cm"/>
      <inkml:brushProperty name="height" value="0.04875" units="cm"/>
      <inkml:brushProperty name="color" value="#f2395b"/>
    </inkml:brush>
  </inkml:definitions>
  <inkml:trace contextRef="#ctx0" brushRef="#br0">44232.000 48480.000 451,'-2.000'-21.000'5,"0.000"5.000"10,-4.000 4.000 10,0.000 6.000 9,-1.000 6.000 9,2.000 8.000 6,2.000 8.000 5,2.000 7.000 7,1.000 5.000-2,0.000 1.000-11,0.000 0.000-9,0.000 2.000-10,0.000 4.000-6,0.000 5.000-3,0.000 6.000-2,0.000 6.000-3,0.000 3.000-5,0.000-1.000-9,0.000 1.000-8,0.000 0.000-9,0.000 1.000-8,0.000 2.000-9,0.000 1.000-9,0.000 3.000-8,0.000-2.000-1,0.000-5.000 7,0.000-4.000 6,0.000-5.000 7,0.000-6.000 1,0.000-4.000-7,0.000-5.000-7,0.000-5.000-6</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0"/>
    </inkml:context>
    <inkml:brush xml:id="br0">
      <inkml:brushProperty name="width" value="0.04458" units="cm"/>
      <inkml:brushProperty name="height" value="0.04458" units="cm"/>
      <inkml:brushProperty name="color" value="#f2395b"/>
    </inkml:brush>
  </inkml:definitions>
  <inkml:trace contextRef="#ctx0" brushRef="#br0">45000.000 49315.000 493,'36.000'-7.000'98,"-5.000"2.000"-26,-7.000 2.000-26,-5.000 2.000-26,-5.000 2.000-14,-3.000 4.000-3,-3.000 2.000-3,-2.000 3.000-2,-3.000 4.000-3,-2.000 2.000 1,-2.000 3.000 0,-2.000 3.000 0,-2.000 1.000-1,0.000-1.000-1,-1.000-1.000 0,-1.000-1.000 0,-1.000-1.000-1,2.000-3.000 0,0.000-1.000 0,2.000-2.000 1,2.000-4.000 2,4.000-6.000 8,4.000-6.000 6,4.000-6.000 7,2.000-3.000 2,1.000-2.000-2,1.000 0.000-3,2.000-1.000-3,-1.000-1.000-5,1.000-1.000-11,0.000-2.000-9,-1.000 1.000-11,0.000-1.000-3,-2.000 4.000 5,-3.000 3.000 4,0.000 3.000 4,-3.000 0.000 1,-1.000 0.000-1,-1.000-2.000-3,0.000 0.000-1,0.000-1.000-1,2.000-1.000 1,2.000-1.000 1,2.000-2.000 2,-1.000 1.000 1,-1.000-1.000 0,-2.000 0.000 1,-2.000 1.000 1,-2.000 2.000 12,0.000 6.000 23,-2.000 6.000 22,0.000 6.000 23,-1.000 4.000 6,0.000 3.000-11,0.000 4.000-12,0.000 2.000-11,0.000 2.000-7,0.000 1.000-5,0.000 1.000-4,0.000 1.000-4,0.000 0.000-3,0.000-1.000-1,0.000-1.000 0,0.000 0.000-2,0.000-3.000-1,2.000 1.000-1,0.000-2.000-2,2.000-1.000-1,1.000-1.000-3,3.000-3.000-5,3.000-1.000-3,4.000-2.000-6,1.000-5.000-3,-1.000-8.000-4,1.000-8.000-5,0.000-7.000-3,-2.000-5.000 0,-3.000 1.000 3,-3.000-1.000 5,-2.000 1.000 3,-3.000-1.000 3,-2.000 1.000 1,-2.000-1.000 2,-2.000 1.000 2,-3.000 1.000-2,-4.000 4.000-4,-4.000 5.000-5,-3.000 3.000-5,-1.000 3.000-4,2.000 4.000-5,4.000 2.000-4,3.000 4.000-4</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1"/>
    </inkml:context>
    <inkml:brush xml:id="br0">
      <inkml:brushProperty name="width" value="0.07302" units="cm"/>
      <inkml:brushProperty name="height" value="0.07302" units="cm"/>
      <inkml:brushProperty name="color" value="#00bff3"/>
    </inkml:brush>
  </inkml:definitions>
  <inkml:trace contextRef="#ctx0" brushRef="#br0">61964.000 45466.000,'63.000'-16.000,"-40.000"16.000,1.000 0.000,-16.000 23.000,0.000 1.000,-16.000 39.000,0.000-1.000,-16.000 1.000,1.000 0.000,15.000-40.000,0.000 1.000,8.000-17.000,0.000 1.000,39.000-8.000,1.000 0.000,-9.000 8.000,0.000 0.000,-15.000 39.000,0.000 0.000,-32.000 55.000,0.000-1.000,-31.000-7.000,0.000 0.000,0.000-15.000,0.000-1.000,32.000-54.000,-1.000-1.000,8.000-7.000</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0"/>
    </inkml:context>
    <inkml:brush xml:id="br0">
      <inkml:brushProperty name="width" value="0.05263" units="cm"/>
      <inkml:brushProperty name="height" value="0.05263" units="cm"/>
      <inkml:brushProperty name="color" value="#f2395b"/>
    </inkml:brush>
  </inkml:definitions>
  <inkml:trace contextRef="#ctx0" brushRef="#br0">46558.000 48366.000 418,'29.000'-7.000'92,"-3.000"2.000"-25,-5.000 2.000-24,-3.000 2.000-25,-3.000 1.000-13,-1.000 2.000-3,0.000 0.000-1,-2.000 2.000-3,-1.000 0.000 1,-1.000 2.000 3,0.000 0.000 4,-2.000 1.000 4,-1.000 3.000 3,-2.000 4.000 5,-2.000 3.000 3,-2.000 5.000 4,-1.000 1.000 2,0.000-1.000-3,0.000-1.000-1,0.000-1.000-1,0.000 0.000-2,0.000-1.000-3,0.000 1.000-1,0.000-1.000-1,0.000 1.000-3,2.000 1.000 0,0.000 1.000 0,2.000 2.000-2,0.000-1.000 0,0.000 2.000-1,-1.000 1.000 0,1.000 1.000 0,0.000 1.000-2,0.000-1.000-2,0.000 0.000-3,0.000 1.000-1,-1.000-1.000-3,0.000-1.000 0,-2.000-1.000 0,0.000-1.000-1,-1.000-1.000 1,2.000-1.000 1,0.000-1.000 1,2.000-1.000 1,-2.000 0.000-2,-4.000 1.000-4,-4.000 1.000-4,-4.000 1.000-4,-3.000-1.000-1,-3.000-3.000 1,-3.000-3.000 3,-3.000-2.000 1,-3.000-3.000-4,-1.000 1.000-9,-3.000 0.000-10,-1.000 0.000-9,-1.000-2.000-3,1.000-1.000 1,1.000-2.000 2,1.000-2.000 2,3.000-2.000 0,3.000-1.000-4,4.000 0.000-2,5.000-1.000-3</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4"/>
    </inkml:context>
    <inkml:brush xml:id="br0">
      <inkml:brushProperty name="width" value="0.022" units="cm"/>
      <inkml:brushProperty name="height" value="0.022" units="cm"/>
      <inkml:brushProperty name="color" value="#000000"/>
    </inkml:brush>
  </inkml:definitions>
  <inkml:trace contextRef="#ctx0" brushRef="#br0">46750.000 45099.000 999,'234.000'-1.000'-86,"-49.000"-1.000"22,-49.000 0.000 22,-48.000-1.000 21,-33.000-1.000 12,-13.000 0.000 3,-13.000 0.000 1,-14.000 0.000 2</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5"/>
    </inkml:context>
    <inkml:brush xml:id="br0">
      <inkml:brushProperty name="width" value="0.04675" units="cm"/>
      <inkml:brushProperty name="height" value="0.04675" units="cm"/>
      <inkml:brushProperty name="color" value="#000000"/>
    </inkml:brush>
  </inkml:definitions>
  <inkml:trace contextRef="#ctx0" brushRef="#br0">49308.000 43502.000 470,'-8.000'-14.000'15,"2.000"1.000"1,1.000 2.000 1,0.000 2.000 2,0.000 2.000 0,0.000 0.000-1,-1.000 2.000-1,-1.000 1.000 0,-2.000 0.000-1,-2.000 0.000-1,-2.000 0.000 0,-1.000 0.000 0,-2.000 1.000-2,2.000 2.000-1,1.000 2.000-1,1.000 2.000-2,-1.000 1.000-1,-2.000 2.000 2,-1.000 0.000 0,-3.000 2.000 1,0.000 0.000-2,1.000 1.000-3,0.000 1.000-5,2.000 2.000-3,1.000-1.000-2,-1.000 1.000 2,0.000 0.000 1,1.000 0.000 1,0.000-1.000 0,4.000 1.000 2,3.000 0.000-1,3.000 0.000 1,0.000 0.000 1,2.000 1.000 0,-1.000 1.000 0,0.000 2.000 1,0.000-1.000 1,2.000 1.000 4,0.000 0.000 2,2.000-1.000 4,0.000 1.000 1,0.000 0.000 1,0.000-1.000 0,0.000 1.000 0,0.000 0.000 0,0.000 1.000-2,0.000 1.000-1,0.000 1.000-1,0.000 2.000-1,0.000 0.000-2,0.000 0.000-1,0.000 3.000-1,0.000-1.000-2,0.000 1.000-2,0.000-1.000 0,0.000 1.000-2,0.000-1.000-1,0.000 1.000-3,0.000-1.000-1,0.000 1.000-2,0.000-1.000-1,2.000 1.000 0,0.000-1.000 1,2.000 1.000 0,-1.000-1.000 0,-1.000-2.000 2,0.000 0.000 0,-1.000 0.000 0,-1.000-2.000 2,0.000-1.000-1,0.000-1.000 1,0.000-1.000 1,0.000-1.000-1,0.000-1.000 1,0.000 0.000 0,0.000-2.000 1,2.000-2.000-7,5.000-2.000-16,6.000-4.000-15,4.000-2.000-15,2.000-3.000-6,1.000-1.000 4,0.000 0.000 5,-1.000-1.000 3,-1.000-1.000 3,-2.000 0.000 2,-4.000 0.000 2,-3.000 0.000 1</inkml:trace>
</inkml:ink>
</file>

<file path=ppt/ink/ink2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7"/>
    </inkml:context>
    <inkml:brush xml:id="br0">
      <inkml:brushProperty name="width" value="0.03894" units="cm"/>
      <inkml:brushProperty name="height" value="0.03894" units="cm"/>
      <inkml:brushProperty name="color" value="#000000"/>
    </inkml:brush>
  </inkml:definitions>
  <inkml:trace contextRef="#ctx0" brushRef="#br0">50770.000 44345.000 564,'-3.000'-13.000'12,"-2.000"4.000"12,-5.000 6.000 12,-4.000 5.000 11,-1.000 3.000 2,1.000 5.000-8,1.000 4.000-8,0.000 4.000-9,1.000 2.000-4,-1.000 1.000-2,-1.000 1.000-1,-2.000 1.000-3,2.000 0.000 0,1.000 1.000-2,2.000-1.000 0,2.000 1.000-1,2.000-2.000-1,1.000-1.000-2,0.000-3.000-1,2.000-1.000-1,0.000-2.000-2,2.000-1.000-1,0.000 0.000-3,2.000-2.000 0,2.000-2.000-5,6.000-2.000-5,4.000-4.000-6,5.000-2.000-6,3.000-4.000-3,-1.000-2.000 2,1.000-4.000 1,0.000-2.000 1,-1.000-2.000 2,-1.000 1.000 3,-1.000-1.000 3,-1.000 0.000 2,-1.000 1.000 3,-2.000 0.000 1,-3.000 2.000 0,-1.000 1.000 1,-1.000 0.000 2,-2.000 0.000 3,-1.000 0.000 2,0.000 1.000 3,-1.000 0.000 5,2.000 4.000 7,0.000 2.000 9,1.000 4.000 8,1.000 3.000 1,-2.000 5.000-5,-1.000 5.000-5,0.000 6.000-5,-2.000 0.000-4,0.000-1.000-2,-2.000-3.000-2,0.000-1.000-3,-1.000-2.000-2,2.000-1.000-4,0.000-1.000-2,2.000 0.000-3,1.000-5.000-3,5.000-8.000-5,4.000-8.000-4,4.000-8.000-4,0.000-4.000-1,-1.000 1.000-1,-2.000-1.000 1,-3.000 1.000 1,-1.000-1.000 1,-2.000 1.000 4,-2.000-1.000 3,-2.000 0.000 4,-2.000 1.000 4,-1.000 1.000 1,0.000 1.000 3,-1.000 1.000 1,-2.000 0.000 3,-1.000 1.000 0,0.000-1.000 2,-1.000 0.000 0,-3.000 2.000 1,-4.000 2.000-2,-4.000 4.000-1,-3.000 3.000-2,-2.000 3.000-4,0.000 6.000-10,2.000 4.000-8,1.000 5.000-9,1.000 3.000-6,3.000 0.000-5,1.000 0.000-3,2.000-1.000-4,2.000-1.000 0,0.000-2.000 8,2.000-4.000 5,1.000-3.000 7</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7"/>
    </inkml:context>
    <inkml:brush xml:id="br0">
      <inkml:brushProperty name="width" value="0.03331" units="cm"/>
      <inkml:brushProperty name="height" value="0.03331" units="cm"/>
      <inkml:brushProperty name="color" value="#000000"/>
    </inkml:brush>
  </inkml:definitions>
  <inkml:trace contextRef="#ctx0" brushRef="#br0">52000.000 44881.000 660,'15.000'-7.000'14,"-1.000"1.000"-2,-1.000 0.000-4,0.000 2.000-2,-1.000 0.000 4,0.000 2.000 10,-1.000 0.000 12,1.000 2.000 10,-1.000 1.000 0,-2.000 4.000-11,-2.000 2.000-11,-2.000 3.000-11,-2.000 3.000-5,-1.000 0.000 1,0.000 1.000 0,-2.000 1.000 0,-1.000 1.000-1,-3.000 0.000-6,-4.000-1.000-4,-2.000 1.000-5,-2.000-1.000-2,0.000-1.000 1,0.000-1.000 1,1.000 0.000 1,-1.000-3.000 2,2.000-1.000 4,1.000-2.000 4,0.000-2.000 4,3.000-2.000 5,5.000-1.000 6,2.000 0.000 8,5.000-1.000 5,3.000-2.000 0,2.000-1.000-7,2.000 0.000-8,2.000-1.000-7,0.000-1.000-6,1.000 0.000 0,0.000 0.000-2,-1.000 0.000-2,1.000 1.000-3,-2.000 0.000-5,-1.000 2.000-5,0.000 0.000-6,-2.000 1.000-4,1.000 0.000-5,0.000 0.000-6,0.000 0.000-4</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8"/>
    </inkml:context>
    <inkml:brush xml:id="br0">
      <inkml:brushProperty name="width" value="0.05144" units="cm"/>
      <inkml:brushProperty name="height" value="0.05144" units="cm"/>
      <inkml:brushProperty name="color" value="#000000"/>
    </inkml:brush>
  </inkml:definitions>
  <inkml:trace contextRef="#ctx0" brushRef="#br0">52874.000 43200.000 427,'-11.000'0.000'6,"8.000"0.000"10,9.000 0.000 11,10.000 0.000 12,3.000 0.000-2,1.000 2.000-11,0.000 0.000-12,-1.000 2.000-11,0.000 0.000-7,-3.000 0.000-1,-1.000-1.000-1,-2.000 2.000 0,-2.000-2.000 1,-1.000 1.000 1,0.000 0.000 2,-2.000 0.000 1,-1.000 2.000 4,0.000 2.000 4,-2.000 3.000 4,0.000 3.000 5,-2.000 1.000 4,-1.000-1.000 1,0.000 0.000 3,-1.000-2.000 2,-1.000 1.000 0,0.000 1.000-3,0.000 3.000-3,0.000 2.000-3,0.000 1.000 0,0.000 3.000-1,0.000 1.000 0,0.000 3.000 0,0.000 0.000 0,0.000-1.000-1,0.000-1.000 0,0.000-1.000-1,0.000 0.000-1,2.000 1.000-2,0.000 1.000-1,1.000 1.000-1,1.000 0.000-2,0.000 0.000 0,0.000 1.000-1,0.000-1.000 0,0.000 1.000 0,0.000-1.000 0,0.000 0.000 0,0.000 1.000 0,-1.000-1.000-1,-1.000-1.000-4,0.000-1.000-5,-1.000-1.000-3,-2.000-1.000-1,-1.000 1.000-1,0.000-1.000 0,-1.000 1.000 0,-3.000-1.000-1,-4.000-1.000-4,-4.000-1.000-3,-3.000-1.000-3,-5.000 1.000-2,-3.000 3.000 1,-5.000 3.000 0,-3.000 3.000 0,-3.000 0.000 1,-1.000-3.000 1,0.000-4.000 0,-2.000-1.000 2,3.000-5.000-8,7.000-3.000-14,7.000-4.000-14,7.000-4.000-15</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19"/>
    </inkml:context>
    <inkml:brush xml:id="br0">
      <inkml:brushProperty name="width" value="0.04233" units="cm"/>
      <inkml:brushProperty name="height" value="0.04233" units="cm"/>
      <inkml:brushProperty name="color" value="#000000"/>
    </inkml:brush>
  </inkml:definitions>
  <inkml:trace contextRef="#ctx0" brushRef="#br0">49912.000 47478.000 519,'-41.000'8.000'-11,"10.000"-2.000"4,11.000-1.000 2,10.000 0.000 3,6.000-2.000 6,-2.000-1.000 8,0.000 0.000 8,-1.000-1.000 8,1.000-4.000 6,6.000-2.000 4,4.000-5.000 4,6.000-4.000 5,2.000 0.000-2,1.000 1.000-8,1.000 2.000-7,2.000 2.000-7,-1.000 2.000-5,-1.000 1.000-2,-1.000 0.000-3,0.000 2.000-3,-1.000 0.000-1,1.000 2.000 0,1.000 0.000 0,1.000 2.000-1,1.000 1.000-1,0.000 2.000 0,-1.000 2.000 0,1.000 2.000-2,0.000 0.000 1,0.000-1.000 0,-1.000-1.000 0,1.000 0.000 1,0.000 0.000-4,1.000 0.000-10,1.000 1.000-8,1.000 2.000-8,2.000-1.000-2,0.000-1.000 6,0.000-1.000 6,3.000 0.000 7,0.000-2.000 2,1.000 0.000 1,1.000-2.000-1,1.000 0.000 0,0.000-1.000 0,0.000 0.000 1,1.000 0.000-1,-1.000 0.000 0,1.000 0.000 1,1.000 0.000 2,1.000 0.000 2,1.000 0.000 1,1.000-1.000 0,1.000 0.000 0,0.000-2.000-2,2.000 0.000-1,0.000-1.000 0,-1.000 0.000-1,-1.000 0.000 0,-1.000 1.000 0,-2.000-1.000-1,0.000 2.000 1,-1.000 0.000-1,-1.000 2.000 0,-1.000-1.000-1,-1.000-1.000-1,-1.000 0.000-3,-1.000-1.000-3,0.000-1.000 1,-1.000 2.000 1,1.000 0.000 2,-1.000 2.000 2,1.000-1.000 0,-1.000-2.000 1,1.000-2.000 0,-1.000-2.000 0,0.000 0.000 0,-1.000 2.000 2,-1.000 3.000 0,-1.000 1.000 1,1.000 1.000 2,0.000 0.000 0,1.000 0.000 3,1.000 0.000 1,1.000 0.000 0,3.000 0.000-1,1.000 0.000-2,2.000 0.000-1,1.000 0.000-1,-1.000 0.000 0,-1.000 0.000 1,-1.000 0.000 0,-1.000 0.000-1,1.000 0.000-1,-1.000 0.000-1,1.000 0.000-1,-2.000 0.000-1,-1.000 0.000-2,-3.000 0.000-1,-1.000 0.000-1,-3.000 0.000-2,-1.000 0.000 1,-2.000 0.000-1,-2.000 0.000 0,-2.000 0.000 1,-1.000 0.000-1,-1.000 0.000 0,0.000 0.000 1,-4.000 0.000-6,-2.000 2.000-10,-6.000 0.000-12,-2.000 2.000-11</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20"/>
    </inkml:context>
    <inkml:brush xml:id="br0">
      <inkml:brushProperty name="width" value="0.03897" units="cm"/>
      <inkml:brushProperty name="height" value="0.03897" units="cm"/>
      <inkml:brushProperty name="color" value="#000000"/>
    </inkml:brush>
  </inkml:definitions>
  <inkml:trace contextRef="#ctx0" brushRef="#br0">50473.000 48513.000 564,'-15.000'-28.000'52,"2.000"9.000"-10,2.000 7.000-11,3.000 8.000-9,0.000 4.000-7,0.000 0.000-1,0.000 0.000-2,0.000 0.000-2,-1.000 0.000-4,-2.000 2.000-3,-1.000 0.000-4,-3.000 2.000-4,-2.000 1.000-1,-1.000 3.000 2,-3.000 4.000 3,-1.000 2.000 3,-1.000 0.000 0,4.000-1.000-2,3.000-2.000-3,3.000-2.000-3,2.000-2.000 2,0.000-1.000 6,2.000 0.000 5,1.000-1.000 5,0.000-1.000 2,0.000 1.000-3,0.000 1.000-1,0.000 2.000-4,2.000 1.000 1,2.000 1.000 1,4.000 3.000 1,3.000 2.000 2,1.000-1.000 0,1.000-1.000 0,2.000-2.000 0,0.000-2.000-1,0.000 0.000-1,0.000 3.000-1,-2.000 4.000-1,0.000 2.000-2,-2.000 5.000 1,-1.000 6.000 3,0.000 8.000 3,-2.000 7.000 3,0.000 1.000 0,0.000-6.000-4,0.000-4.000-4,0.000-5.000-3,0.000-5.000-3,0.000-3.000 1,0.000-5.000 0,0.000-3.000 0,0.000-2.000-3,0.000 0.000-4,0.000-1.000-4,0.000 1.000-4,4.000-2.000-11,6.000-2.000-15,7.000-4.000-16,7.000-2.000-16,2.000-3.000-2,-3.000-1.000 12,-3.000 0.000 11,-2.000-1.000 11,-4.000-1.000 9,-1.000 0.000 5,-2.000 0.000 4,-2.000 0.000 5</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21"/>
    </inkml:context>
    <inkml:brush xml:id="br0">
      <inkml:brushProperty name="width" value="0.04402" units="cm"/>
      <inkml:brushProperty name="height" value="0.04402" units="cm"/>
      <inkml:brushProperty name="color" value="#000000"/>
    </inkml:brush>
  </inkml:definitions>
  <inkml:trace contextRef="#ctx0" brushRef="#br0">51764.000 48831.000 499,'-1.000'-13.000'6,"-2.000"3.000"12,-2.000 4.000 12,-2.000 4.000 12,-2.000 5.000 1,-2.000 6.000-9,-2.000 5.000-11,-1.000 7.000-9,-3.000 4.000-5,-1.000 3.000 2,-3.000 3.000 0,-1.000 3.000 1,-2.000 0.000 1,2.000 0.000 0,1.000-1.000 2,1.000-1.000 0,1.000-1.000 1,3.000-2.000-1,1.000 0.000 1,3.000-1.000-1,1.000-2.000 0,4.000-3.000 0,2.000-3.000-1,4.000-2.000 0,5.000-5.000-7,8.000-5.000-11,7.000-5.000-12,9.000-4.000-12,3.000-5.000-5,1.000-6.000 3,-1.000-4.000 1,0.000-5.000 3,0.000-2.000 2,-1.000-1.000 1,-1.000 1.000 2,-1.000-1.000 3,-1.000 2.000 0,-1.000 1.000 2,-1.000 2.000 0,-1.000 3.000 1,-3.000 1.000 7,-3.000 4.000 13,-4.000 3.000 12,-4.000 3.000 14,-4.000 5.000 5,-3.000 8.000 2,-2.000 7.000 1,-3.000 9.000 0,-2.000 2.000-2,2.000-2.000-5,0.000-1.000-6,2.000-2.000-6,0.000-2.000-4,0.000-1.000-2,0.000-1.000-3,0.000-1.000-3,0.000-1.000-1,0.000-1.000-2,0.000 0.000 0,0.000-2.000-2,1.000-2.000-3,3.000-2.000-1,4.000-4.000-4,2.000-2.000-3,2.000-2.000-1,0.000 0.000-1,-1.000 0.000-1,1.000 0.000-1,0.000-2.000-1,0.000-2.000 0,-1.000-4.000 0,1.000-2.000 0,0.000-3.000 0,0.000-3.000 1,0.000-3.000 1,-1.000-3.000 0,0.000-2.000 1,-2.000 1.000 2,-2.000-1.000 2,-2.000 1.000 1,-2.000-1.000 2,-1.000 1.000 2,0.000-1.000 2,-1.000 1.000 1,-3.000-1.000 1,0.000 2.000 1,-3.000 1.000 0,-2.000 1.000 1,-1.000 2.000-2,-2.000 3.000-2,0.000 3.000-2,-1.000 2.000-3,-2.000 4.000-2,0.000 1.000-3,-1.000 2.000-2,-1.000 2.000-3,0.000 2.000-4,2.000 2.000-6,3.000 2.000-6,1.000 1.000-7,1.000 3.000-2,2.000 0.000-1,1.000 1.000 1,0.000 2.000-1,1.000-2.000 3,0.000-1.000 7,0.000-2.000 7,1.000-2.000 7</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2:22"/>
    </inkml:context>
    <inkml:brush xml:id="br0">
      <inkml:brushProperty name="width" value="0.05246" units="cm"/>
      <inkml:brushProperty name="height" value="0.05246" units="cm"/>
      <inkml:brushProperty name="color" value="#000000"/>
    </inkml:brush>
  </inkml:definitions>
  <inkml:trace contextRef="#ctx0" brushRef="#br0">53690.000 48250.000 419,'-18.000'0.000'6,"12.000"2.000"13,12.000 0.000 13,12.000 2.000 12,5.000-1.000 0,-1.000-1.000-10,-1.000 0.000-12,-1.000-1.000-12,-1.000-1.000-5,-3.000 2.000-1,-1.000 0.000-2,-2.000 2.000 0,-2.000-1.000 0,-1.000 1.000 0,0.000 0.000 2,-2.000 0.000-1,0.000 1.000 3,-2.000 2.000 4,-1.000 2.000 3,0.000 2.000 4,-2.000 1.000 1,-1.000 1.000 0,0.000 1.000 0,-1.000 1.000 0,-1.000 1.000-1,0.000 2.000 0,0.000 0.000-1,0.000 1.000-1,-1.000 1.000 0,-1.000 3.000-1,0.000 1.000 0,-1.000 3.000 0,-1.000 1.000 0,2.000 3.000-1,0.000 1.000 1,2.000 2.000 0,0.000 1.000-2,0.000-1.000-2,0.000-1.000-2,0.000-1.000-2,0.000-2.000-2,0.000-2.000 0,0.000-1.000-2,0.000-3.000 1,0.000 0.000-2,0.000-1.000 0,0.000 1.000-2,0.000-1.000 0,-1.000 1.000-2,0.000-1.000-2,-2.000 1.000-4,0.000-1.000-2,-2.000-2.000-2,-2.000-5.000 0,-2.000-4.000 1,-1.000-6.000 0,-4.000-2.000-2,-4.000 0.000-3,-3.000 0.000-5,-5.000 0.000-3,-3.000 1.000-4,-5.000 2.000-5,-3.000 1.000-5,-4.000 3.000-4,2.000 0.000-5,7.000-2.000-2,9.000-2.000-3,7.000-2.000-3</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2"/>
    </inkml:context>
    <inkml:brush xml:id="br0">
      <inkml:brushProperty name="width" value="0.07302" units="cm"/>
      <inkml:brushProperty name="height" value="0.07302" units="cm"/>
      <inkml:brushProperty name="color" value="#00bff3"/>
    </inkml:brush>
  </inkml:definitions>
  <inkml:trace contextRef="#ctx0" brushRef="#br0">62850.000 44144.000,'0.000'-16.000,"0.000"-7.000,0.000-1.000,8.000 17.000,0.000-1.000,23.000 0.000,1.000 0.000,7.000 32.000,0.000-1.000,-23.000 24.000,-1.000 0.000,-22.000 0.000,-1.000 0.000,-24.000-15.000,1.000-1.000,23.000-23.000,0.000 0.000,0.000-8.000,1.000 0.000,38.000 0.000,0.000 0.000,24.000 0.000,0.000 0.000,-15.000 0.000,-1.000 0.000,-31.000-8.000</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07"/>
    </inkml:context>
    <inkml:brush xml:id="br0">
      <inkml:brushProperty name="width" value="0.04102" units="cm"/>
      <inkml:brushProperty name="height" value="0.04102" units="cm"/>
      <inkml:brushProperty name="color" value="#00bff3"/>
    </inkml:brush>
  </inkml:definitions>
  <inkml:trace contextRef="#ctx0" brushRef="#br0">87675.000 21328.000 536,'-21.000'-1.000'0,"5.000"0.000"0,4.000-2.000 0,6.000 0.000 0,4.000 1.000 12,4.000 4.000 22,4.000 4.000 25,4.000 4.000 22,2.000 1.000 3,1.000-1.000-20,1.000 0.000-18,2.000-2.000-19,0.000 0.000-10,1.000 0.000-2,1.000-1.000-2,1.000 1.000-2,-1.000 0.000-12,-3.000 2.000-24,-2.000 0.000-23,-4.000 1.000-23,-2.000 2.000-5,-2.000 2.000 14,-3.000 1.000 14,0.000 3.000 13,-2.000 0.000 7,0.000-3.000-1,0.000-1.000-3,0.000-2.000-2</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08"/>
    </inkml:context>
    <inkml:brush xml:id="br0">
      <inkml:brushProperty name="width" value="0.0368" units="cm"/>
      <inkml:brushProperty name="height" value="0.0368" units="cm"/>
      <inkml:brushProperty name="color" value="#00bff3"/>
    </inkml:brush>
  </inkml:definitions>
  <inkml:trace contextRef="#ctx0" brushRef="#br0">87536.000 22357.000 597,'-15.000'0.000'5,"2.000"2.000"11,3.000 0.000 10,1.000 2.000 10,4.000-3.000 8,6.000-6.000 4,6.000-6.000 3,6.000-6.000 5,3.000-4.000-5,1.000-5.000-14,1.000-3.000-14,1.000-4.000-13,2.000-5.000-11,1.000-3.000-8,3.000-4.000-7,2.000-4.000-7,-1.000-2.000-7,0.000 0.000-5,-1.000 0.000-7,0.000 0.000-6,-4.000 5.000 2,-3.000 10.000 7,-5.000 10.000 9,-3.000 9.000 8,-2.000 5.000 1,0.000 1.000-3,0.000-1.000-4,0.000 0.000-4</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09"/>
    </inkml:context>
    <inkml:brush xml:id="br0">
      <inkml:brushProperty name="width" value="0.04506" units="cm"/>
      <inkml:brushProperty name="height" value="0.04506" units="cm"/>
      <inkml:brushProperty name="color" value="#00bff3"/>
    </inkml:brush>
  </inkml:definitions>
  <inkml:trace contextRef="#ctx0" brushRef="#br0">88550.000 19846.000 488,'-4.000'-7.000'7,"6.000"0.000"14,8.000 2.000 14,6.000 1.000 14,4.000 0.000 0,3.000 0.000-13,1.000 0.000-13,3.000 0.000-12,0.000 1.000-9,1.000 0.000-1,-1.000 2.000-1,1.000 0.000-3,-3.000 1.000-1,-3.000 0.000-4,-4.000 0.000-3,-5.000 0.000-3,-5.000 3.000-5,-10.000 6.000-8,-8.000 6.000-8,-9.000 5.000-8,-6.000 3.000 0,-3.000-1.000 8,-3.000-1.000 8,-3.000-1.000 7,0.000-1.000 6,1.000-3.000 2,3.000-1.000 2,2.000-2.000 2,2.000-3.000 6,2.000-2.000 8,4.000-4.000 9,3.000-2.000 8,5.000-2.000 7,5.000 0.000 4,6.000 0.000 5,6.000 0.000 4,5.000 0.000-2,5.000 0.000-7,5.000 0.000-9,5.000 0.000-8,3.000-2.000-5,-1.000-1.000-3,1.000-2.000-3,-1.000-1.000-2,-1.000-1.000-2,-3.000 2.000-3,-3.000 2.000-2,-3.000 2.000-3,-3.000 2.000-4,-4.000 4.000-7,-4.000 2.000-6,-4.000 4.000-6,-6.000 1.000-2,-6.000 3.000 2,-7.000 2.000 2,-7.000 1.000 3,-4.000 2.000 3,1.000 0.000 2,-1.000-1.000 5,1.000 1.000 2,-3.000 0.000 4,-5.000 3.000 3,-4.000 1.000 4,-6.000 3.000 2,0.000-1.000 5,4.000-1.000 3,3.000-3.000 5,5.000-1.000 3,4.000-3.000 4,3.000-3.000 1,5.000-3.000 2,3.000-2.000 1,5.000-4.000 2,6.000-1.000 3,6.000-2.000 2,6.000-2.000 3,7.000-2.000-2,8.000-2.000-8,7.000-2.000-7,9.000-1.000-8,4.000-3.000-5,2.000-2.000-2,2.000-2.000-2,2.000-1.000-3,1.000-2.000-1,2.000 2.000 2,1.000 1.000-1,0.000 1.000 2,0.000-1.000-2,-2.000 0.000-1,-2.000-1.000-2,-2.000-1.000-2,-3.000 0.000-2,-7.000 2.000-5,-6.000 3.000-4,-5.000 1.000-3,-6.000 1.000-4,-3.000 0.000-2,-4.000 0.000-4,-4.000 1.000-2,-3.000-3.000 0,-2.000-4.000 4,-2.000-4.000 3,-2.000-3.000 3,-3.000-4.000 3,-4.000-1.000 1,-4.000-3.000 2,-3.000-1.000 2,-4.000-2.000 2,-1.000-3.000 3,-3.000-1.000 1,-1.000-2.000 4,-1.000-1.000 1,3.000 0.000 1,1.000 0.000 0,3.000 0.000 2,0.000 2.000 2,2.000 5.000 3,1.000 5.000 4,1.000 5.000 3,2.000 4.000 4,2.000 5.000 6,4.000 3.000 6,3.000 4.000 5,1.000 11.000 6,2.000 19.000 6,0.000 19.000 5,2.000 18.000 7,-2.000 11.000-1,-4.000 1.000-3,-4.000 2.000-6,-3.000 3.000-3,-4.000-4.000-6,0.000-7.000-6,-1.000-8.000-5,-1.000-8.000-6,-3.000-1.000-8,-3.000 7.000-13,-5.000 7.000-13,-3.000 7.000-11,-3.000 1.000-8,-1.000-7.000-3,0.000-5.000-2,-2.000-6.000-3,0.000-5.000-1,0.000-4.000 3,0.000-4.000 3,-1.000-3.000 3,2.000-7.000 1,4.000-6.000 2,2.000-7.000 0,3.000-6.000 1</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09"/>
    </inkml:context>
    <inkml:brush xml:id="br0">
      <inkml:brushProperty name="width" value="0.03397" units="cm"/>
      <inkml:brushProperty name="height" value="0.03397" units="cm"/>
      <inkml:brushProperty name="color" value="#00bff3"/>
    </inkml:brush>
  </inkml:definitions>
  <inkml:trace contextRef="#ctx0" brushRef="#br0">90750.000 22050.000 647,'50.000'23.000'33,"-8.000"1.000"2,-9.000-1.000 4,-9.000 1.000 2,-4.000-2.000 1,1.000-1.000-1,1.000-3.000-3,1.000-1.000-1,-1.000-1.000-8,-2.000 0.000-13,-4.000-1.000-15,-3.000 1.000-12,-2.000-2.000-7,-2.000-1.000 3,-3.000-2.000 2,-1.000-2.000 2,-2.000-1.000-4,-4.000 0.000-10,-2.000-1.000-9,-3.000 1.000-11,-3.000-1.000-4,0.000 0.000 2,-2.000-2.000 0,0.000 0.000 2</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09"/>
    </inkml:context>
    <inkml:brush xml:id="br0">
      <inkml:brushProperty name="width" value="0.03933" units="cm"/>
      <inkml:brushProperty name="height" value="0.03933" units="cm"/>
      <inkml:brushProperty name="color" value="#00bff3"/>
    </inkml:brush>
  </inkml:definitions>
  <inkml:trace contextRef="#ctx0" brushRef="#br0">89181.000 23063.000 559,'-25.000'-8.000'45,"14.000"2.000"0,14.000 1.000 0,14.000 0.000-1,9.000 1.000-4,3.000 0.000-6,4.000 0.000-7,5.000 0.000-7,-1.000 0.000-5,-4.000 1.000-5,-3.000-1.000-4,-5.000 0.000-5,-3.000 0.000-5,-3.000 2.000-6,-3.000 0.000-6,-2.000 2.000-6,-3.000 1.000-3,-3.000 2.000 0,-1.000 2.000 0,-2.000 2.000-1,-4.000 1.000 2,-8.000 3.000 1,-6.000 2.000 2,-7.000 2.000 2,-5.000 1.000 1,-3.000 3.000 0,-3.000 1.000 1,-3.000 3.000 0,0.000-1.000 1,2.000-3.000 4,1.000-3.000 4,3.000-3.000 2,-1.000 0.000 6,-1.000 0.000 5,-2.000 1.000 7,-3.000 1.000 5,2.000 0.000 4,4.000-3.000 0,3.000-1.000 1,5.000-2.000-1,6.000-2.000 5,10.000 0.000 7,10.000-2.000 8,10.000 0.000 7,6.000-3.000 0,2.000-2.000-7,4.000-4.000-8,3.000-2.000-7,4.000-3.000-9,3.000-2.000-9,4.000-2.000-9,4.000-1.000-10,1.000-1.000-5,-3.000 0.000-4,-4.000 2.000-2,-2.000 1.000-3,-4.000 2.000-4,-5.000 2.000-6,-5.000 4.000-5,-5.000 3.000-5,-7.000-2.000-2,-10.000-2.000 1,-10.000-5.000 1,-10.000-4.000 1,-5.000 0.000 5,-1.000 1.000 10,-1.000 2.000 9,-1.000 2.000 9,1.000 2.000 7,1.000 2.000 5,3.000 3.000 4,1.000 1.000 6,2.000 1.000 2,3.000 0.000-2,1.000 0.000-1,3.000 0.000-1,1.000 0.000 5,2.000 1.000 13,2.000 2.000 13,2.000 0.000 12,1.000 2.000 4,0.000 0.000-6,0.000 1.000-7,0.000 2.000-5,1.000 1.000-6,1.000 1.000-4,0.000 3.000-4,2.000 2.000-5,-2.000 1.000-4,0.000 1.000 0,-3.000 1.000-3,-2.000 1.000-1,-2.000 1.000-3,-2.000 1.000-4,-2.000 1.000-2,-1.000 1.000-5,-3.000 2.000-4,-3.000 1.000-8,-4.000 3.000-5,-1.000 1.000-7,-2.000 0.000-7,1.000-3.000-6,0.000-3.000-6,3.000-3.000-7,0.000-3.000 1,4.000-3.000 8,3.000-3.000 9,3.000-2.000 9</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0"/>
    </inkml:context>
    <inkml:brush xml:id="br0">
      <inkml:brushProperty name="width" value="0.03938" units="cm"/>
      <inkml:brushProperty name="height" value="0.03938" units="cm"/>
      <inkml:brushProperty name="color" value="#00bff3"/>
    </inkml:brush>
  </inkml:definitions>
  <inkml:trace contextRef="#ctx0" brushRef="#br0">90550.000 24050.000 558,'16.000'9.000'6,"1.000"3.000"10,1.000 4.000 12,2.000 2.000 11,-3.000-1.000 1,-1.000-3.000-8,-4.000-4.000-8,-3.000-4.000-8,1.000 1.000-2,4.000 7.000 7,4.000 7.000 5,3.000 7.000 7,2.000 3.000 0,-1.000-1.000-5,-1.000-1.000-5,-1.000-1.000-5,-1.000-2.000-3,-2.000-3.000-3,-3.000-3.000-2,-1.000-3.000-3,-3.000-6.000-10,-4.000-8.000-19,-4.000-10.000-19,-4.000-8.000-20,-2.000-4.000-8,0.000 1.000 1,0.000 1.000 4,0.000 1.000 1</inkml:trace>
</inkml:ink>
</file>

<file path=ppt/ink/ink2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0"/>
    </inkml:context>
    <inkml:brush xml:id="br0">
      <inkml:brushProperty name="width" value="0.0561" units="cm"/>
      <inkml:brushProperty name="height" value="0.0561" units="cm"/>
      <inkml:brushProperty name="color" value="#00bff3"/>
    </inkml:brush>
  </inkml:definitions>
  <inkml:trace contextRef="#ctx0" brushRef="#br0">93354.000 20345.000 392,'0.000'-21.000'3,"0.000"3.000"8,0.000 5.000 8,0.000 3.000 6,0.000 4.000 9,0.000 4.000 7,0.000 4.000 9,0.000 4.000 8,0.000 5.000 0,0.000 7.000-10,0.000 7.000-8,0.000 7.000-9,0.000 5.000-6,0.000 2.000 1,0.000 4.000-2,0.000 2.000 0,-2.000 7.000-3,-2.000 10.000-2,-4.000 9.000-3,-2.000 11.000-4,-3.000 5.000-3,-3.000 4.000-2,-3.000 2.000-2,-3.000 4.000-3,-1.000 0.000-4,4.000-2.000-3,3.000-2.000-4,3.000-2.000-4,2.000-4.000-3,2.000-4.000-5,3.000-5.000-3,1.000-5.000-5,1.000-6.000-3,2.000-7.000-2,0.000-6.000-2,2.000-8.000-2,0.000-6.000-2,0.000-7.000 1,0.000-7.000 0,0.000-7.000 1</inkml:trace>
</inkml:ink>
</file>

<file path=ppt/ink/ink2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0"/>
    </inkml:context>
    <inkml:brush xml:id="br0">
      <inkml:brushProperty name="width" value="0.04587" units="cm"/>
      <inkml:brushProperty name="height" value="0.04587" units="cm"/>
      <inkml:brushProperty name="color" value="#00bff3"/>
    </inkml:brush>
  </inkml:definitions>
  <inkml:trace contextRef="#ctx0" brushRef="#br0">94302.000 21453.000 479,'5.000'-18.000'11,"-6.000"14.000"20,-6.000 12.000 21,-6.000 13.000 21,-4.000 8.000 3,-3.000 1.000-16,-3.000 2.000-15,-3.000 3.000-15,-3.000 1.000-11,-1.000 0.000-4,-2.000 2.000-5,-3.000 1.000-5,1.000-2.000-3,2.000-2.000-1,1.000-3.000-2,3.000-3.000-1,2.000-3.000-1,3.000-3.000 0,3.000-3.000-1,3.000-3.000 1,2.000-1.000 1,4.000-1.000 3,3.000 1.000 3,3.000 0.000 3,4.000-2.000 1,7.000-1.000 1,7.000-2.000 0,8.000-2.000 0,5.000-1.000 0,5.000-1.000-1,4.000 1.000 1,6.000 0.000 0,2.000 1.000-1,0.000 2.000-1,0.000 1.000-1,1.000 3.000-1,-1.000 1.000-4,2.000 1.000-11,0.000 2.000-8,2.000 0.000-10,-3.000-1.000-4,-6.000-1.000 0,-6.000-3.000 0,-5.000-1.000 0,-6.000-2.000-6,-3.000-2.000-11,-4.000-2.000-12,-4.000-2.000-11</inkml:trace>
</inkml:ink>
</file>

<file path=ppt/ink/ink2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1"/>
    </inkml:context>
    <inkml:brush xml:id="br0">
      <inkml:brushProperty name="width" value="0.04638" units="cm"/>
      <inkml:brushProperty name="height" value="0.04638" units="cm"/>
      <inkml:brushProperty name="color" value="#00bff3"/>
    </inkml:brush>
  </inkml:definitions>
  <inkml:trace contextRef="#ctx0" brushRef="#br0">96862.000 20650.000 474,'27.000'14.000'27,"-7.000"-1.000"-8,-8.000-2.000-6,-8.000-2.000-8,-4.000 1.000 2,2.000 5.000 11,0.000 5.000 11,2.000 6.000 11,-3.000 3.000-1,-6.000 4.000-14,-6.000 4.000-14,-6.000 5.000-15,-2.000 0.000-11,-1.000-2.000-10,0.000-2.000-10,1.000-2.000-9,1.000-3.000-3,2.000-7.000 8,4.000-5.000 5,3.000-7.000 8,2.000-3.000 4,0.000 0.000 5,2.000-2.000 4,1.000-1.000 5,1.000 2.000 8,3.000 2.000 11,4.000 3.000 13,2.000 3.000 12,2.000 3.000 3,-2.000 3.000-3,-1.000 3.000-4,0.000 3.000-4,-2.000 2.000-1,0.000 1.000 4,-2.000 1.000 3,0.000 0.000 4,-2.000 1.000 0,-2.000 1.000-2,-2.000-1.000-3,-2.000 0.000-2,-1.000 1.000-3,-2.000 1.000-3,0.000 0.000-2,-1.000 2.000-4,0.000-2.000-2,0.000-3.000-3,2.000-5.000-2,1.000-3.000-3,3.000-12.000-9,8.000-19.000-14,6.000-18.000-16,7.000-18.000-16,3.000-9.000-4,-1.000 4.000 4,-1.000 2.000 4,0.000 4.000 5,-2.000 2.000-2,-1.000 3.000-5,-1.000 3.000-8,0.000 3.000-5</inkml:trace>
</inkml:ink>
</file>

<file path=ppt/ink/ink2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2"/>
    </inkml:context>
    <inkml:brush xml:id="br0">
      <inkml:brushProperty name="width" value="0.05724" units="cm"/>
      <inkml:brushProperty name="height" value="0.05724" units="cm"/>
      <inkml:brushProperty name="color" value="#00bff3"/>
    </inkml:brush>
  </inkml:definitions>
  <inkml:trace contextRef="#ctx0" brushRef="#br0">97835.000 20356.000 384,'0.000'-14.000'1,"2.000"3.000"1,1.000 2.000 3,0.000 4.000 1,1.000 1.000 2,2.000 0.000 5,0.000 0.000 3,2.000 0.000 4,0.000 0.000 2,3.000 1.000-1,2.000-1.000 0,2.000 0.000 0,2.000 0.000-2,5.000 0.000-1,3.000 0.000-3,5.000 0.000-2,1.000-1.000-1,0.000 0.000-1,1.000-1.000 0,-1.000-1.000-1,0.000-1.000-2,-1.000 2.000-4,-2.000 1.000-5,1.000 0.000-3,-4.000 1.000-5,-3.000 0.000-4,-5.000 0.000-5,-3.000 1.000-5,-5.000-3.000-3,-4.000-4.000-3,-6.000-4.000-2,-4.000-3.000-2,-3.000-4.000 2,0.000 0.000 6,0.000-1.000 6,1.000-1.000 5,-1.000 0.000 6,2.000-1.000 4,0.000 1.000 4,2.000-1.000 4,0.000 2.000 3,0.000 3.000 3,0.000 3.000 2,0.000 3.000 4,0.000 6.000 8,-2.000 10.000 14,0.000 10.000 14,-1.000 9.000 14,-1.000 6.000 1,0.000 3.000-13,0.000 1.000-13,1.000 3.000-13,-3.000 2.000-8,0.000 4.000-2,-3.000 4.000-3,-2.000 4.000-3,0.000-1.000-1,-1.000-6.000-2,0.000-6.000-1,1.000-6.000-2,-5.000 3.000-5,-7.000 11.000-12,-9.000 10.000-10,-7.000 11.000-10,-2.000 1.000-4,6.000-10.000 4,4.000-10.000 5,5.000-10.000 5,5.000-7.000 4,3.000-5.000 6,4.000-5.000 5,5.000-5.000 4,4.000-4.000 4,6.000-4.000 2,6.000-4.000 1,6.000-4.000 3,8.000-5.000-2,9.000-6.000-2,10.000-5.000-2,10.000-7.000-4,5.000-2.000 0,-2.000 3.000-1,0.000 1.000 0,-2.000 3.000 1,-1.000 1.000-1,-2.000 1.000-1,-2.000 1.000 1,-1.000 1.000-1,-4.000 1.000 1,-6.000 4.000 1,-4.000 3.000 2,-5.000 2.000 1,-7.000 6.000 3,-12.000 8.000 5,-10.000 8.000 5,-11.000 7.000 5,-7.000 6.000 1,-3.000 1.000-2,-3.000 2.000-3,-3.000 3.000-3,-2.000 0.000 0,-3.000 0.000-1,-1.000 0.000-1,-2.000 1.000 1,1.000-2.000-2,4.000-2.000-3,3.000-1.000-4,5.000-3.000-2,3.000-2.000-2,5.000-3.000 1,3.000-3.000 2,5.000-3.000 0,4.000-3.000-2,6.000-2.000-2,6.000-4.000-3,6.000-3.000-4,4.000-2.000-2,5.000-2.000-2,3.000-2.000-1,5.000-2.000-2,2.000-1.000-1,1.000-2.000-2,1.000 0.000-2,1.000-1.000 0,0.000-2.000-2,0.000 0.000-1,1.000-1.000-1,-1.000-1.000-1,1.000-1.000 0,1.000 2.000 4,1.000 1.000 1,0.000 1.000 4,0.000-2.000-1,-3.000 0.000-3,-3.000-3.000-4,-3.000-1.000-2,-4.000-2.000 1,-3.000 2.000 4,-4.000 1.000 5,-4.000 1.000 5,-4.000 0.000 3,-1.000 2.000 4,-2.000 1.000 4,-2.000 1.000 3,-1.000 0.000 5,0.000 0.000 6,0.000 0.000 7,0.000 0.000 6,1.000 4.000 14,2.000 6.000 19,2.000 7.000 19,2.000 8.000 20,0.000 3.000 1,0.000 1.000-20,-2.000 1.000-19,0.000 1.000-19,-1.000 1.000-13,1.000 1.000-5,2.000 1.000-6,0.000 1.000-5,0.000-1.000-5,0.000-2.000-3,-2.000-1.000-5,0.000-2.000-3</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2"/>
    </inkml:context>
    <inkml:brush xml:id="br0">
      <inkml:brushProperty name="width" value="0.07302" units="cm"/>
      <inkml:brushProperty name="height" value="0.07302" units="cm"/>
      <inkml:brushProperty name="color" value="#00bff3"/>
    </inkml:brush>
  </inkml:definitions>
  <inkml:trace contextRef="#ctx0" brushRef="#br0">64000.000 44032.000,'0.000'-32.000,"24.000"32.000,-1.000 0.000,16.000 0.000,1.000 0.000,-17.000 8.000,1.000 0.000,-8.000 0.000</inkml:trace>
</inkml:ink>
</file>

<file path=ppt/ink/ink2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2"/>
    </inkml:context>
    <inkml:brush xml:id="br0">
      <inkml:brushProperty name="width" value="0.05925" units="cm"/>
      <inkml:brushProperty name="height" value="0.05925" units="cm"/>
      <inkml:brushProperty name="color" value="#00bff3"/>
    </inkml:brush>
  </inkml:definitions>
  <inkml:trace contextRef="#ctx0" brushRef="#br0">101620.000 19045.000 371,'-7.000'-3.000'97,"2.000"11.000"-16,2.000 11.000-14,2.000 11.000-17,1.000 8.000-7,0.000 5.000-3,0.000 4.000-1,0.000 5.000-3,-2.000 4.000-2,-4.000 0.000-4,-4.000 1.000-4,-3.000 2.000-4,-3.000-1.000-4,0.000 1.000-2,1.000 0.000-4,-1.000-1.000-2,0.000 0.000-5,0.000-2.000-3,1.000-2.000-3,-1.000-2.000-5,2.000-6.000-7,2.000-8.000-10,4.000-10.000-11,3.000-7.000-11,1.000-13.000-6,2.000-16.000-5,0.000-16.000-4,2.000-15.000-5,1.000-7.000 3,4.000 2.000 11,2.000 2.000 9,4.000 2.000 11,0.000 3.000 5,-1.000 3.000 0,-1.000 5.000 1,0.000 4.000-1</inkml:trace>
</inkml:ink>
</file>

<file path=ppt/ink/ink2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3"/>
    </inkml:context>
    <inkml:brush xml:id="br0">
      <inkml:brushProperty name="width" value="0.05734" units="cm"/>
      <inkml:brushProperty name="height" value="0.05734" units="cm"/>
      <inkml:brushProperty name="color" value="#00bff3"/>
    </inkml:brush>
  </inkml:definitions>
  <inkml:trace contextRef="#ctx0" brushRef="#br0">101613.000 18694.000 383,'7.000'-15.000'2,"1.000"1.000"5,0.000 0.000 4,0.000 2.000 4,0.000 1.000 3,0.000 2.000-1,0.000 3.000-1,-1.000 1.000 0,2.000 1.000 3,0.000 2.000 3,1.000 0.000 6,2.000 2.000 4,0.000 2.000 1,1.000 4.000-2,1.000 4.000-1,2.000 3.000-2,-2.000 5.000-1,-3.000 5.000 1,-3.000 5.000 0,-2.000 5.000 2,-3.000 5.000-2,-2.000 4.000-2,-2.000 6.000-2,-2.000 4.000-3,-3.000 3.000-3,-4.000 0.000-3,-4.000 0.000-3,-3.000 0.000-3,-4.000-1.000-2,0.000-1.000 0,-1.000 0.000-2,-1.000-2.000 0,-1.000 1.000-4,-1.000 0.000-4,-1.000 1.000-5,-1.000 2.000-5,0.000-1.000-5,-1.000-1.000-7,1.000 0.000-6,-1.000-2.000-6,1.000-1.000-5,-1.000-4.000-3,1.000-2.000-3,0.000-3.000-2,2.000-6.000 2,6.000-6.000 9,6.000-7.000 9,7.000-6.000 9,2.000-6.000 1,0.000 1.000-7,0.000-2.000-7,0.000 0.000-6</inkml:trace>
</inkml:ink>
</file>

<file path=ppt/ink/ink2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2:06:13"/>
    </inkml:context>
    <inkml:brush xml:id="br0">
      <inkml:brushProperty name="width" value="0.04882" units="cm"/>
      <inkml:brushProperty name="height" value="0.04882" units="cm"/>
      <inkml:brushProperty name="color" value="#00bff3"/>
    </inkml:brush>
  </inkml:definitions>
  <inkml:trace contextRef="#ctx0" brushRef="#br0">101111.000 24600.000 450,'0.000'44.000'42,"0.000"-6.000"0,0.000-6.000 0,0.000-5.000 0,0.000-2.000-1,-2.000 1.000-1,0.000 3.000-3,-2.000 1.000-1,0.000 1.000-3,1.000 1.000-4,-1.000-1.000-2,0.000 0.000-4,0.000 0.000-3,2.000-1.000-1,0.000-1.000-3,2.000-1.000-2,0.000-2.000-2,2.000-3.000-1,0.000-3.000-1,2.000-3.000-2,0.000-3.000-3,3.000-2.000-5,2.000-4.000-3,2.000-3.000-4,2.000-2.000-2,1.000-4.000 1,3.000-2.000 3,2.000-3.000 1,1.000-5.000-3,1.000-4.000-8,1.000-5.000-7,1.000-5.000-8,1.000-4.000 0,-1.000-3.000 7,1.000-3.000 7,-1.000-2.000 7,-1.000-2.000 4,-5.000 1.000 4,-3.000 2.000 4,-4.000 0.000 3,-3.000 2.000 1,-2.000 3.000 2,-3.000 3.000 0,0.000 3.000 0,-5.000 3.000 0,-6.000 1.000-2,-6.000 2.000-1,-5.000 3.000-2,-6.000 3.000-4,-5.000 6.000-8,-5.000 6.000-8,-5.000 6.000-7,0.000 4.000-7,2.000 3.000-7,3.000 4.000-7,3.000 2.000-8,4.000 0.000-1,5.000-1.000 3,5.000-2.000 3,5.000-2.000 3</inkml:trace>
</inkml:ink>
</file>

<file path=ppt/ink/ink2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1:28"/>
    </inkml:context>
    <inkml:brush xml:id="br0">
      <inkml:brushProperty name="width" value="0.952380955219269" units="cm"/>
      <inkml:brushProperty name="height" value="0.952380955219269" units="cm"/>
      <inkml:brushProperty name="color" value="#faf200"/>
      <inkml:brushProperty name="transparency" value="130"/>
      <inkml:brushProperty name="ignorePressure" value="0"/>
    </inkml:brush>
  </inkml:definitions>
  <inkml:trace contextRef="#ctx0" brushRef="#br0">24300.000 34000.000,'-50.000'-50.000,"25.000"0.000,0.000 0.000,0.000 25.000,0.000 0.000,25.000 0.000,0.000 0.000,0.000 0.000,0.000 0.000,-25.000-25.000,0.000 0.000,0.000 0.000,0.000 0.000,-25.000-50.000,0.000 0.000,50.000 25.000,0.000 0.000,0.000 25.000,0.000 0.000,0.000 0.000,0.000 0.000,50.000 25.000,0.000 0.000,0.000 0.000,0.000 0.000,0.000 50.000,0.000 0.000,25.000 50.000,0.000 0.000,-25.000 25.000,0.000 0.000,0.000-25.000,0.000 0.000,-50.000-25.000,0.000 0.000,25.000 50.000,0.000 0.000,-25.000-25.000,0.000 0.000,0.000 0.000,0.000 0.000,-50.000 25.000,0.000 0.000,0.000-25.000,0.000 0.000,-25.000-25.000,0.000 0.000,25.000-50.000,0.000 0.000,-25.000 0.000,0.000 0.000,75.000-75.000,0.000 0.000,25.000-100.000,0.000 0.000,125.000-50.000,0.000 0.000,-75.000 125.000</inkml:trace>
</inkml:ink>
</file>

<file path=ppt/ink/ink2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1:32"/>
    </inkml:context>
    <inkml:brush xml:id="br0">
      <inkml:brushProperty name="width" value="0.952380955219269" units="cm"/>
      <inkml:brushProperty name="height" value="0.952380955219269" units="cm"/>
      <inkml:brushProperty name="color" value="#17e68c"/>
      <inkml:brushProperty name="transparency" value="130"/>
      <inkml:brushProperty name="ignorePressure" value="0"/>
    </inkml:brush>
  </inkml:definitions>
  <inkml:trace contextRef="#ctx0" brushRef="#br0">35800.000 34350.000,'-300.000'150.000,"225.000"-250.000,0.000 0.000,25.000 25.000,0.000 0.000,-25.000 0.000,0.000 0.000,25.000 50.000,0.000 0.000,25.000 0.000,0.000 0.000,25.000-25.000,0.000 0.000,50.000-50.000,0.000 0.000,25.000-25.000,0.000 0.000,25.000 25.000,0.000 0.000,-25.000 25.000,0.000 0.000,25.000 50.000,0.000 0.000,-25.000 50.000,0.000 0.000,0.000 75.000,0.000 0.000,-25.000 0.000,0.000 0.000,-25.000 50.000,0.000 0.000,0.000 0.000,0.000 0.000,-25.000-50.000,0.000 0.000,-25.000-25.000,0.000 0.000,-25.000-50.000,0.000 0.000,0.000-25.000,0.000 0.000,25.000-25.000,0.000 0.000,0.000-25.000</inkml:trace>
</inkml:ink>
</file>

<file path=ppt/ink/ink2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1:39"/>
    </inkml:context>
    <inkml:brush xml:id="br0">
      <inkml:brushProperty name="width" value="0.952380955219269" units="cm"/>
      <inkml:brushProperty name="height" value="0.952380955219269" units="cm"/>
      <inkml:brushProperty name="color" value="#17e68c"/>
      <inkml:brushProperty name="transparency" value="130"/>
      <inkml:brushProperty name="ignorePressure" value="0"/>
    </inkml:brush>
  </inkml:definitions>
  <inkml:trace contextRef="#ctx0" brushRef="#br0">34250.000 47850.000,'-50.000'0.000,"-75.000"0.000,0.000 0.000,75.000 0.000,0.000 0.000,25.000-75.000,0.000 0.000,-25.000 25.000,0.000 0.000,25.000-25.000,0.000 0.000,25.000 0.000,0.000 0.000,25.000-50.000,0.000 0.000,25.000 25.000,0.000 0.000,-25.000 75.000,0.000 0.000,0.000 25.000,0.000 0.000,-25.000 25.000,0.000 0.000,0.000 25.000,0.000 0.000,50.000-25.000</inkml:trace>
</inkml:ink>
</file>

<file path=ppt/ink/ink2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1:44"/>
    </inkml:context>
    <inkml:brush xml:id="br0">
      <inkml:brushProperty name="width" value="0.952380955219269" units="cm"/>
      <inkml:brushProperty name="height" value="0.952380955219269" units="cm"/>
      <inkml:brushProperty name="color" value="#ff264a"/>
      <inkml:brushProperty name="transparency" value="130"/>
      <inkml:brushProperty name="ignorePressure" value="0"/>
    </inkml:brush>
  </inkml:definitions>
  <inkml:trace contextRef="#ctx0" brushRef="#br0">47850.000 59850.000,'0.000'-50.000,"50.000"25.000,0.000 0.000,0.000 0.000,0.000 0.000,-25.000 25.000,0.000 0.000,0.000-25.000,0.000 0.000,-25.000 0.000,0.000 0.000,25.000 0.000,0.000 0.000,0.000 0.000,0.000 0.000,0.000 50.000,0.000 0.000,0.000 50.000,0.000 0.000,0.000 0.000,0.000 0.000,25.000 0.000,0.000 0.000,-50.000 25.000,0.000 0.000,0.000 25.000,0.000 0.000,0.000 0.000,0.000 0.000,0.000 25.000,0.000 0.000,-50.000-50.000,0.000 0.000,25.000-25.000,0.000 0.000,-25.000-25.000,0.000 0.000,0.000 0.000,0.000 0.000,0.000-25.000,0.000 0.000,50.000-50.000,0.000 0.000,0.000-50.000,0.000 0.000,50.000 0.000</inkml:trace>
</inkml:ink>
</file>

<file path=ppt/ink/ink2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0"/>
    </inkml:context>
    <inkml:brush xml:id="br0">
      <inkml:brushProperty name="width" value="0.0438366569578648" units="cm"/>
      <inkml:brushProperty name="height" value="0.0438366569578648" units="cm"/>
      <inkml:brushProperty name="color" value="#f2395b"/>
      <inkml:brushProperty name="ignorePressure" value="0"/>
    </inkml:brush>
  </inkml:definitions>
  <inkml:trace contextRef="#ctx0" brushRef="#br0">38550.000 41250.000 501,'-2.000'123.000'127,"-3.000"-3.000"-29,-3.000-3.000-30,-2.000-2.000-29,-3.000-8.000-16,1.000-8.000-4,-1.000-10.000-3,1.000-9.000-4,-1.000 2.000-2,1.000 17.000 0,-1.000 15.000-2,1.000 16.000 0,1.000 7.000 0,3.000 1.000-2,3.000-1.000-1,4.000 1.000-1,-1.000 1.000 1,-3.000 3.000 0,-3.000 3.000 0,-2.000 4.000 2,-1.000-6.000-2,3.000-11.000-4,3.000-14.000-2,4.000-11.000-4,1.000-12.000-1,0.000-9.000 0,0.000-10.000 1,0.000-8.000-1,-2.000-26.000-2,-3.000-41.000-5,-3.000-40.000-6,-2.000-40.000-6,3.000-29.000-2,14.000-16.000 3,11.000-15.000 3,14.000-15.000 3,7.000-3.000 2,3.000 14.000 1,3.000 11.000 1,4.000 14.000 2,4.000 10.000 2,6.000 9.000 4,7.000 10.000 4,6.000 10.000 4,-4.000 11.000 2,-11.000 17.000 1,-14.000 15.000 0,-11.000 16.000 1,-6.000 9.000 2,4.000 3.000 1,3.000 3.000 3,3.000 4.000 2,1.000 1.000 1,1.000 0.000 1,-1.000 0.000 0,1.000 0.000 1,-3.000 3.000 0,-2.000 6.000 0,-3.000 7.000-2,-3.000 6.000 0,-2.000 4.000-2,0.000 4.000-1,0.000 3.000-1,0.000 3.000-1,-4.000 3.000-2,-5.000 3.000-2,-7.000 3.000-1,-5.000 4.000-2,-6.000 4.000-1,-3.000 6.000 0,-3.000 7.000-1,-2.000 6.000 0,-8.000 6.000 0,-8.000 6.000-1,-10.000 7.000 0,-9.000 6.000-1,-9.000 1.000 0,-5.000-3.000-1,-7.000-3.000 0,-5.000-2.000 0,-8.000-5.000-2,-5.000-2.000-2,-7.000-3.000-2,-5.000-3.000-3,-1.000-9.000-2,6.000-11.000-5,7.000-14.000-4,6.000-11.000-4,6.000-11.000-2,6.000-5.000-2,7.000-7.000 1,6.000-5.000-2,6.000-8.000-4,6.000-5.000-9,7.000-7.000-8,6.000-5.000-8</inkml:trace>
</inkml:ink>
</file>

<file path=ppt/ink/ink2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3"/>
    </inkml:context>
    <inkml:brush xml:id="br0">
      <inkml:brushProperty name="width" value="0.0382932983338833" units="cm"/>
      <inkml:brushProperty name="height" value="0.0382932983338833" units="cm"/>
      <inkml:brushProperty name="color" value="#f2395b"/>
      <inkml:brushProperty name="ignorePressure" value="0"/>
    </inkml:brush>
  </inkml:definitions>
  <inkml:trace contextRef="#ctx0" brushRef="#br0">51350.000 41350.000 574,'96.000'21.000'116,"-5.000"-5.000"-29,-7.000-7.000-26,-5.000-5.000-29,-8.000-3.000-15,-5.000 4.000-2,-7.000 3.000-2,-5.000 3.000-2,-4.000 1.000-5,0.000 1.000-6,0.000-1.000-8,0.000 1.000-7,-5.000 1.000-2,-9.000 3.000 1,-10.000 3.000 2,-8.000 4.000 1,-8.000 4.000 2,-2.000 6.000 1,-3.000 7.000 1,-3.000 6.000 1,-6.000 6.000 1,-5.000 6.000 4,-7.000 7.000 4,-5.000 6.000 2,-6.000 3.000 3,-3.000 0.000 3,-3.000 0.000 3,-2.000 0.000 3,-6.000 4.000 0,-6.000 10.000 0,-6.000 10.000-1,-6.000 9.000-2,-2.000 4.000 0,3.000 1.000-2,3.000-1.000-1,4.000 1.000-1,2.000-4.000-1,4.000-6.000 0,3.000-6.000-1,3.000-6.000 1,3.000-6.000-1,3.000-2.000 0,3.000-3.000-2,4.000-3.000 0,2.000-4.000-1,4.000-3.000 0,3.000-3.000-1,3.000-2.000 0,3.000-6.000-2,3.000-6.000 0,3.000-6.000 0,4.000-6.000-2,4.000-6.000 0,6.000-2.000 1,7.000-3.000 1,6.000-3.000 1,6.000-6.000-1,6.000-5.000-2,7.000-7.000-3,6.000-5.000-1,4.000-4.000-5,4.000 0.000-4,3.000 0.000-5,3.000 0.000-4,1.000-5.000-3,1.000-9.000-2,-1.000-10.000-1,1.000-8.000-2,-3.000-4.000 0,-2.000 3.000-1,-3.000 3.000 0,-3.000 4.000-1,-7.000 1.000 2,-9.000 0.000 2,-10.000 0.000 4,-8.000 0.000 2,-6.000 1.000 3,1.000 4.000 2,-1.000 3.000 2,1.000 3.000 2</inkml:trace>
</inkml:ink>
</file>

<file path=ppt/ink/ink2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4"/>
    </inkml:context>
    <inkml:brush xml:id="br0">
      <inkml:brushProperty name="width" value="0.0339769385755062" units="cm"/>
      <inkml:brushProperty name="height" value="0.0339769385755062" units="cm"/>
      <inkml:brushProperty name="color" value="#f2395b"/>
      <inkml:brushProperty name="ignorePressure" value="0"/>
    </inkml:brush>
  </inkml:definitions>
  <inkml:trace contextRef="#ctx0" brushRef="#br0">51750.000 43050.000 647,'-40.000'-24.000'65,"23.000"4.000"-6,22.000 3.000-5,22.000 3.000-6,16.000 1.000-6,14.000 1.000-9,11.000-1.000-8,14.000 1.000-9,7.000-3.000-7,3.000-2.000-8,3.000-3.000-6,4.000-3.000-8,-3.000 1.000-5,-5.000 6.000-2,-7.000 7.000-3,-5.000 6.000-3,-8.000 1.000-1,-5.000-3.000 1,-7.000-3.000 0,-5.000-2.000 2</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2"/>
    </inkml:context>
    <inkml:brush xml:id="br0">
      <inkml:brushProperty name="width" value="0.07302" units="cm"/>
      <inkml:brushProperty name="height" value="0.07302" units="cm"/>
      <inkml:brushProperty name="color" value="#00bff3"/>
    </inkml:brush>
  </inkml:definitions>
  <inkml:trace contextRef="#ctx0" brushRef="#br0">65150.000 45629.000,'16.000'-16.000,"23.000"8.000,0.000 0.000,39.000 8.000,1.000 0.000,38.000-8.000,1.000 0.000,0.000-7.000,-1.000-1.000,-15.000 16.000,0.000 0.000,-39.000 8.000,-1.000 0.000,-22.000 0.000,-1.000-1.000,-31.000 1.000</inkml:trace>
</inkml:ink>
</file>

<file path=ppt/ink/ink2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4"/>
    </inkml:context>
    <inkml:brush xml:id="br0">
      <inkml:brushProperty name="width" value="0.0435818433761597" units="cm"/>
      <inkml:brushProperty name="height" value="0.0435818433761597" units="cm"/>
      <inkml:brushProperty name="color" value="#f2395b"/>
      <inkml:brushProperty name="ignorePressure" value="0"/>
    </inkml:brush>
  </inkml:definitions>
  <inkml:trace contextRef="#ctx0" brushRef="#br0">53500.000 43650.000 504,'0.000'-47.000'45,"0.000"6.000"-9,0.000 7.000-7,0.000 6.000-9,0.000 1.000-3,0.000-3.000-2,0.000-3.000 0,0.000-2.000-1,0.000-3.000-1,0.000 1.000-4,0.000-1.000-3,0.000 1.000-3,-4.000 1.000-1,-5.000 3.000 0,-7.000 3.000 0,-5.000 4.000 0,-6.000 7.000 1,-3.000 13.000 1,-3.000 12.000 0,-2.000 13.000 1,-5.000 12.000 2,-2.000 13.000 2,-3.000 12.000 2,-3.000 13.000 3,-2.000 10.000 0,0.000 10.000 1,0.000 10.000 0,0.000 9.000 0,3.000 1.000-1,6.000-6.000-1,7.000-6.000-2,6.000-6.000-1,4.000-9.000 0,4.000-8.000 0,3.000-10.000 0,3.000-9.000 1,6.000-7.000-3,9.000-3.000-5,10.000-3.000-6,10.000-2.000-6,7.000-11.000-1,6.000-15.000 2,7.000-15.000 2,6.000-16.000 2,4.000-18.000-2,4.000-18.000-7,3.000-19.000-7,3.000-18.000-6,-1.000-9.000-3,-2.000 4.000 3,-3.000 3.000 2,-3.000 3.000 2,-7.000 7.000 2,-9.000 14.000 2,-10.000 11.000 4,-8.000 14.000 2,-8.000 19.000 11,-2.000 29.000 20,-3.000 28.000 20,-3.000 28.000 20,-2.000 10.000 3,0.000-5.000-13,0.000-7.000-12,0.000-5.000-13,3.000-4.000-9,6.000 0.000-5,7.000 0.000-4,6.000 0.000-6,3.000-4.000-4,0.000-5.000-6,0.000-7.000-7,0.000-5.000-5,1.000-6.000-6,4.000-3.000-4,3.000-3.000-5,3.000-2.000-4,-1.000-3.000-3,-2.000 1.000-1,-3.000-1.000-3,-3.000 1.000 0</inkml:trace>
</inkml:ink>
</file>

<file path=ppt/ink/ink2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5"/>
    </inkml:context>
    <inkml:brush xml:id="br0">
      <inkml:brushProperty name="width" value="0.0438422672450542" units="cm"/>
      <inkml:brushProperty name="height" value="0.0438422672450542" units="cm"/>
      <inkml:brushProperty name="color" value="#f2395b"/>
      <inkml:brushProperty name="ignorePressure" value="0"/>
    </inkml:brush>
  </inkml:definitions>
  <inkml:trace contextRef="#ctx0" brushRef="#br0">55000.000 43050.000 501,'-21.000'48.000'116,"10.000"-3.000"-26,10.000-3.000-26,9.000-2.000-26,2.000-1.000-13,-2.000 3.000-3,-3.000 3.000-2,-3.000 4.000-2,-1.000 1.000-2,4.000 0.000-2,3.000 0.000-1,3.000 0.000-3,-1.000 4.000-1,-2.000 10.000 0,-3.000 10.000 0,-3.000 9.000 0,-2.000 2.000-2,0.000-2.000-1,0.000-3.000-3,0.000-3.000-3,0.000-7.000-1,0.000-9.000-2,0.000-10.000-3,0.000-8.000-2,-2.000-4.000-1,-3.000 3.000 0,-3.000 3.000-1,-2.000 4.000 1,-6.000-6.000-4,-6.000-11.000-4,-6.000-14.000-4,-6.000-11.000-6,-2.000-11.000-1,3.000-5.000 0,3.000-7.000 1,4.000-5.000 1,1.000-14.000-1,0.000-18.000-1,0.000-19.000-1,0.000-18.000-2,-2.000-9.000 2,-3.000 4.000 3,-3.000 3.000 4,-2.000 3.000 3,-3.000 6.000 4,1.000 9.000 1,-1.000 10.000 3,1.000 10.000 2,2.000 8.000 3,7.000 10.000 4,6.000 10.000 2,7.000 9.000 4,0.000 9.000 7,-2.000 9.000 10,-3.000 10.000 12,-3.000 10.000 10,-2.000 7.000 3,0.000 6.000-5,0.000 7.000-5,0.000 6.000-5,1.000 6.000-4,4.000 6.000-4,3.000 7.000-4,3.000 6.000-5,3.000 1.000-3,3.000-3.000-5,3.000-3.000-3,4.000-2.000-5,1.000-5.000-4,0.000-2.000-7,0.000-3.000-5,0.000-3.000-6,3.000-6.000-3,6.000-5.000-2,7.000-7.000-2,6.000-5.000-2,3.000-8.000 3,0.000-5.000 4,0.000-7.000 7,0.000-5.000 4</inkml:trace>
</inkml:ink>
</file>

<file path=ppt/ink/ink2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6"/>
    </inkml:context>
    <inkml:brush xml:id="br0">
      <inkml:brushProperty name="width" value="0.0422068238258362" units="cm"/>
      <inkml:brushProperty name="height" value="0.0422068238258362" units="cm"/>
      <inkml:brushProperty name="color" value="#f2395b"/>
      <inkml:brushProperty name="ignorePressure" value="0"/>
    </inkml:brush>
  </inkml:definitions>
  <inkml:trace contextRef="#ctx0" brushRef="#br0">55900.000 43600.000 521,'48.000'25.000'88,"-3.000"0.000"-12,-3.000 0.000-13,-2.000 0.000-14,-3.000 0.000-9,1.000 0.000-6,-1.000 0.000-6,1.000 0.000-6,-3.000 4.000-4,-2.000 10.000-5,-3.000 10.000-4,-3.000 9.000-4,-2.000 2.000-1,0.000-2.000 2,0.000-3.000 3,0.000-3.000 1,-4.000-4.000-6,-5.000-3.000-13,-7.000-3.000-14,-5.000-2.000-14</inkml:trace>
</inkml:ink>
</file>

<file path=ppt/ink/ink2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6"/>
    </inkml:context>
    <inkml:brush xml:id="br0">
      <inkml:brushProperty name="width" value="0.0370902717113495" units="cm"/>
      <inkml:brushProperty name="height" value="0.0370902717113495" units="cm"/>
      <inkml:brushProperty name="color" value="#f2395b"/>
      <inkml:brushProperty name="ignorePressure" value="0"/>
    </inkml:brush>
  </inkml:definitions>
  <inkml:trace contextRef="#ctx0" brushRef="#br0">59000.000 41750.000 593,'-2.000'-40.000'8,"-3.000"23.000"17,-3.000 22.000 16,-2.000 22.000 16,-5.000 15.000 4,-2.000 9.000-9,-3.000 10.000-9,-3.000 10.000-9,-7.000 7.000-8,-9.000 6.000-4,-10.000 7.000-5,-8.000 6.000-5,-8.000 1.000-5,-2.000-3.000-5,-3.000-3.000-6,-3.000-2.000-4,1.000-6.000-2,6.000-6.000-2,7.000-6.000 1,6.000-6.000-1</inkml:trace>
</inkml:ink>
</file>

<file path=ppt/ink/ink2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7"/>
    </inkml:context>
    <inkml:brush xml:id="br0">
      <inkml:brushProperty name="width" value="0.0421662889420986" units="cm"/>
      <inkml:brushProperty name="height" value="0.0421662889420986" units="cm"/>
      <inkml:brushProperty name="color" value="#f2395b"/>
      <inkml:brushProperty name="ignorePressure" value="0"/>
    </inkml:brush>
  </inkml:definitions>
  <inkml:trace contextRef="#ctx0" brushRef="#br0">59000.000 41750.000 521,'25.000'-44.000'26,"0.000"13.000"3,0.000 12.000 1,0.000 13.000 3,3.000 7.000-1,6.000 4.000-2,7.000 3.000-2,6.000 3.000-2,4.000 4.000-1,4.000 7.000 1,3.000 6.000 0,3.000 7.000 0,-2.000 2.000-3,-6.000 1.000-7,-6.000-1.000-6,-6.000 1.000-8,-9.000 1.000-6,-8.000 3.000-4,-10.000 3.000-4,-9.000 4.000-5,-9.000 1.000-5,-5.000 0.000-5,-7.000 0.000-5,-5.000 0.000-6,-8.000-2.000-2,-5.000-3.000 0,-7.000-3.000 1,-5.000-2.000 1,-6.000-6.000 2,-3.000-6.000 3,-3.000-6.000 4,-2.000-6.000 3,-1.000-6.000 4,3.000-2.000 5,3.000-3.000 5,4.000-3.000 4,10.000-6.000 11,19.000-5.000 16,19.000-7.000 16,19.000-5.000 16,9.000-1.000 3,0.000 6.000-10,0.000 7.000-9,0.000 6.000-9,0.000 3.000-6,0.000 0.000-4,0.000 0.000-4,0.000 0.000-3,-4.000 4.000-3,-5.000 10.000-3,-7.000 10.000-3,-5.000 9.000-3,-11.000 7.000 0,-11.000 7.000 1,-14.000 6.000 2,-11.000 7.000 1,-12.000 7.000-3,-9.000 9.000-6,-10.000 10.000-7,-8.000 10.000-7,-4.000 0.000-1,3.000-5.000 5,3.000-7.000 3,4.000-5.000 6,4.000-9.000 2,6.000-9.000 3,7.000-10.000 2,6.000-8.000 3,12.000-12.000 4,19.000-12.000 9,19.000-13.000 9,19.000-12.000 7,18.000-16.000 3,19.000-19.000-4,19.000-18.000-3,19.000-19.000-4,9.000-7.000-2,0.000 7.000-1,0.000 6.000-3,0.000 7.000 0,-5.000 7.000-7,-9.000 9.000-9,-10.000 10.000-9,-8.000 10.000-11,-20.000 5.000-7,-28.000 4.000-5,-28.000 3.000-7,-27.000 3.000-5,-12.000 3.000 2,6.000 3.000 9,7.000 3.000 9,6.000 4.000 9,3.000 1.000 11,0.000 0.000 11,0.000 0.000 11,0.000 0.000 12,3.000 7.000 6,6.000 17.000 3,7.000 15.000 1,6.000 16.000 3,4.000 5.000-3,4.000-2.000-6,3.000-3.000-6,3.000-3.000-7,1.000 1.000-4,1.000 6.000 0,-1.000 7.000-2,1.000 6.000 0,-3.000 9.000-4,-2.000 13.000-7,-3.000 12.000-6,-3.000 13.000-6,-2.000-2.000-5,0.000-16.000 0,0.000-15.000-2,0.000-15.000 0,-4.000-12.000-2,-5.000-6.000 0,-7.000-6.000-1,-5.000-6.000-1,-6.000-7.000 1,-3.000-6.000 0,-3.000-6.000 2,-2.000-6.000 0,-5.000-7.000 1,-2.000-6.000-2,-3.000-6.000-1,-3.000-6.000-2,2.000-9.000 2,10.000-8.000 3,10.000-10.000 3,9.000-9.000 4,10.000-15.000 2,14.000-18.000 1,11.000-19.000 2,14.000-18.000 1,14.000-14.000 0,20.000-5.000 0,18.000-7.000 0,20.000-5.000-1,8.000 0.000 0,1.000 10.000-2,-1.000 10.000 0,1.000 9.000-3,-6.000 10.000 0,-8.000 14.000-2,-10.000 11.000-1,-9.000 14.000-2,-12.000 8.000 0,-11.000 7.000 1,-14.000 6.000 0,-11.000 7.000 0,-4.000 8.000 9,6.000 14.000 18,7.000 11.000 19,6.000 14.000 17,-1.000 5.000 4,-5.000 1.000-11,-7.000-1.000-12,-5.000 1.000-12,-8.000 2.000-7,-5.000 7.000-6,-7.000 6.000-5,-5.000 7.000-6,-9.000 5.000-3,-9.000 7.000-2,-10.000 6.000-2,-8.000 7.000-2,-8.000 0.000-1,-2.000-2.000 1,-3.000-3.000-1,-3.000-3.000 0,1.000-6.000 1,6.000-5.000 1,7.000-7.000 0,6.000-5.000 2,13.000-8.000 1,23.000-5.000 1,22.000-7.000 3,22.000-5.000 0,8.000-6.000 4,-2.000-3.000 3,-3.000-3.000 4,-3.000-2.000 5,-6.000-3.000 0,-5.000 1.000-1,-7.000-1.000-2,-5.000 1.000-2,-14.000 7.000-2,-18.000 16.000-1,-19.000 15.000-2,-18.000 17.000-1,-14.000 7.000-2,-5.000 0.000-1,-7.000 0.000 0,-5.000 0.000-2,-4.000 0.000 0,0.000 0.000 1,0.000 0.000 0,0.000 0.000 0,-4.000 0.000 1,-5.000 0.000 2,-7.000 0.000 2,-5.000 0.000 1,-1.000-2.000 1,6.000-3.000-1,7.000-3.000-1,6.000-2.000-1,21.000-9.000 6,39.000-12.000 12,36.000-13.000 11,39.000-12.000 14,24.000-10.000 0,13.000-6.000-10,12.000-6.000-9,13.000-6.000-11,7.000-4.000-5,4.000 1.000-3,3.000-1.000-2,3.000 1.000-2,4.000 1.000-3,7.000 3.000-3,6.000 3.000-2,7.000 4.000-3,-4.000 2.000-4,-12.000 4.000-4,-13.000 3.000-4,-12.000 3.000-5,-12.000 3.000-3,-8.000 3.000-1,-10.000 3.000-1,-9.000 4.000-2,-12.000-1.000-1,-11.000-3.000-1,-14.000-3.000-2,-11.000-2.000-1</inkml:trace>
</inkml:ink>
</file>

<file path=ppt/ink/ink2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8"/>
    </inkml:context>
    <inkml:brush xml:id="br0">
      <inkml:brushProperty name="width" value="0.0433919616043568" units="cm"/>
      <inkml:brushProperty name="height" value="0.0433919616043568" units="cm"/>
      <inkml:brushProperty name="color" value="#f2395b"/>
      <inkml:brushProperty name="ignorePressure" value="0"/>
    </inkml:brush>
  </inkml:definitions>
  <inkml:trace contextRef="#ctx0" brushRef="#br0">60950.000 41750.000 507,'-29.000'-29.000'2,"-5.000"-5.000"7,-7.000-7.000 5,-5.000-5.000 6,0.000 5.000 7,10.000 19.000 8,10.000 19.000 9,9.000 19.000 9,6.000 18.000 0,3.000 19.000-7,3.000 19.000-6,4.000 19.000-8,1.000 15.000-5,0.000 13.000-3,0.000 12.000-4,0.000 13.000-4,0.000 15.000-3,0.000 19.000-4,0.000 19.000-3,0.000 19.000-3,-5.000 24.000-7,-9.000 32.000-6,-10.000 31.000-9,-8.000 32.000-6,-4.000 13.000-6,3.000-3.000-1,3.000-3.000-2,4.000-2.000-3,2.000-3.000-4,4.000 1.000-6,3.000-1.000-7,3.000 1.000-7,3.000-35.000 3,3.000-69.000 11,3.000-68.000 11,4.000-69.000 12</inkml:trace>
</inkml:ink>
</file>

<file path=ppt/ink/ink2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9"/>
    </inkml:context>
    <inkml:brush xml:id="br0">
      <inkml:brushProperty name="width" value="0.0394147895276546" units="cm"/>
      <inkml:brushProperty name="height" value="0.0394147895276546" units="cm"/>
      <inkml:brushProperty name="color" value="#f2395b"/>
      <inkml:brushProperty name="ignorePressure" value="0"/>
    </inkml:brush>
  </inkml:definitions>
  <inkml:trace contextRef="#ctx0" brushRef="#br0">62150.000 41650.000 558,'73.000'-90.000'61,"-3.000"23.000"-8,-3.000 22.000-8,-2.000 22.000-10,-6.000 12.000-6,-6.000 3.000-4,-6.000 3.000-4,-6.000 4.000-5,-4.000 5.000-4,1.000 10.000-3,-1.000 10.000-4,1.000 9.000-3,-4.000 7.000-3,-6.000 7.000-4,-6.000 6.000-4,-6.000 7.000-2,-12.000 5.000-4,-15.000 7.000-2,-15.000 6.000-3,-16.000 7.000-2,-10.000-1.000-1,-3.000-6.000 1,-3.000-6.000 1,-2.000-6.000 0,-5.000-7.000 1,-2.000-6.000 1,-3.000-6.000 2,-3.000-6.000 1,1.000-9.000 3,6.000-8.000 4,7.000-10.000 6,6.000-9.000 4,18.000-10.000 6,32.000-9.000 4,31.000-10.000 6,32.000-8.000 4,11.000-3.000 2,-5.000 7.000-5,-7.000 6.000-2,-5.000 7.000-5,-11.000 8.000-2,-11.000 14.000-2,-14.000 11.000-1,-11.000 14.000-2,-15.000 8.000 0,-16.000 7.000 1,-15.000 6.000 1,-15.000 7.000 2,-9.000 0.000 0,1.000-2.000 0,-1.000-3.000 0,1.000-3.000-1,1.000-4.000 0,3.000-3.000-1,3.000-3.000 0,4.000-2.000-1,11.000-6.000-2,23.000-6.000-3,22.000-6.000-4,22.000-6.000-3,19.000-10.000-1,20.000-12.000 0,18.000-13.000 0,20.000-12.000 0,5.000-5.000 0,-6.000 3.000 2,-6.000 3.000 0,-6.000 4.000 0,-10.000 4.000 2,-12.000 6.000-1,-13.000 7.000 1,-12.000 6.000 0,-12.000 6.000 2,-8.000 6.000 3,-10.000 7.000 3,-9.000 6.000 2,-12.000 4.000 1,-11.000 4.000-1,-14.000 3.000-1,-11.000 3.000-2,-9.000 3.000-1,-3.000 3.000-4,-3.000 3.000-1,-2.000 4.000-4,-5.000 1.000-1,-2.000 0.000-1,-3.000 0.000-1,-3.000 0.000-2,-6.000 3.000 1,-5.000 6.000-1,-7.000 7.000 1,-5.000 6.000 0,-6.000 1.000 1,-3.000-3.000 1,-3.000-3.000 1,-2.000-2.000 1,5.000-6.000 2,16.000-6.000 4,15.000-6.000 3,17.000-6.000 3,27.000-13.000 10,41.000-19.000 15,40.000-18.000 14,42.000-19.000 16,21.000-10.000 1,3.000 1.000-11,3.000-1.000-10,4.000 1.000-12,1.000-1.000-9,0.000 1.000-7,0.000-1.000-7,0.000 1.000-8,-2.000 1.000-5,-3.000 3.000-6,-3.000 3.000-4,-2.000 4.000-6,-9.000 2.000-2,-12.000 4.000-1,-13.000 3.000-2,-12.000 3.000-1,-12.000 3.000 1,-8.000 3.000 0,-10.000 3.000 2,-9.000 4.000 0</inkml:trace>
</inkml:ink>
</file>

<file path=ppt/ink/ink2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19"/>
    </inkml:context>
    <inkml:brush xml:id="br0">
      <inkml:brushProperty name="width" value="0.0452402532100677" units="cm"/>
      <inkml:brushProperty name="height" value="0.0452402532100677" units="cm"/>
      <inkml:brushProperty name="color" value="#f2395b"/>
      <inkml:brushProperty name="ignorePressure" value="0"/>
    </inkml:brush>
  </inkml:definitions>
  <inkml:trace contextRef="#ctx0" brushRef="#br0">62350.000 43100.000 486,'-66.000'10.000'50,"19.000"23.000"7,19.000 22.000 6,19.000 22.000 6,9.000 13.000-3,0.000 7.000-11,0.000 6.000-12,0.000 7.000-11,0.000 7.000-8,0.000 9.000-5,0.000 10.000-3,0.000 10.000-5,-2.000 2.000-4,-3.000-3.000-5,-3.000-3.000-6,-2.000-2.000-4,-1.000-6.000-10,3.000-6.000-13,3.000-6.000-14,4.000-6.000-14,2.000-15.000-7,4.000-21.000 0,3.000-22.000-1,3.000-22.000 0</inkml:trace>
</inkml:ink>
</file>

<file path=ppt/ink/ink2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0"/>
    </inkml:context>
    <inkml:brush xml:id="br0">
      <inkml:brushProperty name="width" value="0.057142361998558" units="cm"/>
      <inkml:brushProperty name="height" value="0.057142361998558" units="cm"/>
      <inkml:brushProperty name="color" value="#f2395b"/>
      <inkml:brushProperty name="ignorePressure" value="0"/>
    </inkml:brush>
  </inkml:definitions>
  <inkml:trace contextRef="#ctx0" brushRef="#br0">64650.000 42700.000 385,'0.000'96.000'148,"0.000"-5.000"-32,0.000-7.000-31,0.000-5.000-33,0.000-1.000-18,0.000 6.000-5,0.000 7.000-4,0.000 6.000-6,0.000 6.000-3,0.000 6.000-1,0.000 7.000-2,0.000 6.000-2,0.000 1.000 0,0.000-3.000-1,0.000-3.000 0,0.000-2.000-1,1.000-8.000-1,4.000-8.000-5,3.000-10.000-3,3.000-9.000-5,-4.000-10.000-5,-8.000-9.000-9,-10.000-10.000-7,-9.000-8.000-8,-9.000-17.000-4,-5.000-21.000 0,-7.000-22.000 2,-5.000-22.000 0,-4.000-21.000-2,0.000-18.000-3,0.000-19.000-4,0.000-18.000-4,0.000-15.000 1,0.000-9.000 5,0.000-10.000 4,0.000-8.000 6,1.000 2.000 3,4.000 16.000 6,3.000 15.000 3,3.000 17.000 6,1.000 16.000 3,1.000 19.000 4,-1.000 19.000 3,1.000 19.000 4,1.000 13.000 6,3.000 10.000 10,3.000 10.000 11,4.000 9.000 9,2.000 9.000 5,4.000 9.000-2,3.000 10.000-2,3.000 10.000-2,-1.000 5.000-2,-2.000 4.000-3,-3.000 3.000-4,-3.000 3.000-3,-1.000 3.000-5,4.000 3.000-4,3.000 3.000-4,3.000 4.000-6,3.000-1.000-3,3.000-3.000-3,3.000-3.000-4,4.000-2.000-2,1.000-6.000-5,0.000-6.000-6,0.000-6.000-7,0.000-6.000-6,3.000-7.000-4,6.000-6.000-1,7.000-6.000-1,6.000-6.000-2</inkml:trace>
</inkml:ink>
</file>

<file path=ppt/ink/ink2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0"/>
    </inkml:context>
    <inkml:brush xml:id="br0">
      <inkml:brushProperty name="width" value="0.0458428449928761" units="cm"/>
      <inkml:brushProperty name="height" value="0.0458428449928761" units="cm"/>
      <inkml:brushProperty name="color" value="#f2395b"/>
      <inkml:brushProperty name="ignorePressure" value="0"/>
    </inkml:brush>
  </inkml:definitions>
  <inkml:trace contextRef="#ctx0" brushRef="#br0">65800.000 43450.000 479,'90.000'1.000'55,"-18.000"4.000"-5,-19.000 3.000-3,-18.000 3.000-4,-7.000 1.000-2,6.000 1.000 0,7.000-1.000 1,6.000 1.000 0,1.000 2.000-2,-3.000 7.000-4,-3.000 6.000-5,-2.000 7.000-4,-6.000 4.000-8,-6.000 3.000-13,-6.000 3.000-11,-6.000 4.000-13,-9.000-3.000-18,-8.000-5.000-21,-10.000-7.000-23,-9.000-5.000-21</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3"/>
    </inkml:context>
    <inkml:brush xml:id="br0">
      <inkml:brushProperty name="width" value="0.07302" units="cm"/>
      <inkml:brushProperty name="height" value="0.07302" units="cm"/>
      <inkml:brushProperty name="color" value="#00bff3"/>
    </inkml:brush>
  </inkml:definitions>
  <inkml:trace contextRef="#ctx0" brushRef="#br0">68513.000 44697.000,'0.000'-31.000,"0.000"23.000,0.000 0.000,23.000 8.000,1.000 0.000,23.000 31.000,0.000 1.000,16.000-1.000,-1.000 0.000,-14.000-7.000,-1.000-1.000,-8.000 1.000,0.000-1.000,-31.000 1.000,0.000-1.000,-32.000 9.000,1.000-1.000,-24.000 16.000,0.000 0.000,-63.000 63.000,0.000-1.000,39.000-38.000,1.000-1.000,54.000-46.000</inkml:trace>
</inkml:ink>
</file>

<file path=ppt/ink/ink2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2"/>
    </inkml:context>
    <inkml:brush xml:id="br0">
      <inkml:brushProperty name="width" value="0.0440802872180939" units="cm"/>
      <inkml:brushProperty name="height" value="0.0440802872180939" units="cm"/>
      <inkml:brushProperty name="color" value="#f2395b"/>
      <inkml:brushProperty name="ignorePressure" value="0"/>
    </inkml:brush>
  </inkml:definitions>
  <inkml:trace contextRef="#ctx0" brushRef="#br0">65900.000 48400.000 499,'-4.000'-83.000'6,"-5.000"34.000"12,-7.000 35.000 12,-5.000 35.000 13,-4.000 25.000 2,0.000 20.000-7,0.000 18.000-7,0.000 20.000-6,-4.000 13.000-5,-5.000 9.000-2,-7.000 10.000-2,-5.000 10.000-2,-4.000 11.000-2,0.000 17.000 0,0.000 15.000 0,0.000 16.000-1,3.000-5.000-2,6.000-25.000 0,7.000-25.000-3,6.000-25.000-1,3.000-11.000-1,0.000 3.000 1,0.000 3.000-1,0.000 4.000 0,3.000-4.000-1,6.000-9.000-2,7.000-10.000-2,6.000-8.000-1,9.000-12.000-1,13.000-12.000-1,12.000-13.000 0,13.000-12.000-1,9.000-9.000-1,6.000-2.000 0,7.000-3.000-1,6.000-3.000-1,7.000-10.000-1,10.000-16.000-1,10.000-15.000 0,9.000-15.000 0,4.000-15.000-2,1.000-12.000-1,-1.000-13.000-2,1.000-12.000-2,-3.000-7.000-1,-2.000 1.000-1,-3.000-1.000-2,-3.000 1.000 0,-9.000 1.000-1,-11.000 3.000 1,-14.000 3.000 2,-11.000 4.000 0,-11.000 2.000 2,-5.000 4.000 0,-7.000 3.000 2,-5.000 3.000 2,-8.000 6.000 4,-5.000 9.000 9,-7.000 10.000 8,-5.000 10.000 8,-4.000 10.000 7,0.000 13.000 4,0.000 12.000 3,0.000 13.000 4,0.000 9.000 0,0.000 6.000-4,0.000 7.000-4,0.000 6.000-5,-2.000 4.000-2,-3.000 4.000-3,-3.000 3.000-3,-2.000 3.000-2,-3.000 1.000-2,1.000 1.000-2,-1.000-1.000-3,1.000 1.000-1,-1.000-3.000-2,1.000-2.000 1,-1.000-3.000-1,1.000-3.000 1,7.000-7.000-5,16.000-9.000-11,15.000-10.000-11,17.000-8.000-10,8.000-15.000-3,4.000-19.000 5,3.000-18.000 4,3.000-19.000 6,-1.000-8.000 3,-2.000 3.000 3,-3.000 3.000 3,-3.000 4.000 3,-6.000 2.000 2,-5.000 4.000 1,-7.000 3.000 2,-5.000 3.000 2,-4.000 3.000 2,0.000 3.000 6,0.000 3.000 5,0.000 4.000 6,-4.000 7.000 6,-5.000 13.000 10,-7.000 12.000 9,-5.000 13.000 9,-4.000 10.000 0,0.000 10.000-6,0.000 10.000-8,0.000 9.000-7,0.000 2.000-6,0.000-2.000-1,0.000-3.000-3,0.000-3.000-3,0.000-4.000-3,0.000-3.000-4,0.000-3.000-3,0.000-2.000-3,0.000 0.000-4,0.000 7.000 0,0.000 6.000-1,0.000 7.000-1,-2.000-1.000 0,-3.000-6.000 1,-3.000-6.000 1,-2.000-6.000 1,-3.000-1.000 1,1.000 7.000-1,-1.000 6.000-1,1.000 7.000 0,2.000-10.000-10,7.000-25.000-18,6.000-25.000-18,7.000-25.000-18,2.000-13.000-7,1.000 1.000 4,-1.000-1.000 5,1.000 1.000 4</inkml:trace>
</inkml:ink>
</file>

<file path=ppt/ink/ink2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3"/>
    </inkml:context>
    <inkml:brush xml:id="br0">
      <inkml:brushProperty name="width" value="0.0279592480510473" units="cm"/>
      <inkml:brushProperty name="height" value="0.0279592480510473" units="cm"/>
      <inkml:brushProperty name="color" value="#f2395b"/>
      <inkml:brushProperty name="ignorePressure" value="0"/>
    </inkml:brush>
  </inkml:definitions>
  <inkml:trace contextRef="#ctx0" brushRef="#br0">66950.000 51100.000 786,'-46.000'4.000'41,"10.000"10.000"-7,10.000 10.000-6,9.000 9.000-6,4.000 6.000-5,1.000 3.000-4,-1.000 3.000-4,1.000 4.000-4,-1.000 4.000 0,1.000 6.000 3,-1.000 7.000 3,1.000 6.000 2,1.000 1.000-6,3.000-3.000-14,3.000-3.000-15,4.000-2.000-15,1.000-8.000-8,0.000-8.000-1,0.000-10.000-2,0.000-9.000-1</inkml:trace>
</inkml:ink>
</file>

<file path=ppt/ink/ink2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5"/>
    </inkml:context>
    <inkml:brush xml:id="br0">
      <inkml:brushProperty name="width" value="0.0370833352208138" units="cm"/>
      <inkml:brushProperty name="height" value="0.0370833352208138" units="cm"/>
      <inkml:brushProperty name="color" value="#f2395b"/>
      <inkml:brushProperty name="ignorePressure" value="0"/>
    </inkml:brush>
  </inkml:definitions>
  <inkml:trace contextRef="#ctx0" brushRef="#br0">67150.000 50850.000 593,'-24.000'50.000'87,"4.000"0.000"-18,3.000 0.000-19,3.000 0.000-18,1.000-2.000-11,1.000-3.000-2,-1.000-3.000-2,1.000-2.000-4,-3.000 2.000 0,-2.000 9.000 0,-3.000 10.000 0,-3.000 10.000 1,-2.000 2.000-2,0.000-3.000-6,0.000-3.000-5,0.000-2.000-6,1.000-5.000-1,4.000-2.000 1,3.000-3.000 2,3.000-3.000 1,-1.000-6.000 0,-2.000-5.000-2,-3.000-7.000-2,-3.000-5.000-2,4.000-15.000-4,13.000-22.000-6,12.000-22.000-5,13.000-21.000-6,6.000-12.000-1,0.000 1.000 4,0.000-1.000 5,0.000 1.000 4,3.000-1.000 3,6.000 1.000 1,7.000-1.000 0,6.000 1.000 0,-2.000 4.000 2,-9.000 9.000 0,-10.000 10.000 2,-8.000 10.000 1,-4.000 4.000 1,3.000 0.000 3,3.000 0.000 2,4.000 0.000 3,5.000-4.000 1,10.000-5.000 0,10.000-7.000 2,9.000-5.000 1,2.000-4.000-1,-2.000 0.000 0,-3.000 0.000-1,-3.000 0.000-1,-6.000 3.000 0,-5.000 6.000 0,-7.000 7.000-1,-5.000 6.000 1,-4.000 4.000 1,0.000 4.000 4,0.000 3.000 3,0.000 3.000 4,-4.000 6.000 4,-5.000 9.000 5,-7.000 10.000 5,-5.000 10.000 6,-4.000 7.000 0,0.000 6.000-5,0.000 7.000-4,0.000 6.000-5,-2.000 1.000-4,-3.000-3.000-2,-3.000-3.000-4,-2.000-2.000-3,-3.000-3.000-1,1.000 1.000-1,-1.000-1.000-1,1.000 1.000-1,1.000 1.000-1,3.000 3.000 0,3.000 3.000-2,4.000 4.000 0,1.000 1.000 0,0.000 0.000-1,0.000 0.000 0,0.000 0.000-1,0.000-2.000-3,0.000-3.000-8,0.000-3.000-8,0.000-2.000-7,3.000-5.000-6,6.000-2.000-5,7.000-3.000-4,6.000-3.000-5</inkml:trace>
</inkml:ink>
</file>

<file path=ppt/ink/ink2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6"/>
    </inkml:context>
    <inkml:brush xml:id="br0">
      <inkml:brushProperty name="width" value="0.0456920452415943" units="cm"/>
      <inkml:brushProperty name="height" value="0.0456920452415943" units="cm"/>
      <inkml:brushProperty name="color" value="#f2395b"/>
      <inkml:brushProperty name="ignorePressure" value="0"/>
    </inkml:brush>
  </inkml:definitions>
  <inkml:trace contextRef="#ctx0" brushRef="#br0">69350.000 47850.000 481,'-44.000'-33.000'58,"13.000"34.000"-8,12.000 35.000-8,13.000 35.000-7,2.000 18.000-4,-5.000 3.000-4,-7.000 3.000-2,-5.000 4.000-2,-4.000 7.000-2,0.000 13.000 0,0.000 12.000 1,0.000 13.000-1,-2.000 13.000-1,-3.000 17.000-3,-3.000 15.000-2,-2.000 16.000-3,-5.000 4.000-2,-2.000-6.000-2,-3.000-6.000-2,-3.000-6.000-1,1.000-7.000-3,6.000-6.000-2,7.000-6.000-3,6.000-6.000-3,4.000-12.000-1,4.000-15.000 0,3.000-15.000 0,3.000-16.000 0,1.000-12.000-1,1.000-5.000-1,-1.000-7.000-2,1.000-5.000-1,1.000-20.000-2,3.000-31.000-5,3.000-31.000-3,4.000-31.000-3,8.000-29.000-3,17.000-24.000 2,15.000-26.000 0,16.000-24.000 0,9.000-13.000 1,3.000 0.000-1,3.000 0.000-1,4.000 0.000-1,-1.000 6.000 2,-3.000 13.000 4,-3.000 12.000 5,-2.000 13.000 4,2.000 6.000 4,9.000 0.000 4,10.000 0.000 4,10.000 0.000 4,-4.000 7.000 2,-16.000 17.000-1,-15.000 15.000 1,-15.000 16.000 0,-9.000 9.000 3,1.000 3.000 6,-1.000 3.000 6,1.000 4.000 5,-4.000 7.000 4,-6.000 13.000-1,-6.000 12.000 0,-6.000 13.000 0,-6.000 10.000-1,-2.000 10.000-3,-3.000 10.000-3,-3.000 9.000-3,-6.000 6.000-2,-5.000 3.000-3,-7.000 3.000-3,-5.000 4.000-3,-9.000 2.000-2,-9.000 4.000-2,-10.000 3.000-2,-8.000 3.000-1,-6.000-1.000-1,1.000-2.000-1,-1.000-3.000 0,1.000-3.000-1,-1.000-7.000-1,1.000-9.000-3,-1.000-10.000-3,1.000-8.000-3,2.000-9.000-2,7.000-6.000-2,6.000-6.000-1,7.000-6.000-3,4.000-7.000 0,3.000-6.000 1,3.000-6.000 0,4.000-6.000 0,2.000-9.000 1,4.000-8.000 2,3.000-10.000 0,3.000-9.000 1,3.000-5.000 2,3.000 0.000 2,3.000 0.000 3,4.000 0.000 2,2.000 3.000 3,4.000 6.000 5,3.000 7.000 5,3.000 6.000 5,3.000 7.000 5,3.000 10.000 9,3.000 10.000 8,4.000 9.000 7,1.000 7.000 3,0.000 7.000-3,0.000 6.000-2,0.000 7.000-3,1.000 5.000-3,4.000 7.000-3,3.000 6.000-3,3.000 7.000-3,4.000 2.000-3,7.000 1.000-3,6.000-1.000-4,7.000 1.000-3,4.000-1.000-4,3.000 1.000-1,3.000-1.000-3,4.000 1.000-1,1.000-3.000-6,0.000-2.000-7,0.000-3.000-8,0.000-3.000-7,-4.000-6.000-5,-5.000-5.000-4,-7.000-7.000-3,-5.000-5.000-2,-6.000-6.000 0,-3.000-3.000 4,-3.000-3.000 6,-2.000-2.000 4</inkml:trace>
</inkml:ink>
</file>

<file path=ppt/ink/ink2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7"/>
    </inkml:context>
    <inkml:brush xml:id="br0">
      <inkml:brushProperty name="width" value="0.0346341691911221" units="cm"/>
      <inkml:brushProperty name="height" value="0.0346341691911221" units="cm"/>
      <inkml:brushProperty name="color" value="#f2395b"/>
      <inkml:brushProperty name="ignorePressure" value="0"/>
    </inkml:brush>
  </inkml:definitions>
  <inkml:trace contextRef="#ctx0" brushRef="#br0">71050.000 49750.000 635,'25.000'-46.000'82,"0.000"10.000"-19,0.000 10.000-19,0.000 9.000-19,10.000 4.000-8,23.000 1.000 3,22.000-1.000 4,22.000 1.000 3,7.000 1.000-2,-6.000 3.000-6,-6.000 3.000-6,-6.000 4.000-8,-7.000 1.000-5,-6.000 0.000-6,-6.000 0.000-6,-6.000 0.000-6,-9.000 3.000-3,-8.000 6.000 2,-10.000 7.000 0,-9.000 6.000 1,-9.000 4.000-4,-5.000 4.000-9,-7.000 3.000-9,-5.000 3.000-9,-6.000-1.000-2,-3.000-2.000 5,-3.000-3.000 7,-2.000-3.000 5</inkml:trace>
</inkml:ink>
</file>

<file path=ppt/ink/ink2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7"/>
    </inkml:context>
    <inkml:brush xml:id="br0">
      <inkml:brushProperty name="width" value="0.0376131050288677" units="cm"/>
      <inkml:brushProperty name="height" value="0.0376131050288677" units="cm"/>
      <inkml:brushProperty name="color" value="#f2395b"/>
      <inkml:brushProperty name="ignorePressure" value="0"/>
    </inkml:brush>
  </inkml:definitions>
  <inkml:trace contextRef="#ctx0" brushRef="#br0">71000.000 50650.000 584,'-50.000'0.000'3,"0.000"0.000"4,0.000 0.000 5,0.000 0.000 5,3.000 0.000 2,6.000 0.000-2,7.000 0.000 0,6.000 0.000-1,18.000 0.000 4,32.000 0.000 11,31.000 0.000 10,32.000 0.000 10,16.000 0.000 0,4.000 0.000-10,3.000 0.000-11,3.000 0.000-10,-1.000 1.000-8,-2.000 4.000-5,-3.000 3.000-3,-3.000 3.000-6,-6.000 1.000-5,-5.000 1.000-7,-7.000-1.000-8,-5.000 1.000-6,-8.000-3.000-4,-5.000-2.000 1,-7.000-3.000 1,-5.000-3.000-1,-8.000-1.000-2,-5.000 4.000-9,-7.000 3.000-6,-5.000 3.000-9</inkml:trace>
</inkml:ink>
</file>

<file path=ppt/ink/ink2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8"/>
    </inkml:context>
    <inkml:brush xml:id="br0">
      <inkml:brushProperty name="width" value="0.0360616967082024" units="cm"/>
      <inkml:brushProperty name="height" value="0.0360616967082024" units="cm"/>
      <inkml:brushProperty name="color" value="#f2395b"/>
      <inkml:brushProperty name="ignorePressure" value="0"/>
    </inkml:brush>
  </inkml:definitions>
  <inkml:trace contextRef="#ctx0" brushRef="#br0">73850.000 49800.000 610,'-10.000'-47.000'25,"32.000"6.000"15,31.000 7.000 14,32.000 6.000 14,16.000 4.000 0,4.000 4.000-15,3.000 3.000-13,3.000 3.000-16,-1.000 4.000-11,-2.000 7.000-8,-3.000 6.000-10,-3.000 7.000-8,-9.000 2.000-7,-11.000 1.000-3,-14.000-1.000-5,-11.000 1.000-3,-9.000-3.000-2,-3.000-2.000 0,-3.000-3.000 2,-2.000-3.000 0</inkml:trace>
</inkml:ink>
</file>

<file path=ppt/ink/ink2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8"/>
    </inkml:context>
    <inkml:brush xml:id="br0">
      <inkml:brushProperty name="width" value="0.0337451510131359" units="cm"/>
      <inkml:brushProperty name="height" value="0.0337451510131359" units="cm"/>
      <inkml:brushProperty name="color" value="#f2395b"/>
      <inkml:brushProperty name="ignorePressure" value="0"/>
    </inkml:brush>
  </inkml:definitions>
  <inkml:trace contextRef="#ctx0" brushRef="#br0">77300.000 45650.000 651,'95.000'-68.000'31,"-9.000"17.000"1,-10.000 15.000 3,-8.000 16.000 2,-1.000 9.000 0,9.000 3.000-4,10.000 3.000-3,10.000 4.000-4,-1.000 4.000-2,-9.000 6.000-4,-10.000 7.000-3,-8.000 6.000-3,-11.000 1.000-5,-8.000-3.000-5,-10.000-3.000-7,-9.000-2.000-5,-7.000-1.000-2,-3.000 3.000 4,-3.000 3.000 2,-2.000 4.000 4,-11.000 4.000-11,-15.000 6.000-24,-15.000 7.000-22,-16.000 6.000-24,-4.000-2.000-3,10.000-9.000 18,10.000-10.000 18,9.000-8.000 18</inkml:trace>
</inkml:ink>
</file>

<file path=ppt/ink/ink2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8"/>
    </inkml:context>
    <inkml:brush xml:id="br0">
      <inkml:brushProperty name="width" value="0.0459380149841309" units="cm"/>
      <inkml:brushProperty name="height" value="0.0459380149841309" units="cm"/>
      <inkml:brushProperty name="color" value="#f2395b"/>
      <inkml:brushProperty name="ignorePressure" value="0"/>
    </inkml:brush>
  </inkml:definitions>
  <inkml:trace contextRef="#ctx0" brushRef="#br0">78100.000 46000.000 478,'-68.000'23.000'-4,"17.000"-3.000"4,15.000-3.000 4,16.000-2.000 5,5.000-3.000 2,-2.000 1.000 3,-3.000-1.000 2,-3.000 1.000 2,-1.000 5.000 1,4.000 14.000-1,3.000 11.000-1,3.000 14.000 0,-1.000 8.000 0,-2.000 7.000 3,-3.000 6.000 2,-3.000 7.000 4,-4.000 5.000 0,-3.000 7.000-1,-3.000 6.000-2,-2.000 7.000 0,-6.000 4.000-2,-6.000 3.000 0,-6.000 3.000-2,-6.000 4.000 0,-4.000 1.000-3,1.000 0.000-1,-1.000 0.000-3,1.000 0.000-1,4.000-7.000-2,9.000-11.000 0,10.000-14.000 1,10.000-11.000-1,7.000-9.000 0,6.000-3.000-2,7.000-3.000-1,6.000-2.000-2,7.000-8.000-1,10.000-8.000-2,10.000-10.000-3,9.000-9.000-2,9.000-9.000-1,9.000-5.000-1,10.000-7.000-1,10.000-5.000 0,4.000-8.000-3,0.000-5.000-5,0.000-7.000-4,0.000-5.000-5,-2.000-6.000-4,-3.000-3.000-1,-3.000-3.000-2,-2.000-2.000-3,-8.000-3.000-1,-8.000 1.000-1,-10.000-1.000 0,-9.000 1.000-1,-5.000-1.000-1,0.000 1.000 0,0.000-1.000-1,0.000 1.000 0</inkml:trace>
</inkml:ink>
</file>

<file path=ppt/ink/ink2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9"/>
    </inkml:context>
    <inkml:brush xml:id="br0">
      <inkml:brushProperty name="width" value="0.0326532199978828" units="cm"/>
      <inkml:brushProperty name="height" value="0.0326532199978828" units="cm"/>
      <inkml:brushProperty name="color" value="#f2395b"/>
      <inkml:brushProperty name="ignorePressure" value="0"/>
    </inkml:brush>
  </inkml:definitions>
  <inkml:trace contextRef="#ctx0" brushRef="#br0">77450.000 47550.000 673,'-47.000'-94.000'52,"56.000"13.000"1,57.000 12.000 2,56.000 13.000 3,23.000 9.000-7,-9.000 6.000-16,-10.000 7.000-16,-8.000 6.000-15,-12.000 6.000-13,-12.000 6.000-6,-13.000 7.000-9,-12.000 6.000-7,-12.000 3.000-4,-8.000 0.000-3,-10.000 0.000-1,-9.000 0.000-2</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5585.000 9069.000 203,'97.000'9.000'350,"-27.000"-7.000"-320,17.000-8.000-19,-20.000 3.000-2,18.000-2.000 3,-3.000 1.000-3,-2.000 1.000 2,-6.000 2.000 0,6.000-2.000-1,-1.000 0.000-4,2.000 3.000-2,-1.000 1.000 0,-5.000-1.000-1,8.000-11.000 3,-8.000-4.000 4,-20.000 23.000-158</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19058.000 14806.000 533</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3"/>
    </inkml:context>
    <inkml:brush xml:id="br0">
      <inkml:brushProperty name="width" value="0.07302" units="cm"/>
      <inkml:brushProperty name="height" value="0.07302" units="cm"/>
      <inkml:brushProperty name="color" value="#00bff3"/>
    </inkml:brush>
  </inkml:definitions>
  <inkml:trace contextRef="#ctx0" brushRef="#br0">71847.000 44481.000,'-63.000'-31.000,"55.000"31.000,0.000 0.000,-31.000 16.000,0.000-1.000,7.000 40.000,1.000 0.000,23.000-8.000,0.000 0.000,8.000-8.000,0.000 0.000,16.000 1.000,0.000-1.000,15.000-8.000,0.000 1.000,-15.000-9.000,0.000 1.000,-8.000 7.000,0.000 0.000,-56.000 32.000,1.000 0.000,-8.000-9.000,1.000 1.000,30.000-23.000</inkml:trace>
</inkml:ink>
</file>

<file path=ppt/ink/ink3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29"/>
    </inkml:context>
    <inkml:brush xml:id="br0">
      <inkml:brushProperty name="width" value="0.0463524498045444" units="cm"/>
      <inkml:brushProperty name="height" value="0.0463524498045444" units="cm"/>
      <inkml:brushProperty name="color" value="#f2395b"/>
      <inkml:brushProperty name="ignorePressure" value="0"/>
    </inkml:brush>
  </inkml:definitions>
  <inkml:trace contextRef="#ctx0" brushRef="#br0">79000.000 47700.000 474,'26.000'-27.000'25,"4.000"-3.000"-1,3.000-3.000 0,3.000-2.000 0,-4.000-1.000-3,-8.000 3.000-6,-10.000 3.000-7,-9.000 4.000-6,-12.000 4.000-1,-11.000 6.000 1,-14.000 7.000 2,-11.000 6.000 3,-6.000 7.000 2,4.000 10.000 3,3.000 10.000 4,3.000 9.000 2,1.000 7.000 2,1.000 7.000-1,-1.000 6.000-1,1.000 7.000-1,1.000 2.000-2,3.000 1.000 0,3.000-1.000-3,4.000 1.000 0,2.000-4.000-3,4.000-6.000-1,3.000-6.000-1,3.000-6.000-2,10.000-7.000-5,20.000-6.000-7,18.000-6.000-7,20.000-6.000-8,10.000-12.000-5,3.000-15.000-1,3.000-15.000-3,4.000-16.000-2,-3.000-8.000 0,-5.000 0.000 3,-7.000 0.000 2,-5.000 0.000 3,-8.000 1.000 3,-5.000 4.000 3,-7.000 3.000 3,-5.000 3.000 3,-8.000 3.000 8,-5.000 3.000 15,-7.000 3.000 15,-5.000 4.000 14,-4.000 7.000 7,0.000 13.000 0,0.000 12.000 1,0.000 13.000 0,0.000 9.000-3,0.000 6.000-5,0.000 7.000-7,0.000 6.000-5,0.000 3.000-5,0.000 0.000-4,0.000 0.000-4,0.000 0.000-4,4.000-2.000-2,10.000-3.000 1,10.000-3.000 1,9.000-2.000 1,4.000-5.000-5,1.000-2.000-10,-1.000-3.000-9,1.000-3.000-10,-3.000-2.000-9,-2.000 0.000-9,-3.000 0.000-7,-3.000 0.000-9</inkml:trace>
</inkml:ink>
</file>

<file path=ppt/ink/ink3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0"/>
    </inkml:context>
    <inkml:brush xml:id="br0">
      <inkml:brushProperty name="width" value="0.0405356176197529" units="cm"/>
      <inkml:brushProperty name="height" value="0.0405356176197529" units="cm"/>
      <inkml:brushProperty name="color" value="#f2395b"/>
      <inkml:brushProperty name="ignorePressure" value="0"/>
    </inkml:brush>
  </inkml:definitions>
  <inkml:trace contextRef="#ctx0" brushRef="#br0">76150.000 49700.000 542,'-46.000'1.000'2,"10.000"4.000"4,10.000 3.000 3,9.000 3.000 4,15.000-4.000 6,22.000-8.000 11,22.000-10.000 9,23.000-9.000 11,13.000-5.000 0,6.000 0.000-8,7.000 0.000-9,6.000 0.000-8,10.000 1.000-5,17.000 4.000-4,15.000 3.000-2,16.000 3.000-3,13.000-2.000-1,14.000-6.000 1,11.000-6.000 0,14.000-6.000 1,11.000-4.000-1,14.000 1.000-2,11.000-1.000-1,14.000 1.000-3,3.000-1.000-3,-2.000 1.000-8,-3.000-1.000-5,-3.000 1.000-6,-7.000 2.000-6,-9.000 7.000-3,-10.000 6.000-4,-8.000 7.000-4,-18.000 4.000-2,-25.000 3.000-2,-25.000 3.000-2,-25.000 4.000-2,-24.000 1.000 2,-21.000 0.000 8,-22.000 0.000 6,-22.000 0.000 7</inkml:trace>
</inkml:ink>
</file>

<file path=ppt/ink/ink3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2"/>
    </inkml:context>
    <inkml:brush xml:id="br0">
      <inkml:brushProperty name="width" value="0.0494340732693672" units="cm"/>
      <inkml:brushProperty name="height" value="0.0494340732693672" units="cm"/>
      <inkml:brushProperty name="color" value="#f2395b"/>
      <inkml:brushProperty name="ignorePressure" value="0"/>
    </inkml:brush>
  </inkml:definitions>
  <inkml:trace contextRef="#ctx0" brushRef="#br0">78250.000 50000.000 445,'0.000'-63.000'37,"0.000"26.000"2,0.000 24.000 3,0.000 26.000 3,-5.000 18.000-2,-9.000 13.000-5,-10.000 12.000-5,-8.000 13.000-7,-3.000 6.000-3,7.000 0.000-2,6.000 0.000-3,7.000 0.000-2,0.000 3.000-2,-2.000 6.000 0,-3.000 7.000-1,-3.000 6.000 0,-4.000 4.000-3,-3.000 4.000-1,-3.000 3.000-2,-2.000 3.000-3,-1.000 6.000-2,3.000 9.000-3,3.000 10.000-1,4.000 10.000-3,1.000-1.000-3,0.000-9.000-1,0.000-10.000-2,0.000-8.000-2,3.000-15.000-2,6.000-19.000 2,7.000-18.000-1,6.000-19.000 1,1.000-29.000-3,-3.000-36.000-6,-3.000-39.000-7,-2.000-36.000-6,0.000-9.000-1,7.000 22.000 7,6.000 22.000 6,7.000 23.000 7,8.000-3.000 2,14.000-24.000-1,11.000-26.000 0,14.000-24.000-1,8.000-12.000 1,7.000 4.000 2,6.000 3.000 2,7.000 3.000 3,2.000 7.000 1,1.000 14.000 2,-1.000 11.000 2,1.000 14.000 1,-4.000 7.000 2,-6.000 3.000 2,-6.000 3.000 0,-6.000 4.000 2,-6.000 4.000 3,-2.000 6.000 1,-3.000 7.000 4,-3.000 6.000 3,-6.000 7.000 3,-5.000 10.000 5,-7.000 10.000 4,-5.000 9.000 4,-8.000 7.000 0,-5.000 7.000-5,-7.000 6.000-4,-5.000 7.000-6,-9.000 2.000-2,-9.000 1.000-4,-10.000-1.000-1,-8.000 1.000-3,-9.000 2.000-2,-6.000 7.000-5,-6.000 6.000-2,-6.000 7.000-4,-4.000 2.000-2,1.000 1.000 0,-1.000-1.000-1,1.000 1.000 0,1.000-7.000 0,3.000-12.000 0,3.000-13.000-1,4.000-12.000-1,2.000-10.000-2,4.000-6.000-5,3.000-6.000-6,3.000-6.000-4,6.000-6.000-1,9.000-2.000 5,10.000-3.000 5,10.000-3.000 5,4.000-2.000 4,0.000 0.000-1,0.000 0.000 2,0.000 0.000 1,1.000 4.000 11,4.000 10.000 25,3.000 10.000 23,3.000 9.000 23,6.000 10.000 6,9.000 14.000-13,10.000 11.000-14,10.000 14.000-12,4.000 3.000-10,0.000-2.000-3,0.000-3.000-5,0.000-3.000-5,0.000-4.000-3,0.000-3.000-3,0.000-3.000-2,0.000-2.000-3,4.000-5.000-2,10.000-2.000 1,10.000-3.000 0,9.000-3.000-1,-1.000-6.000-2,-8.000-5.000-5,-10.000-7.000-7,-9.000-5.000-5,-7.000-9.000-6,-3.000-9.000-8,-3.000-10.000-6,-2.000-8.000-6,-5.000-4.000-2,-2.000 3.000 4,-3.000 3.000 5,-3.000 4.000 4,-4.000 1.000-2,-3.000 0.000-8,-3.000 0.000-9,-2.000 0.000-8</inkml:trace>
</inkml:ink>
</file>

<file path=ppt/ink/ink3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3"/>
    </inkml:context>
    <inkml:brush xml:id="br0">
      <inkml:brushProperty name="width" value="0.046201903373003" units="cm"/>
      <inkml:brushProperty name="height" value="0.046201903373003" units="cm"/>
      <inkml:brushProperty name="color" value="#f2395b"/>
      <inkml:brushProperty name="ignorePressure" value="0"/>
    </inkml:brush>
  </inkml:definitions>
  <inkml:trace contextRef="#ctx0" brushRef="#br0">82050.000 49050.000 476,'93.000'0.000'155,"-11.000"0.000"-33,-14.000 0.000-33,-11.000 0.000-32,-9.000 0.000-21,-3.000 0.000-7,-3.000 0.000-8,-2.000 0.000-6</inkml:trace>
</inkml:ink>
</file>

<file path=ppt/ink/ink3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3"/>
    </inkml:context>
    <inkml:brush xml:id="br0">
      <inkml:brushProperty name="width" value="0.0449447557330132" units="cm"/>
      <inkml:brushProperty name="height" value="0.0449447557330132" units="cm"/>
      <inkml:brushProperty name="color" value="#f2395b"/>
      <inkml:brushProperty name="ignorePressure" value="0"/>
    </inkml:brush>
  </inkml:definitions>
  <inkml:trace contextRef="#ctx0" brushRef="#br0">83450.000 48500.000 489,'-29.000'-2.000'11,"45.000"-3.000"23,43.000-3.000 23,45.000-2.000 22,21.000-3.000 4,0.000 1.000-16,0.000-1.000-16,0.000 1.000-15,1.000-1.000-10,4.000 1.000-5,3.000-1.000-3,3.000 1.000-5,1.000-1.000-4,1.000 1.000-4,-1.000-1.000-4,1.000 1.000-5,-7.000 1.000-6,-12.000 3.000-9,-13.000 3.000-11,-12.000 4.000-9,-12.000 1.000-3,-8.000 0.000 3,-10.000 0.000 3,-9.000 0.000 4,-7.000 0.000 2,-3.000 0.000 1,-3.000 0.000 0,-2.000 0.000 2</inkml:trace>
</inkml:ink>
</file>

<file path=ppt/ink/ink3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4"/>
    </inkml:context>
    <inkml:brush xml:id="br0">
      <inkml:brushProperty name="width" value="0.0375690013170242" units="cm"/>
      <inkml:brushProperty name="height" value="0.0375690013170242" units="cm"/>
      <inkml:brushProperty name="color" value="#f2395b"/>
      <inkml:brushProperty name="ignorePressure" value="0"/>
    </inkml:brush>
  </inkml:definitions>
  <inkml:trace contextRef="#ctx0" brushRef="#br0">83700.000 49300.000 585,'-19.000'-24.000'-5,"13.000"4.000"14,12.000 3.000 13,13.000 3.000 12,6.000 1.000 7,0.000 1.000-1,0.000-1.000 0,0.000 1.000-2,0.000-1.000 2,0.000 1.000 6,0.000-1.000 6,0.000 1.000 5</inkml:trace>
</inkml:ink>
</file>

<file path=ppt/ink/ink3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4"/>
    </inkml:context>
    <inkml:brush xml:id="br0">
      <inkml:brushProperty name="width" value="0.0430743619799614" units="cm"/>
      <inkml:brushProperty name="height" value="0.0430743619799614" units="cm"/>
      <inkml:brushProperty name="color" value="#f2395b"/>
      <inkml:brushProperty name="ignorePressure" value="0"/>
    </inkml:brush>
  </inkml:definitions>
  <inkml:trace contextRef="#ctx0" brushRef="#br0">83850.000 49150.000 510,'53.000'-2.000'160,"6.000"-3.000"-37,7.000-3.000-38,6.000-2.000-38,7.000-5.000-20,10.000-2.000-7,10.000-3.000-5,9.000-3.000-6,4.000-2.000-6,1.000 0.000-6,-1.000 0.000-8,1.000 0.000-7,-7.000 1.000-4,-12.000 4.000-1,-13.000 3.000-1,-12.000 3.000-2,-12.000 6.000-6,-8.000 9.000-15,-10.000 10.000-12,-9.000 10.000-13</inkml:trace>
</inkml:ink>
</file>

<file path=ppt/ink/ink3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4"/>
    </inkml:context>
    <inkml:brush xml:id="br0">
      <inkml:brushProperty name="width" value="0.0465194433927536" units="cm"/>
      <inkml:brushProperty name="height" value="0.0465194433927536" units="cm"/>
      <inkml:brushProperty name="color" value="#f2395b"/>
      <inkml:brushProperty name="ignorePressure" value="0"/>
    </inkml:brush>
  </inkml:definitions>
  <inkml:trace contextRef="#ctx0" brushRef="#br0">84600.000 49300.000 472,'-44.000'3.000'26,"13.000"6.000"7,12.000 7.000 8,13.000 6.000 8,6.000 9.000 3,0.000 13.000-5,0.000 12.000-2,0.000 13.000-4,-4.000 9.000-4,-5.000 6.000-4,-7.000 7.000-5,-5.000 6.000-3,-1.000 4.000-5,6.000 4.000-2,7.000 3.000-4,6.000 3.000-3,3.000 1.000-4,0.000 1.000-6,0.000-1.000-6,0.000 1.000-6,-2.000 4.000-7,-3.000 9.000-10,-3.000 10.000-9,-2.000 10.000-10,-1.000-6.000-1,3.000-18.000 8,3.000-19.000 8,4.000-18.000 7,-1.000-15.000-1,-3.000-9.000-10,-3.000-10.000-10,-2.000-8.000-11</inkml:trace>
</inkml:ink>
</file>

<file path=ppt/ink/ink3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5"/>
    </inkml:context>
    <inkml:brush xml:id="br0">
      <inkml:brushProperty name="width" value="0.0415513217449188" units="cm"/>
      <inkml:brushProperty name="height" value="0.0415513217449188" units="cm"/>
      <inkml:brushProperty name="color" value="#f2395b"/>
      <inkml:brushProperty name="ignorePressure" value="0"/>
    </inkml:brush>
  </inkml:definitions>
  <inkml:trace contextRef="#ctx0" brushRef="#br0">85500.000 44100.000 529,'0.000'-72.000'6,"0.000"6.000"11,0.000 7.000 12,0.000 6.000 11,0.000 17.000 6,0.000 28.000-1,0.000 28.000 0,0.000 29.000 0,0.000 27.000-3,0.000 29.000-7,0.000 28.000-7,0.000 28.000-7,-5.000 15.000-3,-9.000 4.000-1,-10.000 3.000-1,-8.000 3.000-1,-8.000 7.000-9,-2.000 14.000-19,-3.000 11.000-19,-3.000 14.000-17,4.000-17.000-7,13.000-43.000 7,12.000-44.000 7,13.000-43.000 6,4.000-25.000 1,-3.000-2.000-5,-3.000-3.000-5,-2.000-3.000-4</inkml:trace>
</inkml:ink>
</file>

<file path=ppt/ink/ink3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38"/>
    </inkml:context>
    <inkml:brush xml:id="br0">
      <inkml:brushProperty name="width" value="0.0346498675644398" units="cm"/>
      <inkml:brushProperty name="height" value="0.0346498675644398" units="cm"/>
      <inkml:brushProperty name="color" value="#f2395b"/>
      <inkml:brushProperty name="ignorePressure" value="0"/>
    </inkml:brush>
  </inkml:definitions>
  <inkml:trace contextRef="#ctx0" brushRef="#br0">82350.000 48850.000 634,'-40.000'-5.000'30,"23.000"-9.000"8,22.000-10.000 9,22.000-8.000 9,18.000-6.000 0,16.000 1.000-11,15.000-1.000-10,17.000 1.000-11,7.000 1.000-7,0.000 3.000-5,0.000 3.000-7,0.000 4.000-4,1.000 1.000-5,4.000 0.000-3,3.000 0.000-2,3.000 0.000-2,-2.000 3.000-3,-6.000 6.000-3,-6.000 7.000-1,-6.000 6.000-3,-6.000 4.000-2,-2.000 4.000-5,-3.000 3.000-3,-3.000 3.000-4,-6.000 1.000-1,-5.000 1.000 0,-7.000-1.000 1,-5.000 1.000 1,-9.000-1.000 2,-9.000 1.000 4,-10.000-1.000 4,-8.000 1.000 4</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4"/>
    </inkml:context>
    <inkml:brush xml:id="br0">
      <inkml:brushProperty name="width" value="0.07302" units="cm"/>
      <inkml:brushProperty name="height" value="0.07302" units="cm"/>
      <inkml:brushProperty name="color" value="#00bff3"/>
    </inkml:brush>
  </inkml:definitions>
  <inkml:trace contextRef="#ctx0" brushRef="#br0">73113.000 44607.000,'0.000'-32.000,"-8.000"25.000,0.000-1.000,8.000 39.000,0.000 0.000,-16.000 24.000,1.000 0.000,7.000 16.000,0.000-1.000,8.000-7.000,0.000 0.000,8.000-40.000,0.000 1.000,15.000-24.000,1.000 0.000,15.000-55.000,0.000 0.000,8.000-16.000,1.000 1.000,-25.000-1.000,1.000 1.000,-24.000-1.000,0.000 1.000,-16.000 38.000,0.000 1.000,-23.000 31.000,0.000 0.000,15.000 31.000,1.000 1.000,23.000-9.000,0.000 1.000,23.000-9.000,1.000 1.000,-9.000-8.000,1.000 0.000,8.000-8.000</inkml:trace>
</inkml:ink>
</file>

<file path=ppt/ink/ink3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40"/>
    </inkml:context>
    <inkml:brush xml:id="br0">
      <inkml:brushProperty name="width" value="0.0348787903785706" units="cm"/>
      <inkml:brushProperty name="height" value="0.0348787903785706" units="cm"/>
      <inkml:brushProperty name="color" value="#f2395b"/>
      <inkml:brushProperty name="ignorePressure" value="0"/>
    </inkml:brush>
  </inkml:definitions>
  <inkml:trace contextRef="#ctx0" brushRef="#br0">87300.000 48900.000 630,'-77.000'-94.000'49,"47.000"13.000"-2,47.000 12.000 0,48.000 13.000-1,39.000 7.000-4,35.000 4.000-5,35.000 3.000-6,34.000 3.000-5,13.000 4.000-7,-5.000 7.000-4,-7.000 6.000-7,-5.000 7.000-6,-15.000 4.000-6,-22.000 3.000-11,-22.000 3.000-8,-21.000 4.000-11,-17.000 2.000-5,-8.000 4.000-2,-10.000 3.000-3,-9.000 3.000-3</inkml:trace>
</inkml:ink>
</file>

<file path=ppt/ink/ink3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40"/>
    </inkml:context>
    <inkml:brush xml:id="br0">
      <inkml:brushProperty name="width" value="0.0390106104314327" units="cm"/>
      <inkml:brushProperty name="height" value="0.0390106104314327" units="cm"/>
      <inkml:brushProperty name="color" value="#f2395b"/>
      <inkml:brushProperty name="ignorePressure" value="0"/>
    </inkml:brush>
  </inkml:definitions>
  <inkml:trace contextRef="#ctx0" brushRef="#br0">88800.000 47500.000 563,'-47.000'-47.000'3,"6.000"6.000"6,7.000 7.000 6,6.000 6.000 6,4.000 9.000 6,4.000 13.000 5,3.000 12.000 5,3.000 13.000 6,1.000 15.000 0,1.000 19.000-5,-1.000 19.000-7,1.000 19.000-4,-1.000 15.000-5,1.000 13.000-3,-1.000 12.000-4,1.000 13.000-2,-4.000 12.000-3,-6.000 13.000 0,-6.000 12.000-1,-6.000 13.000 0,-6.000 10.000-6,-2.000 10.000-7,-3.000 10.000-9,-3.000 9.000-8,4.000-7.000-9,13.000-21.000-10,12.000-22.000-8,13.000-22.000-9,6.000-26.000-3,0.000-27.000 3,0.000-28.000 5,0.000-28.000 3</inkml:trace>
</inkml:ink>
</file>

<file path=ppt/ink/ink3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12:42"/>
    </inkml:context>
    <inkml:brush xml:id="br0">
      <inkml:brushProperty name="width" value="0.057783979922533" units="cm"/>
      <inkml:brushProperty name="height" value="0.057783979922533" units="cm"/>
      <inkml:brushProperty name="color" value="#f2395b"/>
      <inkml:brushProperty name="ignorePressure" value="0"/>
    </inkml:brush>
  </inkml:definitions>
  <inkml:trace contextRef="#ctx0" brushRef="#br0">91850.000 46450.000 380,'-22.000'-25.000'0,"6.000"0.000"0,7.000 0.000 0,6.000 0.000 0,1.000 0.000 1,-3.000 0.000 3,-3.000 0.000 2,-2.000 0.000 2,-3.000 7.000 5,1.000 17.000 7,-1.000 15.000 8,1.000 16.000 8,-7.000 24.000 1,-12.000 35.000-3,-13.000 35.000-5,-12.000 34.000-3,-7.000 17.000-3,1.000 0.000-2,-1.000 0.000-2,1.000 0.000-2,-1.000-4.000-2,1.000-5.000-1,-1.000-7.000-1,1.000-5.000-1,1.000-3.000-2,3.000 4.000-1,3.000 3.000-4,4.000 3.000-1,4.000-2.000-2,6.000-6.000-1,7.000-6.000 0,6.000-6.000-1,7.000-13.000-2,10.000-19.000 0,10.000-18.000-3,9.000-19.000 0,12.000-16.000-2,16.000-12.000 0,15.000-13.000-2,17.000-12.000 0,10.000-15.000 0,6.000-15.000 1,7.000-15.000 1,6.000-16.000 0,7.000-19.000-2,10.000-22.000-8,10.000-22.000-6,9.000-21.000-6,-1.000-10.000-3,-8.000 3.000 1,-10.000 3.000 2,-9.000 4.000 2,-10.000 7.000 3,-9.000 13.000 3,-10.000 12.000 4,-8.000 13.000 4,-11.000 7.000 2,-8.000 4.000 2,-10.000 3.000 2,-9.000 3.000 2,-9.000 15.000 7,-5.000 29.000 12,-7.000 28.000 11,-5.000 28.000 13,-6.000 10.000 3,-3.000-5.000-8,-3.000-7.000-8,-2.000-5.000-6,-5.000 5.000-4,-2.000 19.000 0,-3.000 19.000 0,-3.000 19.000 0,-1.000 2.000-1,4.000-11.000-2,3.000-14.000-4,3.000-11.000-2,1.000-6.000-1,1.000 4.000 1,-1.000 3.000 0,1.000 3.000 2,7.000-8.000-6,16.000-19.000-9,15.000-18.000-10,17.000-19.000-9,10.000-18.000-5,6.000-15.000 0,7.000-15.000 2,6.000-16.000 0,3.000-8.000 1,0.000 0.000 4,0.000 0.000 2,0.000 0.000 2,-2.000 3.000 4,-3.000 6.000 4,-3.000 7.000 3,-2.000 6.000 3,-8.000 7.000 5,-8.000 10.000 5,-10.000 10.000 4,-9.000 9.000 6,-7.000 13.000 6,-3.000 20.000 8,-3.000 18.000 7,-2.000 20.000 9,-8.000 13.000-1,-8.000 9.000-7,-10.000 10.000-7,-9.000 10.000-8,-4.000 4.000-5,4.000 0.000-2,3.000 0.000-2,3.000 0.000-2,3.000-5.000-2,3.000-9.000-1,3.000-10.000-2,4.000-8.000-1,5.000-12.000-2,10.000-12.000-4,10.000-13.000-3,9.000-12.000-5,7.000-13.000-2,7.000-12.000-3,6.000-13.000-2,7.000-12.000-2,7.000-19.000-3,9.000-25.000-3,10.000-25.000-1,10.000-25.000-3,2.000-15.000 0,-3.000-2.000 2,-3.000-3.000 3,-2.000-3.000 1,-5.000-4.000 3,-2.000-3.000 1,-3.000-3.000 1,-3.000-2.000 2,-1.000-6.000 1,4.000-6.000 1,3.000-6.000 1,3.000-6.000 2,1.000-7.000 2,1.000-6.000 2,-1.000-6.000 3,1.000-6.000 1,-3.000 7.000 4,-2.000 22.000 3,-3.000 22.000 2,-3.000 23.000 4,-7.000 16.000 1,-9.000 13.000 2,-10.000 12.000 0,-8.000 13.000 0,-11.000 10.000 4,-8.000 10.000 4,-10.000 10.000 6,-9.000 9.000 4,-10.000 15.000 4,-9.000 22.000 1,-10.000 22.000 2,-8.000 23.000 1,-8.000 19.000-1,-2.000 19.000-4,-3.000 19.000-4,-3.000 19.000-4,-4.000 16.000-3,-3.000 17.000-1,-3.000 15.000 0,-2.000 16.000-1,0.000 9.000-2,7.000 3.000-1,6.000 3.000-2,7.000 4.000-2,0.000-3.000-1,-2.000-5.000-3,-3.000-7.000-3,-3.000-5.000-2,-2.000-3.000-2,0.000 4.000 1,0.000 3.000 0,0.000 3.000 0,4.000-4.000-1,10.000-8.000-5,10.000-10.000-2,9.000-9.000-5,2.000-10.000-2,-2.000-9.000-4,-3.000-10.000-3,-3.000-8.000-4,-1.000-12.000 0,4.000-12.000 1,3.000-13.000 2,3.000-12.000 1,3.000-19.000-1,3.000-25.000-4,3.000-25.000-3,4.000-25.000-4,2.000-27.000-1,4.000-28.000 2,3.000-28.000 1,3.000-27.000 2,7.000-19.000 2,14.000-5.000 0,11.000-7.000 0,14.000-5.000 1,8.000 0.000 1,7.000 10.000 3,6.000 10.000 3,7.000 9.000 2,0.000 9.000 3,-2.000 9.000 2,-3.000 10.000 2,-3.000 10.000 2,-4.000 10.000 2,-3.000 13.000 3,-3.000 12.000 1,-2.000 13.000 3,-3.000 7.000 3,1.000 4.000 3,-1.000 3.000 5,1.000 3.000 3,-6.000 6.000 3,-8.000 9.000-1,-10.000 10.000 1,-9.000 10.000-1,-5.000 5.000 1,0.000 4.000 0,0.000 3.000 1,0.000 3.000 0,-2.000 7.000-1,-3.000 14.000-1,-3.000 11.000-1,-2.000 14.000-2,-6.000 5.000-1,-6.000 1.000-3,-6.000-1.000-3,-6.000 1.000-2,-6.000-1.000-1,-2.000 1.000-1,-3.000-1.000 0,-3.000 1.000 0,-7.000-3.000-2,-9.000-2.000-1,-10.000-3.000-3,-8.000-3.000-1,-6.000-4.000-4,1.000-3.000-2,-1.000-3.000-4,1.000-2.000-3,-1.000-8.000-2,1.000-8.000-2,-1.000-10.000-2,1.000-9.000 0,1.000-7.000-1,3.000-3.000 1,3.000-3.000 0,4.000-2.000 2,2.000-5.000 1,4.000-2.000 3,3.000-3.000 2,3.000-3.000 3,4.000-2.000 3,7.000 0.000 3,6.000 0.000 4,7.000 0.000 3,5.000 6.000 6,7.000 13.000 7,6.000 12.000 9,7.000 13.000 7,5.000 9.000 3,7.000 6.000-5,6.000 7.000-2,7.000 6.000-5,5.000 4.000-2,7.000 4.000-3,6.000 3.000-2,7.000 3.000-3,7.000-1.000-2,9.000-2.000-1,10.000-3.000-1,10.000-3.000-2,7.000-2.000-1,6.000 0.000-4,7.000 0.000-3,6.000 0.000-3,4.000-5.000-4,4.000-9.000-4,3.000-10.000-4,3.000-8.000-4,1.000-6.000-2,1.000 1.000 0,-1.000-1.000-1,1.000 1.000-1,-10.000-3.000-2,-19.000-2.000-5,-18.000-3.000-5,-19.000-3.000-5,-15.000-4.000-2,-8.000-3.000-3,-10.000-3.000-1,-9.000-2.000-2</inkml:trace>
</inkml:ink>
</file>

<file path=ppt/ink/ink3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40"/>
    </inkml:context>
    <inkml:brush xml:id="br0">
      <inkml:brushProperty name="width" value="0.022404320538044" units="cm"/>
      <inkml:brushProperty name="height" value="0.022404320538044" units="cm"/>
      <inkml:brushProperty name="color" value="#f2395b"/>
      <inkml:brushProperty name="ignorePressure" value="0"/>
    </inkml:brush>
  </inkml:definitions>
  <inkml:trace contextRef="#ctx0" brushRef="#br0">77500.000 13450.000 981,'-340.000'-100.000'18,"73.000"50.000"-20,72.000 50.000-20,72.000 50.000-20,43.000 17.000-6,16.000-16.000 9,15.000-15.000 8,17.000-15.000 10</inkml:trace>
</inkml:ink>
</file>

<file path=ppt/ink/ink3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49"/>
    </inkml:context>
    <inkml:brush xml:id="br0">
      <inkml:brushProperty name="width" value="0.0447322949767113" units="cm"/>
      <inkml:brushProperty name="height" value="0.0447322949767113" units="cm"/>
      <inkml:brushProperty name="color" value="#f2395b"/>
      <inkml:brushProperty name="ignorePressure" value="0"/>
    </inkml:brush>
  </inkml:definitions>
  <inkml:trace contextRef="#ctx0" brushRef="#br0">73300.000 25850.000 491,'-27.000'-24.000'25,"-3.000"4.000"5,-3.000 3.000 6,-2.000 3.000 5,-6.000 9.000 0,-6.000 16.000-6,-6.000 15.000-7,-6.000 17.000-6,-7.000 11.000-4,-6.000 10.000-3,-6.000 10.000-2,-6.000 9.000-2,-4.000 2.000-2,1.000-2.000-1,-1.000-3.000-1,1.000-3.000-1,1.000-2.000-1,3.000 0.000-1,3.000 0.000 0,4.000 0.000-1,7.000 0.000 1,13.000 0.000 0,12.000 0.000 1,13.000 0.000 1,9.000-5.000-1,6.000-9.000-2,7.000-10.000-1,6.000-8.000-3,15.000-11.000-2,26.000-8.000-6,24.000-10.000-4,26.000-9.000-4,10.000-12.000-3,-3.000-11.000 0,-3.000-14.000 0,-2.000-11.000 0,-3.000-7.000 1,1.000 0.000 1,-1.000 0.000 2,1.000 0.000 0,-3.000-2.000 1,-2.000-3.000 2,-3.000-3.000 2,-3.000-2.000 0,-6.000 0.000 2,-5.000 7.000 3,-7.000 6.000 1,-5.000 7.000 3,-9.000 4.000 1,-9.000 3.000 2,-10.000 3.000 1,-8.000 4.000 2,-4.000 2.000 3,3.000 4.000 7,3.000 3.000 7,4.000 3.000 6,-3.000 10.000 2,-5.000 20.000 0,-7.000 18.000 0,-5.000 20.000-1,-8.000 10.000-2,-5.000 3.000-3,-7.000 3.000-2,-5.000 4.000-3,-4.000-1.000-2,0.000-3.000 0,0.000-3.000-2,0.000-2.000 0,1.000-5.000-1,4.000-2.000-3,3.000-3.000-3,3.000-3.000-1,3.000-4.000-3,3.000-3.000 0,3.000-3.000-1,4.000-2.000-2,11.000-6.000-1,23.000-6.000-4,22.000-6.000-3,22.000-6.000-3,10.000-15.000-2,1.000-21.000 0,-1.000-22.000 1,1.000-22.000 1,-3.000-13.000 0,-2.000-3.000 0,-3.000-3.000 1,-3.000-2.000 1,-4.000-1.000 0,-3.000 3.000 3,-3.000 3.000 1,-2.000 4.000 2,-6.000 2.000 1,-6.000 4.000 1,-6.000 3.000 1,-6.000 3.000 2,-7.000 3.000 0,-6.000 3.000 2,-6.000 3.000 2,-6.000 4.000 1,-6.000 2.000 0,-2.000 4.000 0,-3.000 3.000 0,-3.000 3.000-1,-13.000 4.000-2,-22.000 7.000-5,-22.000 6.000-4,-21.000 7.000-4,-14.000 10.000-5,-2.000 16.000-2,-3.000 15.000-2,-3.000 17.000-4,1.000 7.000-2,6.000 0.000 0,7.000 0.000 0,6.000 0.000-2,6.000 1.000 2,6.000 4.000 1,7.000 3.000 1,6.000 3.000 3,6.000-2.000-3,6.000-6.000-7,7.000-6.000-7,6.000-6.000-7</inkml:trace>
</inkml:ink>
</file>

<file path=ppt/ink/ink3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49"/>
    </inkml:context>
    <inkml:brush xml:id="br0">
      <inkml:brushProperty name="width" value="0.037781972438097" units="cm"/>
      <inkml:brushProperty name="height" value="0.037781972438097" units="cm"/>
      <inkml:brushProperty name="color" value="#f2395b"/>
      <inkml:brushProperty name="ignorePressure" value="0"/>
    </inkml:brush>
  </inkml:definitions>
  <inkml:trace contextRef="#ctx0" brushRef="#br0">74900.000 26900.000 582,'71.000'1.000'70,"-5.000"4.000"-12,-7.000 3.000-11,-5.000 3.000-11,-6.000 1.000-7,-3.000 1.000-3,-3.000-1.000-2,-2.000 1.000-3,-3.000 5.000-2,1.000 14.000-2,-1.000 11.000-1,1.000 14.000-2,-7.000 5.000-2,-12.000 1.000-3,-13.000-1.000-2,-12.000 1.000-4,-12.000 4.000-2,-8.000 9.000-2,-10.000 10.000-2,-9.000 10.000-2,-7.000 0.000 0,-3.000-5.000 0,-3.000-7.000 0,-2.000-5.000 1,2.000-9.000-1,9.000-9.000-1,10.000-10.000-2,10.000-8.000-2,8.000-8.000 1,10.000-2.000 4,10.000-3.000 2,9.000-3.000 5,12.000-6.000 2,16.000-5.000 3,15.000-7.000 2,17.000-5.000 4,8.000-8.000 0,4.000-5.000-2,3.000-7.000-1,3.000-5.000-1,10.000-4.000-4,20.000 0.000-8,18.000 0.000-6,20.000 0.000-7,-1.000 3.000-7,-19.000 6.000-8,-18.000 7.000-7,-19.000 6.000-9,-18.000 3.000-4,-15.000 0.000-2,-15.000 0.000-2,-16.000 0.000-3</inkml:trace>
</inkml:ink>
</file>

<file path=ppt/ink/ink3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1"/>
    </inkml:context>
    <inkml:brush xml:id="br0">
      <inkml:brushProperty name="width" value="0.0359836593270302" units="cm"/>
      <inkml:brushProperty name="height" value="0.0359836593270302" units="cm"/>
      <inkml:brushProperty name="color" value="#f2395b"/>
      <inkml:brushProperty name="ignorePressure" value="0"/>
    </inkml:brush>
  </inkml:definitions>
  <inkml:trace contextRef="#ctx0" brushRef="#br0">32050.000 43450.000 611,'-27.000'-21.000'29,"-3.000"10.000"-3,-3.000 10.000-3,-2.000 9.000-4,-3.000 7.000-2,1.000 7.000-1,-1.000 6.000-3,1.000 7.000-1,-1.000 5.000-1,1.000 7.000-1,-1.000 6.000 0,1.000 7.000-1,-1.000 2.000 0,1.000 1.000 0,-1.000-1.000-2,1.000 1.000 0,1.000 1.000 0,3.000 3.000-2,3.000 3.000-1,4.000 4.000-2,2.000-3.000 1,4.000-5.000-1,3.000-7.000 1,3.000-5.000 1,3.000-6.000-1,3.000-3.000 1,3.000-3.000 1,4.000-2.000-1,1.000-3.000 0,0.000 1.000 0,0.000-1.000-2,0.000 1.000-1,4.000-3.000-1,10.000-2.000-1,10.000-3.000-2,9.000-3.000 0,7.000-7.000-2,7.000-9.000-2,6.000-10.000-2,7.000-8.000-1,4.000-12.000-1,3.000-12.000-1,3.000-13.000-1,4.000-12.000 0,1.000-5.000 0,0.000 3.000 0,0.000 3.000 0,0.000 4.000 1,-4.000-1.000 1,-5.000-3.000 2,-7.000-3.000 1,-5.000-2.000 2,-8.000 2.000 2,-5.000 9.000 0,-7.000 10.000 2,-5.000 10.000 1,-6.000 4.000 2,-3.000 0.000 4,-3.000 0.000 4,-2.000 0.000 3,-5.000 9.000 4,-2.000 19.000 5,-3.000 19.000 4,-3.000 19.000 4,-4.000 5.000 0,-3.000-5.000-4,-3.000-7.000-6,-2.000-5.000-5,-3.000-1.000-2,1.000 6.000-1,-1.000 7.000 0,1.000 6.000-1,1.000 3.000-1,3.000 0.000-1,3.000 0.000-2,4.000 0.000-1,1.000-2.000-2,0.000-3.000 0,0.000-3.000-1,0.000-2.000 0,4.000-5.000-2,10.000-2.000-1,10.000-3.000-2,9.000-3.000-2,4.000-6.000-1,1.000-5.000-1,-1.000-7.000-1,1.000-5.000-1,1.000-8.000-1,3.000-5.000 1,3.000-7.000-1,4.000-5.000 0,1.000-11.000 1,0.000-11.000-1,0.000-14.000 1,0.000-11.000 0,-2.000-7.000 1,-3.000 0.000 1,-3.000 0.000 2,-2.000 0.000 1,-5.000 0.000 2,-2.000 0.000 2,-3.000 0.000 3,-3.000 0.000 2,-6.000 0.000 1,-5.000 0.000 1,-7.000 0.000-1,-5.000 0.000 1,-6.000 6.000-1,-3.000 13.000 0,-3.000 12.000-1,-2.000 13.000 0,-5.000 7.000-1,-2.000 4.000 0,-3.000 3.000-1,-3.000 3.000 0,-4.000 3.000-2,-3.000 3.000-2,-3.000 3.000-2,-2.000 4.000-2,-6.000 5.000-3,-6.000 10.000-4,-6.000 10.000-3,-6.000 9.000-3,-4.000 9.000-5,1.000 9.000-4,-1.000 10.000-6,1.000 10.000-4,5.000-1.000 0,14.000-9.000 6,11.000-10.000 4,14.000-8.000 6,5.000-8.000 1,1.000-2.000-2,-1.000-3.000-1,1.000-3.000-2</inkml:trace>
</inkml:ink>
</file>

<file path=ppt/ink/ink3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1"/>
    </inkml:context>
    <inkml:brush xml:id="br0">
      <inkml:brushProperty name="width" value="0.0285364054143429" units="cm"/>
      <inkml:brushProperty name="height" value="0.0285364054143429" units="cm"/>
      <inkml:brushProperty name="color" value="#f2395b"/>
      <inkml:brushProperty name="ignorePressure" value="0"/>
    </inkml:brush>
  </inkml:definitions>
  <inkml:trace contextRef="#ctx0" brushRef="#br0">33850.000 44350.000 770,'70.000'0.000'-62,"-9.000"0.000"23,-10.000 0.000 25,-8.000 0.000 23,-9.000 3.000 15,-6.000 6.000 4,-6.000 7.000 4,-6.000 6.000 4,-6.000 7.000-2,-2.000 10.000-9,-3.000 10.000-9,-3.000 9.000-10,-9.000 4.000-6,-11.000 1.000-5,-14.000-1.000-6,-11.000 1.000-5,-6.000-4.000-3,4.000-6.000 1,3.000-6.000 1,3.000-6.000 0,1.000-6.000 1,1.000-2.000 5,-1.000-3.000 4,1.000-3.000 4,1.000-4.000 1,3.000-3.000-2,3.000-3.000-1,4.000-2.000-1,7.000-5.000 7,13.000-2.000 16,12.000-3.000 17,13.000-3.000 15,9.000-4.000 3,6.000-3.000-8,7.000-3.000-10,6.000-2.000-8,4.000-5.000-8,4.000-2.000-7,3.000-3.000-6,3.000-3.000-6,1.000-1.000-9,1.000 4.000-12,-1.000 3.000-10,1.000 3.000-12,-3.000 3.000-4,-2.000 3.000 4,-3.000 3.000 4,-3.000 4.000 4,-6.000 1.000 5,-5.000 0.000 4,-7.000 0.000 6,-5.000 0.000 4</inkml:trace>
</inkml:ink>
</file>

<file path=ppt/ink/ink3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5"/>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37200.000 41700.000 999,'-2.000'-46.000'-83,"-3.000"10.000"20,-3.000 10.000 21,-2.000 9.000 21,-3.000 2.000 12,1.000-2.000 2,-1.000-3.000 1,1.000-3.000 3</inkml:trace>
</inkml:ink>
</file>

<file path=ppt/ink/ink3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5"/>
    </inkml:context>
    <inkml:brush xml:id="br0">
      <inkml:brushProperty name="width" value="0.0349054075777531" units="cm"/>
      <inkml:brushProperty name="height" value="0.0349054075777531" units="cm"/>
      <inkml:brushProperty name="color" value="#f2395b"/>
      <inkml:brushProperty name="ignorePressure" value="0"/>
    </inkml:brush>
  </inkml:definitions>
  <inkml:trace contextRef="#ctx0" brushRef="#br0">37050.000 41200.000 630,'-24.000'-24.000'3,"4.000"4.000"6,3.000 3.000 7,3.000 3.000 6,3.000 6.000 4,3.000 9.000 2,3.000 10.000 2,4.000 10.000 2,1.000 7.000-1,0.000 6.000-4,0.000 7.000-3,0.000 6.000-5,0.000 3.000-3,0.000 0.000-2,0.000 0.000-2,0.000 0.000-2,0.000 7.000 0,0.000 17.000-1,0.000 15.000 2,0.000 16.000 0,0.000 1.000-3,0.000-12.000-7,0.000-13.000-5,0.000-12.000-6,0.000-7.000-5,0.000 1.000-6,0.000-1.000-5,0.000 1.000-5,0.000-6.000-4,0.000-8.000-1,0.000-10.000-3,0.000-9.000-2,3.000-10.000 0,6.000-9.000 2,7.000-10.000 0,6.000-8.000 2</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4"/>
    </inkml:context>
    <inkml:brush xml:id="br0">
      <inkml:brushProperty name="width" value="0.07302" units="cm"/>
      <inkml:brushProperty name="height" value="0.07302" units="cm"/>
      <inkml:brushProperty name="color" value="#00bff3"/>
    </inkml:brush>
  </inkml:definitions>
  <inkml:trace contextRef="#ctx0" brushRef="#br0">74194.000 44950.000,'16.000'0.000,"0.000"0.000,-1.000 0.000,-7.000 16.000,0.000-1.000,-16.000 17.000,0.000-1.000,-23.000 16.000,-1.000 0.000,9.000 0.000,-1.000 0.000,9.000 15.000,-1.000 1.000,24.000-39.000,0.000-1.000,47.000-15.000,0.000 0.000,15.000-40.000,1.000 1.000,-16.000 15.000,0.000 1.000,-32.000-1.000,1.000 0.000,-32.000 1.000</inkml:trace>
</inkml:ink>
</file>

<file path=ppt/ink/ink3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5"/>
    </inkml:context>
    <inkml:brush xml:id="br0">
      <inkml:brushProperty name="width" value="0.0304081551730633" units="cm"/>
      <inkml:brushProperty name="height" value="0.0304081551730633" units="cm"/>
      <inkml:brushProperty name="color" value="#f2395b"/>
      <inkml:brushProperty name="ignorePressure" value="0"/>
    </inkml:brush>
  </inkml:definitions>
  <inkml:trace contextRef="#ctx0" brushRef="#br0">37000.000 42000.000 723,'3.000'-44.000'6,"6.000"13.000"13,7.000 12.000 13,6.000 13.000 13,6.000 6.000 2,6.000 0.000-9,7.000 0.000-9,6.000 0.000-8,3.000 0.000-6,0.000 0.000-3,0.000 0.000-4,0.000 0.000-4,-2.000-2.000-4,-3.000-3.000-5,-3.000-3.000-5,-2.000-2.000-5,-5.000-1.000-8,-2.000 3.000-10,-3.000 3.000-10,-3.000 4.000-11</inkml:trace>
</inkml:ink>
</file>

<file path=ppt/ink/ink3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5"/>
    </inkml:context>
    <inkml:brush xml:id="br0">
      <inkml:brushProperty name="width" value="0.0420651733875275" units="cm"/>
      <inkml:brushProperty name="height" value="0.0420651733875275" units="cm"/>
      <inkml:brushProperty name="color" value="#f2395b"/>
      <inkml:brushProperty name="ignorePressure" value="0"/>
    </inkml:brush>
  </inkml:definitions>
  <inkml:trace contextRef="#ctx0" brushRef="#br0">37700.000 40750.000 522,'-24.000'-90.000'3,"4.000"23.000"5,3.000 22.000 5,3.000 22.000 6,6.000 19.000 7,9.000 20.000 8,10.000 18.000 10,10.000 20.000 10,0.000 11.000 0,-5.000 7.000-8,-7.000 6.000-6,-5.000 7.000-8,-4.000 4.000-6,0.000 3.000-5,0.000 3.000-3,0.000 4.000-5,0.000 5.000-4,0.000 10.000-3,0.000 10.000-2,0.000 9.000-3,0.000 4.000-1,0.000 1.000 1,0.000-1.000 1,0.000 1.000 2,0.000-1.000-10,0.000 1.000-17,0.000-1.000-18,0.000 1.000-18,0.000-3.000-7,0.000-2.000 3,0.000-3.000 5,0.000-3.000 4,1.000-13.000 5,4.000-22.000 7,3.000-22.000 6,3.000-21.000 7</inkml:trace>
</inkml:ink>
</file>

<file path=ppt/ink/ink3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3:56"/>
    </inkml:context>
    <inkml:brush xml:id="br0">
      <inkml:brushProperty name="width" value="0.0336238667368889" units="cm"/>
      <inkml:brushProperty name="height" value="0.0336238667368889" units="cm"/>
      <inkml:brushProperty name="color" value="#f2395b"/>
      <inkml:brushProperty name="ignorePressure" value="0"/>
    </inkml:brush>
  </inkml:definitions>
  <inkml:trace contextRef="#ctx0" brushRef="#br0">38100.000 42050.000 654,'1.000'-46.000'-43,"4.000"10.000"8,3.000 10.000 9,3.000 9.000 9,3.000 4.000 15,3.000 1.000 22,3.000-1.000 20,4.000 1.000 23,2.000 1.000 3,4.000 3.000-11,3.000 3.000-13,3.000 4.000-13,-1.000 4.000-7,-2.000 6.000-3,-3.000 7.000-3,-3.000 6.000-4,-4.000 6.000-2,-3.000 6.000-1,-3.000 7.000-3,-2.000 6.000-1,-6.000 4.000-2,-6.000 4.000-2,-6.000 3.000-3,-6.000 3.000-2,-6.000 1.000-1,-2.000 1.000 2,-3.000-1.000 0,-3.000 1.000 1,-2.000-4.000 0,0.000-6.000-1,0.000-6.000-1,0.000-6.000-2,9.000-9.000 5,19.000-8.000 8,19.000-10.000 9,19.000-9.000 9,15.000-12.000-1,13.000-11.000-12,12.000-14.000-11,13.000-11.000-10,10.000-7.000-12,10.000 0.000-12,10.000 0.000-11,9.000 0.000-12,-8.000 4.000-4,-25.000 10.000 5,-25.000 10.000 5,-25.000 9.000 4</inkml:trace>
</inkml:ink>
</file>

<file path=ppt/ink/ink3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0"/>
    </inkml:context>
    <inkml:brush xml:id="br0">
      <inkml:brushProperty name="width" value="0.0363528691232204" units="cm"/>
      <inkml:brushProperty name="height" value="0.0363528691232204" units="cm"/>
      <inkml:brushProperty name="color" value="#f2395b"/>
      <inkml:brushProperty name="ignorePressure" value="0"/>
    </inkml:brush>
  </inkml:definitions>
  <inkml:trace contextRef="#ctx0" brushRef="#br0">32650.000 54900.000 605,'-4.000'-68.000'8,"-5.000"17.000"5,-7.000 15.000 3,-5.000 16.000 3,-6.000 13.000 1,-3.000 14.000-1,-3.000 11.000-3,-2.000 14.000-2,-5.000 8.000-2,-2.000 7.000 0,-3.000 6.000-1,-3.000 7.000-1,-1.000 2.000-1,4.000 1.000-1,3.000-1.000 0,3.000 1.000-1,3.000-3.000 0,3.000-2.000 0,3.000-3.000 1,4.000-3.000 0,2.000-2.000-1,4.000 0.000-4,3.000 0.000-4,3.000 0.000-4,3.000-2.000-2,3.000-3.000 3,3.000-3.000 1,4.000-2.000 1,1.000-5.000 1,0.000-2.000-2,0.000-3.000 0,0.000-3.000-2,3.000-4.000 0,6.000-3.000-1,7.000-3.000 0,6.000-2.000 1,9.000-6.000-1,13.000-6.000 0,12.000-6.000 0,13.000-6.000-1,6.000-7.000 1,0.000-6.000-2,0.000-6.000 0,0.000-6.000-2,1.000-7.000 0,4.000-6.000 1,3.000-6.000 1,3.000-6.000 0,-4.000-4.000 1,-8.000 1.000 2,-10.000-1.000 2,-9.000 1.000 2,-9.000 1.000 1,-5.000 3.000-1,-7.000 3.000 0,-5.000 4.000-1,-6.000 2.000 2,-3.000 4.000 5,-3.000 3.000 5,-2.000 3.000 4,-5.000 9.000 6,-2.000 16.000 4,-3.000 15.000 6,-3.000 17.000 5,-4.000 8.000 0,-3.000 4.000-6,-3.000 3.000-6,-2.000 3.000-6,-3.000 4.000-4,1.000 7.000-2,-1.000 6.000-3,1.000 7.000-2,-1.000-1.000-1,1.000-6.000-1,-1.000-6.000-1,1.000-6.000 0,1.000-4.000-1,3.000 1.000 1,3.000-1.000 1,4.000 1.000 0,4.000-3.000-1,6.000-2.000-5,7.000-3.000-4,6.000-3.000-4,4.000-6.000-2,4.000-5.000 3,3.000-7.000 1,3.000-5.000 2,3.000-9.000 1,3.000-9.000 0,3.000-10.000 0,4.000-8.000 0,1.000-9.000 0,0.000-6.000 2,0.000-6.000 0,0.000-6.000 2,-2.000-7.000 0,-3.000-6.000 2,-3.000-6.000 2,-2.000-6.000 0,-5.000-2.000 2,-2.000 3.000 0,-3.000 3.000 0,-3.000 4.000 1,-4.000 5.000 0,-3.000 10.000 0,-3.000 10.000 0,-2.000 9.000-1,-5.000 4.000 0,-2.000 1.000 0,-3.000-1.000 1,-3.000 1.000 0,-9.000 1.000-1,-11.000 3.000 1,-14.000 3.000-1,-11.000 4.000-1,-9.000 4.000-1,-3.000 6.000-5,-3.000 7.000-3,-2.000 6.000-4,-3.000 9.000-4,1.000 13.000-6,-1.000 12.000-4,1.000 13.000-5,-1.000 12.000-4,1.000 13.000-6,-1.000 12.000-4,1.000 13.000-5,4.000-2.000 0,9.000-16.000 2,10.000-15.000 4,10.000-15.000 2</inkml:trace>
</inkml:ink>
</file>

<file path=ppt/ink/ink3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5"/>
    </inkml:context>
    <inkml:brush xml:id="br0">
      <inkml:brushProperty name="width" value="0.0305336564779282" units="cm"/>
      <inkml:brushProperty name="height" value="0.0305336564779282" units="cm"/>
      <inkml:brushProperty name="color" value="#f2395b"/>
      <inkml:brushProperty name="ignorePressure" value="0"/>
    </inkml:brush>
  </inkml:definitions>
  <inkml:trace contextRef="#ctx0" brushRef="#br0">49700.000 54450.000 720,'-24.000'142.000'70,"4.000"-16.000"-15,3.000-15.000-15,3.000-15.000-14,1.000-9.000-7,1.000 1.000-1,-1.000-1.000 0,1.000 1.000-1,1.000-3.000-5,3.000-2.000-8,3.000-3.000-8,4.000-3.000-8,1.000-7.000-4,0.000-9.000 4,0.000-10.000 4,0.000-8.000 3,3.000-11.000-8,6.000-8.000-18,7.000-10.000-19,6.000-9.000-19</inkml:trace>
</inkml:ink>
</file>

<file path=ppt/ink/ink3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6"/>
    </inkml:context>
    <inkml:brush xml:id="br0">
      <inkml:brushProperty name="width" value="0.0321948006749153" units="cm"/>
      <inkml:brushProperty name="height" value="0.0321948006749153" units="cm"/>
      <inkml:brushProperty name="color" value="#f2395b"/>
      <inkml:brushProperty name="ignorePressure" value="0"/>
    </inkml:brush>
  </inkml:definitions>
  <inkml:trace contextRef="#ctx0" brushRef="#br0">50050.000 54500.000 683,'3.000'-46.000'4,"6.000"10.000"8,7.000 10.000 8,6.000 9.000 8,3.000 7.000 2,0.000 7.000-5,0.000 6.000-4,0.000 7.000-5,0.000 7.000-3,0.000 9.000-4,0.000 10.000-4,0.000 10.000-3,-2.000 2.000-2,-3.000-3.000-1,-3.000-3.000 1,-2.000-2.000-2,-3.000-1.000 0,1.000 3.000-4,-1.000 3.000-3,1.000 4.000-3,-4.000-1.000-1,-6.000-3.000 1,-6.000-3.000 2,-6.000-2.000 0,-10.000 2.000-1,-12.000 9.000-2,-13.000 10.000-2,-12.000 10.000-3,-9.000 0.000-1,-2.000-5.000 3,-3.000-7.000 2,-3.000-5.000 2,-1.000-4.000 2,4.000 0.000 3,3.000 0.000 2,3.000 0.000 2,3.000-4.000 2,3.000-5.000 2,3.000-7.000 2,4.000-5.000 1,4.000-6.000 2,6.000-3.000 1,7.000-3.000 1,6.000-2.000 1,4.000-1.000 3,4.000 3.000 6,3.000 3.000 5,3.000 4.000 6,7.000-3.000 1,14.000-5.000-4,11.000-7.000-4,14.000-5.000-4,10.000-8.000-2,9.000-5.000-1,10.000-7.000-1,10.000-5.000-1,8.000-6.000-2,10.000-3.000-3,10.000-3.000-2,9.000-2.000-4,1.000-1.000-1,-6.000 3.000-1,-6.000 3.000-1,-6.000 4.000-2,-10.000 2.000 0,-12.000 4.000-2,-13.000 3.000-1,-12.000 3.000-1,-16.000 9.000 0,-19.000 16.000 4,-18.000 15.000 3,-19.000 17.000 3,-12.000 5.000 2,-2.000-3.000 0,-3.000-3.000 0,-3.000-2.000-1,-4.000-3.000 2,-3.000 1.000 1,-3.000-1.000 2,-2.000 1.000 1,-5.000 1.000 0,-2.000 3.000-1,-3.000 3.000-3,-3.000 4.000-2,-1.000 1.000-2,4.000 0.000-2,3.000 0.000-1,3.000 0.000-3,3.000-2.000-2,3.000-3.000-3,3.000-3.000-3,4.000-2.000-2,4.000-3.000-2,6.000 1.000 0,7.000-1.000 0,6.000 1.000 1,10.000-9.000-7,17.000-15.000-13,15.000-15.000-14,16.000-16.000-13</inkml:trace>
</inkml:ink>
</file>

<file path=ppt/ink/ink3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6"/>
    </inkml:context>
    <inkml:brush xml:id="br0">
      <inkml:brushProperty name="width" value="0.036505326628685" units="cm"/>
      <inkml:brushProperty name="height" value="0.036505326628685" units="cm"/>
      <inkml:brushProperty name="color" value="#f2395b"/>
      <inkml:brushProperty name="ignorePressure" value="0"/>
    </inkml:brush>
  </inkml:definitions>
  <inkml:trace contextRef="#ctx0" brushRef="#br0">50500.000 56150.000 602,'68.000'71.000'82,"-11.000"-5.000"-16,-14.000-7.000-16,-11.000-5.000-15,-9.000-4.000-9,-3.000 0.000-1,-3.000 0.000-3,-2.000 0.000-2,-1.000 1.000-2,3.000 4.000-2,3.000 3.000-3,4.000 3.000-2,-1.000-2.000-3,-3.000-6.000-4,-3.000-6.000-2,-2.000-6.000-5,-1.000-6.000 0,3.000-2.000 2,3.000-3.000 0,4.000-3.000 2</inkml:trace>
</inkml:ink>
</file>

<file path=ppt/ink/ink3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6"/>
    </inkml:context>
    <inkml:brush xml:id="br0">
      <inkml:brushProperty name="width" value="0.033863190561533" units="cm"/>
      <inkml:brushProperty name="height" value="0.033863190561533" units="cm"/>
      <inkml:brushProperty name="color" value="#f2395b"/>
      <inkml:brushProperty name="ignorePressure" value="0"/>
    </inkml:brush>
  </inkml:definitions>
  <inkml:trace contextRef="#ctx0" brushRef="#br0">51850.000 55050.000 649,'9.000'-46.000'7,"19.000"10.000"14,19.000 10.000 14,19.000 9.000 15,13.000 2.000 2,10.000-2.000-6,10.000-3.000-8,9.000-3.000-6,1.000-2.000-7,-6.000 0.000-6,-6.000 0.000-5,-6.000 0.000-6,-9.000 1.000-4,-8.000 4.000-6,-10.000 3.000-5,-9.000 3.000-4,-10.000 7.000-4,-9.000 14.000-4,-10.000 11.000-5,-8.000 14.000-2,-9.000 8.000-5,-6.000 7.000-3,-6.000 6.000-3,-6.000 7.000-4,-6.000-4.000 0,-2.000-12.000 4,-3.000-13.000 3,-3.000-12.000 3,-1.000-7.000 5,4.000 1.000 3,3.000-1.000 5,3.000 1.000 3</inkml:trace>
</inkml:ink>
</file>

<file path=ppt/ink/ink3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7"/>
    </inkml:context>
    <inkml:brush xml:id="br0">
      <inkml:brushProperty name="width" value="0.033972006291151" units="cm"/>
      <inkml:brushProperty name="height" value="0.033972006291151" units="cm"/>
      <inkml:brushProperty name="color" value="#f2395b"/>
      <inkml:brushProperty name="ignorePressure" value="0"/>
    </inkml:brush>
  </inkml:definitions>
  <inkml:trace contextRef="#ctx0" brushRef="#br0">52350.000 55200.000 647,'-90.000'9.000'16,"23.000"19.000"14,22.000 19.000 14,22.000 19.000 15,10.000 5.000 1,1.000-5.000-11,-1.000-7.000-10,1.000-5.000-11,-1.000-1.000-11,1.000 6.000-7,-1.000 7.000-10,1.000 6.000-7,-1.000-1.000-7,1.000-5.000-1,-1.000-7.000-3,1.000-5.000-2,1.000-8.000-4,3.000-5.000-4,3.000-7.000-5,4.000-5.000-4,4.000-11.000-4,6.000-11.000-1,7.000-14.000-2,6.000-11.000-2</inkml:trace>
</inkml:ink>
</file>

<file path=ppt/ink/ink3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7"/>
    </inkml:context>
    <inkml:brush xml:id="br0">
      <inkml:brushProperty name="width" value="0.0356746539473534" units="cm"/>
      <inkml:brushProperty name="height" value="0.0356746539473534" units="cm"/>
      <inkml:brushProperty name="color" value="#f2395b"/>
      <inkml:brushProperty name="ignorePressure" value="0"/>
    </inkml:brush>
  </inkml:definitions>
  <inkml:trace contextRef="#ctx0" brushRef="#br0">52650.000 55250.000 616,'-2.000'-60.000'23,"-3.000"32.000"8,-3.000 31.000 8,-2.000 32.000 7,-3.000 16.000 1,1.000 4.000-7,-1.000 3.000-7,1.000 3.000-7,-1.000 3.000-4,1.000 3.000-4,-1.000 3.000-3,1.000 4.000-4,-1.000-1.000-1,1.000-3.000-2,-1.000-3.000-1,1.000-2.000-2,-1.000-5.000-2,1.000-2.000-6,-1.000-3.000-5,1.000-3.000-5,4.000-7.000-11,9.000-9.000-16,10.000-10.000-16,10.000-8.000-17,5.000-12.000-1,4.000-12.000 12,3.000-13.000 12,3.000-12.000 13</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4"/>
    </inkml:context>
    <inkml:brush xml:id="br0">
      <inkml:brushProperty name="width" value="0.07302" units="cm"/>
      <inkml:brushProperty name="height" value="0.07302" units="cm"/>
      <inkml:brushProperty name="color" value="#00bff3"/>
    </inkml:brush>
  </inkml:definitions>
  <inkml:trace contextRef="#ctx0" brushRef="#br0">74450.000 45247.000,'-32.000'-31.000,"32.000"23.000,0.000 0.000,-15.000 24.000,-1.000-1.000,8.000 24.000,0.000 1.000,-7.000 46.000,-1.000 0.000,0.000 71.000,0.000-1.000,-31.000 24.000,0.000 1.000,32.000-40.000,-1.000 0.000,8.000-102.000</inkml:trace>
</inkml:ink>
</file>

<file path=ppt/ink/ink3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7"/>
    </inkml:context>
    <inkml:brush xml:id="br0">
      <inkml:brushProperty name="width" value="0.0364857949316502" units="cm"/>
      <inkml:brushProperty name="height" value="0.0364857949316502" units="cm"/>
      <inkml:brushProperty name="color" value="#f2395b"/>
      <inkml:brushProperty name="ignorePressure" value="0"/>
    </inkml:brush>
  </inkml:definitions>
  <inkml:trace contextRef="#ctx0" brushRef="#br0">53100.000 55450.000 602,'0.000'-47.000'1,"0.000"6.000"-1,0.000 7.000 1,0.000 6.000 0,0.000 9.000 6,0.000 13.000 13,0.000 12.000 11,0.000 13.000 12,-2.000 9.000 3,-3.000 6.000-5,-3.000 7.000-6,-2.000 6.000-4,-3.000 6.000-5,1.000 6.000-2,-1.000 7.000-3,1.000 6.000-1,-1.000 1.000-4,1.000-3.000-2,-1.000-3.000-3,1.000-2.000-4,-1.000-3.000-6,1.000 1.000-10,-1.000-1.000-12,1.000 1.000-11,-1.000-4.000-7,1.000-6.000-2,-1.000-6.000-3,1.000-6.000-2,1.000-6.000 1,3.000-2.000 4,3.000-3.000 4,4.000-3.000 4,-1.000-4.000 3,-3.000-3.000 4,-3.000-3.000 3,-2.000-2.000 3</inkml:trace>
</inkml:ink>
</file>

<file path=ppt/ink/ink3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07"/>
    </inkml:context>
    <inkml:brush xml:id="br0">
      <inkml:brushProperty name="width" value="0.0361569039523602" units="cm"/>
      <inkml:brushProperty name="height" value="0.0361569039523602" units="cm"/>
      <inkml:brushProperty name="color" value="#f2395b"/>
      <inkml:brushProperty name="ignorePressure" value="0"/>
    </inkml:brush>
  </inkml:definitions>
  <inkml:trace contextRef="#ctx0" brushRef="#br0">51750.000 56900.000 608,'-27.000'21.000'0,"-3.000"-5.000"0,-3.000-7.000 0,-2.000-5.000 0,0.000-8.000 2,7.000-5.000 6,6.000-7.000 4,7.000-5.000 6,13.000-3.000 6,22.000 4.000 7,22.000 3.000 7,23.000 3.000 8,14.000 1.000-1,10.000 1.000-7,10.000-1.000-8,9.000 1.000-9,12.000-1.000-3,16.000 1.000-1,15.000-1.000 0,17.000 1.000-1,11.000 1.000-5,10.000 3.000-13,10.000 3.000-11,9.000 4.000-12,-12.000 1.000-7,-30.000 0.000-2,-32.000 0.000-2,-30.000 0.000-2,-20.000 0.000-3,-6.000 0.000-4,-6.000 0.000-5,-6.000 0.000-4</inkml:trace>
</inkml:ink>
</file>

<file path=ppt/ink/ink3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12"/>
    </inkml:context>
    <inkml:brush xml:id="br0">
      <inkml:brushProperty name="width" value="0.0335259735584259" units="cm"/>
      <inkml:brushProperty name="height" value="0.0335259735584259" units="cm"/>
      <inkml:brushProperty name="color" value="#f2395b"/>
      <inkml:brushProperty name="ignorePressure" value="0"/>
    </inkml:brush>
  </inkml:definitions>
  <inkml:trace contextRef="#ctx0" brushRef="#br0">30250.000 47800.000 656,'0.000'51.000'86,"0.000"4.000"-16,0.000 3.000-15,0.000 3.000-16,0.000 1.000-10,0.000 1.000-5,0.000-1.000-6,0.000 1.000-6,-2.000-3.000-4,-3.000-2.000-6,-3.000-3.000-4,-2.000-3.000-6,-1.000-4.000-6,3.000-3.000-7,3.000-3.000-8,4.000-2.000-7,-3.000-9.000-7,-5.000-12.000-5,-7.000-13.000-6,-5.000-12.000-6,-1.000-10.000 4,6.000-6.000 12,7.000-6.000 13,6.000-6.000 12,1.000-2.000 8,-3.000 3.000 2,-3.000 3.000 3,-2.000 4.000 2,-1.000 1.000 3,3.000 0.000 3,3.000 0.000 4,4.000 0.000 3,4.000 1.000 4,6.000 4.000 9,7.000 3.000 7,6.000 3.000 8,3.000 3.000 1,0.000 3.000-3,0.000 3.000-4,0.000 4.000-3,1.000 1.000-4,4.000 0.000-2,3.000 0.000-3,3.000 0.000-3,3.000-2.000-2,3.000-3.000-3,3.000-3.000-3,4.000-2.000-3,-1.000-3.000-1,-3.000 1.000 1,-3.000-1.000 0,-2.000 1.000 0,-5.000 1.000-3,-2.000 3.000-5,-3.000 3.000-5,-3.000 4.000-6,-4.000-3.000-10,-3.000-5.000-12,-3.000-7.000-12,-2.000-5.000-13,-3.000-3.000 0,1.000 4.000 14,-1.000 3.000 13,1.000 3.000 14</inkml:trace>
</inkml:ink>
</file>

<file path=ppt/ink/ink3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13"/>
    </inkml:context>
    <inkml:brush xml:id="br0">
      <inkml:brushProperty name="width" value="0.0362964458763599" units="cm"/>
      <inkml:brushProperty name="height" value="0.0362964458763599" units="cm"/>
      <inkml:brushProperty name="color" value="#f2395b"/>
      <inkml:brushProperty name="ignorePressure" value="0"/>
    </inkml:brush>
  </inkml:definitions>
  <inkml:trace contextRef="#ctx0" brushRef="#br0">30900.000 47750.000 606,'0.000'-41.000'31,"0.000"19.000"5,0.000 19.000 4,0.000 19.000 4,0.000 10.000-1,0.000 4.000-5,0.000 3.000-7,0.000 3.000-4,-2.000 4.000-5,-3.000 7.000-2,-3.000 6.000-2,-2.000 7.000-2,-1.000 4.000-3,3.000 3.000-4,3.000 3.000-4,4.000 4.000-4,-1.000 1.000-4,-3.000 0.000-1,-3.000 0.000-1,-2.000 0.000-3,-1.000-2.000-2,3.000-3.000-2,3.000-3.000-2,4.000-2.000-2,-1.000-5.000-4,-3.000-2.000-4,-3.000-3.000-5,-2.000-3.000-4</inkml:trace>
</inkml:ink>
</file>

<file path=ppt/ink/ink3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13"/>
    </inkml:context>
    <inkml:brush xml:id="br0">
      <inkml:brushProperty name="width" value="0.0382395647466183" units="cm"/>
      <inkml:brushProperty name="height" value="0.0382395647466183" units="cm"/>
      <inkml:brushProperty name="color" value="#f2395b"/>
      <inkml:brushProperty name="ignorePressure" value="0"/>
    </inkml:brush>
  </inkml:definitions>
  <inkml:trace contextRef="#ctx0" brushRef="#br0">30750.000 48700.000 575,'67.000'-47.000'1,"-16.000"6.000"3,-15.000 7.000 5,-15.000 6.000 4,-7.000 4.000 2,3.000 4.000 3,3.000 3.000 2,4.000 3.000 1,1.000 3.000 1,0.000 3.000-3,0.000 3.000-2,0.000 4.000-1,0.000 4.000-2,0.000 6.000 0,0.000 7.000 1,0.000 6.000-1,-4.000 7.000-1,-5.000 10.000-5,-7.000 10.000-4,-5.000 9.000-5,2.000-4.000-3,13.000-15.000-2,12.000-15.000-2,13.000-16.000-3,6.000-15.000 0,0.000-11.000-1,0.000-14.000 1,0.000-11.000 0,0.000-9.000 1,0.000-3.000 1,0.000-3.000 2,0.000-2.000 1,-4.000 2.000 3,-5.000 9.000 1,-7.000 10.000 2,-5.000 10.000 3,-8.000 10.000 5,-5.000 13.000 10,-7.000 12.000 11,-5.000 13.000 9,-4.000 10.000 3,0.000 10.000-5,0.000 10.000-5,0.000 9.000-6,1.000 1.000-5,4.000-6.000-5,3.000-6.000-6,3.000-6.000-4,4.000-6.000-4,7.000-2.000-1,6.000-3.000-1,7.000-3.000-2,2.000-6.000 0,1.000-5.000-1,-1.000-7.000 1,1.000-5.000-1,-1.000-11.000 0,1.000-11.000-1,-1.000-14.000-1,1.000-11.000-1,-1.000-9.000 0,1.000-3.000 0,-1.000-3.000 2,1.000-2.000-1,-4.000 0.000 3,-6.000 7.000 2,-6.000 6.000 4,-6.000 7.000 2,-9.000 2.000 1,-8.000 1.000-2,-10.000-1.000-1,-9.000 1.000-2,-9.000 4.000-3,-5.000 9.000-5,-7.000 10.000-4,-5.000 10.000-5,-6.000 10.000-6,-3.000 13.000-6,-3.000 12.000-7,-2.000 13.000-6,0.000 2.000-5,7.000-5.000-2,6.000-7.000-1,7.000-5.000-3</inkml:trace>
</inkml:ink>
</file>

<file path=ppt/ink/ink3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25"/>
    </inkml:context>
    <inkml:brush xml:id="br0">
      <inkml:brushProperty name="width" value="0.0378078557550907" units="cm"/>
      <inkml:brushProperty name="height" value="0.0378078557550907" units="cm"/>
      <inkml:brushProperty name="color" value="#f2395b"/>
      <inkml:brushProperty name="ignorePressure" value="0"/>
    </inkml:brush>
  </inkml:definitions>
  <inkml:trace contextRef="#ctx0" brushRef="#br0">7450.000 7250.000 581,'-49.000'-2.000'-3,"4.000"-3.000"7,3.000-3.000 7,3.000-2.000 8,12.000 2.000 7,22.000 9.000 8,22.000 10.000 10,23.000 10.000 8,14.000 5.000-1,10.000 4.000-8,10.000 3.000-9,9.000 3.000-9,6.000 1.000-6,3.000 1.000-5,3.000-1.000-3,4.000 1.000-4,4.000 1.000-1,6.000 3.000-1,7.000 3.000 1,6.000 4.000 0,4.000 5.000-2,4.000 10.000-4,3.000 10.000-3,3.000 9.000-5,-2.000 4.000-1,-6.000 1.000 2,-6.000-1.000 2,-6.000 1.000 3,-2.000-1.000-2,3.000 1.000-2,3.000-1.000-2,4.000 1.000-3,-1.000-3.000-3,-3.000-2.000-2,-3.000-3.000-2,-2.000-3.000-3,-5.000-6.000-1,-2.000-5.000 0,-3.000-7.000 0,-3.000-5.000 0,-6.000-6.000-2,-5.000-3.000-1,-7.000-3.000-2,-5.000-2.000-3,-9.000-3.000 1,-9.000 1.000-1,-10.000-1.000 2,-8.000 1.000 0</inkml:trace>
</inkml:ink>
</file>

<file path=ppt/ink/ink3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26"/>
    </inkml:context>
    <inkml:brush xml:id="br0">
      <inkml:brushProperty name="width" value="0.041336864233017" units="cm"/>
      <inkml:brushProperty name="height" value="0.041336864233017" units="cm"/>
      <inkml:brushProperty name="color" value="#f2395b"/>
      <inkml:brushProperty name="ignorePressure" value="0"/>
    </inkml:brush>
  </inkml:definitions>
  <inkml:trace contextRef="#ctx0" brushRef="#br0">7400.000 9800.000 532,'-52.000'-2.000'2,"-3.000"-3.000"6,-3.000-3.000 4,-2.000-2.000 5,6.000 2.000 7,20.000 9.000 7,18.000 10.000 7,20.000 10.000 7,14.000 7.000 1,14.000 6.000-8,11.000 7.000-7,14.000 6.000-8,8.000 4.000-3,7.000 4.000-2,6.000 3.000-1,7.000 3.000-1,5.000 3.000-1,7.000 3.000-1,6.000 3.000 0,7.000 4.000-2,5.000 1.000-1,7.000 0.000-3,6.000 0.000-3,7.000 0.000-3,2.000 0.000-2,1.000 0.000-3,-1.000 0.000-3,1.000 0.000-3,1.000 0.000-1,3.000 0.000 1,3.000 0.000 1,4.000 0.000 0,4.000-2.000-3,6.000-3.000-7,7.000-3.000-9,6.000-2.000-7,-1.000-5.000-7,-5.000-2.000-6,-7.000-3.000-5,-5.000-3.000-6,-19.000-7.000 1,-27.000-9.000 9,-28.000-10.000 9,-28.000-8.000 8</inkml:trace>
</inkml:ink>
</file>

<file path=ppt/ink/ink3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36"/>
    </inkml:context>
    <inkml:brush xml:id="br0">
      <inkml:brushProperty name="width" value="0.0348930843174458" units="cm"/>
      <inkml:brushProperty name="height" value="0.0348930843174458" units="cm"/>
      <inkml:brushProperty name="color" value="#f2395b"/>
      <inkml:brushProperty name="ignorePressure" value="0"/>
    </inkml:brush>
  </inkml:definitions>
  <inkml:trace contextRef="#ctx0" brushRef="#br0">44200.000 12400.000 630,'-68.000'-24.000'-18,"17.000"4.000"15,15.000 3.000 13,16.000 3.000 14,12.000 6.000 8,9.000 9.000 3,10.000 10.000 3,10.000 10.000 3,5.000 2.000-2,4.000-3.000-6,3.000-3.000-7,3.000-2.000-5,6.000-3.000-5,9.000 1.000 0,10.000-1.000 0,10.000 1.000-2,4.000-1.000-1,0.000 1.000-4,0.000-1.000-4,0.000 1.000-2,0.000-1.000-4,0.000 1.000 0,0.000-1.000-2,0.000 1.000 0,-4.000-1.000-2,-5.000 1.000-1,-7.000-1.000-2,-5.000 1.000 0,-8.000-1.000-1,-5.000 1.000 0,-7.000-1.000 1,-5.000 1.000 0,-6.000 1.000 1,-3.000 3.000 3,-3.000 3.000 2,-2.000 4.000 2,-8.000 1.000 2,-8.000 0.000-1,-10.000 0.000 0,-9.000 0.000 0,-10.000 1.000 0,-9.000 4.000-1,-10.000 3.000 0,-8.000 3.000 0,-8.000 1.000-1,-2.000 1.000 0,-3.000-1.000 0,-3.000 1.000 0,-6.000 2.000 0,-5.000 7.000-2,-7.000 6.000-1,-5.000 7.000-2,-1.000 0.000-1,6.000-2.000-2,7.000-3.000-2,6.000-3.000-3,6.000-2.000-1,6.000 0.000 0,7.000 0.000-1,6.000 0.000-1</inkml:trace>
</inkml:ink>
</file>

<file path=ppt/ink/ink3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37"/>
    </inkml:context>
    <inkml:brush xml:id="br0">
      <inkml:brushProperty name="width" value="0.035973783582449" units="cm"/>
      <inkml:brushProperty name="height" value="0.035973783582449" units="cm"/>
      <inkml:brushProperty name="color" value="#f2395b"/>
      <inkml:brushProperty name="ignorePressure" value="0"/>
    </inkml:brush>
  </inkml:definitions>
  <inkml:trace contextRef="#ctx0" brushRef="#br0">46300.000 12700.000 611,'-2.000'70.000'73,"-3.000"-9.000"-14,-3.000-10.000-14,-2.000-8.000-13,-3.000-4.000-8,1.000 3.000-2,-1.000 3.000-2,1.000 4.000-2,-1.000-1.000-1,1.000-3.000-1,-1.000-3.000-2,1.000-2.000 0,1.000-1.000-2,3.000 3.000-3,3.000 3.000-2,4.000 4.000-2,8.000-3.000-3,17.000-5.000-5,15.000-7.000-4,16.000-5.000-4,7.000-11.000-2,1.000-11.000-1,-1.000-14.000 1,1.000-11.000 0,1.000-12.000 1,3.000-9.000 1,3.000-10.000 0,4.000-8.000 2,-4.000-6.000 0,-9.000 1.000-1,-10.000-1.000-1,-8.000 1.000 0,-8.000 2.000 0,-2.000 7.000 3,-3.000 6.000 3,-3.000 7.000 3,-9.000 2.000 1,-11.000 1.000 2,-14.000-1.000 1,-11.000 1.000 1,-11.000 4.000 0,-5.000 9.000-1,-7.000 10.000 0,-5.000 10.000-1,-9.000 5.000-1,-9.000 4.000-2,-10.000 3.000-1,-8.000 3.000-2,-4.000 4.000-4,3.000 7.000-8,3.000 6.000-9,4.000 7.000-7,7.000-1.000-5,13.000-6.000 0,12.000-6.000-1,13.000-6.000 0</inkml:trace>
</inkml:ink>
</file>

<file path=ppt/ink/ink3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2"/>
    </inkml:context>
    <inkml:brush xml:id="br0">
      <inkml:brushProperty name="width" value="0.0317304506897926" units="cm"/>
      <inkml:brushProperty name="height" value="0.0317304506897926" units="cm"/>
      <inkml:brushProperty name="color" value="#f2395b"/>
      <inkml:brushProperty name="ignorePressure" value="0"/>
    </inkml:brush>
  </inkml:definitions>
  <inkml:trace contextRef="#ctx0" brushRef="#br0">54650.000 12250.000 693,'-36.000'0.000'51,"28.000"0.000"-4,28.000 0.000-3,29.000 0.000-4,13.000-2.000-5,1.000-3.000-7,-1.000-3.000-5,1.000-2.000-6,1.000-1.000-6,3.000 3.000-3,3.000 3.000-6,4.000 4.000-3,1.000 1.000-3,0.000 0.000-1,0.000 0.000-1,0.000 0.000-2,-5.000 0.000-3,-9.000 0.000-5,-10.000 0.000-6,-8.000 0.000-5,-11.000 3.000-8,-8.000 6.000-7,-10.000 7.000-8,-9.000 6.000-9,-9.000-1.000 2,-5.000-5.000 14,-7.000-7.000 11,-5.000-5.000 13,-3.000-3.000 8,4.000 4.000 2,3.000 3.000 3,3.000 3.000 2</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5"/>
    </inkml:context>
    <inkml:brush xml:id="br0">
      <inkml:brushProperty name="width" value="0.07302" units="cm"/>
      <inkml:brushProperty name="height" value="0.07302" units="cm"/>
      <inkml:brushProperty name="color" value="#00bff3"/>
    </inkml:brush>
  </inkml:definitions>
  <inkml:trace contextRef="#ctx0" brushRef="#br0">75531.000 43460.000,'47.000'-94.000,"-23.000"86.000,-1.000 0.000,1.000 16.000,-1.000 0.000,-7.000 31.000,0.000 0.000,-24.000 39.000,0.000 1.000,-47.000-1.000,0.000 0.000,24.000-31.000,0.000 0.000,23.000-31.000,0.000 0.000,16.000-16.000,0.000 0.000,39.000 0.000,0.000 0.000,8.000-16.000,-1.000 0.000,-7.000 9.000,1.000-1.000,-33.000 8.000,1.000 0.000,-8.000 0.000</inkml:trace>
</inkml:ink>
</file>

<file path=ppt/ink/ink3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2"/>
    </inkml:context>
    <inkml:brush xml:id="br0">
      <inkml:brushProperty name="width" value="0.0343889221549034" units="cm"/>
      <inkml:brushProperty name="height" value="0.0343889221549034" units="cm"/>
      <inkml:brushProperty name="color" value="#f2395b"/>
      <inkml:brushProperty name="ignorePressure" value="0"/>
    </inkml:brush>
  </inkml:definitions>
  <inkml:trace contextRef="#ctx0" brushRef="#br0">55550.000 12350.000 639,'-49.000'0.000'-3,"4.000"0.000"-7,3.000 0.000-7,3.000 0.000-6,3.000 0.000 1,3.000 0.000 9,3.000 0.000 9,4.000 0.000 8,1.000 0.000 9,0.000 0.000 4,0.000 0.000 6,0.000 0.000 6,1.000 7.000 4,4.000 17.000 2,3.000 15.000 4,3.000 16.000 3,3.000 5.000-2,3.000-2.000-6,3.000-3.000-7,4.000-3.000-5,-1.000-1.000-4,-3.000 4.000-4,-3.000 3.000-2,-2.000 3.000-2,-1.000 4.000-2,3.000 7.000 1,3.000 6.000 0,4.000 7.000 0,1.000 0.000-3,0.000-2.000-10,0.000-3.000-8,0.000-3.000-8,0.000-6.000-8,0.000-5.000-7,0.000-7.000-6,0.000-5.000-6,3.000-9.000-3,6.000-9.000 1,7.000-10.000 1,6.000-8.000 2</inkml:trace>
</inkml:ink>
</file>

<file path=ppt/ink/ink3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2"/>
    </inkml:context>
    <inkml:brush xml:id="br0">
      <inkml:brushProperty name="width" value="0.0361387878656387" units="cm"/>
      <inkml:brushProperty name="height" value="0.0361387878656387" units="cm"/>
      <inkml:brushProperty name="color" value="#f2395b"/>
      <inkml:brushProperty name="ignorePressure" value="0"/>
    </inkml:brush>
  </inkml:definitions>
  <inkml:trace contextRef="#ctx0" brushRef="#br0">56350.000 11750.000 608,'1.000'-46.000'0,"4.000"10.000"-3,3.000 10.000-1,3.000 9.000-1,3.000 7.000 2,3.000 7.000 4,3.000 6.000 5,4.000 7.000 5,-1.000 7.000 6,-3.000 9.000 6,-3.000 10.000 6,-2.000 10.000 7,-5.000 5.000 1,-2.000 4.000-5,-3.000 3.000-3,-3.000 3.000-4,-2.000 3.000-3,0.000 3.000-2,0.000 3.000-2,0.000 4.000-1,0.000 1.000-1,0.000 0.000 0,0.000 0.000-1,0.000 0.000 1,-2.000 1.000-3,-3.000 4.000-6,-3.000 3.000-7,-2.000 3.000-4,-1.000 1.000-6,3.000 1.000-3,3.000-1.000-3,4.000 1.000-3,1.000-1.000-2,0.000 1.000-3,0.000-1.000-1,0.000 1.000-2,0.000-6.000-2,0.000-8.000-3,0.000-10.000-2,0.000-9.000-4</inkml:trace>
</inkml:ink>
</file>

<file path=ppt/ink/ink3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3"/>
    </inkml:context>
    <inkml:brush xml:id="br0">
      <inkml:brushProperty name="width" value="0.0287355128675699" units="cm"/>
      <inkml:brushProperty name="height" value="0.0287355128675699" units="cm"/>
      <inkml:brushProperty name="color" value="#f2395b"/>
      <inkml:brushProperty name="ignorePressure" value="0"/>
    </inkml:brush>
  </inkml:definitions>
  <inkml:trace contextRef="#ctx0" brushRef="#br0">56500.000 11500.000 765,'-2.000'-47.000'2,"-3.000"6.000"4,-3.000 7.000 3,-2.000 6.000 5,-5.000 12.000 3,-2.000 19.000 5,-3.000 19.000 3,-3.000 19.000 5,-2.000 12.000-1,0.000 6.000-5,0.000 7.000-4,0.000 6.000-5,-2.000 3.000-4,-3.000 0.000-4,-3.000 0.000-4,-2.000 0.000-3,-3.000-4.000-4,1.000-5.000-5,-1.000-7.000-4,1.000-5.000-4,1.000-6.000-4,3.000-3.000-5,3.000-3.000-4,4.000-2.000-4,2.000-6.000-4,4.000-6.000 1,3.000-6.000-1,3.000-6.000 0</inkml:trace>
</inkml:ink>
</file>

<file path=ppt/ink/ink3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3"/>
    </inkml:context>
    <inkml:brush xml:id="br0">
      <inkml:brushProperty name="width" value="0.0293564796447754" units="cm"/>
      <inkml:brushProperty name="height" value="0.0293564796447754" units="cm"/>
      <inkml:brushProperty name="color" value="#f2395b"/>
      <inkml:brushProperty name="ignorePressure" value="0"/>
    </inkml:brush>
  </inkml:definitions>
  <inkml:trace contextRef="#ctx0" brushRef="#br0">56550.000 11500.000 749,'71.000'48.000'62,"-5.000"-3.000"-8,-7.000-3.000-8,-5.000-2.000-8,-4.000-3.000-10,0.000 1.000-11,0.000-1.000-12,0.000 1.000-10,-4.000-3.000-11,-5.000-2.000-8,-7.000-3.000-8,-5.000-3.000-8,-4.000-2.000-5,0.000 0.000 0,0.000 0.000 0,0.000 0.000 0</inkml:trace>
</inkml:ink>
</file>

<file path=ppt/ink/ink3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3"/>
    </inkml:context>
    <inkml:brush xml:id="br0">
      <inkml:brushProperty name="width" value="0.0237063392996788" units="cm"/>
      <inkml:brushProperty name="height" value="0.0237063392996788" units="cm"/>
      <inkml:brushProperty name="color" value="#f2395b"/>
      <inkml:brushProperty name="ignorePressure" value="0"/>
    </inkml:brush>
  </inkml:definitions>
  <inkml:trace contextRef="#ctx0" brushRef="#br0">57800.000 12800.000 928,'28.000'-24.000'-37,"6.000"4.000"13,7.000 3.000 12,6.000 3.000 14,6.000 3.000 8,6.000 3.000 6,7.000 3.000 6,6.000 4.000 5,7.000 1.000 0,10.000 0.000-7,10.000 0.000-7,9.000 0.000-6,2.000 1.000-6,-2.000 4.000-6,-3.000 3.000-4,-3.000 3.000-4,-2.000 1.000-5,0.000 1.000-2,0.000-1.000-2,0.000 1.000-2,-2.000-1.000-1,-3.000 1.000-1,-3.000-1.000-1,-2.000 1.000 0,-8.000-3.000 3,-8.000-2.000 5,-10.000-3.000 5,-9.000-3.000 6,-10.000-4.000 3,-9.000-3.000 1,-10.000-3.000 1,-8.000-2.000 2</inkml:trace>
</inkml:ink>
</file>

<file path=ppt/ink/ink3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4"/>
    </inkml:context>
    <inkml:brush xml:id="br0">
      <inkml:brushProperty name="width" value="0.0336231514811516" units="cm"/>
      <inkml:brushProperty name="height" value="0.0336231514811516" units="cm"/>
      <inkml:brushProperty name="color" value="#f2395b"/>
      <inkml:brushProperty name="ignorePressure" value="0"/>
    </inkml:brush>
  </inkml:definitions>
  <inkml:trace contextRef="#ctx0" brushRef="#br0">59850.000 12400.000 654,'46.000'0.000'-3,"-5.000"0.000"7,-7.000 0.000 9,-5.000 0.000 7,-1.000 3.000 4,6.000 6.000 0,7.000 7.000-1,6.000 6.000 0,6.000 4.000-1,6.000 4.000-2,7.000 3.000-1,6.000 3.000-2,3.000-2.000-1,0.000-6.000 0,0.000-6.000-2,0.000-6.000 0,-2.000-2.000-1,-3.000 3.000-2,-3.000 3.000-3,-2.000 4.000-1,-6.000 1.000 0,-6.000 0.000 0,-6.000 0.000 1,-6.000 0.000 2,-6.000-2.000-3,-2.000-3.000-5,-3.000-3.000-6,-3.000-2.000-5,-7.000 2.000-2,-9.000 9.000-1,-10.000 10.000 0,-8.000 10.000-1,-9.000 2.000 0,-6.000-3.000 1,-6.000-3.000 1,-6.000-2.000 0,-18.000 0.000-4,-28.000 7.000-8,-28.000 6.000-8,-27.000 7.000-8,-15.000 5.000-2,0.000 7.000 1,0.000 6.000 3,0.000 7.000 3,12.000-6.000 3,26.000-15.000 5,24.000-15.000 5,26.000-16.000 4</inkml:trace>
</inkml:ink>
</file>

<file path=ppt/ink/ink3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4"/>
    </inkml:context>
    <inkml:brush xml:id="br0">
      <inkml:brushProperty name="width" value="0.0319794900715351" units="cm"/>
      <inkml:brushProperty name="height" value="0.0319794900715351" units="cm"/>
      <inkml:brushProperty name="color" value="#f2395b"/>
      <inkml:brushProperty name="ignorePressure" value="0"/>
    </inkml:brush>
  </inkml:definitions>
  <inkml:trace contextRef="#ctx0" brushRef="#br0">56200.000 15350.000 687,'-63.000'-4.000'5,"26.000"-5.000"10,24.000-7.000 9,26.000-5.000 10,18.000-3.000 3,13.000 4.000-4,12.000 3.000-4,13.000 3.000-4,7.000 1.000-4,4.000 1.000-2,3.000-1.000-1,3.000 1.000-4,1.000-1.000-1,1.000 1.000-2,-1.000-1.000-3,1.000 1.000-3,-3.000-1.000-3,-2.000 1.000-8,-3.000-1.000-6,-3.000 1.000-7,-4.000 1.000-5,-3.000 3.000-5,-3.000 3.000-5,-2.000 4.000-5,-8.000 2.000 0,-8.000 4.000 3,-10.000 3.000 3,-9.000 3.000 5</inkml:trace>
</inkml:ink>
</file>

<file path=ppt/ink/ink3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4"/>
    </inkml:context>
    <inkml:brush xml:id="br0">
      <inkml:brushProperty name="width" value="0.0309636667370796" units="cm"/>
      <inkml:brushProperty name="height" value="0.0309636667370796" units="cm"/>
      <inkml:brushProperty name="color" value="#f2395b"/>
      <inkml:brushProperty name="ignorePressure" value="0"/>
    </inkml:brush>
  </inkml:definitions>
  <inkml:trace contextRef="#ctx0" brushRef="#br0">57200.000 15300.000 710,'-68.000'3.000'30,"17.000"6.000"4,15.000 7.000 3,16.000 6.000 2,9.000 4.000-1,3.000 4.000-7,3.000 3.000-6,4.000 3.000-6,2.000 3.000-6,4.000 3.000-2,3.000 3.000-3,3.000 4.000-3,-1.000-1.000-6,-2.000-3.000-7,-3.000-3.000-7,-3.000-2.000-8,-2.000-3.000-5,0.000 1.000-3,0.000-1.000-3,0.000 1.000-2</inkml:trace>
</inkml:ink>
</file>

<file path=ppt/ink/ink3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5"/>
    </inkml:context>
    <inkml:brush xml:id="br0">
      <inkml:brushProperty name="width" value="0.0380004234611988" units="cm"/>
      <inkml:brushProperty name="height" value="0.0380004234611988" units="cm"/>
      <inkml:brushProperty name="color" value="#f2395b"/>
      <inkml:brushProperty name="ignorePressure" value="0"/>
    </inkml:brush>
  </inkml:definitions>
  <inkml:trace contextRef="#ctx0" brushRef="#br0">58650.000 14600.000 578,'-21.000'-13.000'9,"10.000"26.000"17,10.000 24.000 18,9.000 26.000 17,2.000 12.000 3,-2.000 0.000-11,-3.000 0.000-11,-3.000 0.000-10,-2.000 1.000-8,0.000 4.000-4,0.000 3.000-4,0.000 3.000-4,0.000 4.000-3,0.000 7.000-3,0.000 6.000-3,0.000 7.000-2,-2.000 7.000-4,-3.000 9.000 0,-3.000 10.000-1,-2.000 10.000-2,-3.000 0.000-4,1.000-5.000-5,-1.000-7.000-7,1.000-5.000-6,1.000-11.000-1,3.000-11.000 4,3.000-14.000 3,4.000-11.000 4,-1.000-12.000-5,-3.000-9.000-10,-3.000-10.000-12,-2.000-8.000-11</inkml:trace>
</inkml:ink>
</file>

<file path=ppt/ink/ink3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5"/>
    </inkml:context>
    <inkml:brush xml:id="br0">
      <inkml:brushProperty name="width" value="0.032049898058176" units="cm"/>
      <inkml:brushProperty name="height" value="0.032049898058176" units="cm"/>
      <inkml:brushProperty name="color" value="#f2395b"/>
      <inkml:brushProperty name="ignorePressure" value="0"/>
    </inkml:brush>
  </inkml:definitions>
  <inkml:trace contextRef="#ctx0" brushRef="#br0">58600.000 14800.000 686,'0.000'-107.000'14,"0.000"39.000"11,0.000 36.000 11,0.000 39.000 11,-4.000 24.000 2,-5.000 13.000-7,-7.000 12.000-7,-5.000 13.000-6,-9.000 4.000-9,-9.000-3.000-8,-10.000-3.000-7,-8.000-2.000-10,-6.000-3.000-6,1.000 1.000-6,-1.000-1.000-6,1.000 1.000-6,4.000-7.000-5,9.000-12.000-2,10.000-13.000-4,10.000-12.000-2</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5"/>
    </inkml:context>
    <inkml:brush xml:id="br0">
      <inkml:brushProperty name="width" value="0.07302" units="cm"/>
      <inkml:brushProperty name="height" value="0.07302" units="cm"/>
      <inkml:brushProperty name="color" value="#00bff3"/>
    </inkml:brush>
  </inkml:definitions>
  <inkml:trace contextRef="#ctx0" brushRef="#br0">76566.000 44013.000,'-16.000'-32.000,"16.000"25.000,0.000-1.000,31.000 8.000,1.000 0.000,46.000-8.000,1.000 0.000,15.000 24.000,0.000-1.000,-79.000-7.000,1.000 0.000,0.000 8.000</inkml:trace>
</inkml:ink>
</file>

<file path=ppt/ink/ink3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5"/>
    </inkml:context>
    <inkml:brush xml:id="br0">
      <inkml:brushProperty name="width" value="0.0308220256119967" units="cm"/>
      <inkml:brushProperty name="height" value="0.0308220256119967" units="cm"/>
      <inkml:brushProperty name="color" value="#f2395b"/>
      <inkml:brushProperty name="ignorePressure" value="0"/>
    </inkml:brush>
  </inkml:definitions>
  <inkml:trace contextRef="#ctx0" brushRef="#br0">58850.000 14600.000 713,'95.000'48.000'80,"-9.000"-3.000"-17,-10.000-3.000-15,-8.000-2.000-16,-8.000-3.000-10,-2.000 1.000-5,-3.000-1.000-3,-3.000 1.000-4,-2.000-1.000-9,0.000 1.000-15,0.000-1.000-13,0.000 1.000-15</inkml:trace>
</inkml:ink>
</file>

<file path=ppt/ink/ink3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5"/>
    </inkml:context>
    <inkml:brush xml:id="br0">
      <inkml:brushProperty name="width" value="0.0314002074301243" units="cm"/>
      <inkml:brushProperty name="height" value="0.0314002074301243" units="cm"/>
      <inkml:brushProperty name="color" value="#f2395b"/>
      <inkml:brushProperty name="ignorePressure" value="0"/>
    </inkml:brush>
  </inkml:definitions>
  <inkml:trace contextRef="#ctx0" brushRef="#br0">59900.000 15750.000 700,'73.000'-24.000'82,"-3.000"4.000"-17,-3.000 3.000-18,-2.000 3.000-18,0.000 1.000-9,7.000 1.000-3,6.000-1.000-4,7.000 1.000-2,8.000 1.000-4,14.000 3.000-1,11.000 3.000-4,14.000 4.000-1,2.000 2.000-6,-6.000 4.000-5,-6.000 3.000-6,-6.000 3.000-7,-4.000 1.000-2,1.000 1.000 3,-1.000-1.000 1,1.000 1.000 2,-6.000-3.000-2,-8.000-2.000-9,-10.000-3.000-7,-9.000-3.000-7,-12.000-4.000-1,-11.000-3.000 8,-14.000-3.000 6,-11.000-2.000 7</inkml:trace>
</inkml:ink>
</file>

<file path=ppt/ink/ink3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46"/>
    </inkml:context>
    <inkml:brush xml:id="br0">
      <inkml:brushProperty name="width" value="0.0400263220071793" units="cm"/>
      <inkml:brushProperty name="height" value="0.0400263220071793" units="cm"/>
      <inkml:brushProperty name="color" value="#f2395b"/>
      <inkml:brushProperty name="ignorePressure" value="0"/>
    </inkml:brush>
  </inkml:definitions>
  <inkml:trace contextRef="#ctx0" brushRef="#br0">62300.000 15100.000 549,'115.000'3.000'98,"-18.000"6.000"-21,-19.000 7.000-21,-18.000 6.000-21,-7.000 3.000-12,6.000 0.000-2,7.000 0.000-2,6.000 0.000-2,3.000 0.000-1,0.000 0.000-1,0.000 0.000-1,0.000 0.000 0,-2.000 3.000-2,-3.000 6.000-2,-3.000 7.000-4,-2.000 6.000-2,-6.000 1.000-1,-6.000-3.000-1,-6.000-3.000 0,-6.000-2.000 1,-6.000-5.000-2,-2.000-2.000-4,-3.000-3.000-2,-3.000-3.000-3,-7.000 1.000 1,-9.000 6.000 3,-10.000 7.000 4,-8.000 6.000 4,-9.000-1.000 2,-6.000-5.000-1,-6.000-7.000 1,-6.000-5.000-1,-9.000-1.000-2,-8.000 6.000-3,-10.000 7.000-4,-9.000 6.000-4,-13.000 7.000-6,-16.000 10.000-10,-15.000 10.000-10,-15.000 9.000-9,-7.000 2.000-5,3.000-2.000 3,3.000-3.000 0,4.000-3.000 3,8.000-7.000 0,17.000-9.000 2,15.000-10.000 0,16.000-8.000 1</inkml:trace>
</inkml:ink>
</file>

<file path=ppt/ink/ink3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5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73400.000 5600.000 999,'-85.000'-29.000'-60,"32.000"-5.000"10,31.000-7.000 11,32.000-5.000 12,15.000-3.000 7,0.000 4.000 5,0.000 3.000 4,0.000 3.000 4</inkml:trace>
</inkml:ink>
</file>

<file path=ppt/ink/ink3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4:54"/>
    </inkml:context>
    <inkml:brush xml:id="br0">
      <inkml:brushProperty name="width" value="0.0412032194435596" units="cm"/>
      <inkml:brushProperty name="height" value="0.0412032194435596" units="cm"/>
      <inkml:brushProperty name="color" value="#00bff3"/>
      <inkml:brushProperty name="ignorePressure" value="0"/>
    </inkml:brush>
  </inkml:definitions>
  <inkml:trace contextRef="#ctx0" brushRef="#br0">73950.000 6100.000 533,'0.000'-69.000'27,"0.000"13.000"1,0.000 12.000 1,0.000 13.000 1,-8.000 7.000-1,-16.000 4.000-6,-15.000 3.000-5,-15.000 3.000-5,-7.000 9.000-3,3.000 16.000-2,3.000 15.000-2,4.000 17.000-1,1.000 8.000-2,0.000 4.000 0,0.000 3.000-1,0.000 3.000 0,-4.000 9.000-1,-5.000 16.000 2,-7.000 15.000 1,-5.000 17.000 0,0.000 2.000 1,10.000-9.000 1,10.000-10.000 0,9.000-8.000-1,6.000-11.000 1,3.000-8.000 0,3.000-10.000-1,4.000-9.000 0,4.000-7.000-1,6.000-3.000-1,7.000-3.000-1,6.000-2.000-1,6.000-6.000 0,6.000-6.000-2,7.000-6.000-1,6.000-6.000 0,7.000-6.000-1,10.000-2.000 1,10.000-3.000 1,9.000-3.000 1,7.000-6.000-1,7.000-5.000-2,6.000-7.000-1,7.000-5.000-2,4.000-8.000-2,3.000-5.000 0,3.000-7.000-1,4.000-5.000-1,5.000-6.000 0,10.000-3.000-1,10.000-3.000 1,9.000-2.000-1,1.000-5.000 1,-6.000-2.000 1,-6.000-3.000 2,-6.000-3.000 1,-12.000 2.000 1,-15.000 10.000 1,-15.000 10.000 1,-16.000 9.000 1,-13.000 6.000 3,-9.000 3.000 7,-10.000 3.000 5,-8.000 4.000 7,-9.000 7.000 4,-6.000 13.000 3,-6.000 12.000 2,-6.000 13.000 3,-4.000 10.000-1,1.000 10.000-6,-1.000 10.000-5,1.000 9.000-5,-1.000 4.000-4,1.000 1.000-1,-1.000-1.000-2,1.000 1.000 0,-1.000-1.000-2,1.000 1.000-1,-1.000-1.000 0,1.000 1.000-1,1.000-4.000 0,3.000-6.000-2,3.000-6.000 0,4.000-6.000-1,1.000-4.000-1,0.000 1.000 0,0.000-1.000-1,0.000 1.000-2,4.000-4.000 0,10.000-6.000-3,10.000-6.000-1,9.000-6.000-2,4.000-6.000-1,1.000-2.000 2,-1.000-3.000 2,1.000-3.000 1,2.000-9.000-1,7.000-11.000-2,6.000-14.000-2,7.000-11.000-4,2.000-9.000 1,1.000-3.000 0,-1.000-3.000 2,1.000-2.000 1,-3.000-3.000 2,-2.000 1.000 0,-3.000-1.000 3,-3.000 1.000 0,-4.000-3.000 2,-3.000-2.000 0,-3.000-3.000 1,-2.000-3.000 0,-6.000-1.000 1,-6.000 4.000 2,-6.000 3.000 1,-6.000 3.000 1,-6.000 3.000 2,-2.000 3.000-1,-3.000 3.000 0,-3.000 4.000-1,-7.000 2.000 0,-9.000 4.000 0,-10.000 3.000 0,-8.000 3.000 0,-8.000 4.000-1,-2.000 7.000 0,-3.000 6.000-1,-3.000 7.000 0,-7.000 4.000 0,-9.000 3.000-2,-10.000 3.000-2,-8.000 4.000-1,-4.000 8.000-3,3.000 17.000-3,3.000 15.000-5,4.000 16.000-4,1.000 9.000-3,0.000 3.000-4,0.000 3.000-4,0.000 4.000-3,6.000-4.000-1,13.000-9.000 1,12.000-10.000 0,13.000-8.000 2,7.000-8.000 2,4.000-2.000 2,3.000-3.000 4,3.000-3.000 3</inkml:trace>
</inkml:ink>
</file>

<file path=ppt/ink/ink3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3"/>
    </inkml:context>
    <inkml:brush xml:id="br0">
      <inkml:brushProperty name="width" value="0.0354437567293644" units="cm"/>
      <inkml:brushProperty name="height" value="0.0354437567293644" units="cm"/>
      <inkml:brushProperty name="color" value="#00bff3"/>
      <inkml:brushProperty name="ignorePressure" value="0"/>
    </inkml:brush>
  </inkml:definitions>
  <inkml:trace contextRef="#ctx0" brushRef="#br0">81700.000 5750.000 620,'-25.000'-66.000'39,"0.000"19.000"-7,0.000 19.000-5,0.000 19.000-6,-5.000 12.000-4,-9.000 6.000-1,-10.000 7.000 0,-8.000 6.000-1,-6.000 7.000-2,1.000 10.000-2,-1.000 10.000-3,1.000 9.000-2,-3.000 7.000-1,-2.000 7.000 1,-3.000 6.000 2,-3.000 7.000 1,1.000 2.000 2,6.000 1.000 0,7.000-1.000 2,6.000 1.000 1,4.000-4.000 0,4.000-6.000-3,3.000-6.000-1,3.000-6.000-3,6.000-6.000-1,9.000-2.000-1,10.000-3.000-3,10.000-3.000-1,7.000-6.000-1,6.000-5.000-4,7.000-7.000-2,6.000-5.000-2,9.000-8.000-1,13.000-5.000-1,12.000-7.000 0,13.000-5.000 1,10.000-11.000-1,10.000-11.000 0,10.000-14.000 1,9.000-11.000-1,2.000-9.000-1,-2.000-3.000-3,-3.000-3.000-3,-3.000-2.000-2,-6.000-3.000-1,-5.000 1.000 1,-7.000-1.000 2,-5.000 1.000 1,-9.000 4.000 2,-9.000 9.000 2,-10.000 10.000 3,-8.000 10.000 2,-9.000 10.000 9,-6.000 13.000 14,-6.000 12.000 14,-6.000 13.000 16,-7.000 9.000 2,-6.000 6.000-9,-6.000 7.000-8,-6.000 6.000-8,-2.000 3.000-7,3.000 0.000-2,3.000 0.000-3,4.000 0.000-3,1.000 0.000-2,0.000 0.000-2,0.000 0.000-2,0.000 0.000-3,9.000-7.000-1,19.000-11.000-4,19.000-14.000-4,19.000-11.000-2,9.000-14.000-2,0.000-11.000-1,0.000-14.000-1,0.000-11.000 0,-4.000-9.000 1,-5.000-3.000 3,-7.000-3.000 2,-5.000-2.000 3,-8.000-5.000 2,-5.000-2.000 1,-7.000-3.000 0,-5.000-3.000 2,-4.000-6.000 1,0.000-5.000 3,0.000-7.000 3,0.000-5.000 3,-4.000 0.000 2,-5.000 10.000 1,-7.000 10.000 1,-5.000 9.000 1,-9.000 6.000 1,-9.000 3.000-1,-10.000 3.000 0,-8.000 4.000 0,-8.000 5.000-4,-2.000 10.000-4,-3.000 10.000-7,-3.000 9.000-5,-6.000 10.000-5,-5.000 14.000-6,-7.000 11.000-5,-5.000 14.000-5,-4.000 10.000-6,0.000 9.000-4,0.000 10.000-6,0.000 10.000-4,7.000-3.000 1,17.000-11.000 9,15.000-14.000 7,16.000-11.000 10,5.000-9.000 3,-2.000-3.000 1,-3.000-3.000 1,-3.000-2.000-1</inkml:trace>
</inkml:ink>
</file>

<file path=ppt/ink/ink3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3"/>
    </inkml:context>
    <inkml:brush xml:id="br0">
      <inkml:brushProperty name="width" value="0.0373481027781963" units="cm"/>
      <inkml:brushProperty name="height" value="0.0373481027781963" units="cm"/>
      <inkml:brushProperty name="color" value="#00bff3"/>
      <inkml:brushProperty name="ignorePressure" value="0"/>
    </inkml:brush>
  </inkml:definitions>
  <inkml:trace contextRef="#ctx0" brushRef="#br0">83500.000 6250.000 589,'28.000'-22.000'3,"6.000"6.000"6,7.000 7.000 7,6.000 6.000 7,4.000 3.000 2,4.000 0.000-2,3.000 0.000 0,3.000 0.000-2,-2.000 3.000-2,-6.000 6.000-3,-6.000 7.000-2,-6.000 6.000-2,-7.000 4.000-2,-6.000 4.000 0,-6.000 3.000-2,-6.000 3.000 0,-6.000 1.000 0,-2.000 1.000-1,-3.000-1.000 0,-3.000 1.000 0,-6.000 2.000-1,-5.000 7.000-3,-7.000 6.000-2,-5.000 7.000-3,-9.000 0.000-1,-9.000-2.000 0,-10.000-3.000-1,-8.000-3.000-1,-6.000-4.000 0,1.000-3.000 1,-1.000-3.000 0,1.000-2.000 1,1.000-3.000 0,3.000 1.000 0,3.000-1.000 2,4.000 1.000 0,4.000-6.000 1,6.000-8.000 2,7.000-10.000 0,6.000-9.000 1,13.000-5.000 5,23.000 0.000 6,22.000 0.000 7,22.000 0.000 6,13.000-4.000 2,7.000-5.000-5,6.000-7.000-5,7.000-5.000-5,0.000-3.000-6,-2.000 4.000-7,-3.000 3.000-6,-3.000 3.000-8,-4.000 3.000-7,-3.000 3.000-7,-3.000 3.000-8,-2.000 4.000-7,-6.000 2.000-3,-6.000 4.000 2,-6.000 3.000 3,-6.000 3.000 3</inkml:trace>
</inkml:ink>
</file>

<file path=ppt/ink/ink3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5"/>
    </inkml:context>
    <inkml:brush xml:id="br0">
      <inkml:brushProperty name="width" value="0.0384432412683964" units="cm"/>
      <inkml:brushProperty name="height" value="0.0384432412683964" units="cm"/>
      <inkml:brushProperty name="color" value="#00bff3"/>
      <inkml:brushProperty name="ignorePressure" value="0"/>
    </inkml:brush>
  </inkml:definitions>
  <inkml:trace contextRef="#ctx0" brushRef="#br0">87800.000 5350.000 572,'-24.000'-16.000'44,"4.000"19.000"5,3.000 19.000 3,3.000 19.000 5,1.000 10.000-3,1.000 4.000-9,-1.000 3.000-8,1.000 3.000-9,1.000 1.000-6,3.000 1.000-6,3.000-1.000-4,4.000 1.000-5,-3.000 4.000-4,-5.000 9.000-2,-7.000 10.000-2,-5.000 10.000-2,-3.000 0.000-4,4.000-5.000-4,3.000-7.000-6,3.000-5.000-5,1.000-6.000-5,1.000-3.000-6,-1.000-3.000-6,1.000-2.000-5</inkml:trace>
</inkml:ink>
</file>

<file path=ppt/ink/ink3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5"/>
    </inkml:context>
    <inkml:brush xml:id="br0">
      <inkml:brushProperty name="width" value="0.032218299806118" units="cm"/>
      <inkml:brushProperty name="height" value="0.032218299806118" units="cm"/>
      <inkml:brushProperty name="color" value="#00bff3"/>
      <inkml:brushProperty name="ignorePressure" value="0"/>
    </inkml:brush>
  </inkml:definitions>
  <inkml:trace contextRef="#ctx0" brushRef="#br0">87550.000 6100.000 682,'25.000'-47.000'5,"0.000"6.000"6,0.000 7.000 7,0.000 6.000 6,1.000 6.000 3,4.000 6.000 2,3.000 7.000 0,3.000 6.000 1,3.000 3.000-2,3.000 0.000-2,3.000 0.000-4,4.000 0.000-3,1.000 0.000-3,0.000 0.000-3,0.000 0.000-3,0.000 0.000-3,-2.000 0.000-4,-3.000 0.000-4,-3.000 0.000-6,-2.000 0.000-4,-5.000 1.000-5,-2.000 4.000-5,-3.000 3.000-5,-3.000 3.000-5</inkml:trace>
</inkml:ink>
</file>

<file path=ppt/ink/ink3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5"/>
    </inkml:context>
    <inkml:brush xml:id="br0">
      <inkml:brushProperty name="width" value="0.0474731884896755" units="cm"/>
      <inkml:brushProperty name="height" value="0.0474731884896755" units="cm"/>
      <inkml:brushProperty name="color" value="#00bff3"/>
      <inkml:brushProperty name="ignorePressure" value="0"/>
    </inkml:brush>
  </inkml:definitions>
  <inkml:trace contextRef="#ctx0" brushRef="#br0">88750.000 4850.000 463,'1.000'-71.000'2,"4.000"10.000"2,3.000 10.000 5,3.000 9.000 2,1.000 13.000 9,1.000 20.000 16,-1.000 18.000 15,1.000 20.000 16,-3.000 11.000 1,-2.000 7.000-12,-3.000 6.000-11,-3.000 7.000-12,-4.000 8.000-7,-3.000 14.000-4,-3.000 11.000-4,-2.000 14.000-4,-5.000 10.000-3,-2.000 9.000-2,-3.000 10.000-2,-3.000 10.000-3,-2.000 7.000-1,0.000 6.000 2,0.000 7.000 1,0.000 6.000 0,-2.000 1.000-3,-3.000-3.000-8,-3.000-3.000-9,-2.000-2.000-9,-1.000-6.000-6,3.000-6.000-4,3.000-6.000-5,4.000-6.000-5,2.000-7.000-2,4.000-6.000-2,3.000-6.000-1,3.000-6.000-3,1.000-9.000 3,1.000-8.000 5,-1.000-10.000 6,1.000-9.000 5,-1.000-13.000 6,1.000-16.000 3,-1.000-15.000 6,1.000-15.000 3</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6"/>
    </inkml:context>
    <inkml:brush xml:id="br0">
      <inkml:brushProperty name="width" value="0.07302" units="cm"/>
      <inkml:brushProperty name="height" value="0.07302" units="cm"/>
      <inkml:brushProperty name="color" value="#00bff3"/>
    </inkml:brush>
  </inkml:definitions>
  <inkml:trace contextRef="#ctx0" brushRef="#br0">84615.000 40800.000,'-16.000'0.000,"-8.000"8.000,1.000 0.000,-40.000 78.000,0.000 0.000,9.000 0.000,-1.000 0.000,39.000-62.000,0.000-1.000,-46.000 71.000,-1.000 0.000,24.000-16.000,-1.000 1.000,25.000-32.000,-1.000 0.000,24.000-47.000</inkml:trace>
</inkml:ink>
</file>

<file path=ppt/ink/ink3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5"/>
    </inkml:context>
    <inkml:brush xml:id="br0">
      <inkml:brushProperty name="width" value="0.0349567607045174" units="cm"/>
      <inkml:brushProperty name="height" value="0.0349567607045174" units="cm"/>
      <inkml:brushProperty name="color" value="#00bff3"/>
      <inkml:brushProperty name="ignorePressure" value="0"/>
    </inkml:brush>
  </inkml:definitions>
  <inkml:trace contextRef="#ctx0" brushRef="#br0">88950.000 6350.000 629,'26.000'-30.000'3,"4.000"-9.000"5,3.000-10.000 6,3.000-8.000 5,3.000 0.000 5,3.000 14.000 4,3.000 11.000 5,4.000 14.000 5,2.000 7.000-1,4.000 3.000-4,3.000 3.000-4,3.000 4.000-3,-4.000 5.000-5,-8.000 10.000-4,-10.000 10.000-4,-9.000 9.000-4,-9.000 9.000-3,-5.000 9.000 0,-7.000 10.000-3,-5.000 10.000 0,-8.000 5.000-3,-5.000 4.000-1,-7.000 3.000-2,-5.000 3.000-3,-8.000-4.000-1,-5.000-8.000-1,-7.000-10.000-1,-5.000-9.000-2,0.000-9.000 2,10.000-5.000 2,10.000-7.000 2,9.000-5.000 4,10.000-6.000 2,14.000-3.000 4,11.000-3.000 5,14.000-2.000 4,8.000-8.000-2,7.000-8.000-4,6.000-10.000-6,7.000-9.000-6,2.000-5.000-6,1.000 0.000-7,-1.000 0.000-7,1.000 0.000-6,-3.000 3.000-5,-2.000 6.000-4,-3.000 7.000-2,-3.000 6.000-3,-6.000 1.000-1,-5.000-3.000 4,-7.000-3.000 2,-5.000-2.000 3</inkml:trace>
</inkml:ink>
</file>

<file path=ppt/ink/ink3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6"/>
    </inkml:context>
    <inkml:brush xml:id="br0">
      <inkml:brushProperty name="width" value="0.0431323610246181" units="cm"/>
      <inkml:brushProperty name="height" value="0.0431323610246181" units="cm"/>
      <inkml:brushProperty name="color" value="#00bff3"/>
      <inkml:brushProperty name="ignorePressure" value="0"/>
    </inkml:brush>
  </inkml:definitions>
  <inkml:trace contextRef="#ctx0" brushRef="#br0">93750.000 5000.000 510,'-22.000'-19.000'77,"6.000"13.000"-10,7.000 12.000-8,6.000 13.000-9,3.000 10.000-8,0.000 10.000-5,0.000 10.000-5,0.000 9.000-6,-2.000 9.000-3,-3.000 9.000-3,-3.000 10.000-3,-2.000 10.000-2,-5.000 2.000-3,-2.000-3.000-5,-3.000-3.000-2,-3.000-2.000-4,-2.000 5.000-4,0.000 16.000-4,0.000 15.000-3,0.000 17.000-4,-2.000-1.000-6,-3.000-16.000-10,-3.000-15.000-10,-2.000-15.000-9,0.000-17.000-4,7.000-15.000 2,6.000-15.000 3,7.000-16.000 2,4.000-16.000 4,3.000-16.000 2,3.000-15.000 4,4.000-15.000 4,1.000-7.000 4,0.000 3.000 6,0.000 3.000 7,0.000 4.000 5</inkml:trace>
</inkml:ink>
</file>

<file path=ppt/ink/ink3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6"/>
    </inkml:context>
    <inkml:brush xml:id="br0">
      <inkml:brushProperty name="width" value="0.0312114618718624" units="cm"/>
      <inkml:brushProperty name="height" value="0.0312114618718624" units="cm"/>
      <inkml:brushProperty name="color" value="#00bff3"/>
      <inkml:brushProperty name="ignorePressure" value="0"/>
    </inkml:brush>
  </inkml:definitions>
  <inkml:trace contextRef="#ctx0" brushRef="#br0">93450.000 6100.000 704,'46.000'-91.000'0,"-5.000"19.000"0,-7.000 19.000 0,-5.000 19.000 0,-3.000 10.000 7,4.000 4.000 14,3.000 3.000 14,3.000 3.000 14,3.000 1.000 3,3.000 1.000-10,3.000-1.000-9,4.000 1.000-10,1.000 1.000-7,0.000 3.000-5,0.000 3.000-5,0.000 4.000-5,-2.000 1.000-4,-3.000 0.000 1,-3.000 0.000-1,-2.000 0.000 1,-6.000-4.000-12,-6.000-5.000-22,-6.000-7.000-21,-6.000-5.000-22</inkml:trace>
</inkml:ink>
</file>

<file path=ppt/ink/ink3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7"/>
    </inkml:context>
    <inkml:brush xml:id="br0">
      <inkml:brushProperty name="width" value="0.0459883287549019" units="cm"/>
      <inkml:brushProperty name="height" value="0.0459883287549019" units="cm"/>
      <inkml:brushProperty name="color" value="#00bff3"/>
      <inkml:brushProperty name="ignorePressure" value="0"/>
    </inkml:brush>
  </inkml:definitions>
  <inkml:trace contextRef="#ctx0" brushRef="#br0">94600.000 4500.000 478,'0.000'-47.000'1,"0.000"6.000"1,0.000 7.000-2,0.000 6.000 1,0.000 13.000 11,0.000 23.000 24,0.000 22.000 23,0.000 22.000 24,0.000 12.000 4,0.000 3.000-16,0.000 3.000-17,0.000 4.000-15,-4.000 7.000-12,-5.000 13.000-6,-7.000 12.000-6,-5.000 13.000-5,-4.000 12.000-7,0.000 13.000-4,0.000 12.000-6,0.000 13.000-6,0.000 6.000-4,0.000 0.000-5,0.000 0.000-5,0.000 0.000-4,0.000-7.000-2,0.000-11.000 2,0.000-14.000 1,0.000-11.000 2,0.000-12.000-1,0.000-9.000-3,0.000-10.000-2,0.000-8.000-3,1.000-12.000-1,4.000-12.000 0,3.000-13.000 1,3.000-12.000 0</inkml:trace>
</inkml:ink>
</file>

<file path=ppt/ink/ink3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7"/>
    </inkml:context>
    <inkml:brush xml:id="br0">
      <inkml:brushProperty name="width" value="0.0445471331477165" units="cm"/>
      <inkml:brushProperty name="height" value="0.0445471331477165" units="cm"/>
      <inkml:brushProperty name="color" value="#00bff3"/>
      <inkml:brushProperty name="ignorePressure" value="0"/>
    </inkml:brush>
  </inkml:definitions>
  <inkml:trace contextRef="#ctx0" brushRef="#br0">94650.000 6100.000 493,'70.000'-113.000'21,"-9.000"26.000"1,-10.000 24.000 2,-8.000 26.000 2,-8.000 15.000 0,-2.000 6.000-1,-3.000 7.000 0,-3.000 6.000-2,-2.000 4.000-3,0.000 4.000-2,0.000 3.000-5,0.000 3.000-3,-4.000 7.000-2,-5.000 14.000-3,-7.000 11.000-2,-5.000 14.000-1,-6.000 8.000-1,-3.000 7.000-1,-3.000 6.000 2,-2.000 7.000-1,-6.000-1.000 0,-6.000-6.000 1,-6.000-6.000-1,-6.000-6.000 1,-1.000-9.000 0,7.000-8.000 1,6.000-10.000 0,7.000-9.000 2,8.000-7.000-2,14.000-3.000-2,11.000-3.000-5,14.000-2.000-2,10.000-12.000-3,9.000-19.000 0,10.000-18.000 0,10.000-19.000 0,4.000-10.000-2,0.000 1.000-2,0.000-1.000-1,0.000 1.000-3,-4.000 2.000 1,-5.000 7.000 2,-7.000 6.000 1,-5.000 7.000 3,-8.000 2.000 3,-5.000 1.000 2,-7.000-1.000 3,-5.000 1.000 3,-11.000 12.000 10,-11.000 25.000 18,-14.000 25.000 18,-11.000 25.000 17,-7.000 14.000 3,0.000 3.000-16,0.000 3.000-14,0.000 4.000-14,1.000-3.000-9,4.000-5.000-3,3.000-7.000-2,3.000-5.000-3,3.000-4.000-3,3.000 0.000 0,3.000 0.000-3,4.000 0.000 0,8.000-4.000-3,17.000-5.000-2,15.000-7.000-3,16.000-5.000-3,5.000-8.000-2,-2.000-5.000-3,-3.000-7.000-2,-3.000-5.000-3,-1.000-11.000-2,4.000-11.000-1,3.000-14.000-2,3.000-11.000 0,-1.000-11.000 0,-2.000-5.000 3,-3.000-7.000 2,-3.000-5.000 4,-4.000-8.000 2,-3.000-5.000 4,-3.000-7.000 3,-2.000-5.000 3,-6.000-3.000 4,-6.000 4.000 3,-6.000 3.000 4,-6.000 3.000 3,-6.000 6.000 2,-2.000 9.000 1,-3.000 10.000 0,-3.000 10.000 1,-4.000 7.000 1,-3.000 6.000 0,-3.000 7.000 2,-2.000 6.000 1,-8.000 4.000-3,-8.000 4.000-4,-10.000 3.000-5,-9.000 3.000-6,-13.000 7.000-1,-16.000 14.000 0,-15.000 11.000 0,-15.000 14.000 2,-11.000 13.000-7,-2.000 16.000-15,-3.000 15.000-13,-3.000 17.000-14,12.000-3.000-2,28.000-18.000 9,28.000-19.000 9,29.000-18.000 11,11.000-12.000 2,-2.000-3.000-3,-3.000-3.000-3,-3.000-2.000-3</inkml:trace>
</inkml:ink>
</file>

<file path=ppt/ink/ink3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9"/>
    </inkml:context>
    <inkml:brush xml:id="br0">
      <inkml:brushProperty name="width" value="0.047483216971159" units="cm"/>
      <inkml:brushProperty name="height" value="0.047483216971159" units="cm"/>
      <inkml:brushProperty name="color" value="#00bff3"/>
      <inkml:brushProperty name="ignorePressure" value="0"/>
    </inkml:brush>
  </inkml:definitions>
  <inkml:trace contextRef="#ctx0" brushRef="#br0">101050.000 5050.000 463,'23.000'-27.000'3,"-3.000"-3.000"7,-3.000-3.000 6,-2.000-2.000 7,-6.000-1.000 3,-6.000 3.000-2,-6.000 3.000-1,-6.000 4.000-1,-6.000 4.000-3,-2.000 6.000-2,-3.000 7.000-2,-3.000 6.000-2,-6.000 3.000-2,-5.000 0.000-1,-7.000 0.000 0,-5.000 0.000 0,-8.000 6.000 0,-5.000 13.000 0,-7.000 12.000 0,-5.000 13.000 1,-6.000 9.000-1,-3.000 6.000 1,-3.000 7.000-1,-2.000 6.000-1,2.000 6.000 0,9.000 6.000 0,10.000 7.000-2,10.000 6.000 1,7.000 3.000-1,6.000 0.000 0,7.000 0.000 2,6.000 0.000 0,6.000-4.000-2,6.000-5.000-2,7.000-7.000-5,6.000-5.000-2,7.000-9.000-3,10.000-9.000 1,10.000-10.000-1,9.000-8.000 1,10.000-11.000-1,14.000-8.000-1,11.000-10.000 0,14.000-9.000-1,8.000-10.000-1,7.000-9.000 0,6.000-10.000 0,7.000-8.000-1,4.000-11.000-1,3.000-8.000-3,3.000-10.000-3,4.000-9.000-3,-3.000-9.000-3,-5.000-5.000-3,-7.000-7.000-3,-5.000-5.000-2,-11.000-6.000 0,-11.000-3.000 4,-14.000-3.000 3,-11.000-2.000 4,-9.000 0.000 2,-3.000 7.000 2,-3.000 6.000 3,-2.000 7.000 1,-6.000 5.000 2,-6.000 7.000-1,-6.000 6.000-1,-6.000 7.000 0,-4.000 7.000 4,1.000 9.000 8,-1.000 10.000 9,1.000 10.000 9,-3.000 4.000 7,-2.000 0.000 8,-3.000 0.000 6,-3.000 0.000 7,-2.000 9.000 2,0.000 19.000-1,0.000 19.000-4,0.000 19.000-1,0.000 10.000-5,0.000 4.000-4,0.000 3.000-6,0.000 3.000-5,-4.000 6.000-5,-5.000 9.000-2,-7.000 10.000-3,-5.000 10.000-2,-3.000 4.000-3,4.000 0.000-1,3.000 0.000-2,3.000 0.000-1,-1.000 1.000-3,-2.000 4.000-4,-3.000 3.000-4,-3.000 3.000-5,-2.000-5.000-5,0.000-12.000-3,0.000-13.000-4,0.000-12.000-4,1.000-10.000-3,4.000-6.000-1,3.000-6.000-1,3.000-6.000-1,1.000-12.000-5,1.000-15.000-6,-1.000-15.000-7,1.000-16.000-8,1.000-10.000 3,3.000-3.000 11,3.000-3.000 12,4.000-2.000 11,2.000-3.000 8,4.000 1.000 3,3.000-1.000 3,3.000 1.000 4</inkml:trace>
</inkml:ink>
</file>

<file path=ppt/ink/ink3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09"/>
    </inkml:context>
    <inkml:brush xml:id="br0">
      <inkml:brushProperty name="width" value="0.0344583615660667" units="cm"/>
      <inkml:brushProperty name="height" value="0.0344583615660667" units="cm"/>
      <inkml:brushProperty name="color" value="#00bff3"/>
      <inkml:brushProperty name="ignorePressure" value="0"/>
    </inkml:brush>
  </inkml:definitions>
  <inkml:trace contextRef="#ctx0" brushRef="#br0">101750.000 6050.000 638,'23.000'-72.000'-2,"-3.000"6.000"-4,-3.000 7.000-3,-2.000 6.000-5,0.000 3.000 1,7.000 0.000 5,6.000 0.000 5,7.000 0.000 5,4.000 0.000 7,3.000 0.000 11,3.000 0.000 11,4.000 0.000 11,1.000 3.000 3,0.000 6.000-5,0.000 7.000-5,0.000 6.000-4,1.000 4.000-4,4.000 4.000 0,3.000 3.000-1,3.000 3.000-2,-1.000 1.000-2,-2.000 1.000-5,-3.000-1.000-6,-3.000 1.000-5,-2.000 1.000-4,0.000 3.000-7,0.000 3.000-5,0.000 4.000-5,-2.000 1.000-12,-3.000 0.000-18,-3.000 0.000-18,-2.000 0.000-18</inkml:trace>
</inkml:ink>
</file>

<file path=ppt/ink/ink3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10"/>
    </inkml:context>
    <inkml:brush xml:id="br0">
      <inkml:brushProperty name="width" value="0.0490300953388214" units="cm"/>
      <inkml:brushProperty name="height" value="0.0490300953388214" units="cm"/>
      <inkml:brushProperty name="color" value="#00bff3"/>
      <inkml:brushProperty name="ignorePressure" value="0"/>
    </inkml:brush>
  </inkml:definitions>
  <inkml:trace contextRef="#ctx0" brushRef="#br0">103300.000 3950.000 448,'0.000'-52.000'1,"0.000"-3.000"2,0.000-3.000 2,0.000-2.000 2,0.000 2.000 5,0.000 9.000 7,0.000 10.000 9,0.000 10.000 7,1.000 11.000 5,4.000 17.000 1,3.000 15.000 2,3.000 16.000 0,-1.000 13.000-2,-2.000 14.000-5,-3.000 11.000-5,-3.000 14.000-5,-6.000 10.000-4,-5.000 9.000-2,-7.000 10.000-2,-5.000 10.000-2,-4.000 7.000-3,0.000 6.000-1,0.000 7.000-1,0.000 6.000-2,-2.000 10.000-1,-3.000 17.000-3,-3.000 15.000-1,-2.000 16.000-1,-1.000 4.000-4,3.000-6.000-3,3.000-6.000-4,4.000-6.000-4,2.000-6.000-1,4.000-2.000-1,3.000-3.000 0,3.000-3.000-1,1.000-6.000-3,1.000-5.000-5,-1.000-7.000-6,1.000-5.000-5,1.000-11.000-2,3.000-11.000 1,3.000-14.000 0,4.000-11.000 2,1.000-14.000 1,0.000-11.000 4,0.000-14.000 2,0.000-11.000 4</inkml:trace>
</inkml:ink>
</file>

<file path=ppt/ink/ink3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10"/>
    </inkml:context>
    <inkml:brush xml:id="br0">
      <inkml:brushProperty name="width" value="0.0423466302454472" units="cm"/>
      <inkml:brushProperty name="height" value="0.0423466302454472" units="cm"/>
      <inkml:brushProperty name="color" value="#00bff3"/>
      <inkml:brushProperty name="ignorePressure" value="0"/>
    </inkml:brush>
  </inkml:definitions>
  <inkml:trace contextRef="#ctx0" brushRef="#br0">104400.000 4950.000 519,'37.000'-15.000'12,"-24.000"23.000"24,-26.000 22.000 25,-24.000 22.000 24,-17.000 13.000 2,-5.000 7.000-19,-7.000 6.000-20,-5.000 7.000-18,-4.000 2.000-13,0.000 1.000-2,0.000-1.000-5,0.000 1.000-3,4.000-6.000-3,10.000-8.000-3,10.000-10.000-4,9.000-9.000-2,4.000-7.000-2,1.000-3.000-2,-1.000-3.000-1,1.000-2.000-1,19.000-8.000-2,42.000-8.000 1,40.000-10.000 0,41.000-9.000 1,16.000-7.000 0,-5.000-3.000 1,-7.000-3.000 3,-5.000-2.000 1,-8.000-3.000 1,-5.000 1.000-1,-7.000-1.000-1,-5.000 1.000 0,-8.000 1.000-1,-5.000 3.000-3,-7.000 3.000-1,-5.000 4.000-2,-8.000-3.000-9,-5.000-5.000-15,-7.000-7.000-15,-5.000-5.000-16</inkml:trace>
</inkml:ink>
</file>

<file path=ppt/ink/ink3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10"/>
    </inkml:context>
    <inkml:brush xml:id="br0">
      <inkml:brushProperty name="width" value="0.0415201559662819" units="cm"/>
      <inkml:brushProperty name="height" value="0.0415201559662819" units="cm"/>
      <inkml:brushProperty name="color" value="#00bff3"/>
      <inkml:brushProperty name="ignorePressure" value="0"/>
    </inkml:brush>
  </inkml:definitions>
  <inkml:trace contextRef="#ctx0" brushRef="#br0">104550.000 5250.000 529,'-44.000'-25.000'6,"13.000"0.000"11,12.000 0.000 12,13.000 0.000 11,6.000 6.000 6,0.000 13.000 0,0.000 12.000-1,0.000 13.000 0,0.000 13.000-3,0.000 17.000-5,0.000 15.000-7,0.000 16.000-6,-2.000 15.000-4,-3.000 16.000-4,-3.000 15.000-4,-2.000 17.000-4,-5.000 8.000-3,-2.000 4.000-3,-3.000 3.000-2,-3.000 3.000-2,-6.000 1.000-8,-5.000 1.000-14,-7.000-1.000-14,-5.000 1.000-12,0.000-17.000-10,10.000-30.000-3,10.000-32.000-3,9.000-30.000-4</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46"/>
    </inkml:context>
    <inkml:brush xml:id="br0">
      <inkml:brushProperty name="width" value="0.07302" units="cm"/>
      <inkml:brushProperty name="height" value="0.07302" units="cm"/>
      <inkml:brushProperty name="color" value="#00bff3"/>
    </inkml:brush>
  </inkml:definitions>
  <inkml:trace contextRef="#ctx0" brushRef="#br0">83881.000 41541.000,'0.000'-16.000,"-15.000"-15.000,-1.000 0.000,16.000 23.000,0.000 0.000,0.000-15.000,0.000-1.000,24.000 24.000,-1.000 0.000,32.000 71.000,0.000-1.000,8.000 32.000,0.000 0.000,-1.000 15.000,1.000 1.000,-39.000-71.000</inkml:trace>
</inkml:ink>
</file>

<file path=ppt/ink/ink3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19"/>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66850.000 18400.000 999,'73.000'-86.000'0,"-3.000"28.000"-3,-3.000 28.000-2,-2.000 29.000-1,-9.000 13.000-6,-12.000 1.000-9,-13.000-1.000-8,-12.000 1.000-9</inkml:trace>
</inkml:ink>
</file>

<file path=ppt/ink/ink3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21"/>
    </inkml:context>
    <inkml:brush xml:id="br0">
      <inkml:brushProperty name="width" value="0.0491919107735157" units="cm"/>
      <inkml:brushProperty name="height" value="0.0491919107735157" units="cm"/>
      <inkml:brushProperty name="color" value="#fed406"/>
      <inkml:brushProperty name="ignorePressure" value="0"/>
    </inkml:brush>
  </inkml:definitions>
  <inkml:trace contextRef="#ctx0" brushRef="#br0">39700.000 26050.000 447,'0.000'-50.000'0,"0.000"0.000"0,0.000 0.000 0,0.000 0.000 0,0.000 0.000-1,0.000 0.000-5,0.000 0.000-4,0.000 0.000-4,0.000 0.000 0,0.000 0.000 2,0.000 0.000 3,0.000 0.000 2,-2.000 4.000 2,-3.000 10.000 1,-3.000 10.000 0,-2.000 9.000 1,-3.000 2.000 1,1.000-2.000 0,-1.000-3.000 2,1.000-3.000 1,-3.000 1.000 3,-2.000 6.000 5,-3.000 7.000 5,-3.000 6.000 5,2.000 6.000 9,10.000 6.000 11,10.000 7.000 11,9.000 6.000 11,9.000 3.000 1,9.000 0.000-12,10.000 0.000-11,10.000 0.000-11,7.000-4.000-8,6.000-5.000-1,7.000-7.000-4,6.000-5.000-2,9.000-4.000-2,13.000 0.000-1,12.000 0.000-2,13.000 0.000-1,4.000 0.000-1,-3.000 0.000-1,-3.000 0.000 1,-2.000 0.000-1,0.000 0.000 0,7.000 0.000-1,6.000 0.000 0,7.000 0.000 0,2.000 0.000-1,1.000 0.000 0,-1.000 0.000 0,1.000 0.000 0,-3.000 1.000 0,-2.000 4.000-1,-3.000 3.000-1,-3.000 3.000-1,-2.000-1.000 1,0.000-2.000-1,0.000-3.000 2,0.000-3.000-1,-4.000 1.000 1,-5.000 6.000 0,-7.000 7.000 1,-5.000 6.000 0,-6.000 1.000-1,-3.000-3.000 1,-3.000-3.000-1,-2.000-2.000 1,-8.000-3.000-2,-8.000 1.000-2,-10.000-1.000-2,-9.000 1.000-2,-1.000 1.000 0,10.000 3.000 3,10.000 3.000 2,9.000 4.000 2,7.000-3.000 2,7.000-5.000 0,6.000-7.000 0,7.000-5.000-1,4.000-4.000 1,3.000 0.000-1,3.000 0.000 0,4.000 0.000 0,2.000 0.000-1,4.000 0.000-1,3.000 0.000 0,3.000 0.000-1,1.000-2.000 1,1.000-3.000-1,-1.000-3.000 0,1.000-2.000 0,2.000-3.000-1,7.000 1.000 1,6.000-1.000 0,7.000 1.000 0,0.000 1.000 0,-2.000 3.000-1,-3.000 3.000 1,-3.000 4.000 0,-7.000 1.000 0,-9.000 0.000 1,-10.000 0.000-1,-8.000 0.000 1,-8.000 3.000-1,-2.000 6.000 1,-3.000 7.000 0,-3.000 6.000 0,-2.000 1.000 1,0.000-3.000-1,0.000-3.000 1,0.000-2.000 1,0.000-5.000-1,0.000-2.000 0,0.000-3.000 0,0.000-3.000 0,0.000-2.000-1,0.000 0.000 0,0.000 0.000-1,0.000 0.000 0,1.000 0.000-1,4.000 0.000 0,3.000 0.000 0,3.000 0.000-1,-2.000 0.000 0,-6.000 0.000 0,-6.000 0.000 1,-6.000 0.000 0,-7.000-2.000 0,-6.000-3.000 0,-6.000-3.000 0,-6.000-2.000 0,-2.000-1.000 0,3.000 3.000 1,3.000 3.000 0,4.000 4.000 0,1.000 1.000 1,0.000 0.000 0,0.000 0.000 1,0.000 0.000 0,3.000-4.000 0,6.000-5.000 0,7.000-7.000-1,6.000-5.000 0,1.000-1.000 0,-3.000 6.000 1,-3.000 7.000-1,-2.000 6.000 1,-3.000 1.000-1,1.000-3.000 1,-1.000-3.000-1,1.000-2.000-1,-1.000-1.000 1,1.000 3.000-1,-1.000 3.000 0,1.000 4.000-1,1.000 1.000 1,3.000 0.000-1,3.000 0.000 1,4.000 0.000-1,2.000 0.000 1,4.000 0.000-1,3.000 0.000 1,3.000 0.000 0,1.000 0.000-1,1.000 0.000 1,-1.000 0.000 0,1.000 0.000 0,-3.000-2.000 0,-2.000-3.000 0,-3.000-3.000 0,-3.000-2.000 1,-4.000-1.000-1,-3.000 3.000 1,-3.000 3.000-1,-2.000 4.000 0,-1.000 1.000 0,3.000 0.000 0,3.000 0.000 1,4.000 0.000-1,-3.000 0.000 0,-5.000 0.000 0,-7.000 0.000-1,-5.000 0.000 0,-4.000 0.000 0,0.000 0.000 0,0.000 0.000 1,0.000 0.000-1,-2.000 0.000 1,-3.000 0.000-1,-3.000 0.000 1,-2.000 0.000-1,-1.000 0.000 1,3.000 0.000 0,3.000 0.000 1,4.000 0.000 1,2.000 0.000 0,4.000 0.000-1,3.000 0.000 0,3.000 0.000-2,-1.000 0.000 0,-2.000 0.000 0,-3.000 0.000-1,-3.000 0.000 0,1.000 0.000 0,6.000 0.000 0,7.000 0.000 0,6.000 0.000 1,3.000 0.000 0,0.000 0.000 0,0.000 0.000 1,0.000 0.000-1,1.000 0.000 0,4.000 0.000 1,3.000 0.000 0,3.000 0.000 0,-2.000-2.000 1,-6.000-3.000 1,-6.000-3.000 1,-6.000-2.000 0,-2.000-1.000 1,3.000 3.000-1,3.000 3.000-1,4.000 4.000-1,-1.000 1.000 0,-3.000 0.000 1,-3.000 0.000-1,-2.000 0.000 1,0.000 0.000-1,7.000 0.000 1,6.000 0.000-1,7.000 0.000-1,4.000 0.000 1,3.000 0.000-2,3.000 0.000-1,4.000 0.000-1,-3.000 0.000 0,-5.000 0.000 0,-7.000 0.000 0,-5.000 0.000-1,-8.000 0.000 1,-5.000 0.000 0,-7.000 0.000 0,-5.000 0.000 1,-3.000 0.000 0,4.000 0.000 0,3.000 0.000 1,3.000 0.000-1,6.000 0.000 1,9.000 0.000 2,10.000 0.000 1,10.000 0.000 1,5.000-2.000 1,4.000-3.000-1,3.000-3.000-1,3.000-2.000 0,-1.000-1.000 0,-2.000 3.000-1,-3.000 3.000 1,-3.000 4.000-1,-1.000-1.000 1,4.000-3.000-2,3.000-3.000 1,3.000-2.000 0,1.000-1.000-2,1.000 3.000-1,-1.000 3.000-1,1.000 4.000-2,-3.000 1.000-1,-2.000 0.000 0,-3.000 0.000 1,-3.000 0.000-1,-4.000 0.000 1,-3.000 0.000 1,-3.000 0.000 2,-2.000 0.000 1,-5.000 3.000 0,-2.000 6.000 1,-3.000 7.000 1,-3.000 6.000 0,4.000-1.000 0,13.000-5.000 1,12.000-7.000 0,13.000-5.000-1,7.000-4.000 1,4.000 0.000-1,3.000 0.000-1,3.000 0.000-1,-1.000-2.000-1,-2.000-3.000 1,-3.000-3.000 1,-3.000-2.000 0,1.000-3.000-1,6.000 1.000 1,7.000-1.000-1,6.000 1.000 0,-2.000-1.000 0,-9.000 1.000 1,-10.000-1.000-1,-8.000 1.000 0,-4.000 1.000 0,3.000 3.000 1,3.000 3.000-1,4.000 4.000 0,-4.000 1.000 0,-9.000 0.000 0,-10.000 0.000 0,-8.000 0.000 1,-8.000 0.000 0,-2.000 0.000-1,-3.000 0.000 1,-3.000 0.000 0,-4.000 0.000 0,-3.000 0.000 0,-3.000 0.000 0,-2.000 0.000 0,-1.000 0.000 0,3.000 0.000 0,3.000 0.000 0,4.000 0.000 0,1.000 0.000 0,0.000 0.000 0,0.000 0.000 0,0.000 0.000 0,1.000 1.000 1,4.000 4.000 0,3.000 3.000 0,3.000 3.000 2,-1.000-1.000-1,-2.000-2.000 0,-3.000-3.000 0,-3.000-3.000-1,-4.000-1.000 0,-3.000 4.000 0,-3.000 3.000 0,-2.000 3.000-1,-1.000-1.000 0,3.000-2.000-1,3.000-3.000-1,4.000-3.000 0,-1.000-2.000-1,-3.000 0.000 1,-3.000 0.000-1,-2.000 0.000 1,-5.000 0.000 0,-2.000 0.000-1,-3.000 0.000 1,-3.000 0.000 1,-7.000-2.000-1,-9.000-3.000 1,-10.000-3.000 0,-8.000-2.000 0,-15.000-3.000-7,-19.000 1.000-15,-18.000-1.000-16,-19.000 1.000-15,-10.000-1.000-9,1.000 1.000-1,-1.000-1.000-1,1.000 1.000-2</inkml:trace>
</inkml:ink>
</file>

<file path=ppt/ink/ink3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28"/>
    </inkml:context>
    <inkml:brush xml:id="br0">
      <inkml:brushProperty name="width" value="0.0567502304911613" units="cm"/>
      <inkml:brushProperty name="height" value="0.0567502304911613" units="cm"/>
      <inkml:brushProperty name="color" value="#f2395b"/>
      <inkml:brushProperty name="ignorePressure" value="0"/>
    </inkml:brush>
  </inkml:definitions>
  <inkml:trace contextRef="#ctx0" brushRef="#br0">74500.000 8650.000 387,'0.000'-50.000'3,"0.000"0.000"7,0.000 0.000 5,0.000 0.000 7,3.000 4.000 4,6.000 10.000 5,7.000 10.000 4,6.000 9.000 5,-1.000 12.000 1,-5.000 16.000 1,-7.000 15.000 0,-5.000 17.000 1,-4.000 7.000-3,0.000 0.000-6,0.000 0.000-5,0.000 0.000-6,0.000 1.000-3,0.000 4.000-2,0.000 3.000-2,0.000 3.000-2,-2.000 4.000-2,-3.000 7.000-1,-3.000 6.000-2,-2.000 7.000-3,-3.000 4.000 0,1.000 3.000 0,-1.000 3.000-1,1.000 4.000 1,-3.000 1.000-2,-2.000 0.000-1,-3.000 0.000-2,-3.000 0.000-3,-6.000 6.000-1,-5.000 13.000-2,-7.000 12.000-1,-5.000 13.000-2,-4.000 9.000-1,0.000 6.000 0,0.000 7.000-2,0.000 6.000 0,1.000-1.000-1,4.000-5.000 0,3.000-7.000-1,3.000-5.000-1,3.000-12.000 0,3.000-16.000 1,3.000-15.000-1,4.000-15.000 0,2.000-14.000 1,4.000-8.000-1,3.000-10.000 1,3.000-9.000-1,1.000-23.000-7,1.000-33.000-16,-1.000-35.000-16,1.000-34.000-16,2.000-13.000-1,7.000 9.000 11,6.000 10.000 11,7.000 10.000 12</inkml:trace>
</inkml:ink>
</file>

<file path=ppt/ink/ink3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28"/>
    </inkml:context>
    <inkml:brush xml:id="br0">
      <inkml:brushProperty name="width" value="0.0398917868733406" units="cm"/>
      <inkml:brushProperty name="height" value="0.0398917868733406" units="cm"/>
      <inkml:brushProperty name="color" value="#f2395b"/>
      <inkml:brushProperty name="ignorePressure" value="0"/>
    </inkml:brush>
  </inkml:definitions>
  <inkml:trace contextRef="#ctx0" brushRef="#br0">74500.000 8400.000 551,'-7.000'-77.000'32,"-11.000"47.000"12,-14.000 47.000 12,-11.000 48.000 13,-9.000 22.000 0,-3.000 1.000-13,-3.000-1.000-12,-2.000 1.000-12,-5.000-3.000-10,-2.000-2.000-7,-3.000-3.000-7,-3.000-3.000-6,-1.000-2.000-7,4.000 0.000-4,3.000 0.000-5,3.000 0.000-4,6.000-4.000-6,9.000-5.000-8,10.000-7.000-8,10.000-5.000-7</inkml:trace>
</inkml:ink>
</file>

<file path=ppt/ink/ink3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29"/>
    </inkml:context>
    <inkml:brush xml:id="br0">
      <inkml:brushProperty name="width" value="0.0450947768986225" units="cm"/>
      <inkml:brushProperty name="height" value="0.0450947768986225" units="cm"/>
      <inkml:brushProperty name="color" value="#f2395b"/>
      <inkml:brushProperty name="ignorePressure" value="0"/>
    </inkml:brush>
  </inkml:definitions>
  <inkml:trace contextRef="#ctx0" brushRef="#br0">74700.000 8500.000 487,'73.000'6.000'25,"-3.000"13.000"4,-3.000 12.000 6,-2.000 13.000 5,-3.000 7.000 0,1.000 4.000-4,-1.000 3.000-3,1.000 3.000-4,-3.000 1.000-4,-2.000 1.000-2,-3.000-1.000-4,-3.000 1.000-2,-4.000-4.000-1,-3.000-6.000 2,-3.000-6.000 2,-2.000-6.000 2,-5.000-4.000 0,-2.000 1.000-2,-3.000-1.000-3,-3.000 1.000-1,-2.000-1.000-7,0.000 1.000-8,0.000-1.000-8,0.000 1.000-9</inkml:trace>
</inkml:ink>
</file>

<file path=ppt/ink/ink3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1"/>
    </inkml:context>
    <inkml:brush xml:id="br0">
      <inkml:brushProperty name="width" value="0.0373211205005646" units="cm"/>
      <inkml:brushProperty name="height" value="0.0373211205005646" units="cm"/>
      <inkml:brushProperty name="color" value="#f2395b"/>
      <inkml:brushProperty name="ignorePressure" value="0"/>
    </inkml:brush>
  </inkml:definitions>
  <inkml:trace contextRef="#ctx0" brushRef="#br0">28300.000 11850.000 589,'0.000'53.000'92,"0.000"6.000"-20,0.000 7.000-19,0.000 6.000-21,0.000 3.000-10,0.000 0.000 0,0.000 0.000-1,0.000 0.000 0,-4.000 3.000-3,-5.000 6.000-2,-7.000 7.000-3,-5.000 6.000-2,-4.000 4.000-4,0.000 4.000-1,0.000 3.000-3,0.000 3.000-2,-2.000 3.000-1,-3.000 3.000-3,-3.000 3.000-3,-2.000 4.000-2,0.000-4.000-2,7.000-9.000-2,6.000-10.000-3,7.000-8.000-3,2.000-14.000-1,1.000-15.000-2,-1.000-15.000-3,1.000-16.000 0,-1.000-18.000-4,1.000-18.000-5,-1.000-19.000-4,1.000-18.000-4,1.000-12.000 0,3.000-3.000 6,3.000-3.000 6,4.000-2.000 4,1.000 0.000 5,0.000 7.000 0,0.000 6.000 2,0.000 7.000 1</inkml:trace>
</inkml:ink>
</file>

<file path=ppt/ink/ink3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1"/>
    </inkml:context>
    <inkml:brush xml:id="br0">
      <inkml:brushProperty name="width" value="0.0318666957318783" units="cm"/>
      <inkml:brushProperty name="height" value="0.0318666957318783" units="cm"/>
      <inkml:brushProperty name="color" value="#f2395b"/>
      <inkml:brushProperty name="ignorePressure" value="0"/>
    </inkml:brush>
  </inkml:definitions>
  <inkml:trace contextRef="#ctx0" brushRef="#br0">28300.000 11950.000 690,'-4.000'-86.000'8,"-5.000"28.000"16,-7.000 28.000 16,-5.000 29.000 15,-6.000 18.000 3,-3.000 9.000-13,-3.000 10.000-12,-2.000 10.000-12,-5.000 4.000-8,-2.000 0.000-5,-3.000 0.000-4,-3.000 0.000-3,-1.000 0.000-7,4.000 0.000-7,3.000 0.000-7,3.000 0.000-8,3.000-2.000-4,3.000-3.000-4,3.000-3.000-2,4.000-2.000-3</inkml:trace>
</inkml:ink>
</file>

<file path=ppt/ink/ink3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1"/>
    </inkml:context>
    <inkml:brush xml:id="br0">
      <inkml:brushProperty name="width" value="0.0343375764787197" units="cm"/>
      <inkml:brushProperty name="height" value="0.0343375764787197" units="cm"/>
      <inkml:brushProperty name="color" value="#f2395b"/>
      <inkml:brushProperty name="ignorePressure" value="0"/>
    </inkml:brush>
  </inkml:definitions>
  <inkml:trace contextRef="#ctx0" brushRef="#br0">28550.000 11800.000 640,'26.000'93.000'68,"4.000"-11.000"-7,3.000-14.000-6,3.000-11.000-6,1.000-11.000-8,1.000-5.000-8,-1.000-7.000-9,1.000-5.000-8,-1.000-6.000-7,1.000-3.000-5,-1.000-3.000-7,1.000-2.000-5,-4.000-1.000-9,-6.000 3.000-12,-6.000 3.000-11,-6.000 4.000-11,-6.000 1.000-5,-2.000 0.000 1,-3.000 0.000 2,-3.000 0.000 2</inkml:trace>
</inkml:ink>
</file>

<file path=ppt/ink/ink3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2"/>
    </inkml:context>
    <inkml:brush xml:id="br0">
      <inkml:brushProperty name="width" value="0.0369560532271862" units="cm"/>
      <inkml:brushProperty name="height" value="0.0369560532271862" units="cm"/>
      <inkml:brushProperty name="color" value="#f2395b"/>
      <inkml:brushProperty name="ignorePressure" value="0"/>
    </inkml:brush>
  </inkml:definitions>
  <inkml:trace contextRef="#ctx0" brushRef="#br0">29350.000 14400.000 595,'1.000'70.000'92,"4.000"-9.000"-19,3.000-10.000-18,3.000-8.000-19,-1.000-1.000-10,-2.000 9.000-5,-3.000 10.000-3,-3.000 10.000-3,-2.000 10.000-3,0.000 13.000 1,0.000 12.000 1,0.000 13.000-1,-5.000 2.000-2,-9.000-5.000-5,-10.000-7.000-7,-8.000-5.000-4,-4.000-4.000-4,3.000 0.000-1,3.000 0.000-2,4.000 0.000 0,-1.000-4.000-1,-3.000-5.000-1,-3.000-7.000 0,-2.000-5.000 0,0.000-9.000-2,7.000-9.000-1,6.000-10.000-3,7.000-8.000-1,2.000-15.000-7,1.000-19.000-9,-1.000-18.000-11,1.000-19.000-10,1.000-10.000 1,3.000 1.000 12,3.000-1.000 12,4.000 1.000 12</inkml:trace>
</inkml:ink>
</file>

<file path=ppt/ink/ink3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2"/>
    </inkml:context>
    <inkml:brush xml:id="br0">
      <inkml:brushProperty name="width" value="0.0319602601230145" units="cm"/>
      <inkml:brushProperty name="height" value="0.0319602601230145" units="cm"/>
      <inkml:brushProperty name="color" value="#f2395b"/>
      <inkml:brushProperty name="ignorePressure" value="0"/>
    </inkml:brush>
  </inkml:definitions>
  <inkml:trace contextRef="#ctx0" brushRef="#br0">29500.000 14450.000 688,'0.000'-69.000'3,"0.000"13.000"6,0.000 12.000 7,0.000 13.000 6,-10.000 20.000 6,-18.000 28.000 8,-19.000 28.000 7,-18.000 29.000 6,-7.000 13.000-2,6.000 1.000-14,7.000-1.000-13,6.000 1.000-15,4.000-7.000-6,4.000-12.000-2,3.000-13.000-2,3.000-12.000 0,3.000-9.000-8,3.000-2.000-13,3.000-3.000-12,4.000-3.000-12</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1"/>
    </inkml:context>
    <inkml:brush xml:id="br0">
      <inkml:brushProperty name="width" value="0.07302" units="cm"/>
      <inkml:brushProperty name="height" value="0.07302" units="cm"/>
      <inkml:brushProperty name="color" value="#00bff3"/>
    </inkml:brush>
  </inkml:definitions>
  <inkml:trace contextRef="#ctx0" brushRef="#br0">28925.000 21423.000,'-15.000'0.000,"-9.000"0.000,1.000 0.000,-1.000-8.000,1.000 0.000,15.000 8.000,0.000 0.000,16.000-8.000,0.000 0.000,31.000 8.000,0.000 0.000,47.000 8.000,1.000 0.000,22.000-8.000,1.000 0.000,39.000-39.000,0.000-1.000,0.000 9.000,0.000 0.000,-8.000 23.000,0.000 0.000,-31.000 8.000,0.000 0.000,-71.000 8.000,0.000 0.000,-23.000-8.000</inkml:trace>
</inkml:ink>
</file>

<file path=ppt/ink/ink3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2"/>
    </inkml:context>
    <inkml:brush xml:id="br0">
      <inkml:brushProperty name="width" value="0.0411360673606396" units="cm"/>
      <inkml:brushProperty name="height" value="0.0411360673606396" units="cm"/>
      <inkml:brushProperty name="color" value="#f2395b"/>
      <inkml:brushProperty name="ignorePressure" value="0"/>
    </inkml:brush>
  </inkml:definitions>
  <inkml:trace contextRef="#ctx0" brushRef="#br0">29600.000 14150.000 534,'46.000'92.000'92,"-5.000"-16.000"-18,-7.000-15.000-19,-5.000-15.000-18,-3.000-9.000-10,4.000 1.000-1,3.000-1.000 1,3.000 1.000-1,1.000-4.000-2,1.000-6.000-1,-1.000-6.000-2,1.000-6.000-2,-3.000-2.000-7,-2.000 3.000-9,-3.000 3.000-11,-3.000 4.000-10,-9.000 2.000-15,-11.000 4.000-21,-14.000 3.000-20,-11.000 3.000-20</inkml:trace>
</inkml:ink>
</file>

<file path=ppt/ink/ink3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9"/>
    </inkml:context>
    <inkml:brush xml:id="br0">
      <inkml:brushProperty name="width" value="0.0344460904598236" units="cm"/>
      <inkml:brushProperty name="height" value="0.0344460904598236" units="cm"/>
      <inkml:brushProperty name="color" value="#f2395b"/>
      <inkml:brushProperty name="ignorePressure" value="0"/>
    </inkml:brush>
  </inkml:definitions>
  <inkml:trace contextRef="#ctx0" brushRef="#br0">11300.000 11600.000 638,'45.000'50.000'55,"-9.000"0.000"-10,-10.000 0.000-10,-8.000 0.000-9,-4.000 1.000-6,3.000 4.000-1,3.000 3.000 0,4.000 3.000-2,-1.000 1.000 0,-3.000 1.000 0,-3.000-1.000 0,-2.000 1.000 0,-1.000-1.000-2,3.000 1.000-1,3.000-1.000-3,4.000 1.000-2,-3.000 1.000-3,-5.000 3.000-3,-7.000 3.000-4,-5.000 4.000-3,-3.000 1.000-3,4.000 0.000-4,3.000 0.000-4,3.000 0.000-4,-1.000 0.000-2,-2.000 0.000-1,-3.000 0.000-1,-3.000 0.000-1,-2.000-4.000-2,0.000-5.000-3,0.000-7.000-3,0.000-5.000-2,-2.000-6.000-2,-3.000-3.000 1,-3.000-3.000-1,-2.000-2.000 1,-3.000-6.000 3,1.000-6.000 7,-1.000-6.000 7,1.000-6.000 8</inkml:trace>
</inkml:ink>
</file>

<file path=ppt/ink/ink3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39"/>
    </inkml:context>
    <inkml:brush xml:id="br0">
      <inkml:brushProperty name="width" value="0.0315661281347275" units="cm"/>
      <inkml:brushProperty name="height" value="0.0315661281347275" units="cm"/>
      <inkml:brushProperty name="color" value="#f2395b"/>
      <inkml:brushProperty name="ignorePressure" value="0"/>
    </inkml:brush>
  </inkml:definitions>
  <inkml:trace contextRef="#ctx0" brushRef="#br0">11000.000 13200.000 696,'46.000'28.000'82,"-5.000"6.000"-20,-7.000 7.000-17,-5.000 6.000-19,-4.000 4.000-10,0.000 4.000-1,0.000 3.000-3,0.000 3.000-1,-2.000 1.000-2,-3.000 1.000-1,-3.000-1.000-2,-2.000 1.000-1,-5.000-3.000-2,-2.000-2.000-2,-3.000-3.000-2,-3.000-3.000-2,-1.000-6.000-1,4.000-5.000 0,3.000-7.000 0,3.000-5.000 0,4.000-12.000 1,7.000-16.000 2,6.000-15.000 2,7.000-15.000 1,4.000-17.000 2,3.000-15.000 0,3.000-15.000 1,4.000-16.000 1,7.000-10.000-2,13.000-3.000-3,12.000-3.000-4,13.000-2.000-2,7.000-5.000-5,4.000-2.000-3,3.000-3.000-5,3.000-3.000-4,-10.000 10.000-1,-21.000 26.000 5,-22.000 24.000 4,-22.000 26.000 3,-11.000 12.000-4,0.000 0.000-14,0.000 0.000-14,0.000 0.000-14</inkml:trace>
</inkml:ink>
</file>

<file path=ppt/ink/ink3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44"/>
    </inkml:context>
    <inkml:brush xml:id="br0">
      <inkml:brushProperty name="width" value="0.0371791310608387" units="cm"/>
      <inkml:brushProperty name="height" value="0.0371791310608387" units="cm"/>
      <inkml:brushProperty name="color" value="#f2395b"/>
      <inkml:brushProperty name="ignorePressure" value="0"/>
    </inkml:brush>
  </inkml:definitions>
  <inkml:trace contextRef="#ctx0" brushRef="#br0">14050.000 14800.000 591,'3.000'-44.000'5,"6.000"13.000"10,7.000 12.000 10,6.000 13.000 9,3.000 13.000 3,0.000 17.000-4,0.000 15.000-4,0.000 16.000-5,-2.000 7.000-2,-3.000 1.000 0,-3.000-1.000-1,-2.000 1.000 1,-3.000-1.000-2,1.000 1.000-1,-1.000-1.000-2,1.000 1.000-1,1.000-1.000-1,3.000 1.000-3,3.000-1.000-3,4.000 1.000-1,-1.000-1.000-4,-3.000 1.000-7,-3.000-1.000-5,-2.000 1.000-6,-5.000 1.000-2,-2.000 3.000 2,-3.000 3.000 3,-3.000 4.000 2,-2.000-3.000 1,0.000-5.000 0,0.000-7.000-2,0.000-5.000-1,0.000-4.000-2,0.000 0.000-5,0.000 0.000-3,0.000 0.000-5,-2.000-4.000-2,-3.000-5.000-2,-3.000-7.000-1,-2.000-5.000-1,-3.000-4.000 0,1.000 0.000 1,-1.000 0.000 1,1.000 0.000 2,-3.000-4.000 2,-2.000-5.000 4,-3.000-7.000 3,-3.000-5.000 5</inkml:trace>
</inkml:ink>
</file>

<file path=ppt/ink/ink3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45"/>
    </inkml:context>
    <inkml:brush xml:id="br0">
      <inkml:brushProperty name="width" value="0.0364885963499546" units="cm"/>
      <inkml:brushProperty name="height" value="0.0364885963499546" units="cm"/>
      <inkml:brushProperty name="color" value="#f2395b"/>
      <inkml:brushProperty name="ignorePressure" value="0"/>
    </inkml:brush>
  </inkml:definitions>
  <inkml:trace contextRef="#ctx0" brushRef="#br0">13800.000 16300.000 602,'46.000'48.000'83,"-5.000"-3.000"-18,-7.000-3.000-17,-5.000-2.000-18,-6.000-3.000-9,-3.000 1.000-2,-3.000-1.000-1,-2.000 1.000-1,-3.000 1.000-1,1.000 3.000-1,-1.000 3.000 1,1.000 4.000-1,-3.000 2.000-2,-2.000 4.000-3,-3.000 3.000-3,-3.000 3.000-3,7.000-16.000-3,19.000-34.000-3,19.000-35.000-1,19.000-33.000-2,13.000-28.000-1,10.000-18.000 3,10.000-19.000 2,9.000-18.000 1,4.000-10.000-2,1.000 0.000-8,-1.000 0.000-8,1.000 0.000-7,-10.000 14.000-11,-19.000 28.000-13,-18.000 28.000-13,-19.000 29.000-14</inkml:trace>
</inkml:ink>
</file>

<file path=ppt/ink/ink3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47"/>
    </inkml:context>
    <inkml:brush xml:id="br0">
      <inkml:brushProperty name="width" value="0.0358073450624943" units="cm"/>
      <inkml:brushProperty name="height" value="0.0358073450624943" units="cm"/>
      <inkml:brushProperty name="color" value="#f2395b"/>
      <inkml:brushProperty name="ignorePressure" value="0"/>
    </inkml:brush>
  </inkml:definitions>
  <inkml:trace contextRef="#ctx0" brushRef="#br0">82050.000 8750.000 614,'-21.000'-36.000'4,"10.000"28.000"10,10.000 28.000 9,9.000 29.000 8,6.000 16.000 4,3.000 7.000-1,3.000 6.000-3,4.000 7.000-1,1.000 0.000-4,0.000-2.000-2,0.000-3.000-3,0.000-3.000-4,-2.000-2.000-2,-3.000 0.000-2,-3.000 0.000-1,-2.000 0.000-1,-5.000 0.000-2,-2.000 0.000 0,-3.000 0.000-2,-3.000 0.000-1,-2.000 1.000 0,0.000 4.000-3,0.000 3.000 0,0.000 3.000-2,0.000 3.000 0,0.000 3.000-3,0.000 3.000 0,0.000 4.000-2,-4.000 1.000-2,-5.000 0.000-2,-7.000 0.000-2,-5.000 0.000-3,-3.000-2.000-1,4.000-3.000-2,3.000-3.000-1,3.000-2.000-1,3.000-9.000 0,3.000-12.000 1,3.000-13.000 2,4.000-12.000 1,-4.000-9.000-5,-9.000-2.000-9,-10.000-3.000-11,-8.000-3.000-10,-4.000-6.000 0,3.000-5.000 6,3.000-7.000 8,4.000-5.000 8,2.000-8.000 5,4.000-5.000 5,3.000-7.000 5,3.000-5.000 5</inkml:trace>
</inkml:ink>
</file>

<file path=ppt/ink/ink3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48"/>
    </inkml:context>
    <inkml:brush xml:id="br0">
      <inkml:brushProperty name="width" value="0.0357539281249046" units="cm"/>
      <inkml:brushProperty name="height" value="0.0357539281249046" units="cm"/>
      <inkml:brushProperty name="color" value="#f2395b"/>
      <inkml:brushProperty name="ignorePressure" value="0"/>
    </inkml:brush>
  </inkml:definitions>
  <inkml:trace contextRef="#ctx0" brushRef="#br0">81300.000 10950.000 615,'-21.000'-61.000'-12,"10.000"28.000"15,10.000 28.000 15,9.000 29.000 16,6.000 15.000 5,3.000 3.000-4,3.000 3.000-5,4.000 4.000-3,1.000 2.000-4,0.000 4.000-1,0.000 3.000-1,0.000 3.000-2,0.000 3.000-1,0.000 3.000-2,0.000 3.000-2,0.000 4.000-2,-2.000 1.000 0,-3.000 0.000-1,-3.000 0.000 0,-2.000 0.000-1,-3.000 0.000-1,1.000 0.000-3,-1.000 0.000-1,1.000 0.000-3,-3.000-4.000-3,-2.000-5.000 0,-3.000-7.000-2,-3.000-5.000-1,1.000-8.000 0,6.000-5.000 1,7.000-7.000 0,6.000-5.000 2,7.000-14.000 0,10.000-18.000 1,10.000-19.000 1,9.000-18.000 1,12.000-20.000 0,16.000-18.000-1,15.000-19.000-2,17.000-18.000-1,14.000-20.000-2,17.000-18.000-1,15.000-19.000-2,16.000-18.000-1,7.000-6.000-5,1.000 10.000-9,-1.000 10.000-7,1.000 9.000-8,-15.000 17.000-7,-28.000 25.000-5,-28.000 25.000-5,-27.000 25.000-5</inkml:trace>
</inkml:ink>
</file>

<file path=ppt/ink/ink3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49"/>
    </inkml:context>
    <inkml:brush xml:id="br0">
      <inkml:brushProperty name="width" value="0.0415411815047264" units="cm"/>
      <inkml:brushProperty name="height" value="0.0415411815047264" units="cm"/>
      <inkml:brushProperty name="color" value="#f2395b"/>
      <inkml:brushProperty name="ignorePressure" value="0"/>
    </inkml:brush>
  </inkml:definitions>
  <inkml:trace contextRef="#ctx0" brushRef="#br0">101900.000 8500.000 529,'23.000'46.000'95,"-3.000"-5.000"-22,-3.000-7.000-22,-2.000-5.000-22,-3.000 0.000-11,1.000 10.000-1,-1.000 10.000 0,1.000 9.000 0,-1.000 7.000 0,1.000 7.000 0,-1.000 6.000 1,1.000 7.000-1,1.000-1.000 1,3.000-6.000-3,3.000-6.000 0,4.000-6.000-3,2.000 2.000-1,4.000 14.000-4,3.000 11.000-2,3.000 14.000-4,3.000 0.000-2,3.000-8.000-3,3.000-10.000-3,4.000-9.000-3,-3.000-4.000-1,-5.000 4.000 1,-7.000 3.000 3,-5.000 3.000 1,-8.000 1.000 1,-5.000 1.000 0,-7.000-1.000 2,-5.000 1.000-1,-4.000-1.000 2,0.000 1.000-1,0.000-1.000 1,0.000 1.000-1,-2.000 1.000 1,-3.000 3.000-1,-3.000 3.000 0,-2.000 4.000-1,-1.000-4.000 0,3.000-9.000 0,3.000-10.000 1,4.000-8.000 0,-1.000-8.000-2,-3.000-2.000-4,-3.000-3.000-5,-2.000-3.000-5,-3.000-4.000-1,1.000-3.000 1,-1.000-3.000 1,1.000-2.000 1,-3.000-8.000-6,-2.000-8.000-13,-3.000-10.000-12,-3.000-9.000-12</inkml:trace>
</inkml:ink>
</file>

<file path=ppt/ink/ink3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5:50"/>
    </inkml:context>
    <inkml:brush xml:id="br0">
      <inkml:brushProperty name="width" value="0.0414381362497807" units="cm"/>
      <inkml:brushProperty name="height" value="0.0414381362497807" units="cm"/>
      <inkml:brushProperty name="color" value="#f2395b"/>
      <inkml:brushProperty name="ignorePressure" value="0"/>
    </inkml:brush>
  </inkml:definitions>
  <inkml:trace contextRef="#ctx0" brushRef="#br0">101350.000 11450.000 530,'28.000'-16.000'7,"6.000"19.000"13,7.000 19.000 13,6.000 19.000 13,-1.000 10.000 4,-5.000 4.000-9,-7.000 3.000-6,-5.000 3.000-9,-6.000 3.000-4,-3.000 3.000-2,-3.000 3.000-3,-2.000 4.000-1,-3.000-3.000-3,1.000-5.000 0,-1.000-7.000-2,1.000-5.000-1,-1.000-1.000-2,1.000 6.000 1,-1.000 7.000-2,1.000 6.000 0,-3.000-2.000-1,-2.000-9.000-1,-3.000-10.000-2,-3.000-8.000 0,1.000-8.000-2,6.000-2.000-1,7.000-3.000 0,6.000-3.000-1,13.000-13.000 2,23.000-22.000 2,22.000-22.000 3,22.000-21.000 3,10.000-15.000 0,1.000-6.000-2,-1.000-6.000-3,1.000-6.000-2,2.000-7.000-2,7.000-6.000-4,6.000-6.000-4,7.000-6.000-3,0.000-6.000-5,-2.000-2.000-5,-3.000-3.000-7,-3.000-3.000-5,-2.000-6.000-6,0.000-5.000-5,0.000-7.000-4,0.000-5.000-5,-11.000 11.000-1,-22.000 32.000 6,-22.000 31.000 5,-21.000 32.000 4</inkml:trace>
</inkml:ink>
</file>

<file path=ppt/ink/ink3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04"/>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87000.000 16250.000 999,'-19.000'-22.000'-86,"13.000"6.000"22,12.000 7.000 22,13.000 6.000 21</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1"/>
    </inkml:context>
    <inkml:brush xml:id="br0">
      <inkml:brushProperty name="width" value="0.07302" units="cm"/>
      <inkml:brushProperty name="height" value="0.07302" units="cm"/>
      <inkml:brushProperty name="color" value="#00bff3"/>
    </inkml:brush>
  </inkml:definitions>
  <inkml:trace contextRef="#ctx0" brushRef="#br0">35163.000 21224.000,'-16.000'0.000,"-7.000"0.000,-1.000 0.000,24.000-8.000,0.000 0.000,16.000 0.000,-1.000 0.000,40.000 1.000,0.000-1.000,16.000 0.000,-1.000 0.000,9.000-8.000,-1.000 1.000,-31.000 7.000,0.000 0.000,-31.000 0.000,0.000 0.000,-48.000 1.000,1.000-1.000,15.000 0.000</inkml:trace>
</inkml:ink>
</file>

<file path=ppt/ink/ink3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08"/>
    </inkml:context>
    <inkml:brush xml:id="br0">
      <inkml:brushProperty name="width" value="0.0342656746506691" units="cm"/>
      <inkml:brushProperty name="height" value="0.0342656746506691" units="cm"/>
      <inkml:brushProperty name="color" value="#00bff3"/>
      <inkml:brushProperty name="ignorePressure" value="0"/>
    </inkml:brush>
  </inkml:definitions>
  <inkml:trace contextRef="#ctx0" brushRef="#br0">87100.000 9450.000 642,'23.000'-41.000'50,"-3.000"19.000"-4,-3.000 19.000-6,-2.000 19.000-4,-5.000 10.000-6,-2.000 4.000-3,-3.000 3.000-6,-3.000 3.000-3,-1.000 3.000-3,4.000 3.000-1,3.000 3.000-1,3.000 4.000-1,1.000-1.000-1,1.000-3.000-4,-1.000-3.000-3,1.000-2.000-3,-3.000-1.000 0,-2.000 3.000 0,-3.000 3.000 1,-3.000 4.000 1,-1.000 1.000 0,4.000 0.000-1,3.000 0.000-1,3.000 0.000-2,1.000 3.000 0,1.000 6.000 0,-1.000 7.000 0,1.000 6.000-1,-3.000 3.000 0,-2.000 0.000 1,-3.000 0.000 0,-3.000 0.000 2,-2.000 1.000-2,0.000 4.000-1,0.000 3.000-3,0.000 3.000-2,0.000-1.000-1,0.000-2.000-1,0.000-3.000 0,0.000-3.000-1,-2.000-6.000-2,-3.000-5.000-1,-3.000-7.000-2,-2.000-5.000-3,-3.000-8.000-5,1.000-5.000-10,-1.000-7.000-11,1.000-5.000-10,-3.000-11.000 0,-2.000-11.000 8,-3.000-14.000 8,-3.000-11.000 9</inkml:trace>
</inkml:ink>
</file>

<file path=ppt/ink/ink3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08"/>
    </inkml:context>
    <inkml:brush xml:id="br0">
      <inkml:brushProperty name="width" value="0.034711766988039" units="cm"/>
      <inkml:brushProperty name="height" value="0.034711766988039" units="cm"/>
      <inkml:brushProperty name="color" value="#00bff3"/>
      <inkml:brushProperty name="ignorePressure" value="0"/>
    </inkml:brush>
  </inkml:definitions>
  <inkml:trace contextRef="#ctx0" brushRef="#br0">86750.000 11000.000 633,'25.000'-22.000'3,"0.000"6.000"7,0.000 7.000 5,0.000 6.000 7,0.000 7.000 2,0.000 10.000-1,0.000 10.000-1,0.000 9.000-2,-2.000 6.000-1,-3.000 3.000-2,-3.000 3.000-1,-2.000 4.000-1,-3.000 2.000-1,1.000 4.000 0,-1.000 3.000 0,1.000 3.000 0,-3.000 1.000-1,-2.000 1.000-1,-3.000-1.000-3,-3.000 1.000-2,-2.000-3.000-2,0.000-2.000-1,0.000-3.000-2,0.000-3.000-2,1.000-6.000-1,4.000-5.000 0,3.000-7.000-1,3.000-5.000 0,3.000-9.000 2,3.000-9.000 2,3.000-10.000 2,4.000-8.000 3,4.000-11.000 2,6.000-8.000-1,7.000-10.000 1,6.000-9.000 0,4.000-9.000-2,4.000-5.000-4,3.000-7.000-2,3.000-5.000-5,1.000-6.000-2,1.000-3.000-2,-1.000-3.000-3,1.000-2.000-2,1.000-5.000-5,3.000-2.000-8,3.000-3.000-6,4.000-3.000-7,1.000-1.000-4,0.000 4.000-3,0.000 3.000-3,0.000 3.000-1,-8.000 10.000 3,-16.000 20.000 9,-15.000 18.000 10,-15.000 20.000 9</inkml:trace>
</inkml:ink>
</file>

<file path=ppt/ink/ink3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1"/>
    </inkml:context>
    <inkml:brush xml:id="br0">
      <inkml:brushProperty name="width" value="0.0449703745543957" units="cm"/>
      <inkml:brushProperty name="height" value="0.0449703745543957" units="cm"/>
      <inkml:brushProperty name="color" value="#fed406"/>
      <inkml:brushProperty name="ignorePressure" value="0"/>
    </inkml:brush>
  </inkml:definitions>
  <inkml:trace contextRef="#ctx0" brushRef="#br0">86700.000 9600.000 489,'0.000'-113.000'21,"0.000"26.000"2,0.000 24.000 0,0.000 26.000 1,3.000 15.000 0,6.000 6.000-3,7.000 7.000-2,6.000 6.000-3,3.000 4.000-1,0.000 4.000 1,0.000 3.000 1,0.000 3.000-1,0.000 4.000 2,0.000 7.000-1,0.000 6.000 1,0.000 7.000 0,-2.000 2.000-1,-3.000 1.000 0,-3.000-1.000-1,-2.000 1.000 0,-1.000 2.000-1,3.000 7.000 0,3.000 6.000 1,4.000 7.000 0,-1.000 2.000-1,-3.000 1.000-1,-3.000-1.000-3,-2.000 1.000-2,-1.000-1.000-2,3.000 1.000 0,3.000-1.000-2,4.000 1.000-1,-1.000-3.000-1,-3.000-2.000-2,-3.000-3.000-1,-2.000-3.000-1,-3.000-1.000 0,1.000 4.000-1,-1.000 3.000 1,1.000 3.000 0,-1.000 3.000 0,1.000 3.000-1,-1.000 3.000 0,1.000 4.000 0,-3.000 1.000 0,-2.000 0.000-1,-3.000 0.000 0,-3.000 0.000 0,-4.000 0.000-1,-3.000 0.000-2,-3.000 0.000-1,-2.000 0.000-1,-3.000-2.000-1,1.000-3.000 1,-1.000-3.000-1,1.000-2.000 2,-3.000-5.000-4,-2.000-2.000-8,-3.000-3.000-6,-3.000-3.000-7,-2.000-6.000-4,0.000-5.000-2,0.000-7.000-2,0.000-5.000-1,0.000-9.000-1,0.000-9.000 2,0.000-10.000 0,0.000-8.000 1,1.000-8.000 4,4.000-2.000 6,3.000-3.000 6,3.000-3.000 7</inkml:trace>
</inkml:ink>
</file>

<file path=ppt/ink/ink3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2"/>
    </inkml:context>
    <inkml:brush xml:id="br0">
      <inkml:brushProperty name="width" value="0.0404911004006863" units="cm"/>
      <inkml:brushProperty name="height" value="0.0404911004006863" units="cm"/>
      <inkml:brushProperty name="color" value="#fed406"/>
      <inkml:brushProperty name="ignorePressure" value="0"/>
    </inkml:brush>
  </inkml:definitions>
  <inkml:trace contextRef="#ctx0" brushRef="#br0">86650.000 11200.000 543,'3.000'93.000'77,"6.000"-11.000"-14,7.000-14.000-16,6.000-11.000-14,1.000-6.000-8,-3.000 4.000-2,-3.000 3.000-1,-2.000 3.000-1,-3.000 1.000-2,1.000 1.000-2,-1.000-1.000-2,1.000 1.000-2,-1.000-3.000-1,1.000-2.000 0,-1.000-3.000 0,1.000-3.000 1,5.000-9.000-2,14.000-11.000-2,11.000-14.000-4,14.000-11.000-3,3.000-17.000-2,-2.000-18.000 1,-3.000-19.000 1,-3.000-18.000 0,2.000-12.000-1,10.000-3.000-4,10.000-3.000-2,9.000-2.000-2,4.000-8.000-5,1.000-8.000-6,-1.000-10.000-5,1.000-9.000-7,-1.000-5.000-4,1.000 0.000-7,-1.000 0.000-6,1.000 0.000-6,-6.000 7.000-1,-8.000 17.000 6,-10.000 15.000 5,-9.000 16.000 6,-10.000 12.000 5,-9.000 9.000 5,-10.000 10.000 6,-8.000 10.000 6</inkml:trace>
</inkml:ink>
</file>

<file path=ppt/ink/ink3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2"/>
    </inkml:context>
    <inkml:brush xml:id="br0">
      <inkml:brushProperty name="width" value="0.0414799563586712" units="cm"/>
      <inkml:brushProperty name="height" value="0.0414799563586712" units="cm"/>
      <inkml:brushProperty name="color" value="#fed406"/>
      <inkml:brushProperty name="ignorePressure" value="0"/>
    </inkml:brush>
  </inkml:definitions>
  <inkml:trace contextRef="#ctx0" brushRef="#br0">90000.000 9200.000 530,'0.000'-40.000'-3,"0.000"23.000"13,0.000 22.000 10,0.000 22.000 12,-2.000 12.000 4,-3.000 3.000-4,-3.000 3.000-4,-2.000 4.000-5,-1.000 2.000 0,3.000 4.000 1,3.000 3.000 3,4.000 3.000 2,1.000 4.000 0,0.000 7.000-3,0.000 6.000-2,0.000 7.000-2,-2.000 4.000-2,-3.000 3.000-3,-3.000 3.000-2,-2.000 4.000-2,-3.000 5.000-4,1.000 10.000-2,-1.000 10.000-2,1.000 9.000-4,-3.000 4.000-3,-2.000 1.000-8,-3.000-1.000-6,-3.000 1.000-6,-2.000-7.000-6,0.000-12.000-5,0.000-13.000-5,0.000-12.000-4,1.000-12.000-2,4.000-8.000 5,3.000-10.000 4,3.000-9.000 5,1.000-9.000 0,1.000-5.000-2,-1.000-7.000-2,1.000-5.000-2,1.000-12.000 2,3.000-16.000 7,3.000-15.000 7,4.000-15.000 6,1.000-7.000 4,0.000 3.000 3,0.000 3.000 2,0.000 4.000 2</inkml:trace>
</inkml:ink>
</file>

<file path=ppt/ink/ink3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3"/>
    </inkml:context>
    <inkml:brush xml:id="br0">
      <inkml:brushProperty name="width" value="0.0305343791842461" units="cm"/>
      <inkml:brushProperty name="height" value="0.0305343791842461" units="cm"/>
      <inkml:brushProperty name="color" value="#fed406"/>
      <inkml:brushProperty name="ignorePressure" value="0"/>
    </inkml:brush>
  </inkml:definitions>
  <inkml:trace contextRef="#ctx0" brushRef="#br0">89950.000 9250.000 720,'21.000'-135.000'-44,"-5.000"32.000"16,-7.000 31.000 17,-5.000 32.000 17,-4.000 24.000 12,0.000 19.000 9,0.000 19.000 10,0.000 19.000 9,-5.000 13.000 1,-9.000 10.000-6,-10.000 10.000-7,-8.000 9.000-5,-8.000 6.000-6,-2.000 3.000-4,-3.000 3.000-4,-3.000 4.000-4,-6.000-1.000-4,-5.000-3.000-5,-7.000-3.000-2,-5.000-2.000-5,-3.000-6.000-6,4.000-6.000-6,3.000-6.000-8,3.000-6.000-6,6.000-10.000-7,9.000-12.000-5,10.000-13.000-5,10.000-12.000-5</inkml:trace>
</inkml:ink>
</file>

<file path=ppt/ink/ink3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3"/>
    </inkml:context>
    <inkml:brush xml:id="br0">
      <inkml:brushProperty name="width" value="0.0312793888151646" units="cm"/>
      <inkml:brushProperty name="height" value="0.0312793888151646" units="cm"/>
      <inkml:brushProperty name="color" value="#fed406"/>
      <inkml:brushProperty name="ignorePressure" value="0"/>
    </inkml:brush>
  </inkml:definitions>
  <inkml:trace contextRef="#ctx0" brushRef="#br0">90200.000 9400.000 703,'51.000'-40.000'6,"4.000"23.000"11,3.000 22.000 12,3.000 22.000 12,-1.000 10.000 2,-2.000 1.000-7,-3.000-1.000-7,-3.000 1.000-8,-4.000-3.000-5,-3.000-2.000-3,-3.000-3.000-4,-2.000-3.000-3,-5.000-2.000-1,-2.000 0.000 2,-3.000 0.000 1,-3.000 0.000 2</inkml:trace>
</inkml:ink>
</file>

<file path=ppt/ink/ink3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3"/>
    </inkml:context>
    <inkml:brush xml:id="br0">
      <inkml:brushProperty name="width" value="0.0480147302150726" units="cm"/>
      <inkml:brushProperty name="height" value="0.0480147302150726" units="cm"/>
      <inkml:brushProperty name="color" value="#fed406"/>
      <inkml:brushProperty name="ignorePressure" value="0"/>
    </inkml:brush>
  </inkml:definitions>
  <inkml:trace contextRef="#ctx0" brushRef="#br0">94100.000 9200.000 458,'4.000'-43.000'49,"10.000"17.000"-4,10.000 15.000-6,9.000 16.000-4,1.000 10.000-5,-6.000 7.000-2,-6.000 6.000-5,-6.000 7.000-2,-4.000 5.000-2,1.000 7.000 1,-1.000 6.000 1,1.000 7.000 2,-3.000 4.000-1,-2.000 3.000 0,-3.000 3.000 0,-3.000 4.000-1,-2.000 5.000-1,0.000 10.000-2,0.000 10.000-1,0.000 9.000-2,-2.000-2.000-2,-3.000-12.000-4,-3.000-13.000-2,-2.000-12.000-5,-1.000-4.000-2,3.000 7.000-4,3.000 6.000-3,4.000 7.000-4,-3.000 2.000-3,-5.000 1.000-3,-7.000-1.000-3,-5.000 1.000-3,-3.000-4.000-3,4.000-6.000-2,3.000-6.000-4,3.000-6.000-2,-1.000-9.000 0,-2.000-8.000 1,-3.000-10.000 3,-3.000-9.000 1,-2.000-9.000 0,0.000-5.000-5,0.000-7.000-2,0.000-5.000-4,1.000-8.000 1,4.000-5.000 6,3.000-7.000 7,3.000-5.000 5</inkml:trace>
</inkml:ink>
</file>

<file path=ppt/ink/ink3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4"/>
    </inkml:context>
    <inkml:brush xml:id="br0">
      <inkml:brushProperty name="width" value="0.0451956130564213" units="cm"/>
      <inkml:brushProperty name="height" value="0.0451956130564213" units="cm"/>
      <inkml:brushProperty name="color" value="#fed406"/>
      <inkml:brushProperty name="ignorePressure" value="0"/>
    </inkml:brush>
  </inkml:definitions>
  <inkml:trace contextRef="#ctx0" brushRef="#br0">93600.000 10700.000 486,'70.000'28.000'98,"-9.000"6.000"-22,-10.000 7.000-21,-8.000 6.000-21,-9.000 6.000-12,-6.000 6.000 0,-6.000 7.000-1,-6.000 6.000-2,-6.000 6.000 0,-2.000 6.000-1,-3.000 7.000 0,-3.000 6.000-1,-2.000-2.000-1,0.000-9.000-3,0.000-10.000-1,0.000-8.000-3,0.000-9.000-1,0.000-6.000-1,0.000-6.000-1,0.000-6.000 0,6.000-10.000-2,13.000-12.000 1,12.000-13.000-2,13.000-12.000 0,7.000-18.000-1,4.000-21.000-1,3.000-22.000-3,3.000-22.000-2,7.000-18.000-3,14.000-11.000-2,11.000-14.000-5,14.000-11.000-3,3.000-6.000-5,-2.000 4.000-8,-3.000 3.000-8,-3.000 3.000-7,-9.000 10.000-1,-11.000 20.000 5,-14.000 18.000 4,-11.000 20.000 6,-12.000 13.000-1,-9.000 9.000-3,-10.000 10.000-5,-8.000 10.000-4</inkml:trace>
</inkml:ink>
</file>

<file path=ppt/ink/ink3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6"/>
    </inkml:context>
    <inkml:brush xml:id="br0">
      <inkml:brushProperty name="width" value="0.0446791313588619" units="cm"/>
      <inkml:brushProperty name="height" value="0.0446791313588619" units="cm"/>
      <inkml:brushProperty name="color" value="#fed406"/>
      <inkml:brushProperty name="ignorePressure" value="0"/>
    </inkml:brush>
  </inkml:definitions>
  <inkml:trace contextRef="#ctx0" brushRef="#br0">96400.000 8850.000 492,'0.000'50.000'121,"0.000"0.000"-27,0.000 0.000-25,0.000 0.000-28,0.000 6.000-13,0.000 13.000-4,0.000 12.000-1,0.000 13.000-3,0.000 6.000-3,0.000 0.000-1,0.000 0.000-2,0.000 0.000-2,-2.000 0.000-2,-3.000 0.000-2,-3.000 0.000-3,-2.000 0.000-1,-3.000-4.000-3,1.000-5.000 0,-1.000-7.000-3,1.000-5.000-1,-3.000 2.000-3,-2.000 13.000-3,-3.000 12.000-4,-3.000 13.000-3,-4.000 4.000-1,-3.000-3.000 0,-3.000-3.000 2,-2.000-2.000 1,0.000-9.000-3,7.000-12.000-5,6.000-13.000-6,7.000-12.000-6,2.000-12.000-2,1.000-8.000 1,-1.000-10.000 2,1.000-9.000 1,-3.000-10.000-1,-2.000-9.000-3,-3.000-10.000-3,-3.000-8.000-2</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21104.000 14586.000 533</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2"/>
    </inkml:context>
    <inkml:brush xml:id="br0">
      <inkml:brushProperty name="width" value="0.07302" units="cm"/>
      <inkml:brushProperty name="height" value="0.07302" units="cm"/>
      <inkml:brushProperty name="color" value="#00bff3"/>
    </inkml:brush>
  </inkml:definitions>
  <inkml:trace contextRef="#ctx0" brushRef="#br0">36004.000 20694.000,'-31.000'-31.000,"15.000"7.000,0.000 1.000,16.000 15.000,0.000 0.000,-8.000 8.000,1.000 0.000,7.000 16.000,0.000-1.000,7.000 40.000,1.000 0.000,0.000 15.000,0.000 1.000,-8.000 23.000,0.000 0.000,0.000-16.000,0.000 0.000,-16.000-31.000,1.000 0.000,-1.000-31.000,0.000 0.000,-7.000-24.000,-1.000 0.000,1.000-55.000,-1.000 1.000,24.000-9.000,0.000 1.000,0.000 31.000,0.000 0.000,24.000 15.000,-1.000 1.000,8.000 23.000,1.000 0.000,7.000 7.000,0.000 1.000,-23.000 16.000,0.000-1.000,-16.000 8.000,0.000 1.000,-32.000-1.000,1.000 0.000,15.000-23.000</inkml:trace>
</inkml:ink>
</file>

<file path=ppt/ink/ink3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6"/>
    </inkml:context>
    <inkml:brush xml:id="br0">
      <inkml:brushProperty name="width" value="0.0385158732533455" units="cm"/>
      <inkml:brushProperty name="height" value="0.0385158732533455" units="cm"/>
      <inkml:brushProperty name="color" value="#fed406"/>
      <inkml:brushProperty name="ignorePressure" value="0"/>
    </inkml:brush>
  </inkml:definitions>
  <inkml:trace contextRef="#ctx0" brushRef="#br0">96350.000 9250.000 571,'-2.000'-93.000'3,"-3.000"17.000"8,-3.000 15.000 7,-2.000 16.000 7,-1.000 15.000 7,3.000 16.000 7,3.000 15.000 7,4.000 17.000 7,-4.000 13.000-2,-9.000 13.000-9,-10.000 12.000-12,-8.000 13.000-9,-8.000 4.000-7,-2.000-3.000 0,-3.000-3.000-2,-3.000-2.000-1,-2.000-5.000-4,0.000-2.000-10,0.000-3.000-8,0.000-3.000-9,0.000-2.000-7,0.000 0.000-6,0.000 0.000-7,0.000 0.000-5,4.000-4.000-5,10.000-5.000-2,10.000-7.000-3,9.000-5.000-2</inkml:trace>
</inkml:ink>
</file>

<file path=ppt/ink/ink3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16"/>
    </inkml:context>
    <inkml:brush xml:id="br0">
      <inkml:brushProperty name="width" value="0.0480239689350128" units="cm"/>
      <inkml:brushProperty name="height" value="0.0480239689350128" units="cm"/>
      <inkml:brushProperty name="color" value="#fed406"/>
      <inkml:brushProperty name="ignorePressure" value="0"/>
    </inkml:brush>
  </inkml:definitions>
  <inkml:trace contextRef="#ctx0" brushRef="#br0">96350.000 8950.000 458,'29.000'-18.000'37,"10.000"17.000"2,10.000 15.000 0,9.000 16.000 1,2.000 9.000-1,-2.000 3.000-2,-3.000 3.000-2,-3.000 4.000-2,-4.000-1.000-2,-3.000-3.000-1,-3.000-3.000-2,-2.000-2.000-2,-3.000-3.000-1,1.000 1.000-1,-1.000-1.000-3,1.000 1.000-1,-1.000-3.000-4,1.000-2.000-4,-1.000-3.000-5,1.000-3.000-4</inkml:trace>
</inkml:ink>
</file>

<file path=ppt/ink/ink3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32"/>
    </inkml:context>
    <inkml:brush xml:id="br0">
      <inkml:brushProperty name="width" value="0.0356037802994251" units="cm"/>
      <inkml:brushProperty name="height" value="0.0356037802994251" units="cm"/>
      <inkml:brushProperty name="color" value="#fed406"/>
      <inkml:brushProperty name="ignorePressure" value="0"/>
    </inkml:brush>
  </inkml:definitions>
  <inkml:trace contextRef="#ctx0" brushRef="#br0">28600.000 53850.000 617,'-40.000'20.000'2,"23.000"-9.000"4,22.000-10.000 4,22.000-8.000 4,13.000-11.000 1,7.000-8.000-4,6.000-10.000-4,7.000-9.000-2,0.000-2.000-3,-2.000 6.000-1,-3.000 7.000-1,-3.000 6.000 0,-1.000-1.000-1,4.000-5.000-1,3.000-7.000 0,3.000-5.000-1,1.000-3.000 0,1.000 4.000-3,-1.000 3.000-1,1.000 3.000-2,-4.000 3.000 0,-6.000 3.000 1,-6.000 3.000 2,-6.000 4.000 1,-4.000 1.000 1,1.000 0.000 2,-1.000 0.000 2,1.000 0.000 1,1.000-4.000 0,3.000-5.000 0,3.000-7.000-1,4.000-5.000 0,1.000-4.000-1,0.000 0.000 1,0.000 0.000 0,0.000 0.000 0,-2.000 0.000 1,-3.000 0.000-1,-3.000 0.000 0,-2.000 0.000 1,0.000-2.000-1,7.000-3.000 1,6.000-3.000-1,7.000-2.000 1,0.000 0.000-1,-2.000 7.000 1,-3.000 6.000 0,-3.000 7.000 0,-4.000 2.000 0,-3.000 1.000 1,-3.000-1.000 1,-2.000 1.000 1,-3.000-1.000-1,1.000 1.000 0,-1.000-1.000-1,1.000 1.000-1,-3.000 1.000 0,-2.000 3.000-1,-3.000 3.000 0,-3.000 4.000-1,-1.000 1.000 0,4.000 0.000 0,3.000 0.000-1,3.000 0.000 1,1.000 0.000-1,1.000 0.000 1,-1.000 0.000-1,1.000 0.000 0,-1.000 0.000 0,1.000 0.000 0,-1.000 0.000 1,1.000 0.000 0,-1.000-2.000 1,1.000-3.000-1,-1.000-3.000 0,1.000-2.000-1,-1.000-1.000 1,1.000 3.000 1,-1.000 3.000 2,1.000 4.000 0,-1.000-1.000 0,1.000-3.000 1,-1.000-3.000-1,1.000-2.000 0,-1.000-1.000 0,1.000 3.000 0,-1.000 3.000 1,1.000 4.000 0,-1.000-1.000 1,1.000-3.000 0,-1.000-3.000 2,1.000-2.000 0,-1.000-3.000 1,1.000 1.000 0,-1.000-1.000 0,1.000 1.000 0,-3.000-1.000 0,-2.000 1.000 0,-3.000-1.000-2,-3.000 1.000 0,-1.000 1.000-1,4.000 3.000-1,3.000 3.000-1,3.000 4.000 0,-1.000 1.000 0,-2.000 0.000-2,-3.000 0.000 1,-3.000 0.000-1,-2.000-2.000-1,0.000-3.000 1,0.000-3.000 0,0.000-2.000 0,3.000-3.000 0,6.000 1.000-1,7.000-1.000 1,6.000 1.000-1,1.000-3.000 0,-3.000-2.000-1,-3.000-3.000 0,-2.000-3.000 0,-1.000-2.000 0,3.000 0.000-1,3.000 0.000 0,4.000 0.000 0,-1.000 0.000 1,-3.000 0.000 0,-3.000 0.000 1,-2.000 0.000 0,-5.000 0.000 1,-2.000 0.000 0,-3.000 0.000 0,-3.000 0.000 0,-2.000 0.000 0,0.000 0.000 0,0.000 0.000 0,0.000 0.000 0,0.000 0.000 0,0.000 0.000 0,0.000 0.000 1,0.000 0.000-1,1.000 0.000 0,4.000 0.000 0,3.000 0.000 0,3.000 0.000 0,-1.000 0.000 1,-2.000 0.000-1,-3.000 0.000 1,-3.000 0.000 0,-1.000 0.000 1,4.000 0.000 0,3.000 0.000 0,3.000 0.000 1,3.000 0.000 0,3.000 0.000-1,3.000 0.000 0,4.000 0.000-1,-1.000 0.000 0,-3.000 0.000 0,-3.000 0.000 0,-2.000 0.000 0,-5.000 1.000-1,-2.000 4.000 1,-3.000 3.000-1,-3.000 3.000-1,-1.000-2.000 1,4.000-6.000-1,3.000-6.000 1,3.000-6.000 0,-1.000-2.000 0,-2.000 3.000 1,-3.000 3.000 0,-3.000 4.000 1,-1.000 1.000 0,4.000 0.000 0,3.000 0.000 0,3.000 0.000-1,-1.000 0.000 0,-2.000 0.000 0,-3.000 0.000 0,-3.000 0.000 0,-2.000 0.000-1,0.000 0.000 2,0.000 0.000-1,0.000 0.000 1,0.000 1.000 0,0.000 4.000 0,0.000 3.000 1,0.000 3.000-1,0.000 1.000 1,0.000 1.000 0,0.000-1.000-1,0.000 1.000 0,0.000-1.000 1,0.000 1.000-2,0.000-1.000 1,0.000 1.000-1,0.000-1.000-1,0.000 1.000 1,0.000-1.000-1,0.000 1.000-1,0.000-1.000 1,0.000 1.000-1,0.000-1.000 1,0.000 1.000 0,0.000-3.000-1,0.000-2.000 2,0.000-3.000-1,0.000-3.000 1,0.000 1.000 0,0.000 6.000 0,0.000 7.000 0,0.000 6.000 0,-2.000 1.000 0,-3.000-3.000 1,-3.000-3.000 1,-2.000-2.000 1,-1.000-1.000 0,3.000 3.000 0,3.000 3.000-1,4.000 4.000-1,1.000-1.000 0,0.000-3.000 0,0.000-3.000-1,0.000-2.000 0,0.000-3.000 0,0.000 1.000 0,0.000-1.000-1,0.000 1.000 1,1.000-3.000-1,4.000-2.000 1,3.000-3.000 0,3.000-3.000 0,-1.000-2.000 1,-2.000 0.000-1,-3.000 0.000 0,-3.000 0.000-1,-2.000 1.000 1,0.000 4.000 0,0.000 3.000 0,0.000 3.000 0,0.000-1.000 1,0.000-2.000 1,0.000-3.000 1,0.000-3.000 1,0.000-2.000 0,0.000 0.000-1,0.000 0.000-2,0.000 0.000 0,1.000 0.000-2,4.000 0.000 1,3.000 0.000-2,3.000 0.000 1,-1.000 0.000-1,-2.000 0.000 0,-3.000 0.000-1,-3.000 0.000 1,-1.000 0.000-1,4.000 0.000 1,3.000 0.000 0,3.000 0.000 0,-1.000 1.000 0,-2.000 4.000 1,-3.000 3.000 0,-3.000 3.000 1,-1.000 3.000 0,4.000 3.000 1,3.000 3.000-1,3.000 4.000 1,-1.000-1.000 0,-2.000-3.000 0,-3.000-3.000 0,-3.000-2.000 0,-2.000-1.000 0,0.000 3.000 0,0.000 3.000 0,0.000 4.000 0,1.000-3.000 0,4.000-5.000 1,3.000-7.000 1,3.000-5.000 0,-2.000-1.000 1,-6.000 6.000-1,-6.000 7.000 0,-6.000 6.000-1,-2.000 1.000 0,3.000-3.000 0,3.000-3.000 1,4.000-2.000-1,1.000-1.000 0,0.000 3.000 0,0.000 3.000 0,0.000 4.000 0,0.000 1.000-1,0.000 0.000 0,0.000 0.000-1,0.000 0.000 0,0.000 0.000-1,0.000 0.000 1,0.000 0.000-1,0.000 0.000 0,0.000 0.000 0,0.000 0.000 0,0.000 0.000 0,0.000 0.000 0,0.000 0.000 0,0.000 0.000-1,0.000 0.000 1,0.000 0.000-1,0.000 0.000 0,0.000 0.000 0,0.000 0.000 1,0.000 0.000 0,1.000 0.000 0,4.000 0.000 0,3.000 0.000 0,3.000 0.000-1,3.000 0.000 0,3.000 0.000 1,3.000 0.000-1,4.000 0.000 1,-3.000 0.000 0,-5.000 0.000 0,-7.000 0.000-1,-5.000 0.000 1,-3.000 0.000 0,4.000 0.000 1,3.000 0.000 1,3.000 0.000 0,3.000-2.000 1,3.000-3.000 0,3.000-3.000 0,4.000-2.000 1,-3.000-1.000 0,-5.000 3.000-1,-7.000 3.000-1,-5.000 4.000 0,-3.000 1.000-1,4.000 0.000 1,3.000 0.000-1,3.000 0.000 1,1.000 3.000-1,1.000 6.000 0,-1.000 7.000 1,1.000 6.000-1,-3.000 1.000 0,-2.000-3.000 1,-3.000-3.000-1,-3.000-2.000 1,-1.000-3.000-1,4.000 1.000 1,3.000-1.000-1,3.000 1.000 0,-1.000-1.000 0,-2.000 1.000 0,-3.000-1.000 0,-3.000 1.000-1,-1.000 1.000 0,4.000 3.000-1,3.000 3.000 1,3.000 4.000 0,-1.000-1.000 0,-2.000-3.000 0,-3.000-3.000-1,-3.000-2.000 1,-1.000-1.000 0,4.000 3.000 0,3.000 3.000 0,3.000 4.000 1,1.000-1.000-1,1.000-3.000 0,-1.000-3.000 1,1.000-2.000-1,4.000-3.000 0,9.000 1.000 0,10.000-1.000 0,10.000 1.000 0,2.000 1.000 0,-3.000 3.000 0,-3.000 3.000 0,-2.000 4.000 0,-5.000 1.000 0,-2.000 0.000 0,-3.000 0.000 1,-3.000 0.000-1,-4.000 1.000 2,-3.000 4.000-1,-3.000 3.000 0,-2.000 3.000 1,0.000 1.000 0,7.000 1.000 0,6.000-1.000-1,7.000 1.000 0,2.000-3.000 1,1.000-2.000-1,-1.000-3.000 1,1.000-3.000-1,-4.000-1.000 1,-6.000 4.000-1,-6.000 3.000 1,-6.000 3.000-1,-4.000-1.000 0,1.000-2.000-1,-1.000-3.000 0,1.000-3.000 0,-1.000-2.000-1,1.000 0.000-1,-1.000 0.000-1,1.000 0.000-2,1.000 0.000 0,3.000 0.000 0,3.000 0.000 0,4.000 0.000-1,1.000 0.000 1,0.000 0.000 0,0.000 0.000 1,0.000 0.000 1,0.000 1.000 1,0.000 4.000 2,0.000 3.000 2,0.000 3.000 3,1.000-1.000 0,4.000-2.000-2,3.000-3.000-1,3.000-3.000-2,-1.000-2.000 0,-2.000 0.000 0,-3.000 0.000 0,-3.000 0.000 1,-6.000 1.000 0,-5.000 4.000 1,-7.000 3.000 1,-5.000 3.000 1,0.000-1.000-1,10.000-2.000-1,10.000-3.000-2,9.000-3.000-1,1.000-2.000-1,-6.000 0.000 0,-6.000 0.000 0,-6.000 0.000-1,-4.000 3.000 1,1.000 6.000 0,-1.000 7.000 1,1.000 6.000 0,2.000-1.000 1,7.000-5.000-1,6.000-7.000 0,7.000-5.000-1,0.000-4.000-1,-2.000 0.000 0,-3.000 0.000-1,-3.000 0.000 0,-2.000 1.000 0,0.000 4.000 3,0.000 3.000 2,0.000 3.000 3,-4.000 1.000 0,-5.000 1.000 0,-7.000-1.000-2,-5.000 1.000 0,-3.000-3.000 0,4.000-2.000-2,3.000-3.000 1,3.000-3.000-1,1.000-2.000 0,1.000 0.000-1,-1.000 0.000 0,1.000 0.000-1,-3.000 1.000 1,-2.000 4.000 0,-3.000 3.000 0,-3.000 3.000 0,-1.000 1.000 0,4.000 1.000 0,3.000-1.000 0,3.000 1.000-1,-1.000-1.000 1,-2.000 1.000 0,-3.000-1.000-1,-3.000 1.000 1,-2.000-1.000 0,0.000 1.000-1,0.000-1.000 0,0.000 1.000 0,0.000 1.000-1,0.000 3.000-1,0.000 3.000-2,0.000 4.000-1,0.000-1.000 0,0.000-3.000 2,0.000-3.000 2,0.000-2.000 1,0.000-3.000 0,0.000 1.000-1,0.000-1.000-1,0.000 1.000-1,0.000-3.000-1,0.000-2.000 1,0.000-3.000 2,0.000-3.000 0,0.000-1.000-1,0.000 4.000-2,0.000 3.000-4,0.000 3.000-3,0.000-1.000-1,0.000-2.000 2,0.000-3.000 1,0.000-3.000 1,0.000-1.000 2,0.000 4.000 3,0.000 3.000 3,0.000 3.000 3,0.000-1.000 1,0.000-2.000-1,0.000-3.000 1,0.000-3.000-2,1.000-2.000 1,4.000 0.000-1,3.000 0.000 0,3.000 0.000-1,1.000 1.000 2,1.000 4.000 1,-1.000 3.000 2,1.000 3.000 2,-1.000-1.000 0,1.000-2.000-3,-1.000-3.000-1,1.000-3.000-2,-1.000-2.000-2,1.000 0.000-1,-1.000 0.000 1,1.000 0.000-2,-1.000 1.000 1,1.000 4.000-1,-1.000 3.000 0,1.000 3.000 1,1.000-1.000-1,3.000-2.000 2,3.000-3.000 1,4.000-3.000 1,-1.000 1.000 1,-3.000 6.000 3,-3.000 7.000 1,-2.000 6.000 3,-5.000 1.000 0,-2.000-3.000-2,-3.000-3.000-2,-3.000-2.000-2,-1.000-3.000-2,4.000 1.000 0,3.000-1.000-2,3.000 1.000 0,-1.000-1.000-1,-2.000 1.000 2,-3.000-1.000 0,-3.000 1.000 1,-1.000-3.000 0,4.000-2.000-2,3.000-3.000-2,3.000-3.000-2,1.000-1.000-1,1.000 4.000 1,-1.000 3.000 1,1.000 3.000 1,-3.000-1.000 0,-2.000-2.000 0,-3.000-3.000 0,-3.000-3.000 1,-1.000-2.000-1,4.000 0.000 0,3.000 0.000-1,3.000 0.000 0,-1.000 0.000 0,-2.000 0.000 0,-3.000 0.000 0,-3.000 0.000 1,-2.000 0.000 0,0.000 0.000 1,0.000 0.000 0,0.000 0.000 0,0.000 0.000 2,0.000 0.000 0,0.000 0.000 0,0.000 0.000 2,1.000 0.000-1,4.000 0.000 1,3.000 0.000 0,3.000 0.000-1,3.000 0.000 1,3.000 0.000 1,3.000 0.000 0,4.000 0.000 1,2.000 1.000 0,4.000 4.000 0,3.000 3.000-1,3.000 3.000 1,6.000-1.000-1,9.000-2.000 1,10.000-3.000-1,10.000-3.000 1,2.000-2.000-1,-3.000 0.000 0,-3.000 0.000 0,-2.000 0.000 0,-3.000 0.000-2,1.000 0.000-4,-1.000 0.000-4,1.000 0.000-4,-3.000 1.000-3,-2.000 4.000-1,-3.000 3.000-2,-3.000 3.000-2,-10.000 3.000-2,-16.000 3.000-1,-15.000 3.000-2,-15.000 4.000-1</inkml:trace>
</inkml:ink>
</file>

<file path=ppt/ink/ink3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6:47"/>
    </inkml:context>
    <inkml:brush xml:id="br0">
      <inkml:brushProperty name="width" value="0.0353574268519878" units="cm"/>
      <inkml:brushProperty name="height" value="0.0353574268519878" units="cm"/>
      <inkml:brushProperty name="color" value="#6adcab"/>
      <inkml:brushProperty name="ignorePressure" value="0"/>
    </inkml:brush>
  </inkml:definitions>
  <inkml:trace contextRef="#ctx0" brushRef="#br0">29800.000 45750.000 622,'-19.000'-19.000'28,"13.000"13.000"6,12.000 12.000 6,13.000 13.000 6,6.000 4.000-2,0.000-3.000-9,0.000-3.000-8,0.000-2.000-9,1.000-1.000-5,4.000 3.000-1,3.000 3.000-1,3.000 4.000 0,1.000 1.000-2,1.000 0.000 0,-1.000 0.000 0,1.000 0.000 0,-3.000 1.000-1,-2.000 4.000-2,-3.000 3.000-2,-3.000 3.000-2,-1.000 1.000-1,4.000 1.000 0,3.000-1.000-1,3.000 1.000 1,4.000-3.000-2,7.000-2.000 0,6.000-3.000-1,7.000-3.000-1,0.000-4.000 0,-2.000-3.000-1,-3.000-3.000 0,-3.000-2.000 0,-2.000-3.000 1,0.000 1.000 1,0.000-1.000 0,0.000 1.000 3,-2.000 2.000 0,-3.000 7.000 0,-3.000 6.000 1,-2.000 7.000 1,-6.000 2.000 0,-6.000 1.000 0,-6.000-1.000 0,-6.000 1.000 0,-2.000-1.000-1,3.000 1.000-1,3.000-1.000-1,4.000 1.000-1,1.000-4.000 0,0.000-6.000 0,0.000-6.000 1,0.000-6.000 1,1.000-4.000 0,4.000 1.000-3,3.000-1.000 0,3.000 1.000-3,1.000 1.000 1,1.000 3.000 0,-1.000 3.000 1,1.000 4.000 1,-1.000-3.000 0,1.000-5.000 0,-1.000-7.000 0,1.000-5.000-1,-1.000-4.000-1,1.000 0.000-1,-1.000 0.000-2,1.000 0.000-1,-1.000 0.000 0,1.000 0.000 1,-1.000 0.000 0,1.000 0.000 1,-1.000 0.000 0,1.000 0.000-1,-1.000 0.000 0,1.000 0.000 0,-3.000 0.000-1,-2.000 0.000 1,-3.000 0.000 1,-3.000 0.000 1,-1.000 1.000 2,4.000 4.000 0,3.000 3.000 2,3.000 3.000 1,-1.000 3.000 2,-2.000 3.000-1,-3.000 3.000 2,-3.000 4.000 0,-2.000-3.000 0,0.000-5.000 0,0.000-7.000 1,0.000-5.000 0,0.000-3.000-1,0.000 4.000 0,0.000 3.000-1,0.000 3.000 0,0.000-1.000-1,0.000-2.000 0,0.000-3.000-1,0.000-3.000 0,0.000-1.000 0,0.000 4.000-1,0.000 3.000-1,0.000 3.000 0,1.000 1.000-1,4.000 1.000 0,3.000-1.000-1,3.000 1.000 1,1.000-1.000-2,1.000 1.000-1,-1.000-1.000-1,1.000 1.000-2,1.000-3.000 0,3.000-2.000-1,3.000-3.000-1,4.000-3.000 0,-1.000-2.000-1,-3.000 0.000-2,-3.000 0.000 0,-2.000 0.000-2,-5.000 0.000 0,-2.000 0.000 0,-3.000 0.000 2,-3.000 0.000 1,-2.000 3.000 2,0.000 6.000 4,0.000 7.000 3,0.000 6.000 4,-2.000 3.000 1,-3.000 0.000 1,-3.000 0.000 1,-2.000 0.000-1,-1.000-2.000 2,3.000-3.000 2,3.000-3.000 2,4.000-2.000 3,2.000-1.000 0,4.000 3.000 0,3.000 3.000 0,3.000 4.000-1,1.000-1.000-1,1.000-3.000-1,-1.000-3.000-2,1.000-2.000-2,-1.000-3.000-1,1.000 1.000-1,-1.000-1.000 0,1.000 1.000-2,-1.000-1.000 0,1.000 1.000 0,-1.000-1.000 1,1.000 1.000 0,-1.000-3.000 0,1.000-2.000 0,-1.000-3.000 0,1.000-3.000-1,-1.000-1.000 0,1.000 4.000 1,-1.000 3.000 0,1.000 3.000 1,-1.000-1.000-1,1.000-2.000 1,-1.000-3.000-1,1.000-3.000 1,-3.000-1.000-1,-2.000 4.000 2,-3.000 3.000-1,-3.000 3.000 1,-1.000-1.000-1,4.000-2.000 1,3.000-3.000 0,3.000-3.000 0,-1.000-1.000-1,-2.000 4.000 0,-3.000 3.000-1,-3.000 3.000-1,-1.000-1.000 0,4.000-2.000 0,3.000-3.000 0,3.000-3.000 0,-1.000-1.000 0,-2.000 4.000 0,-3.000 3.000 0,-3.000 3.000 0,-2.000-1.000 1,0.000-2.000-1,0.000-3.000 1,0.000-3.000-1,1.000-1.000 1,4.000 4.000 1,3.000 3.000 2,3.000 3.000 1,3.000-1.000 1,3.000-2.000-2,3.000-3.000-1,4.000-3.000-1,1.000-4.000-2,0.000-3.000 1,0.000-3.000-2,0.000-2.000 0,0.000-1.000 0,0.000 3.000 0,0.000 3.000 0,0.000 4.000 0,-4.000 1.000 0,-5.000 0.000 0,-7.000 0.000 1,-5.000 0.000 0,-3.000 0.000 0,4.000 0.000 0,3.000 0.000 0,3.000 0.000 0,-1.000 0.000 0,-2.000 0.000 1,-3.000 0.000-1,-3.000 0.000 2,-1.000 0.000-1,4.000 0.000 0,3.000 0.000 0,3.000 0.000-1,1.000 0.000 1,1.000 0.000-1,-1.000 0.000 0,1.000 0.000 0,-1.000 0.000-1,1.000 0.000 1,-1.000 0.000-1,1.000 0.000 1,-1.000 1.000-1,1.000 4.000 2,-1.000 3.000-1,1.000 3.000 2,-1.000-1.000-1,1.000-2.000 0,-1.000-3.000 0,1.000-3.000 0,1.000-2.000-1,3.000 0.000 0,3.000 0.000-1,4.000 0.000 0,1.000 0.000 0,0.000 0.000 0,0.000 0.000 0,0.000 0.000 1,0.000 0.000-1,0.000 0.000 1,0.000 0.000-1,0.000 0.000 1,0.000 0.000 0,0.000 0.000-1,0.000 0.000 1,0.000 0.000 0,0.000 0.000 0,0.000 0.000 0,0.000 0.000-1,0.000 0.000 1,1.000 0.000 0,4.000 0.000 0,3.000 0.000 0,3.000 0.000 0,3.000-2.000 1,3.000-3.000-2,3.000-3.000 1,4.000-2.000-1,2.000-3.000-1,4.000 1.000-1,3.000-1.000-2,3.000 1.000-1,-1.000-3.000-1,-2.000-2.000 1,-3.000-3.000 0,-3.000-3.000 2,-6.000 1.000 0,-5.000 6.000 1,-7.000 7.000 1,-5.000 6.000 1,-4.000 3.000 0,0.000 0.000 1,0.000 0.000-1,0.000 0.000 1,-4.000 0.000 1,-5.000 0.000 0,-7.000 0.000 1,-5.000 0.000 1,-3.000 0.000-1,4.000 0.000 1,3.000 0.000 0,3.000 0.000 0,1.000 0.000-1,1.000 0.000 1,-1.000 0.000-1,1.000 0.000 0,1.000-2.000 0,3.000-3.000 0,3.000-3.000-1,4.000-2.000 0,1.000-1.000-1,0.000 3.000 1,0.000 3.000-1,0.000 4.000 0,0.000-1.000-1,0.000-3.000 1,0.000-3.000-1,0.000-2.000 0,0.000-1.000 1,0.000 3.000-1,0.000 3.000 1,0.000 4.000-1,0.000-1.000 1,0.000-3.000 0,0.000-3.000 0,0.000-2.000 0,1.000-3.000 0,4.000 1.000-1,3.000-1.000 1,3.000 1.000 0,1.000-1.000 1,1.000 1.000-1,-1.000-1.000 1,1.000 1.000-1,-1.000 1.000 2,1.000 3.000-1,-1.000 3.000 1,1.000 4.000 0,1.000-1.000 1,3.000-3.000-2,3.000-3.000 1,4.000-2.000-1,2.000-3.000 0,4.000 1.000-1,3.000-1.000 0,3.000 1.000 1,-1.000-1.000-1,-2.000 1.000 0,-3.000-1.000 1,-3.000 1.000-1,-1.000-1.000 2,4.000 1.000-1,3.000-1.000 1,3.000 1.000 0,-1.000-1.000 1,-2.000 1.000-1,-3.000-1.000-1,-3.000 1.000 0,1.000-1.000 0,6.000 1.000 0,7.000-1.000 1,6.000 1.000-1,3.000-1.000 0,0.000 1.000-2,0.000-1.000-1,0.000 1.000-1,-2.000-3.000 0,-3.000-2.000 0,-3.000-3.000 0,-2.000-3.000 2,-3.000-2.000-1,1.000 0.000 1,-1.000 0.000 1,1.000 0.000-1,-3.000 0.000 0,-2.000 0.000 1,-3.000 0.000-1,-3.000 0.000 1,-4.000 1.000 0,-3.000 4.000 0,-3.000 3.000 0,-2.000 3.000 0,-3.000 3.000 0,1.000 3.000 0,-1.000 3.000 1,1.000 4.000 0,-1.000-1.000-1,1.000-3.000 0,-1.000-3.000 0,1.000-2.000-1,1.000-3.000 0,3.000 1.000 0,3.000-1.000 0,4.000 1.000 0,4.000-3.000 0,6.000-2.000 1,7.000-3.000-1,6.000-3.000 1,1.000-2.000-1,-3.000 0.000 0,-3.000 0.000 0,-2.000 0.000-1,-3.000-2.000 0,1.000-3.000 0,-1.000-3.000 1,1.000-2.000 1,-1.000-1.000-1,1.000 3.000 1,-1.000 3.000-1,1.000 4.000 0,-1.000 2.000 1,1.000 4.000 0,-1.000 3.000 0,1.000 3.000 1,-1.000-1.000 0,1.000-2.000 0,-1.000-3.000 0,1.000-3.000-1,-3.000-2.000 1,-2.000 0.000-1,-3.000 0.000 1,-3.000 0.000-1,-2.000 1.000 0,0.000 4.000 0,0.000 3.000 0,0.000 3.000 0,1.000 1.000-1,4.000 1.000 1,3.000-1.000-1,3.000 1.000 1,-1.000-3.000 0,-2.000-2.000 0,-3.000-3.000 0,-3.000-3.000 0,-2.000-2.000-1,0.000 0.000 1,0.000 0.000-1,0.000 0.000 0,0.000 1.000-1,0.000 4.000 1,0.000 3.000 0,0.000 3.000 0,0.000-1.000 0,0.000-2.000 0,0.000-3.000 0,0.000-3.000 0,1.000-1.000 0,4.000 4.000 0,3.000 3.000 0,3.000 3.000 0,-1.000 1.000 0,-2.000 1.000 0,-3.000-1.000 1,-3.000 1.000 0,-1.000-1.000 0,4.000 1.000 0,3.000-1.000-1,3.000 1.000-1,3.000-1.000 1,3.000 1.000-1,3.000-1.000 0,4.000 1.000 0,1.000-1.000 0,0.000 1.000-1,0.000-1.000 0,0.000 1.000 0,1.000-1.000 0,4.000 1.000 1,3.000-1.000 1,3.000 1.000 1,-1.000-1.000 0,-2.000 1.000 0,-3.000-1.000-1,-3.000 1.000 0,-2.000 1.000 0,0.000 3.000 1,0.000 3.000 0,0.000 4.000 1,3.000-3.000 0,6.000-5.000 0,7.000-7.000-1,6.000-5.000 0,7.000-4.000 0,10.000 0.000 0,10.000 0.000 0,9.000 0.000 0,6.000-2.000-1,3.000-3.000-3,3.000-3.000-3,4.000-2.000-3,1.000-1.000-1,0.000 3.000 1,0.000 3.000 1,0.000 4.000 1,0.000 1.000-1,0.000 0.000-1,0.000 0.000-2,0.000 0.000-2,-13.000 3.000-1,-24.000 6.000 0,-26.000 7.000-2,-24.000 6.000 0,-17.000 1.000-1,-5.000-3.000 0,-7.000-3.000-1,-5.000-2.000-1</inkml:trace>
</inkml:ink>
</file>

<file path=ppt/ink/ink3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45"/>
    </inkml:context>
    <inkml:brush xml:id="br0">
      <inkml:brushProperty name="width" value="0.0392673797905445" units="cm"/>
      <inkml:brushProperty name="height" value="0.0392673797905445" units="cm"/>
      <inkml:brushProperty name="color" value="#6adcab"/>
      <inkml:brushProperty name="ignorePressure" value="0"/>
    </inkml:brush>
  </inkml:definitions>
  <inkml:trace contextRef="#ctx0" brushRef="#br0">70450.000 29500.000 560,'157.000'0.000'86,"-33.000"0.000"-18,-35.000 0.000-16,-34.000 0.000-17,-20.000 6.000-11,-2.000 13.000-4,-3.000 12.000-6,-3.000 13.000-3,-9.000 6.000-4,-11.000 0.000-2,-14.000 0.000-2,-11.000 0.000-2,-11.000 1.000-2,-5.000 4.000-1,-7.000 3.000-3,-5.000 3.000-1,-4.000-1.000-3,0.000-2.000-4,0.000-3.000-2,0.000-3.000-4,1.000-6.000 1,4.000-5.000 2,3.000-7.000 4,3.000-5.000 3,4.000-4.000 4,7.000 0.000 5,6.000 0.000 7,7.000 0.000 5,10.000-2.000 3,16.000-3.000-2,15.000-3.000-1,17.000-2.000-2,5.000-5.000 0,-3.000-2.000 0,-3.000-3.000-1,-2.000-3.000 0,-3.000-1.000-1,1.000 4.000 0,-1.000 3.000-1,1.000 3.000 0,-3.000 3.000-1,-2.000 3.000 1,-3.000 3.000 1,-3.000 4.000-1,-6.000 2.000 2,-5.000 4.000 0,-7.000 3.000 1,-5.000 3.000 2,-4.000 1.000-2,0.000 1.000-2,0.000-1.000-2,0.000 1.000-3,-5.000-1.000-1,-9.000 1.000 1,-10.000-1.000 0,-8.000 1.000 0,-9.000-1.000-3,-6.000 1.000-5,-6.000-1.000-6,-6.000 1.000-7,-4.000-3.000-1,1.000-2.000 2,-1.000-3.000 3,1.000-3.000 1,1.000-4.000-1,3.000-3.000-5,3.000-3.000-5,4.000-2.000-5,5.000-8.000-7,10.000-8.000-9,10.000-10.000-7,9.000-9.000-10</inkml:trace>
</inkml:ink>
</file>

<file path=ppt/ink/ink3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47"/>
    </inkml:context>
    <inkml:brush xml:id="br0">
      <inkml:brushProperty name="width" value="0.043466541916132" units="cm"/>
      <inkml:brushProperty name="height" value="0.043466541916132" units="cm"/>
      <inkml:brushProperty name="color" value="#6adcab"/>
      <inkml:brushProperty name="ignorePressure" value="0"/>
    </inkml:brush>
  </inkml:definitions>
  <inkml:trace contextRef="#ctx0" brushRef="#br0">72600.000 30100.000 506,'46.000'-49.000'63,"-5.000"4.000"-13,-7.000 3.000-12,-5.000 3.000-14,-8.000 3.000-8,-5.000 3.000-4,-7.000 3.000-3,-5.000 4.000-4,-4.000-1.000-2,0.000-3.000-1,0.000-3.000-2,0.000-2.000-1,-5.000 0.000-1,-9.000 7.000 0,-10.000 6.000 0,-8.000 7.000 1,-4.000 4.000 0,3.000 3.000 1,3.000 3.000 1,4.000 4.000 1,-1.000 2.000 1,-3.000 4.000 1,-3.000 3.000 1,-2.000 3.000 2,-3.000 6.000 0,1.000 9.000 0,-1.000 10.000 0,1.000 10.000-1,-4.000 8.000 2,-6.000 10.000 0,-6.000 10.000 1,-6.000 9.000 2,-2.000 4.000-1,3.000 1.000 1,3.000-1.000-1,4.000 1.000-1,2.000-3.000 0,4.000-2.000-1,3.000-3.000 0,3.000-3.000-1,4.000-4.000-1,7.000-3.000 1,6.000-3.000 0,7.000-2.000 1,7.000-6.000-1,9.000-6.000-4,10.000-6.000-3,10.000-6.000-2,7.000-9.000-3,6.000-8.000-2,7.000-10.000-2,6.000-9.000-2,4.000-10.000-1,4.000-9.000 0,3.000-10.000-2,3.000-8.000 0,3.000-12.000-2,3.000-12.000-3,3.000-13.000-2,4.000-12.000-2,-3.000-5.000-1,-5.000 3.000 2,-7.000 3.000 1,-5.000 4.000 3,-8.000 2.000 2,-5.000 4.000 3,-7.000 3.000 4,-5.000 3.000 3,-8.000 6.000 2,-5.000 9.000 2,-7.000 10.000 0,-5.000 10.000 2,-3.000 10.000 8,4.000 13.000 16,3.000 12.000 16,3.000 13.000 16,1.000 10.000 3,1.000 10.000-10,-1.000 10.000-8,1.000 9.000-9,-3.000 2.000-8,-2.000-2.000-4,-3.000-3.000-5,-3.000-3.000-5,-2.000-1.000-4,0.000 4.000-3,0.000 3.000-3,0.000 3.000-2,1.000-2.000-4,4.000-6.000 0,3.000-6.000-3,3.000-6.000-1,-1.000-2.000-3,-2.000 3.000-6,-3.000 3.000-6,-3.000 4.000-6,-2.000-1.000-9,0.000-3.000-13,0.000-3.000-13,0.000-2.000-13</inkml:trace>
</inkml:ink>
</file>

<file path=ppt/ink/ink3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47"/>
    </inkml:context>
    <inkml:brush xml:id="br0">
      <inkml:brushProperty name="width" value="0.0353743955492973" units="cm"/>
      <inkml:brushProperty name="height" value="0.0353743955492973" units="cm"/>
      <inkml:brushProperty name="color" value="#6adcab"/>
      <inkml:brushProperty name="ignorePressure" value="0"/>
    </inkml:brush>
  </inkml:definitions>
  <inkml:trace contextRef="#ctx0" brushRef="#br0">73650.000 29050.000 621,'26.000'-46.000'3,"4.000"10.000"6,3.000 10.000 4,3.000 9.000 7,3.000 6.000 5,3.000 3.000 4,3.000 3.000 6,4.000 4.000 4,-3.000 5.000 0,-5.000 10.000-7,-7.000 10.000-6,-5.000 9.000-7,-8.000 4.000-4,-5.000 1.000-2,-7.000-1.000-1,-5.000 1.000-2,-6.000 1.000-1,-3.000 3.000-3,-3.000 3.000-2,-2.000 4.000-2,-5.000 1.000-3,-2.000 0.000 1,-3.000 0.000-1,-3.000 0.000-1,-2.000-4.000 1,0.000-5.000 0,0.000-7.000 1,0.000-5.000 1,7.000-4.000 1,17.000 0.000 1,15.000 0.000 1,16.000 0.000 0,10.000-4.000 0,7.000-5.000-1,6.000-7.000-1,7.000-5.000-1,2.000-6.000-1,1.000-3.000 0,-1.000-3.000 0,1.000-2.000 0,-3.000-3.000-1,-2.000 1.000-2,-3.000-1.000-2,-3.000 1.000-1,-4.000 1.000-6,-3.000 3.000-7,-3.000 3.000-9,-2.000 4.000-7</inkml:trace>
</inkml:ink>
</file>

<file path=ppt/ink/ink3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48"/>
    </inkml:context>
    <inkml:brush xml:id="br0">
      <inkml:brushProperty name="width" value="0.0376730263233185" units="cm"/>
      <inkml:brushProperty name="height" value="0.0376730263233185" units="cm"/>
      <inkml:brushProperty name="color" value="#6adcab"/>
      <inkml:brushProperty name="ignorePressure" value="0"/>
    </inkml:brush>
  </inkml:definitions>
  <inkml:trace contextRef="#ctx0" brushRef="#br0">67100.000 32100.000 583,'-93.000'21.000'0,"17.000"-5.000"-3,15.000-7.000-2,16.000-5.000-1,10.000-3.000 3,7.000 4.000 7,6.000 3.000 9,7.000 3.000 7,11.000-2.000 6,20.000-6.000 6,18.000-6.000 4,20.000-6.000 5,10.000-4.000 0,3.000 1.000-6,3.000-1.000-6,4.000 1.000-5,4.000-1.000-4,6.000 1.000-2,7.000-1.000-1,6.000 1.000-2,3.000-1.000-1,0.000 1.000-3,0.000-1.000-1,0.000 1.000-2,0.000 1.000-2,0.000 3.000-1,0.000 3.000-1,0.000 4.000-1,3.000 1.000-2,6.000 0.000 0,7.000 0.000-2,6.000 0.000-1,3.000 1.000-1,0.000 4.000 1,0.000 3.000 0,0.000 3.000 0,0.000 1.000-1,0.000 1.000 0,0.000-1.000-2,0.000 1.000 0,3.000-3.000 0,6.000-2.000 0,7.000-3.000 2,6.000-3.000 0,3.000-2.000 2,0.000 0.000-1,0.000 0.000 1,0.000 0.000 0,4.000-4.000 0,10.000-5.000 0,10.000-7.000 0,9.000-5.000 1,2.000-3.000-1,-2.000 4.000-1,-3.000 3.000 1,-3.000 3.000-1,-4.000-1.000-1,-3.000-2.000 1,-3.000-3.000 0,-2.000-3.000 0,-5.000-1.000 0,-2.000 4.000-2,-3.000 3.000-1,-3.000 3.000-2,-2.000 1.000 0,0.000 1.000 1,0.000-1.000 1,0.000 1.000 1,-4.000 1.000 0,-5.000 3.000-1,-7.000 3.000 0,-5.000 4.000 0,-8.000-1.000-1,-5.000-3.000-2,-7.000-3.000 0,-5.000-2.000-1,-6.000-1.000-1,-3.000 3.000 0,-3.000 3.000 0,-2.000 4.000 0,-5.000 1.000 0,-2.000 0.000-1,-3.000 0.000 0,-3.000 0.000-2,-4.000 0.000 0,-3.000 0.000 1,-3.000 0.000-1,-2.000 0.000 1,-6.000 0.000-2,-6.000 0.000-2,-6.000 0.000-3,-6.000 0.000-4</inkml:trace>
</inkml:ink>
</file>

<file path=ppt/ink/ink3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49"/>
    </inkml:context>
    <inkml:brush xml:id="br0">
      <inkml:brushProperty name="width" value="0.0366404354572296" units="cm"/>
      <inkml:brushProperty name="height" value="0.0366404354572296" units="cm"/>
      <inkml:brushProperty name="color" value="#6adcab"/>
      <inkml:brushProperty name="ignorePressure" value="0"/>
    </inkml:brush>
  </inkml:definitions>
  <inkml:trace contextRef="#ctx0" brushRef="#br0">68400.000 33050.000 600,'-5.000'-40.000'3,"-9.000"23.000"14,-10.000 22.000 15,-8.000 22.000 14,-3.000 8.000 3,7.000-2.000-9,6.000-3.000-9,7.000-3.000-9,-1.000 4.000-5,-6.000 13.000-1,-6.000 12.000 1,-6.000 13.000-2,-4.000 6.000 0,1.000 0.000 0,-1.000 0.000-1,1.000 0.000 0,1.000-2.000-2,3.000-3.000-3,3.000-3.000-1,4.000-2.000-3,2.000-3.000-3,4.000 1.000-1,3.000-1.000-4,3.000 1.000-1,3.000-1.000-3,3.000 1.000 0,3.000-1.000 0,4.000 1.000-1,2.000-4.000-4,4.000-6.000-4,3.000-6.000-6,3.000-6.000-5,4.000-7.000-4,7.000-6.000-2,6.000-6.000-2,7.000-6.000-2,4.000-6.000-1,3.000-2.000 1,3.000-3.000 0,4.000-3.000 1,-1.000-6.000 3,-3.000-5.000 5,-3.000-7.000 5,-2.000-5.000 5</inkml:trace>
</inkml:ink>
</file>

<file path=ppt/ink/ink3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0"/>
    </inkml:context>
    <inkml:brush xml:id="br0">
      <inkml:brushProperty name="width" value="0.0328746177256107" units="cm"/>
      <inkml:brushProperty name="height" value="0.0328746177256107" units="cm"/>
      <inkml:brushProperty name="color" value="#6adcab"/>
      <inkml:brushProperty name="ignorePressure" value="0"/>
    </inkml:brush>
  </inkml:definitions>
  <inkml:trace contextRef="#ctx0" brushRef="#br0">69100.000 33250.000 669,'67.000'-135.000'4,"-16.000"32.000"8,-15.000 31.000 9,-15.000 32.000 8,-9.000 21.000 4,1.000 13.000-2,-1.000 12.000 0,1.000 13.000-1,-3.000 12.000-4,-2.000 13.000-7,-3.000 12.000-7,-3.000 13.000-7,-9.000 6.000-2,-11.000 0.000 2,-14.000 0.000 4,-11.000 0.000 2,-6.000-4.000-1,4.000-5.000-5,3.000-7.000-6,3.000-5.000-6,4.000-8.000-3,7.000-5.000-3,6.000-7.000-3,7.000-5.000-3,4.000-4.000 3,3.000 0.000 4,3.000 0.000 7,4.000 0.000 6,5.000-2.000 2,10.000-3.000 1,10.000-3.000-1,9.000-2.000 1,4.000-1.000 0,1.000 3.000 1,-1.000 3.000 1,1.000 4.000 2,-4.000 4.000 0,-6.000 6.000 3,-6.000 7.000 1,-6.000 6.000 3,-9.000 4.000-1,-8.000 4.000-2,-10.000 3.000-2,-9.000 3.000-1,-10.000-1.000-4,-9.000-2.000-6,-10.000-3.000-4,-8.000-3.000-5,-8.000-2.000-3,-2.000 0.000-4,-3.000 0.000-2,-3.000 0.000-2,1.000-4.000-5,6.000-5.000-5,7.000-7.000-7,6.000-5.000-5,6.000-8.000-2,6.000-5.000 3,7.000-7.000 2,6.000-5.000 4</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2"/>
    </inkml:context>
    <inkml:brush xml:id="br0">
      <inkml:brushProperty name="width" value="0.07302" units="cm"/>
      <inkml:brushProperty name="height" value="0.07302" units="cm"/>
      <inkml:brushProperty name="color" value="#00bff3"/>
    </inkml:brush>
  </inkml:definitions>
  <inkml:trace contextRef="#ctx0" brushRef="#br0">34844.000 22600.000,'-78.000'0.000,"70.000"0.000,0.000 0.000,32.000 16.000,-1.000-1.000,24.000 25.000,0.000-1.000,39.000 0.000,1.000 0.000,30.000-7.000,1.000-1.000,15.000-23.000,1.000 0.000,-32.000-40.000,0.000 1.000,-63.000 7.000,0.000 1.000,-23.000-1.000</inkml:trace>
</inkml:ink>
</file>

<file path=ppt/ink/ink3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0"/>
    </inkml:context>
    <inkml:brush xml:id="br0">
      <inkml:brushProperty name="width" value="0.0310763195157051" units="cm"/>
      <inkml:brushProperty name="height" value="0.0310763195157051" units="cm"/>
      <inkml:brushProperty name="color" value="#6adcab"/>
      <inkml:brushProperty name="ignorePressure" value="0"/>
    </inkml:brush>
  </inkml:definitions>
  <inkml:trace contextRef="#ctx0" brushRef="#br0">69700.000 34100.000 707,'50.000'0.000'63,"0.000"0.000"-7,0.000 0.000-5,0.000 0.000-5,3.000 0.000-10,6.000 0.000-11,7.000 0.000-11,6.000 0.000-12,1.000-2.000-9,-3.000-3.000-4,-3.000-3.000-5,-2.000-2.000-4,-6.000-1.000-5,-6.000 3.000-4,-6.000 3.000-4,-6.000 4.000-4,-6.000-1.000-2,-2.000-3.000-1,-3.000-3.000-1,-3.000-2.000 0</inkml:trace>
</inkml:ink>
</file>

<file path=ppt/ink/ink3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0"/>
    </inkml:context>
    <inkml:brush xml:id="br0">
      <inkml:brushProperty name="width" value="0.0433508791029453" units="cm"/>
      <inkml:brushProperty name="height" value="0.0433508791029453" units="cm"/>
      <inkml:brushProperty name="color" value="#6adcab"/>
      <inkml:brushProperty name="ignorePressure" value="0"/>
    </inkml:brush>
  </inkml:definitions>
  <inkml:trace contextRef="#ctx0" brushRef="#br0">71150.000 33400.000 507,'1.000'-46.000'2,"4.000"10.000"3,3.000 10.000 4,3.000 9.000 3,-1.000 12.000 6,-2.000 16.000 9,-3.000 15.000 10,-3.000 17.000 8,-4.000 10.000 2,-3.000 6.000-6,-3.000 7.000-6,-2.000 6.000-7,-3.000 1.000-3,1.000-3.000-2,-1.000-3.000-1,1.000-2.000-1,1.000-3.000-2,3.000 1.000-2,3.000-1.000-3,4.000 1.000-1,1.000-3.000-2,0.000-2.000-3,0.000-3.000-1,0.000-3.000-2,1.000-4.000-4,4.000-3.000-3,3.000-3.000-4,3.000-2.000-5,1.000-1.000-3,1.000 3.000-3,-1.000 3.000-3,1.000 4.000-3,-10.000 4.000-1,-19.000 6.000 0,-18.000 7.000 0,-19.000 6.000 0,-10.000-2.000 1,1.000-9.000-2,-1.000-10.000 1,1.000-8.000-1,1.000-9.000-3,3.000-6.000-2,3.000-6.000-4,4.000-6.000-3</inkml:trace>
</inkml:ink>
</file>

<file path=ppt/ink/ink3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1"/>
    </inkml:context>
    <inkml:brush xml:id="br0">
      <inkml:brushProperty name="width" value="0.0289161298424006" units="cm"/>
      <inkml:brushProperty name="height" value="0.0289161298424006" units="cm"/>
      <inkml:brushProperty name="color" value="#6adcab"/>
      <inkml:brushProperty name="ignorePressure" value="0"/>
    </inkml:brush>
  </inkml:definitions>
  <inkml:trace contextRef="#ctx0" brushRef="#br0">71050.000 33750.000 760,'160.000'-133.000'74,"-27.000"34.000"-18,-28.000 35.000-20,-28.000 35.000-19,-15.000 18.000-8,1.000 3.000 1,-1.000 3.000 3,1.000 4.000 2,-3.000 2.000-5,-2.000 4.000-14,-3.000 3.000-13,-3.000 3.000-13</inkml:trace>
</inkml:ink>
</file>

<file path=ppt/ink/ink3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1"/>
    </inkml:context>
    <inkml:brush xml:id="br0">
      <inkml:brushProperty name="width" value="0.0444091819226742" units="cm"/>
      <inkml:brushProperty name="height" value="0.0444091819226742" units="cm"/>
      <inkml:brushProperty name="color" value="#6adcab"/>
      <inkml:brushProperty name="ignorePressure" value="0"/>
    </inkml:brush>
  </inkml:definitions>
  <inkml:trace contextRef="#ctx0" brushRef="#br0">72400.000 34050.000 495,'43.000'-25.000'47,"-11.000"0.000"-11,-14.000 0.000-12,-11.000 0.000-11,-11.000 3.000-5,-5.000 6.000 1,-7.000 7.000 3,-5.000 6.000 0,-4.000 3.000 2,0.000 0.000 2,0.000 0.000 0,0.000 0.000 1,-2.000 6.000 2,-3.000 13.000-1,-3.000 12.000 1,-2.000 13.000 0,-3.000 6.000 0,1.000 0.000-2,-1.000 0.000-3,1.000 0.000-1,1.000 0.000-1,3.000 0.000-1,3.000 0.000 0,4.000 0.000-2,2.000-2.000 0,4.000-3.000-3,3.000-3.000-1,3.000-2.000-2,3.000-3.000-3,3.000 1.000-4,3.000-1.000-4,4.000 1.000-4,7.000-6.000-1,13.000-8.000 2,12.000-10.000 3,13.000-9.000 1,6.000-10.000-2,0.000-9.000-6,0.000-10.000-6,0.000-8.000-6,0.000-9.000-3,0.000-6.000 1,0.000-6.000 2,0.000-6.000 1,-4.000-4.000 4,-5.000 1.000 3,-7.000-1.000 6,-5.000 1.000 4,-8.000 4.000 5,-5.000 9.000 6,-7.000 10.000 6,-5.000 10.000 5,-4.000 10.000 9,0.000 13.000 12,0.000 12.000 12,0.000 13.000 12,0.000 9.000 0,0.000 6.000-10,0.000 7.000-10,0.000 6.000-10,0.000 4.000-9,0.000 4.000-7,0.000 3.000-8,0.000 3.000-6,1.000-1.000-7,4.000-2.000-9,3.000-3.000-7,3.000-3.000-8,1.000-4.000-5,1.000-3.000 2,-1.000-3.000-1,1.000-2.000 1</inkml:trace>
</inkml:ink>
</file>

<file path=ppt/ink/ink3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2"/>
    </inkml:context>
    <inkml:brush xml:id="br0">
      <inkml:brushProperty name="width" value="0.0442818664014339" units="cm"/>
      <inkml:brushProperty name="height" value="0.0442818664014339" units="cm"/>
      <inkml:brushProperty name="color" value="#6adcab"/>
      <inkml:brushProperty name="ignorePressure" value="0"/>
    </inkml:brush>
  </inkml:definitions>
  <inkml:trace contextRef="#ctx0" brushRef="#br0">73050.000 33150.000 496,'29.000'-19.000'30,"10.000"13.000"2,10.000 12.000 3,9.000 13.000 2,-1.000 6.000-2,-8.000 0.000-4,-10.000 0.000-6,-9.000 0.000-4,-4.000 4.000-1,4.000 10.000 0,3.000 10.000 2,3.000 9.000 1,-1.000 6.000-1,-2.000 3.000-1,-3.000 3.000-2,-3.000 4.000-1,-4.000-1.000-2,-3.000-3.000-2,-3.000-3.000-1,-2.000-2.000-1,-5.000 0.000-2,-2.000 7.000-1,-3.000 6.000-1,-3.000 7.000-2,-6.000 2.000-2,-5.000 1.000-3,-7.000-1.000-4,-5.000 1.000-4,-9.000 1.000-3,-9.000 3.000-7,-10.000 3.000-5,-8.000 4.000-5,-8.000-1.000-7,-2.000-3.000-5,-3.000-3.000-6,-3.000-2.000-6</inkml:trace>
</inkml:ink>
</file>

<file path=ppt/ink/ink3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3"/>
    </inkml:context>
    <inkml:brush xml:id="br0">
      <inkml:brushProperty name="width" value="0.0354565754532814" units="cm"/>
      <inkml:brushProperty name="height" value="0.0354565754532814" units="cm"/>
      <inkml:brushProperty name="color" value="#6adcab"/>
      <inkml:brushProperty name="ignorePressure" value="0"/>
    </inkml:brush>
  </inkml:definitions>
  <inkml:trace contextRef="#ctx0" brushRef="#br0">76100.000 31800.000 620,'46.000'-24.000'55,"-5.000"4.000"-10,-7.000 3.000-11,-5.000 3.000-10,0.000 1.000-7,10.000 1.000-2,10.000-1.000-1,9.000 1.000-3,7.000-1.000-1,7.000 1.000 0,6.000-1.000 1,7.000 1.000-1,7.000-3.000 1,9.000-2.000 2,10.000-3.000 0,10.000-3.000 2,7.000-1.000 0,6.000 4.000-3,7.000 3.000-1,6.000 3.000-3,6.000-1.000-1,6.000-2.000-2,7.000-3.000-2,6.000-3.000-1,1.000-1.000-1,-3.000 4.000 1,-3.000 3.000 0,-2.000 3.000 1,-3.000 3.000-3,1.000 3.000-3,-1.000 3.000-5,1.000 4.000-5,-7.000 1.000-4,-12.000 0.000-3,-13.000 0.000-4,-12.000 0.000-3,-10.000 0.000-1,-6.000 0.000 1,-6.000 0.000 1,-6.000 0.000 1,-6.000 0.000 1,-2.000 0.000 0,-3.000 0.000-1,-3.000 0.000 0,-9.000 0.000 1,-11.000 0.000 1,-14.000 0.000 1,-11.000 0.000 2</inkml:trace>
</inkml:ink>
</file>

<file path=ppt/ink/ink3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4"/>
    </inkml:context>
    <inkml:brush xml:id="br0">
      <inkml:brushProperty name="width" value="0.0434552393853664" units="cm"/>
      <inkml:brushProperty name="height" value="0.0434552393853664" units="cm"/>
      <inkml:brushProperty name="color" value="#6adcab"/>
      <inkml:brushProperty name="ignorePressure" value="0"/>
    </inkml:brush>
  </inkml:definitions>
  <inkml:trace contextRef="#ctx0" brushRef="#br0">75650.000 33100.000 506,'-27.000'28.000'117,"-3.000"6.000"-26,-3.000 7.000-25,-2.000 6.000-27,-1.000 3.000-14,3.000 0.000-3,3.000 0.000-3,4.000 0.000-3,1.000 3.000-3,0.000 6.000-1,0.000 7.000 0,0.000 6.000-2,1.000 3.000-1,4.000 0.000-1,3.000 0.000 0,3.000 0.000-2,1.000-2.000 0,1.000-3.000-1,-1.000-3.000 0,1.000-2.000-1,1.000-5.000-4,3.000-2.000-5,3.000-3.000-6,4.000-3.000-6,7.000-6.000-3,13.000-5.000 2,12.000-7.000 1,13.000-5.000 1,7.000-8.000-4,4.000-5.000-10,3.000-7.000-10,3.000-5.000-10,-1.000-4.000-2,-2.000 0.000 5,-3.000 0.000 6,-3.000 0.000 5</inkml:trace>
</inkml:ink>
</file>

<file path=ppt/ink/ink3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4"/>
    </inkml:context>
    <inkml:brush xml:id="br0">
      <inkml:brushProperty name="width" value="0.0391204468905926" units="cm"/>
      <inkml:brushProperty name="height" value="0.0391204468905926" units="cm"/>
      <inkml:brushProperty name="color" value="#6adcab"/>
      <inkml:brushProperty name="ignorePressure" value="0"/>
    </inkml:brush>
  </inkml:definitions>
  <inkml:trace contextRef="#ctx0" brushRef="#br0">76350.000 33000.000 562,'25.000'-24.000'5,"0.000"4.000"11,0.000 3.000 9,0.000 3.000 12,3.000 4.000 3,6.000 7.000-3,7.000 6.000-4,6.000 7.000-2,3.000 7.000-3,0.000 9.000-5,0.000 10.000-3,0.000 10.000-5,-5.000 4.000-2,-9.000 0.000 0,-10.000 0.000-1,-8.000 0.000-1,-8.000 1.000 0,-2.000 4.000 0,-3.000 3.000 0,-3.000 3.000 0,-9.000 3.000-1,-11.000 3.000-1,-14.000 3.000-2,-11.000 4.000-1,-9.000-1.000-3,-3.000-3.000-6,-3.000-3.000-6,-2.000-2.000-4,-1.000-8.000-4,3.000-8.000 1,3.000-10.000 0,4.000-9.000 1,2.000-7.000 0,4.000-3.000 4,3.000-3.000 1,3.000-2.000 4,12.000-3.000 3,22.000 1.000 4,22.000-1.000 5,23.000 1.000 4,11.000-3.000 0,4.000-2.000-3,3.000-3.000-5,3.000-3.000-3,1.000-2.000-5,1.000 0.000-6,-1.000 0.000-5,1.000 0.000-7,2.000-4.000-4,7.000-5.000-3,6.000-7.000-3,7.000-5.000-3,-6.000-3.000-1,-15.000 4.000 2,-15.000 3.000 1,-16.000 3.000 2,-8.000 1.000 3,0.000 1.000 4,0.000-1.000 4,0.000 1.000 4</inkml:trace>
</inkml:ink>
</file>

<file path=ppt/ink/ink3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4"/>
    </inkml:context>
    <inkml:brush xml:id="br0">
      <inkml:brushProperty name="width" value="0.0330966413021088" units="cm"/>
      <inkml:brushProperty name="height" value="0.0330966413021088" units="cm"/>
      <inkml:brushProperty name="color" value="#6adcab"/>
      <inkml:brushProperty name="ignorePressure" value="0"/>
    </inkml:brush>
  </inkml:definitions>
  <inkml:trace contextRef="#ctx0" brushRef="#br0">77450.000 33600.000 664,'3.000'-44.000'40,"6.000"13.000"2,7.000 12.000 1,6.000 13.000 2,7.000 6.000-2,10.000 0.000-6,10.000 0.000-6,9.000 0.000-5,6.000 0.000-8,3.000 0.000-8,3.000 0.000-10,4.000 0.000-7,-1.000 0.000-7,-3.000 0.000-3,-3.000 0.000-3,-2.000 0.000-3,-5.000 0.000-6,-2.000 0.000-9,-3.000 0.000-7,-3.000 0.000-9,-7.000-2.000 0,-9.000-3.000 8,-10.000-3.000 8,-8.000-2.000 7</inkml:trace>
</inkml:ink>
</file>

<file path=ppt/ink/ink3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5"/>
    </inkml:context>
    <inkml:brush xml:id="br0">
      <inkml:brushProperty name="width" value="0.0524470433592796" units="cm"/>
      <inkml:brushProperty name="height" value="0.0524470433592796" units="cm"/>
      <inkml:brushProperty name="color" value="#6adcab"/>
      <inkml:brushProperty name="ignorePressure" value="0"/>
    </inkml:brush>
  </inkml:definitions>
  <inkml:trace contextRef="#ctx0" brushRef="#br0">78850.000 32850.000 419,'28.000'-22.000'3,"6.000"6.000"6,7.000 7.000 6,6.000 6.000 6,-1.000 3.000 2,-5.000 0.000-2,-7.000 0.000 0,-5.000 0.000-2,0.000 4.000-1,10.000 10.000 1,10.000 10.000 0,9.000 9.000-1,1.000 7.000 0,-6.000 7.000-2,-6.000 6.000-2,-6.000 7.000-2,-9.000 4.000-2,-8.000 3.000-1,-10.000 3.000-1,-9.000 4.000-2,-10.000 1.000-1,-9.000 0.000 0,-10.000 0.000 1,-8.000 0.000 0,-11.000 0.000-2,-8.000 0.000-2,-10.000 0.000-3,-9.000 0.000-2,-2.000-5.000-2,6.000-9.000-3,7.000-10.000-1,6.000-8.000-2,6.000-8.000 0,6.000-2.000 1,7.000-3.000 1,6.000-3.000 1,17.000-9.000-2,28.000-11.000-4,28.000-14.000-6,29.000-11.000-4,11.000-6.000-2,-2.000 4.000 2,-3.000 3.000 1,-3.000 3.000 1,5.000-2.000 1,17.000-6.000 0,15.000-6.000-1,16.000-6.000-1,-1.000-4.000 2,-15.000 1.000 3,-15.000-1.000 2,-16.000 1.000 3,-8.000-4.000 2,0.000-6.000 3,0.000-6.000 2,0.000-6.000 2,-4.000-4.000 2,-5.000 1.000 1,-7.000-1.000-1,-5.000 1.000 2,-9.000 2.000 1,-9.000 7.000 2,-10.000 6.000 3,-8.000 7.000 3,-9.000 4.000 4,-6.000 3.000 4,-6.000 3.000 6,-6.000 4.000 4,-7.000 4.000 4,-6.000 6.000 4,-6.000 7.000 3,-6.000 6.000 3,-6.000 7.000 1,-2.000 10.000-2,-3.000 10.000-2,-3.000 9.000-2,-1.000 6.000-4,4.000 3.000-5,3.000 3.000-4,3.000 4.000-5,3.000 2.000-3,3.000 4.000-1,3.000 3.000-2,4.000 3.000 0,-1.000 1.000-1,-3.000 1.000-2,-3.000-1.000-1,-2.000 1.000-1,0.000-1.000-1,7.000 1.000-2,6.000-1.000-1,7.000 1.000-1,4.000-3.000-2,3.000-2.000-4,3.000-3.000-3,4.000-3.000-3,5.000-9.000-3,10.000-11.000 0,10.000-14.000-1,9.000-11.000 0,6.000-11.000-2,3.000-5.000-3,3.000-7.000-4,4.000-5.000-2,4.000-9.000-3,6.000-9.000-1,7.000-10.000 0,6.000-8.000-2,-1.000-8.000 3,-5.000-2.000 3,-7.000-3.000 4,-5.000-3.000 4,-9.000 2.000 3,-9.000 10.000 2,-10.000 10.000 4,-8.000 9.000 2,-11.000 15.000 13,-8.000 22.000 25,-10.000 22.000 24,-9.000 23.000 25,-4.000 13.000 4,4.000 6.000-16,3.000 7.000-16,3.000 6.000-17,4.000-1.000-11,7.000-5.000-5,6.000-7.000-7,7.000-5.000-7,4.000-4.000-6,3.000 0.000-8,3.000 0.000-8,4.000 0.000-8,2.000-5.000-9,4.000-9.000-11,3.000-10.000-10,3.000-8.000-12</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2"/>
    </inkml:context>
    <inkml:brush xml:id="br0">
      <inkml:brushProperty name="width" value="0.07302" units="cm"/>
      <inkml:brushProperty name="height" value="0.07302" units="cm"/>
      <inkml:brushProperty name="color" value="#00bff3"/>
    </inkml:brush>
  </inkml:definitions>
  <inkml:trace contextRef="#ctx0" brushRef="#br0">37748.000 20463.000,'0.000'-16.000,"-16.000"0.000,0.000 1.000,16.000 7.000,0.000 0.000,0.000 39.000,0.000 1.000,0.000 15.000,0.000 0.000,0.000-8.000,0.000 0.000,0.000-23.000,0.000 0.000,-8.000-16.000,0.000 0.000,8.000-24.000,0.000 1.000,0.000 7.000</inkml:trace>
</inkml:ink>
</file>

<file path=ppt/ink/ink3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6"/>
    </inkml:context>
    <inkml:brush xml:id="br0">
      <inkml:brushProperty name="width" value="0.049806859344244" units="cm"/>
      <inkml:brushProperty name="height" value="0.049806859344244" units="cm"/>
      <inkml:brushProperty name="color" value="#6adcab"/>
      <inkml:brushProperty name="ignorePressure" value="0"/>
    </inkml:brush>
  </inkml:definitions>
  <inkml:trace contextRef="#ctx0" brushRef="#br0">81350.000 32550.000 441,'70.000'0.000'6,"-9.000"0.000"9,-10.000 0.000 12,-8.000 0.000 10,-4.000 6.000 4,3.000 13.000-2,3.000 12.000-4,4.000 13.000-3,-1.000 9.000-1,-3.000 6.000-2,-3.000 7.000-1,-2.000 6.000 0,-5.000 9.000-2,-2.000 13.000-2,-3.000 12.000-1,-3.000 13.000-2,-7.000 6.000-1,-9.000 0.000-3,-10.000 0.000-2,-8.000 0.000-1,-12.000 0.000-2,-12.000 0.000 0,-13.000 0.000 0,-12.000 0.000 0,-15.000 0.000-9,-15.000 0.000-18,-15.000 0.000-17,-16.000 0.000-17,-4.000-8.000-7,10.000-16.000 3,10.000-15.000 5,9.000-15.000 2,7.000-12.000 1,7.000-6.000-3,6.000-6.000-3,7.000-6.000-4</inkml:trace>
</inkml:ink>
</file>

<file path=ppt/ink/ink3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7:56"/>
    </inkml:context>
    <inkml:brush xml:id="br0">
      <inkml:brushProperty name="width" value="0.032063327729702" units="cm"/>
      <inkml:brushProperty name="height" value="0.032063327729702" units="cm"/>
      <inkml:brushProperty name="color" value="#6adcab"/>
      <inkml:brushProperty name="ignorePressure" value="0"/>
    </inkml:brush>
  </inkml:definitions>
  <inkml:trace contextRef="#ctx0" brushRef="#br0">80750.000 31400.000 686,'25.000'-22.000'33,"0.000"6.000"-5,0.000 7.000-5,0.000 6.000-6,7.000 1.000 0,17.000-3.000 4,15.000-3.000 6,16.000-2.000 5,7.000-1.000-1,1.000 3.000-4,-1.000 3.000-6,1.000 4.000-5,2.000 2.000-4,7.000 4.000-5,6.000 3.000-5,7.000 3.000-5,-3.000 1.000-3,-8.000 1.000 1,-10.000-1.000 1,-9.000 1.000 0,-12.000-1.000-11,-11.000 1.000-22,-14.000-1.000-20,-11.000 1.000-23</inkml:trace>
</inkml:ink>
</file>

<file path=ppt/ink/ink3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40"/>
    </inkml:context>
    <inkml:brush xml:id="br0">
      <inkml:brushProperty name="width" value="0.022404320538044" units="cm"/>
      <inkml:brushProperty name="height" value="0.022404320538044" units="cm"/>
      <inkml:brushProperty name="color" value="#f2395b"/>
      <inkml:brushProperty name="ignorePressure" value="0"/>
    </inkml:brush>
  </inkml:definitions>
  <inkml:trace contextRef="#ctx0" brushRef="#br0">77500.000 13450.000 981,'-340.000'-100.000'18,"73.000"50.000"-20,72.000 50.000-20,72.000 50.000-20,43.000 17.000-6,16.000-16.000 9,15.000-15.000 8,17.000-15.000 10</inkml:trace>
</inkml:ink>
</file>

<file path=ppt/ink/ink3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49"/>
    </inkml:context>
    <inkml:brush xml:id="br0">
      <inkml:brushProperty name="width" value="0.0447322949767113" units="cm"/>
      <inkml:brushProperty name="height" value="0.0447322949767113" units="cm"/>
      <inkml:brushProperty name="color" value="#f2395b"/>
      <inkml:brushProperty name="ignorePressure" value="0"/>
    </inkml:brush>
  </inkml:definitions>
  <inkml:trace contextRef="#ctx0" brushRef="#br0">73300.000 25850.000 491,'-27.000'-24.000'25,"-3.000"4.000"5,-3.000 3.000 6,-2.000 3.000 5,-6.000 9.000 0,-6.000 16.000-6,-6.000 15.000-7,-6.000 17.000-6,-7.000 11.000-4,-6.000 10.000-3,-6.000 10.000-2,-6.000 9.000-2,-4.000 2.000-2,1.000-2.000-1,-1.000-3.000-1,1.000-3.000-1,1.000-2.000-1,3.000 0.000-1,3.000 0.000 0,4.000 0.000-1,7.000 0.000 1,13.000 0.000 0,12.000 0.000 1,13.000 0.000 1,9.000-5.000-1,6.000-9.000-2,7.000-10.000-1,6.000-8.000-3,15.000-11.000-2,26.000-8.000-6,24.000-10.000-4,26.000-9.000-4,10.000-12.000-3,-3.000-11.000 0,-3.000-14.000 0,-2.000-11.000 0,-3.000-7.000 1,1.000 0.000 1,-1.000 0.000 2,1.000 0.000 0,-3.000-2.000 1,-2.000-3.000 2,-3.000-3.000 2,-3.000-2.000 0,-6.000 0.000 2,-5.000 7.000 3,-7.000 6.000 1,-5.000 7.000 3,-9.000 4.000 1,-9.000 3.000 2,-10.000 3.000 1,-8.000 4.000 2,-4.000 2.000 3,3.000 4.000 7,3.000 3.000 7,4.000 3.000 6,-3.000 10.000 2,-5.000 20.000 0,-7.000 18.000 0,-5.000 20.000-1,-8.000 10.000-2,-5.000 3.000-3,-7.000 3.000-2,-5.000 4.000-3,-4.000-1.000-2,0.000-3.000 0,0.000-3.000-2,0.000-2.000 0,1.000-5.000-1,4.000-2.000-3,3.000-3.000-3,3.000-3.000-1,3.000-4.000-3,3.000-3.000 0,3.000-3.000-1,4.000-2.000-2,11.000-6.000-1,23.000-6.000-4,22.000-6.000-3,22.000-6.000-3,10.000-15.000-2,1.000-21.000 0,-1.000-22.000 1,1.000-22.000 1,-3.000-13.000 0,-2.000-3.000 0,-3.000-3.000 1,-3.000-2.000 1,-4.000-1.000 0,-3.000 3.000 3,-3.000 3.000 1,-2.000 4.000 2,-6.000 2.000 1,-6.000 4.000 1,-6.000 3.000 1,-6.000 3.000 2,-7.000 3.000 0,-6.000 3.000 2,-6.000 3.000 2,-6.000 4.000 1,-6.000 2.000 0,-2.000 4.000 0,-3.000 3.000 0,-3.000 3.000-1,-13.000 4.000-2,-22.000 7.000-5,-22.000 6.000-4,-21.000 7.000-4,-14.000 10.000-5,-2.000 16.000-2,-3.000 15.000-2,-3.000 17.000-4,1.000 7.000-2,6.000 0.000 0,7.000 0.000 0,6.000 0.000-2,6.000 1.000 2,6.000 4.000 1,7.000 3.000 1,6.000 3.000 3,6.000-2.000-3,6.000-6.000-7,7.000-6.000-7,6.000-6.000-7</inkml:trace>
</inkml:ink>
</file>

<file path=ppt/ink/ink3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49"/>
    </inkml:context>
    <inkml:brush xml:id="br0">
      <inkml:brushProperty name="width" value="0.037781972438097" units="cm"/>
      <inkml:brushProperty name="height" value="0.037781972438097" units="cm"/>
      <inkml:brushProperty name="color" value="#f2395b"/>
      <inkml:brushProperty name="ignorePressure" value="0"/>
    </inkml:brush>
  </inkml:definitions>
  <inkml:trace contextRef="#ctx0" brushRef="#br0">74900.000 26900.000 582,'71.000'1.000'70,"-5.000"4.000"-12,-7.000 3.000-11,-5.000 3.000-11,-6.000 1.000-7,-3.000 1.000-3,-3.000-1.000-2,-2.000 1.000-3,-3.000 5.000-2,1.000 14.000-2,-1.000 11.000-1,1.000 14.000-2,-7.000 5.000-2,-12.000 1.000-3,-13.000-1.000-2,-12.000 1.000-4,-12.000 4.000-2,-8.000 9.000-2,-10.000 10.000-2,-9.000 10.000-2,-7.000 0.000 0,-3.000-5.000 0,-3.000-7.000 0,-2.000-5.000 1,2.000-9.000-1,9.000-9.000-1,10.000-10.000-2,10.000-8.000-2,8.000-8.000 1,10.000-2.000 4,10.000-3.000 2,9.000-3.000 5,12.000-6.000 2,16.000-5.000 3,15.000-7.000 2,17.000-5.000 4,8.000-8.000 0,4.000-5.000-2,3.000-7.000-1,3.000-5.000-1,10.000-4.000-4,20.000 0.000-8,18.000 0.000-6,20.000 0.000-7,-1.000 3.000-7,-19.000 6.000-8,-18.000 7.000-7,-19.000 6.000-9,-18.000 3.000-4,-15.000 0.000-2,-15.000 0.000-2,-16.000 0.000-3</inkml:trace>
</inkml:ink>
</file>

<file path=ppt/ink/ink3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1"/>
    </inkml:context>
    <inkml:brush xml:id="br0">
      <inkml:brushProperty name="width" value="0.0359836593270302" units="cm"/>
      <inkml:brushProperty name="height" value="0.0359836593270302" units="cm"/>
      <inkml:brushProperty name="color" value="#f2395b"/>
      <inkml:brushProperty name="ignorePressure" value="0"/>
    </inkml:brush>
  </inkml:definitions>
  <inkml:trace contextRef="#ctx0" brushRef="#br0">32050.000 43450.000 611,'-27.000'-21.000'29,"-3.000"10.000"-3,-3.000 10.000-3,-2.000 9.000-4,-3.000 7.000-2,1.000 7.000-1,-1.000 6.000-3,1.000 7.000-1,-1.000 5.000-1,1.000 7.000-1,-1.000 6.000 0,1.000 7.000-1,-1.000 2.000 0,1.000 1.000 0,-1.000-1.000-2,1.000 1.000 0,1.000 1.000 0,3.000 3.000-2,3.000 3.000-1,4.000 4.000-2,2.000-3.000 1,4.000-5.000-1,3.000-7.000 1,3.000-5.000 1,3.000-6.000-1,3.000-3.000 1,3.000-3.000 1,4.000-2.000-1,1.000-3.000 0,0.000 1.000 0,0.000-1.000-2,0.000 1.000-1,4.000-3.000-1,10.000-2.000-1,10.000-3.000-2,9.000-3.000 0,7.000-7.000-2,7.000-9.000-2,6.000-10.000-2,7.000-8.000-1,4.000-12.000-1,3.000-12.000-1,3.000-13.000-1,4.000-12.000 0,1.000-5.000 0,0.000 3.000 0,0.000 3.000 0,0.000 4.000 1,-4.000-1.000 1,-5.000-3.000 2,-7.000-3.000 1,-5.000-2.000 2,-8.000 2.000 2,-5.000 9.000 0,-7.000 10.000 2,-5.000 10.000 1,-6.000 4.000 2,-3.000 0.000 4,-3.000 0.000 4,-2.000 0.000 3,-5.000 9.000 4,-2.000 19.000 5,-3.000 19.000 4,-3.000 19.000 4,-4.000 5.000 0,-3.000-5.000-4,-3.000-7.000-6,-2.000-5.000-5,-3.000-1.000-2,1.000 6.000-1,-1.000 7.000 0,1.000 6.000-1,1.000 3.000-1,3.000 0.000-1,3.000 0.000-2,4.000 0.000-1,1.000-2.000-2,0.000-3.000 0,0.000-3.000-1,0.000-2.000 0,4.000-5.000-2,10.000-2.000-1,10.000-3.000-2,9.000-3.000-2,4.000-6.000-1,1.000-5.000-1,-1.000-7.000-1,1.000-5.000-1,1.000-8.000-1,3.000-5.000 1,3.000-7.000-1,4.000-5.000 0,1.000-11.000 1,0.000-11.000-1,0.000-14.000 1,0.000-11.000 0,-2.000-7.000 1,-3.000 0.000 1,-3.000 0.000 2,-2.000 0.000 1,-5.000 0.000 2,-2.000 0.000 2,-3.000 0.000 3,-3.000 0.000 2,-6.000 0.000 1,-5.000 0.000 1,-7.000 0.000-1,-5.000 0.000 1,-6.000 6.000-1,-3.000 13.000 0,-3.000 12.000-1,-2.000 13.000 0,-5.000 7.000-1,-2.000 4.000 0,-3.000 3.000-1,-3.000 3.000 0,-4.000 3.000-2,-3.000 3.000-2,-3.000 3.000-2,-2.000 4.000-2,-6.000 5.000-3,-6.000 10.000-4,-6.000 10.000-3,-6.000 9.000-3,-4.000 9.000-5,1.000 9.000-4,-1.000 10.000-6,1.000 10.000-4,5.000-1.000 0,14.000-9.000 6,11.000-10.000 4,14.000-8.000 6,5.000-8.000 1,1.000-2.000-2,-1.000-3.000-1,1.000-3.000-2</inkml:trace>
</inkml:ink>
</file>

<file path=ppt/ink/ink3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1"/>
    </inkml:context>
    <inkml:brush xml:id="br0">
      <inkml:brushProperty name="width" value="0.0285364054143429" units="cm"/>
      <inkml:brushProperty name="height" value="0.0285364054143429" units="cm"/>
      <inkml:brushProperty name="color" value="#f2395b"/>
      <inkml:brushProperty name="ignorePressure" value="0"/>
    </inkml:brush>
  </inkml:definitions>
  <inkml:trace contextRef="#ctx0" brushRef="#br0">33850.000 44350.000 770,'70.000'0.000'-62,"-9.000"0.000"23,-10.000 0.000 25,-8.000 0.000 23,-9.000 3.000 15,-6.000 6.000 4,-6.000 7.000 4,-6.000 6.000 4,-6.000 7.000-2,-2.000 10.000-9,-3.000 10.000-9,-3.000 9.000-10,-9.000 4.000-6,-11.000 1.000-5,-14.000-1.000-6,-11.000 1.000-5,-6.000-4.000-3,4.000-6.000 1,3.000-6.000 1,3.000-6.000 0,1.000-6.000 1,1.000-2.000 5,-1.000-3.000 4,1.000-3.000 4,1.000-4.000 1,3.000-3.000-2,3.000-3.000-1,4.000-2.000-1,7.000-5.000 7,13.000-2.000 16,12.000-3.000 17,13.000-3.000 15,9.000-4.000 3,6.000-3.000-8,7.000-3.000-10,6.000-2.000-8,4.000-5.000-8,4.000-2.000-7,3.000-3.000-6,3.000-3.000-6,1.000-1.000-9,1.000 4.000-12,-1.000 3.000-10,1.000 3.000-12,-3.000 3.000-4,-2.000 3.000 4,-3.000 3.000 4,-3.000 4.000 4,-6.000 1.000 5,-5.000 0.000 4,-7.000 0.000 6,-5.000 0.000 4</inkml:trace>
</inkml:ink>
</file>

<file path=ppt/ink/ink3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5"/>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37200.000 41700.000 999,'-2.000'-46.000'-83,"-3.000"10.000"20,-3.000 10.000 21,-2.000 9.000 21,-3.000 2.000 12,1.000-2.000 2,-1.000-3.000 1,1.000-3.000 3</inkml:trace>
</inkml:ink>
</file>

<file path=ppt/ink/ink3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5"/>
    </inkml:context>
    <inkml:brush xml:id="br0">
      <inkml:brushProperty name="width" value="0.0349054075777531" units="cm"/>
      <inkml:brushProperty name="height" value="0.0349054075777531" units="cm"/>
      <inkml:brushProperty name="color" value="#f2395b"/>
      <inkml:brushProperty name="ignorePressure" value="0"/>
    </inkml:brush>
  </inkml:definitions>
  <inkml:trace contextRef="#ctx0" brushRef="#br0">37050.000 41200.000 630,'-24.000'-24.000'3,"4.000"4.000"6,3.000 3.000 7,3.000 3.000 6,3.000 6.000 4,3.000 9.000 2,3.000 10.000 2,4.000 10.000 2,1.000 7.000-1,0.000 6.000-4,0.000 7.000-3,0.000 6.000-5,0.000 3.000-3,0.000 0.000-2,0.000 0.000-2,0.000 0.000-2,0.000 7.000 0,0.000 17.000-1,0.000 15.000 2,0.000 16.000 0,0.000 1.000-3,0.000-12.000-7,0.000-13.000-5,0.000-12.000-6,0.000-7.000-5,0.000 1.000-6,0.000-1.000-5,0.000 1.000-5,0.000-6.000-4,0.000-8.000-1,0.000-10.000-3,0.000-9.000-2,3.000-10.000 0,6.000-9.000 2,7.000-10.000 0,6.000-8.000 2</inkml:trace>
</inkml:ink>
</file>

<file path=ppt/ink/ink3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5"/>
    </inkml:context>
    <inkml:brush xml:id="br0">
      <inkml:brushProperty name="width" value="0.0304081551730633" units="cm"/>
      <inkml:brushProperty name="height" value="0.0304081551730633" units="cm"/>
      <inkml:brushProperty name="color" value="#f2395b"/>
      <inkml:brushProperty name="ignorePressure" value="0"/>
    </inkml:brush>
  </inkml:definitions>
  <inkml:trace contextRef="#ctx0" brushRef="#br0">37000.000 42000.000 723,'3.000'-44.000'6,"6.000"13.000"13,7.000 12.000 13,6.000 13.000 13,6.000 6.000 2,6.000 0.000-9,7.000 0.000-9,6.000 0.000-8,3.000 0.000-6,0.000 0.000-3,0.000 0.000-4,0.000 0.000-4,-2.000-2.000-4,-3.000-3.000-5,-3.000-3.000-5,-2.000-2.000-5,-5.000-1.000-8,-2.000 3.000-10,-3.000 3.000-10,-3.000 4.000-11</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3"/>
    </inkml:context>
    <inkml:brush xml:id="br0">
      <inkml:brushProperty name="width" value="0.07302" units="cm"/>
      <inkml:brushProperty name="height" value="0.07302" units="cm"/>
      <inkml:brushProperty name="color" value="#00bff3"/>
    </inkml:brush>
  </inkml:definitions>
  <inkml:trace contextRef="#ctx0" brushRef="#br0">37373.000 20304.000,'0.000'-32.000,"23.000"-23.000,1.000 1.000,-1.000 30.000,1.000 1.000,-9.000 15.000,1.000 0.000,-8.000 24.000,0.000-1.000,-8.000 24.000,0.000 1.000,-24.000 22.000,1.000 1.000,-16.000 0.000,-1.000-1.000,17.000-46.000,-1.000 0.000,40.000-56.000,0.000 1.000,31.000 0.000,0.000 0.000,-16.000 31.000,1.000 0.000,-17.000 8.000,1.000 0.000,-24.000 39.000,0.000 1.000,-31.000 7.000,0.000 0.000,0.000-16.000,-1.000 0.000,-7.000-7.000,0.000-1.000,31.000-23.000,1.000 0.000,23.000 0.000,-1.000 0.000,41.000-15.000,-1.000-1.000,0.000 0.000,0.000 1.000,-16.000 15.000,1.000 0.000,-25.000 0.000,1.000 0.000,-23.000 31.000,-1.000 0.000,-23.000 16.000,-1.000 0.000,1.000-16.000,0.000 1.000,23.000-24.000,1.000-1.000,46.000-14.000,0.000-1.000,1.000 0.000,-1.000 0.000,-7.000 0.000,-1.000 0.000,-31.000 16.000,0.000 0.000,-15.000 16.000,-1.000-1.000,1.000 1.000,-1.000-1.000,40.000-15.000,0.000 0.000,15.000-8.000,0.000 0.000,1.000 0.000,-1.000 0.000,-23.000 0.000,0.000 0.000,-8.000 8.000,0.000-1.000,-24.000 17.000,1.000-1.000,-9.000 1.000,1.000-1.000,-24.000 1.000,0.000-1.000,8.000 1.000,0.000-1.000,31.000-7.000,1.000 0.000,7.000-16.000,0.000 0.000,55.000 0.000,0.000 0.000,24.000-8.000,-1.000 0.000,40.000-8.000,0.000 1.000,-8.000 15.000,0.000 0.000,-78.000 8.000</inkml:trace>
</inkml:ink>
</file>

<file path=ppt/ink/ink3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5"/>
    </inkml:context>
    <inkml:brush xml:id="br0">
      <inkml:brushProperty name="width" value="0.0420651733875275" units="cm"/>
      <inkml:brushProperty name="height" value="0.0420651733875275" units="cm"/>
      <inkml:brushProperty name="color" value="#f2395b"/>
      <inkml:brushProperty name="ignorePressure" value="0"/>
    </inkml:brush>
  </inkml:definitions>
  <inkml:trace contextRef="#ctx0" brushRef="#br0">37700.000 40750.000 522,'-24.000'-90.000'3,"4.000"23.000"5,3.000 22.000 5,3.000 22.000 6,6.000 19.000 7,9.000 20.000 8,10.000 18.000 10,10.000 20.000 10,0.000 11.000 0,-5.000 7.000-8,-7.000 6.000-6,-5.000 7.000-8,-4.000 4.000-6,0.000 3.000-5,0.000 3.000-3,0.000 4.000-5,0.000 5.000-4,0.000 10.000-3,0.000 10.000-2,0.000 9.000-3,0.000 4.000-1,0.000 1.000 1,0.000-1.000 1,0.000 1.000 2,0.000-1.000-10,0.000 1.000-17,0.000-1.000-18,0.000 1.000-18,0.000-3.000-7,0.000-2.000 3,0.000-3.000 5,0.000-3.000 4,1.000-13.000 5,4.000-22.000 7,3.000-22.000 6,3.000-21.000 7</inkml:trace>
</inkml:ink>
</file>

<file path=ppt/ink/ink3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3:56"/>
    </inkml:context>
    <inkml:brush xml:id="br0">
      <inkml:brushProperty name="width" value="0.0336238667368889" units="cm"/>
      <inkml:brushProperty name="height" value="0.0336238667368889" units="cm"/>
      <inkml:brushProperty name="color" value="#f2395b"/>
      <inkml:brushProperty name="ignorePressure" value="0"/>
    </inkml:brush>
  </inkml:definitions>
  <inkml:trace contextRef="#ctx0" brushRef="#br0">38100.000 42050.000 654,'1.000'-46.000'-43,"4.000"10.000"8,3.000 10.000 9,3.000 9.000 9,3.000 4.000 15,3.000 1.000 22,3.000-1.000 20,4.000 1.000 23,2.000 1.000 3,4.000 3.000-11,3.000 3.000-13,3.000 4.000-13,-1.000 4.000-7,-2.000 6.000-3,-3.000 7.000-3,-3.000 6.000-4,-4.000 6.000-2,-3.000 6.000-1,-3.000 7.000-3,-2.000 6.000-1,-6.000 4.000-2,-6.000 4.000-2,-6.000 3.000-3,-6.000 3.000-2,-6.000 1.000-1,-2.000 1.000 2,-3.000-1.000 0,-3.000 1.000 1,-2.000-4.000 0,0.000-6.000-1,0.000-6.000-1,0.000-6.000-2,9.000-9.000 5,19.000-8.000 8,19.000-10.000 9,19.000-9.000 9,15.000-12.000-1,13.000-11.000-12,12.000-14.000-11,13.000-11.000-10,10.000-7.000-12,10.000 0.000-12,10.000 0.000-11,9.000 0.000-12,-8.000 4.000-4,-25.000 10.000 5,-25.000 10.000 5,-25.000 9.000 4</inkml:trace>
</inkml:ink>
</file>

<file path=ppt/ink/ink3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0"/>
    </inkml:context>
    <inkml:brush xml:id="br0">
      <inkml:brushProperty name="width" value="0.0363528691232204" units="cm"/>
      <inkml:brushProperty name="height" value="0.0363528691232204" units="cm"/>
      <inkml:brushProperty name="color" value="#f2395b"/>
      <inkml:brushProperty name="ignorePressure" value="0"/>
    </inkml:brush>
  </inkml:definitions>
  <inkml:trace contextRef="#ctx0" brushRef="#br0">32650.000 54900.000 605,'-4.000'-68.000'8,"-5.000"17.000"5,-7.000 15.000 3,-5.000 16.000 3,-6.000 13.000 1,-3.000 14.000-1,-3.000 11.000-3,-2.000 14.000-2,-5.000 8.000-2,-2.000 7.000 0,-3.000 6.000-1,-3.000 7.000-1,-1.000 2.000-1,4.000 1.000-1,3.000-1.000 0,3.000 1.000-1,3.000-3.000 0,3.000-2.000 0,3.000-3.000 1,4.000-3.000 0,2.000-2.000-1,4.000 0.000-4,3.000 0.000-4,3.000 0.000-4,3.000-2.000-2,3.000-3.000 3,3.000-3.000 1,4.000-2.000 1,1.000-5.000 1,0.000-2.000-2,0.000-3.000 0,0.000-3.000-2,3.000-4.000 0,6.000-3.000-1,7.000-3.000 0,6.000-2.000 1,9.000-6.000-1,13.000-6.000 0,12.000-6.000 0,13.000-6.000-1,6.000-7.000 1,0.000-6.000-2,0.000-6.000 0,0.000-6.000-2,1.000-7.000 0,4.000-6.000 1,3.000-6.000 1,3.000-6.000 0,-4.000-4.000 1,-8.000 1.000 2,-10.000-1.000 2,-9.000 1.000 2,-9.000 1.000 1,-5.000 3.000-1,-7.000 3.000 0,-5.000 4.000-1,-6.000 2.000 2,-3.000 4.000 5,-3.000 3.000 5,-2.000 3.000 4,-5.000 9.000 6,-2.000 16.000 4,-3.000 15.000 6,-3.000 17.000 5,-4.000 8.000 0,-3.000 4.000-6,-3.000 3.000-6,-2.000 3.000-6,-3.000 4.000-4,1.000 7.000-2,-1.000 6.000-3,1.000 7.000-2,-1.000-1.000-1,1.000-6.000-1,-1.000-6.000-1,1.000-6.000 0,1.000-4.000-1,3.000 1.000 1,3.000-1.000 1,4.000 1.000 0,4.000-3.000-1,6.000-2.000-5,7.000-3.000-4,6.000-3.000-4,4.000-6.000-2,4.000-5.000 3,3.000-7.000 1,3.000-5.000 2,3.000-9.000 1,3.000-9.000 0,3.000-10.000 0,4.000-8.000 0,1.000-9.000 0,0.000-6.000 2,0.000-6.000 0,0.000-6.000 2,-2.000-7.000 0,-3.000-6.000 2,-3.000-6.000 2,-2.000-6.000 0,-5.000-2.000 2,-2.000 3.000 0,-3.000 3.000 0,-3.000 4.000 1,-4.000 5.000 0,-3.000 10.000 0,-3.000 10.000 0,-2.000 9.000-1,-5.000 4.000 0,-2.000 1.000 0,-3.000-1.000 1,-3.000 1.000 0,-9.000 1.000-1,-11.000 3.000 1,-14.000 3.000-1,-11.000 4.000-1,-9.000 4.000-1,-3.000 6.000-5,-3.000 7.000-3,-2.000 6.000-4,-3.000 9.000-4,1.000 13.000-6,-1.000 12.000-4,1.000 13.000-5,-1.000 12.000-4,1.000 13.000-6,-1.000 12.000-4,1.000 13.000-5,4.000-2.000 0,9.000-16.000 2,10.000-15.000 4,10.000-15.000 2</inkml:trace>
</inkml:ink>
</file>

<file path=ppt/ink/ink3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5"/>
    </inkml:context>
    <inkml:brush xml:id="br0">
      <inkml:brushProperty name="width" value="0.0305336564779282" units="cm"/>
      <inkml:brushProperty name="height" value="0.0305336564779282" units="cm"/>
      <inkml:brushProperty name="color" value="#f2395b"/>
      <inkml:brushProperty name="ignorePressure" value="0"/>
    </inkml:brush>
  </inkml:definitions>
  <inkml:trace contextRef="#ctx0" brushRef="#br0">49700.000 54450.000 720,'-24.000'142.000'70,"4.000"-16.000"-15,3.000-15.000-15,3.000-15.000-14,1.000-9.000-7,1.000 1.000-1,-1.000-1.000 0,1.000 1.000-1,1.000-3.000-5,3.000-2.000-8,3.000-3.000-8,4.000-3.000-8,1.000-7.000-4,0.000-9.000 4,0.000-10.000 4,0.000-8.000 3,3.000-11.000-8,6.000-8.000-18,7.000-10.000-19,6.000-9.000-19</inkml:trace>
</inkml:ink>
</file>

<file path=ppt/ink/ink3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6"/>
    </inkml:context>
    <inkml:brush xml:id="br0">
      <inkml:brushProperty name="width" value="0.0321948006749153" units="cm"/>
      <inkml:brushProperty name="height" value="0.0321948006749153" units="cm"/>
      <inkml:brushProperty name="color" value="#f2395b"/>
      <inkml:brushProperty name="ignorePressure" value="0"/>
    </inkml:brush>
  </inkml:definitions>
  <inkml:trace contextRef="#ctx0" brushRef="#br0">50050.000 54500.000 683,'3.000'-46.000'4,"6.000"10.000"8,7.000 10.000 8,6.000 9.000 8,3.000 7.000 2,0.000 7.000-5,0.000 6.000-4,0.000 7.000-5,0.000 7.000-3,0.000 9.000-4,0.000 10.000-4,0.000 10.000-3,-2.000 2.000-2,-3.000-3.000-1,-3.000-3.000 1,-2.000-2.000-2,-3.000-1.000 0,1.000 3.000-4,-1.000 3.000-3,1.000 4.000-3,-4.000-1.000-1,-6.000-3.000 1,-6.000-3.000 2,-6.000-2.000 0,-10.000 2.000-1,-12.000 9.000-2,-13.000 10.000-2,-12.000 10.000-3,-9.000 0.000-1,-2.000-5.000 3,-3.000-7.000 2,-3.000-5.000 2,-1.000-4.000 2,4.000 0.000 3,3.000 0.000 2,3.000 0.000 2,3.000-4.000 2,3.000-5.000 2,3.000-7.000 2,4.000-5.000 1,4.000-6.000 2,6.000-3.000 1,7.000-3.000 1,6.000-2.000 1,4.000-1.000 3,4.000 3.000 6,3.000 3.000 5,3.000 4.000 6,7.000-3.000 1,14.000-5.000-4,11.000-7.000-4,14.000-5.000-4,10.000-8.000-2,9.000-5.000-1,10.000-7.000-1,10.000-5.000-1,8.000-6.000-2,10.000-3.000-3,10.000-3.000-2,9.000-2.000-4,1.000-1.000-1,-6.000 3.000-1,-6.000 3.000-1,-6.000 4.000-2,-10.000 2.000 0,-12.000 4.000-2,-13.000 3.000-1,-12.000 3.000-1,-16.000 9.000 0,-19.000 16.000 4,-18.000 15.000 3,-19.000 17.000 3,-12.000 5.000 2,-2.000-3.000 0,-3.000-3.000 0,-3.000-2.000-1,-4.000-3.000 2,-3.000 1.000 1,-3.000-1.000 2,-2.000 1.000 1,-5.000 1.000 0,-2.000 3.000-1,-3.000 3.000-3,-3.000 4.000-2,-1.000 1.000-2,4.000 0.000-2,3.000 0.000-1,3.000 0.000-3,3.000-2.000-2,3.000-3.000-3,3.000-3.000-3,4.000-2.000-2,4.000-3.000-2,6.000 1.000 0,7.000-1.000 0,6.000 1.000 1,10.000-9.000-7,17.000-15.000-13,15.000-15.000-14,16.000-16.000-13</inkml:trace>
</inkml:ink>
</file>

<file path=ppt/ink/ink3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6"/>
    </inkml:context>
    <inkml:brush xml:id="br0">
      <inkml:brushProperty name="width" value="0.036505326628685" units="cm"/>
      <inkml:brushProperty name="height" value="0.036505326628685" units="cm"/>
      <inkml:brushProperty name="color" value="#f2395b"/>
      <inkml:brushProperty name="ignorePressure" value="0"/>
    </inkml:brush>
  </inkml:definitions>
  <inkml:trace contextRef="#ctx0" brushRef="#br0">50500.000 56150.000 602,'68.000'71.000'82,"-11.000"-5.000"-16,-14.000-7.000-16,-11.000-5.000-15,-9.000-4.000-9,-3.000 0.000-1,-3.000 0.000-3,-2.000 0.000-2,-1.000 1.000-2,3.000 4.000-2,3.000 3.000-3,4.000 3.000-2,-1.000-2.000-3,-3.000-6.000-4,-3.000-6.000-2,-2.000-6.000-5,-1.000-6.000 0,3.000-2.000 2,3.000-3.000 0,4.000-3.000 2</inkml:trace>
</inkml:ink>
</file>

<file path=ppt/ink/ink3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6"/>
    </inkml:context>
    <inkml:brush xml:id="br0">
      <inkml:brushProperty name="width" value="0.033863190561533" units="cm"/>
      <inkml:brushProperty name="height" value="0.033863190561533" units="cm"/>
      <inkml:brushProperty name="color" value="#f2395b"/>
      <inkml:brushProperty name="ignorePressure" value="0"/>
    </inkml:brush>
  </inkml:definitions>
  <inkml:trace contextRef="#ctx0" brushRef="#br0">51850.000 55050.000 649,'9.000'-46.000'7,"19.000"10.000"14,19.000 10.000 14,19.000 9.000 15,13.000 2.000 2,10.000-2.000-6,10.000-3.000-8,9.000-3.000-6,1.000-2.000-7,-6.000 0.000-6,-6.000 0.000-5,-6.000 0.000-6,-9.000 1.000-4,-8.000 4.000-6,-10.000 3.000-5,-9.000 3.000-4,-10.000 7.000-4,-9.000 14.000-4,-10.000 11.000-5,-8.000 14.000-2,-9.000 8.000-5,-6.000 7.000-3,-6.000 6.000-3,-6.000 7.000-4,-6.000-4.000 0,-2.000-12.000 4,-3.000-13.000 3,-3.000-12.000 3,-1.000-7.000 5,4.000 1.000 3,3.000-1.000 5,3.000 1.000 3</inkml:trace>
</inkml:ink>
</file>

<file path=ppt/ink/ink3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7"/>
    </inkml:context>
    <inkml:brush xml:id="br0">
      <inkml:brushProperty name="width" value="0.033972006291151" units="cm"/>
      <inkml:brushProperty name="height" value="0.033972006291151" units="cm"/>
      <inkml:brushProperty name="color" value="#f2395b"/>
      <inkml:brushProperty name="ignorePressure" value="0"/>
    </inkml:brush>
  </inkml:definitions>
  <inkml:trace contextRef="#ctx0" brushRef="#br0">52350.000 55200.000 647,'-90.000'9.000'16,"23.000"19.000"14,22.000 19.000 14,22.000 19.000 15,10.000 5.000 1,1.000-5.000-11,-1.000-7.000-10,1.000-5.000-11,-1.000-1.000-11,1.000 6.000-7,-1.000 7.000-10,1.000 6.000-7,-1.000-1.000-7,1.000-5.000-1,-1.000-7.000-3,1.000-5.000-2,1.000-8.000-4,3.000-5.000-4,3.000-7.000-5,4.000-5.000-4,4.000-11.000-4,6.000-11.000-1,7.000-14.000-2,6.000-11.000-2</inkml:trace>
</inkml:ink>
</file>

<file path=ppt/ink/ink3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7"/>
    </inkml:context>
    <inkml:brush xml:id="br0">
      <inkml:brushProperty name="width" value="0.0356746539473534" units="cm"/>
      <inkml:brushProperty name="height" value="0.0356746539473534" units="cm"/>
      <inkml:brushProperty name="color" value="#f2395b"/>
      <inkml:brushProperty name="ignorePressure" value="0"/>
    </inkml:brush>
  </inkml:definitions>
  <inkml:trace contextRef="#ctx0" brushRef="#br0">52650.000 55250.000 616,'-2.000'-60.000'23,"-3.000"32.000"8,-3.000 31.000 8,-2.000 32.000 7,-3.000 16.000 1,1.000 4.000-7,-1.000 3.000-7,1.000 3.000-7,-1.000 3.000-4,1.000 3.000-4,-1.000 3.000-3,1.000 4.000-4,-1.000-1.000-1,1.000-3.000-2,-1.000-3.000-1,1.000-2.000-2,-1.000-5.000-2,1.000-2.000-6,-1.000-3.000-5,1.000-3.000-5,4.000-7.000-11,9.000-9.000-16,10.000-10.000-16,10.000-8.000-17,5.000-12.000-1,4.000-12.000 12,3.000-13.000 12,3.000-12.000 13</inkml:trace>
</inkml:ink>
</file>

<file path=ppt/ink/ink3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7"/>
    </inkml:context>
    <inkml:brush xml:id="br0">
      <inkml:brushProperty name="width" value="0.0364857949316502" units="cm"/>
      <inkml:brushProperty name="height" value="0.0364857949316502" units="cm"/>
      <inkml:brushProperty name="color" value="#f2395b"/>
      <inkml:brushProperty name="ignorePressure" value="0"/>
    </inkml:brush>
  </inkml:definitions>
  <inkml:trace contextRef="#ctx0" brushRef="#br0">53100.000 55450.000 602,'0.000'-47.000'1,"0.000"6.000"-1,0.000 7.000 1,0.000 6.000 0,0.000 9.000 6,0.000 13.000 13,0.000 12.000 11,0.000 13.000 12,-2.000 9.000 3,-3.000 6.000-5,-3.000 7.000-6,-2.000 6.000-4,-3.000 6.000-5,1.000 6.000-2,-1.000 7.000-3,1.000 6.000-1,-1.000 1.000-4,1.000-3.000-2,-1.000-3.000-3,1.000-2.000-4,-1.000-3.000-6,1.000 1.000-10,-1.000-1.000-12,1.000 1.000-11,-1.000-4.000-7,1.000-6.000-2,-1.000-6.000-3,1.000-6.000-2,1.000-6.000 1,3.000-2.000 4,3.000-3.000 4,4.000-3.000 4,-1.000-4.000 3,-3.000-3.000 4,-3.000-3.000 3,-2.000-2.000 3</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5"/>
    </inkml:context>
    <inkml:brush xml:id="br0">
      <inkml:brushProperty name="width" value="0.07302" units="cm"/>
      <inkml:brushProperty name="height" value="0.07302" units="cm"/>
      <inkml:brushProperty name="color" value="#00bff3"/>
    </inkml:brush>
  </inkml:definitions>
  <inkml:trace contextRef="#ctx0" brushRef="#br0">83972.000 20766.000,'0.000'-16.000,"-8.000"16.000,0.000 0.000,-8.000 31.000,1.000 1.000,-17.000 15.000,1.000 0.000,-16.000 31.000,0.000 0.000,-8.000 40.000,0.000 0.000,8.000-24.000,0.000 0.000,32.000-47.000,-1.000 0.000,8.000-47.000</inkml:trace>
</inkml:ink>
</file>

<file path=ppt/ink/ink3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07"/>
    </inkml:context>
    <inkml:brush xml:id="br0">
      <inkml:brushProperty name="width" value="0.0361569039523602" units="cm"/>
      <inkml:brushProperty name="height" value="0.0361569039523602" units="cm"/>
      <inkml:brushProperty name="color" value="#f2395b"/>
      <inkml:brushProperty name="ignorePressure" value="0"/>
    </inkml:brush>
  </inkml:definitions>
  <inkml:trace contextRef="#ctx0" brushRef="#br0">51750.000 56900.000 608,'-27.000'21.000'0,"-3.000"-5.000"0,-3.000-7.000 0,-2.000-5.000 0,0.000-8.000 2,7.000-5.000 6,6.000-7.000 4,7.000-5.000 6,13.000-3.000 6,22.000 4.000 7,22.000 3.000 7,23.000 3.000 8,14.000 1.000-1,10.000 1.000-7,10.000-1.000-8,9.000 1.000-9,12.000-1.000-3,16.000 1.000-1,15.000-1.000 0,17.000 1.000-1,11.000 1.000-5,10.000 3.000-13,10.000 3.000-11,9.000 4.000-12,-12.000 1.000-7,-30.000 0.000-2,-32.000 0.000-2,-30.000 0.000-2,-20.000 0.000-3,-6.000 0.000-4,-6.000 0.000-5,-6.000 0.000-4</inkml:trace>
</inkml:ink>
</file>

<file path=ppt/ink/ink3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12"/>
    </inkml:context>
    <inkml:brush xml:id="br0">
      <inkml:brushProperty name="width" value="0.0335259735584259" units="cm"/>
      <inkml:brushProperty name="height" value="0.0335259735584259" units="cm"/>
      <inkml:brushProperty name="color" value="#f2395b"/>
      <inkml:brushProperty name="ignorePressure" value="0"/>
    </inkml:brush>
  </inkml:definitions>
  <inkml:trace contextRef="#ctx0" brushRef="#br0">30250.000 47800.000 656,'0.000'51.000'86,"0.000"4.000"-16,0.000 3.000-15,0.000 3.000-16,0.000 1.000-10,0.000 1.000-5,0.000-1.000-6,0.000 1.000-6,-2.000-3.000-4,-3.000-2.000-6,-3.000-3.000-4,-2.000-3.000-6,-1.000-4.000-6,3.000-3.000-7,3.000-3.000-8,4.000-2.000-7,-3.000-9.000-7,-5.000-12.000-5,-7.000-13.000-6,-5.000-12.000-6,-1.000-10.000 4,6.000-6.000 12,7.000-6.000 13,6.000-6.000 12,1.000-2.000 8,-3.000 3.000 2,-3.000 3.000 3,-2.000 4.000 2,-1.000 1.000 3,3.000 0.000 3,3.000 0.000 4,4.000 0.000 3,4.000 1.000 4,6.000 4.000 9,7.000 3.000 7,6.000 3.000 8,3.000 3.000 1,0.000 3.000-3,0.000 3.000-4,0.000 4.000-3,1.000 1.000-4,4.000 0.000-2,3.000 0.000-3,3.000 0.000-3,3.000-2.000-2,3.000-3.000-3,3.000-3.000-3,4.000-2.000-3,-1.000-3.000-1,-3.000 1.000 1,-3.000-1.000 0,-2.000 1.000 0,-5.000 1.000-3,-2.000 3.000-5,-3.000 3.000-5,-3.000 4.000-6,-4.000-3.000-10,-3.000-5.000-12,-3.000-7.000-12,-2.000-5.000-13,-3.000-3.000 0,1.000 4.000 14,-1.000 3.000 13,1.000 3.000 14</inkml:trace>
</inkml:ink>
</file>

<file path=ppt/ink/ink3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13"/>
    </inkml:context>
    <inkml:brush xml:id="br0">
      <inkml:brushProperty name="width" value="0.0362964458763599" units="cm"/>
      <inkml:brushProperty name="height" value="0.0362964458763599" units="cm"/>
      <inkml:brushProperty name="color" value="#f2395b"/>
      <inkml:brushProperty name="ignorePressure" value="0"/>
    </inkml:brush>
  </inkml:definitions>
  <inkml:trace contextRef="#ctx0" brushRef="#br0">30900.000 47750.000 606,'0.000'-41.000'31,"0.000"19.000"5,0.000 19.000 4,0.000 19.000 4,0.000 10.000-1,0.000 4.000-5,0.000 3.000-7,0.000 3.000-4,-2.000 4.000-5,-3.000 7.000-2,-3.000 6.000-2,-2.000 7.000-2,-1.000 4.000-3,3.000 3.000-4,3.000 3.000-4,4.000 4.000-4,-1.000 1.000-4,-3.000 0.000-1,-3.000 0.000-1,-2.000 0.000-3,-1.000-2.000-2,3.000-3.000-2,3.000-3.000-2,4.000-2.000-2,-1.000-5.000-4,-3.000-2.000-4,-3.000-3.000-5,-2.000-3.000-4</inkml:trace>
</inkml:ink>
</file>

<file path=ppt/ink/ink3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13"/>
    </inkml:context>
    <inkml:brush xml:id="br0">
      <inkml:brushProperty name="width" value="0.0382395647466183" units="cm"/>
      <inkml:brushProperty name="height" value="0.0382395647466183" units="cm"/>
      <inkml:brushProperty name="color" value="#f2395b"/>
      <inkml:brushProperty name="ignorePressure" value="0"/>
    </inkml:brush>
  </inkml:definitions>
  <inkml:trace contextRef="#ctx0" brushRef="#br0">30750.000 48700.000 575,'67.000'-47.000'1,"-16.000"6.000"3,-15.000 7.000 5,-15.000 6.000 4,-7.000 4.000 2,3.000 4.000 3,3.000 3.000 2,4.000 3.000 1,1.000 3.000 1,0.000 3.000-3,0.000 3.000-2,0.000 4.000-1,0.000 4.000-2,0.000 6.000 0,0.000 7.000 1,0.000 6.000-1,-4.000 7.000-1,-5.000 10.000-5,-7.000 10.000-4,-5.000 9.000-5,2.000-4.000-3,13.000-15.000-2,12.000-15.000-2,13.000-16.000-3,6.000-15.000 0,0.000-11.000-1,0.000-14.000 1,0.000-11.000 0,0.000-9.000 1,0.000-3.000 1,0.000-3.000 2,0.000-2.000 1,-4.000 2.000 3,-5.000 9.000 1,-7.000 10.000 2,-5.000 10.000 3,-8.000 10.000 5,-5.000 13.000 10,-7.000 12.000 11,-5.000 13.000 9,-4.000 10.000 3,0.000 10.000-5,0.000 10.000-5,0.000 9.000-6,1.000 1.000-5,4.000-6.000-5,3.000-6.000-6,3.000-6.000-4,4.000-6.000-4,7.000-2.000-1,6.000-3.000-1,7.000-3.000-2,2.000-6.000 0,1.000-5.000-1,-1.000-7.000 1,1.000-5.000-1,-1.000-11.000 0,1.000-11.000-1,-1.000-14.000-1,1.000-11.000-1,-1.000-9.000 0,1.000-3.000 0,-1.000-3.000 2,1.000-2.000-1,-4.000 0.000 3,-6.000 7.000 2,-6.000 6.000 4,-6.000 7.000 2,-9.000 2.000 1,-8.000 1.000-2,-10.000-1.000-1,-9.000 1.000-2,-9.000 4.000-3,-5.000 9.000-5,-7.000 10.000-4,-5.000 10.000-5,-6.000 10.000-6,-3.000 13.000-6,-3.000 12.000-7,-2.000 13.000-6,0.000 2.000-5,7.000-5.000-2,6.000-7.000-1,7.000-5.000-3</inkml:trace>
</inkml:ink>
</file>

<file path=ppt/ink/ink3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25"/>
    </inkml:context>
    <inkml:brush xml:id="br0">
      <inkml:brushProperty name="width" value="0.0378078557550907" units="cm"/>
      <inkml:brushProperty name="height" value="0.0378078557550907" units="cm"/>
      <inkml:brushProperty name="color" value="#f2395b"/>
      <inkml:brushProperty name="ignorePressure" value="0"/>
    </inkml:brush>
  </inkml:definitions>
  <inkml:trace contextRef="#ctx0" brushRef="#br0">7450.000 7250.000 581,'-49.000'-2.000'-3,"4.000"-3.000"7,3.000-3.000 7,3.000-2.000 8,12.000 2.000 7,22.000 9.000 8,22.000 10.000 10,23.000 10.000 8,14.000 5.000-1,10.000 4.000-8,10.000 3.000-9,9.000 3.000-9,6.000 1.000-6,3.000 1.000-5,3.000-1.000-3,4.000 1.000-4,4.000 1.000-1,6.000 3.000-1,7.000 3.000 1,6.000 4.000 0,4.000 5.000-2,4.000 10.000-4,3.000 10.000-3,3.000 9.000-5,-2.000 4.000-1,-6.000 1.000 2,-6.000-1.000 2,-6.000 1.000 3,-2.000-1.000-2,3.000 1.000-2,3.000-1.000-2,4.000 1.000-3,-1.000-3.000-3,-3.000-2.000-2,-3.000-3.000-2,-2.000-3.000-3,-5.000-6.000-1,-2.000-5.000 0,-3.000-7.000 0,-3.000-5.000 0,-6.000-6.000-2,-5.000-3.000-1,-7.000-3.000-2,-5.000-2.000-3,-9.000-3.000 1,-9.000 1.000-1,-10.000-1.000 2,-8.000 1.000 0</inkml:trace>
</inkml:ink>
</file>

<file path=ppt/ink/ink3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26"/>
    </inkml:context>
    <inkml:brush xml:id="br0">
      <inkml:brushProperty name="width" value="0.041336864233017" units="cm"/>
      <inkml:brushProperty name="height" value="0.041336864233017" units="cm"/>
      <inkml:brushProperty name="color" value="#f2395b"/>
      <inkml:brushProperty name="ignorePressure" value="0"/>
    </inkml:brush>
  </inkml:definitions>
  <inkml:trace contextRef="#ctx0" brushRef="#br0">7400.000 9800.000 532,'-52.000'-2.000'2,"-3.000"-3.000"6,-3.000-3.000 4,-2.000-2.000 5,6.000 2.000 7,20.000 9.000 7,18.000 10.000 7,20.000 10.000 7,14.000 7.000 1,14.000 6.000-8,11.000 7.000-7,14.000 6.000-8,8.000 4.000-3,7.000 4.000-2,6.000 3.000-1,7.000 3.000-1,5.000 3.000-1,7.000 3.000-1,6.000 3.000 0,7.000 4.000-2,5.000 1.000-1,7.000 0.000-3,6.000 0.000-3,7.000 0.000-3,2.000 0.000-2,1.000 0.000-3,-1.000 0.000-3,1.000 0.000-3,1.000 0.000-1,3.000 0.000 1,3.000 0.000 1,4.000 0.000 0,4.000-2.000-3,6.000-3.000-7,7.000-3.000-9,6.000-2.000-7,-1.000-5.000-7,-5.000-2.000-6,-7.000-3.000-5,-5.000-3.000-6,-19.000-7.000 1,-27.000-9.000 9,-28.000-10.000 9,-28.000-8.000 8</inkml:trace>
</inkml:ink>
</file>

<file path=ppt/ink/ink3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36"/>
    </inkml:context>
    <inkml:brush xml:id="br0">
      <inkml:brushProperty name="width" value="0.0348930843174458" units="cm"/>
      <inkml:brushProperty name="height" value="0.0348930843174458" units="cm"/>
      <inkml:brushProperty name="color" value="#f2395b"/>
      <inkml:brushProperty name="ignorePressure" value="0"/>
    </inkml:brush>
  </inkml:definitions>
  <inkml:trace contextRef="#ctx0" brushRef="#br0">44200.000 12400.000 630,'-68.000'-24.000'-18,"17.000"4.000"15,15.000 3.000 13,16.000 3.000 14,12.000 6.000 8,9.000 9.000 3,10.000 10.000 3,10.000 10.000 3,5.000 2.000-2,4.000-3.000-6,3.000-3.000-7,3.000-2.000-5,6.000-3.000-5,9.000 1.000 0,10.000-1.000 0,10.000 1.000-2,4.000-1.000-1,0.000 1.000-4,0.000-1.000-4,0.000 1.000-2,0.000-1.000-4,0.000 1.000 0,0.000-1.000-2,0.000 1.000 0,-4.000-1.000-2,-5.000 1.000-1,-7.000-1.000-2,-5.000 1.000 0,-8.000-1.000-1,-5.000 1.000 0,-7.000-1.000 1,-5.000 1.000 0,-6.000 1.000 1,-3.000 3.000 3,-3.000 3.000 2,-2.000 4.000 2,-8.000 1.000 2,-8.000 0.000-1,-10.000 0.000 0,-9.000 0.000 0,-10.000 1.000 0,-9.000 4.000-1,-10.000 3.000 0,-8.000 3.000 0,-8.000 1.000-1,-2.000 1.000 0,-3.000-1.000 0,-3.000 1.000 0,-6.000 2.000 0,-5.000 7.000-2,-7.000 6.000-1,-5.000 7.000-2,-1.000 0.000-1,6.000-2.000-2,7.000-3.000-2,6.000-3.000-3,6.000-2.000-1,6.000 0.000 0,7.000 0.000-1,6.000 0.000-1</inkml:trace>
</inkml:ink>
</file>

<file path=ppt/ink/ink3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37"/>
    </inkml:context>
    <inkml:brush xml:id="br0">
      <inkml:brushProperty name="width" value="0.035973783582449" units="cm"/>
      <inkml:brushProperty name="height" value="0.035973783582449" units="cm"/>
      <inkml:brushProperty name="color" value="#f2395b"/>
      <inkml:brushProperty name="ignorePressure" value="0"/>
    </inkml:brush>
  </inkml:definitions>
  <inkml:trace contextRef="#ctx0" brushRef="#br0">46300.000 12700.000 611,'-2.000'70.000'73,"-3.000"-9.000"-14,-3.000-10.000-14,-2.000-8.000-13,-3.000-4.000-8,1.000 3.000-2,-1.000 3.000-2,1.000 4.000-2,-1.000-1.000-1,1.000-3.000-1,-1.000-3.000-2,1.000-2.000 0,1.000-1.000-2,3.000 3.000-3,3.000 3.000-2,4.000 4.000-2,8.000-3.000-3,17.000-5.000-5,15.000-7.000-4,16.000-5.000-4,7.000-11.000-2,1.000-11.000-1,-1.000-14.000 1,1.000-11.000 0,1.000-12.000 1,3.000-9.000 1,3.000-10.000 0,4.000-8.000 2,-4.000-6.000 0,-9.000 1.000-1,-10.000-1.000-1,-8.000 1.000 0,-8.000 2.000 0,-2.000 7.000 3,-3.000 6.000 3,-3.000 7.000 3,-9.000 2.000 1,-11.000 1.000 2,-14.000-1.000 1,-11.000 1.000 1,-11.000 4.000 0,-5.000 9.000-1,-7.000 10.000 0,-5.000 10.000-1,-9.000 5.000-1,-9.000 4.000-2,-10.000 3.000-1,-8.000 3.000-2,-4.000 4.000-4,3.000 7.000-8,3.000 6.000-9,4.000 7.000-7,7.000-1.000-5,13.000-6.000 0,12.000-6.000-1,13.000-6.000 0</inkml:trace>
</inkml:ink>
</file>

<file path=ppt/ink/ink3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2"/>
    </inkml:context>
    <inkml:brush xml:id="br0">
      <inkml:brushProperty name="width" value="0.0317304506897926" units="cm"/>
      <inkml:brushProperty name="height" value="0.0317304506897926" units="cm"/>
      <inkml:brushProperty name="color" value="#f2395b"/>
      <inkml:brushProperty name="ignorePressure" value="0"/>
    </inkml:brush>
  </inkml:definitions>
  <inkml:trace contextRef="#ctx0" brushRef="#br0">54650.000 12250.000 693,'-36.000'0.000'51,"28.000"0.000"-4,28.000 0.000-3,29.000 0.000-4,13.000-2.000-5,1.000-3.000-7,-1.000-3.000-5,1.000-2.000-6,1.000-1.000-6,3.000 3.000-3,3.000 3.000-6,4.000 4.000-3,1.000 1.000-3,0.000 0.000-1,0.000 0.000-1,0.000 0.000-2,-5.000 0.000-3,-9.000 0.000-5,-10.000 0.000-6,-8.000 0.000-5,-11.000 3.000-8,-8.000 6.000-7,-10.000 7.000-8,-9.000 6.000-9,-9.000-1.000 2,-5.000-5.000 14,-7.000-7.000 11,-5.000-5.000 13,-3.000-3.000 8,4.000 4.000 2,3.000 3.000 3,3.000 3.000 2</inkml:trace>
</inkml:ink>
</file>

<file path=ppt/ink/ink3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2"/>
    </inkml:context>
    <inkml:brush xml:id="br0">
      <inkml:brushProperty name="width" value="0.0343889221549034" units="cm"/>
      <inkml:brushProperty name="height" value="0.0343889221549034" units="cm"/>
      <inkml:brushProperty name="color" value="#f2395b"/>
      <inkml:brushProperty name="ignorePressure" value="0"/>
    </inkml:brush>
  </inkml:definitions>
  <inkml:trace contextRef="#ctx0" brushRef="#br0">55550.000 12350.000 639,'-49.000'0.000'-3,"4.000"0.000"-7,3.000 0.000-7,3.000 0.000-6,3.000 0.000 1,3.000 0.000 9,3.000 0.000 9,4.000 0.000 8,1.000 0.000 9,0.000 0.000 4,0.000 0.000 6,0.000 0.000 6,1.000 7.000 4,4.000 17.000 2,3.000 15.000 4,3.000 16.000 3,3.000 5.000-2,3.000-2.000-6,3.000-3.000-7,4.000-3.000-5,-1.000-1.000-4,-3.000 4.000-4,-3.000 3.000-2,-2.000 3.000-2,-1.000 4.000-2,3.000 7.000 1,3.000 6.000 0,4.000 7.000 0,1.000 0.000-3,0.000-2.000-10,0.000-3.000-8,0.000-3.000-8,0.000-6.000-8,0.000-5.000-7,0.000-7.000-6,0.000-5.000-6,3.000-9.000-3,6.000-9.000 1,7.000-10.000 1,6.000-8.000 2</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5"/>
    </inkml:context>
    <inkml:brush xml:id="br0">
      <inkml:brushProperty name="width" value="0.07302" units="cm"/>
      <inkml:brushProperty name="height" value="0.07302" units="cm"/>
      <inkml:brushProperty name="color" value="#00bff3"/>
    </inkml:brush>
  </inkml:definitions>
  <inkml:trace contextRef="#ctx0" brushRef="#br0">83566.000 21028.000,'0.000'-15.000,"0.000"7.000,0.000 0.000,-8.000-15.000,0.000-1.000,32.000 40.000,-1.000-1.000,32.000 48.000,0.000 0.000,23.000 54.000,1.000 1.000,-24.000-8.000,0.000-1.000,-47.000-77.000</inkml:trace>
</inkml:ink>
</file>

<file path=ppt/ink/ink3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2"/>
    </inkml:context>
    <inkml:brush xml:id="br0">
      <inkml:brushProperty name="width" value="0.0361387878656387" units="cm"/>
      <inkml:brushProperty name="height" value="0.0361387878656387" units="cm"/>
      <inkml:brushProperty name="color" value="#f2395b"/>
      <inkml:brushProperty name="ignorePressure" value="0"/>
    </inkml:brush>
  </inkml:definitions>
  <inkml:trace contextRef="#ctx0" brushRef="#br0">56350.000 11750.000 608,'1.000'-46.000'0,"4.000"10.000"-3,3.000 10.000-1,3.000 9.000-1,3.000 7.000 2,3.000 7.000 4,3.000 6.000 5,4.000 7.000 5,-1.000 7.000 6,-3.000 9.000 6,-3.000 10.000 6,-2.000 10.000 7,-5.000 5.000 1,-2.000 4.000-5,-3.000 3.000-3,-3.000 3.000-4,-2.000 3.000-3,0.000 3.000-2,0.000 3.000-2,0.000 4.000-1,0.000 1.000-1,0.000 0.000 0,0.000 0.000-1,0.000 0.000 1,-2.000 1.000-3,-3.000 4.000-6,-3.000 3.000-7,-2.000 3.000-4,-1.000 1.000-6,3.000 1.000-3,3.000-1.000-3,4.000 1.000-3,1.000-1.000-2,0.000 1.000-3,0.000-1.000-1,0.000 1.000-2,0.000-6.000-2,0.000-8.000-3,0.000-10.000-2,0.000-9.000-4</inkml:trace>
</inkml:ink>
</file>

<file path=ppt/ink/ink3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3"/>
    </inkml:context>
    <inkml:brush xml:id="br0">
      <inkml:brushProperty name="width" value="0.0287355128675699" units="cm"/>
      <inkml:brushProperty name="height" value="0.0287355128675699" units="cm"/>
      <inkml:brushProperty name="color" value="#f2395b"/>
      <inkml:brushProperty name="ignorePressure" value="0"/>
    </inkml:brush>
  </inkml:definitions>
  <inkml:trace contextRef="#ctx0" brushRef="#br0">56500.000 11500.000 765,'-2.000'-47.000'2,"-3.000"6.000"4,-3.000 7.000 3,-2.000 6.000 5,-5.000 12.000 3,-2.000 19.000 5,-3.000 19.000 3,-3.000 19.000 5,-2.000 12.000-1,0.000 6.000-5,0.000 7.000-4,0.000 6.000-5,-2.000 3.000-4,-3.000 0.000-4,-3.000 0.000-4,-2.000 0.000-3,-3.000-4.000-4,1.000-5.000-5,-1.000-7.000-4,1.000-5.000-4,1.000-6.000-4,3.000-3.000-5,3.000-3.000-4,4.000-2.000-4,2.000-6.000-4,4.000-6.000 1,3.000-6.000-1,3.000-6.000 0</inkml:trace>
</inkml:ink>
</file>

<file path=ppt/ink/ink3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3"/>
    </inkml:context>
    <inkml:brush xml:id="br0">
      <inkml:brushProperty name="width" value="0.0293564796447754" units="cm"/>
      <inkml:brushProperty name="height" value="0.0293564796447754" units="cm"/>
      <inkml:brushProperty name="color" value="#f2395b"/>
      <inkml:brushProperty name="ignorePressure" value="0"/>
    </inkml:brush>
  </inkml:definitions>
  <inkml:trace contextRef="#ctx0" brushRef="#br0">56550.000 11500.000 749,'71.000'48.000'62,"-5.000"-3.000"-8,-7.000-3.000-8,-5.000-2.000-8,-4.000-3.000-10,0.000 1.000-11,0.000-1.000-12,0.000 1.000-10,-4.000-3.000-11,-5.000-2.000-8,-7.000-3.000-8,-5.000-3.000-8,-4.000-2.000-5,0.000 0.000 0,0.000 0.000 0,0.000 0.000 0</inkml:trace>
</inkml:ink>
</file>

<file path=ppt/ink/ink3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3"/>
    </inkml:context>
    <inkml:brush xml:id="br0">
      <inkml:brushProperty name="width" value="0.0237063392996788" units="cm"/>
      <inkml:brushProperty name="height" value="0.0237063392996788" units="cm"/>
      <inkml:brushProperty name="color" value="#f2395b"/>
      <inkml:brushProperty name="ignorePressure" value="0"/>
    </inkml:brush>
  </inkml:definitions>
  <inkml:trace contextRef="#ctx0" brushRef="#br0">57800.000 12800.000 928,'28.000'-24.000'-37,"6.000"4.000"13,7.000 3.000 12,6.000 3.000 14,6.000 3.000 8,6.000 3.000 6,7.000 3.000 6,6.000 4.000 5,7.000 1.000 0,10.000 0.000-7,10.000 0.000-7,9.000 0.000-6,2.000 1.000-6,-2.000 4.000-6,-3.000 3.000-4,-3.000 3.000-4,-2.000 1.000-5,0.000 1.000-2,0.000-1.000-2,0.000 1.000-2,-2.000-1.000-1,-3.000 1.000-1,-3.000-1.000-1,-2.000 1.000 0,-8.000-3.000 3,-8.000-2.000 5,-10.000-3.000 5,-9.000-3.000 6,-10.000-4.000 3,-9.000-3.000 1,-10.000-3.000 1,-8.000-2.000 2</inkml:trace>
</inkml:ink>
</file>

<file path=ppt/ink/ink3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4"/>
    </inkml:context>
    <inkml:brush xml:id="br0">
      <inkml:brushProperty name="width" value="0.0336231514811516" units="cm"/>
      <inkml:brushProperty name="height" value="0.0336231514811516" units="cm"/>
      <inkml:brushProperty name="color" value="#f2395b"/>
      <inkml:brushProperty name="ignorePressure" value="0"/>
    </inkml:brush>
  </inkml:definitions>
  <inkml:trace contextRef="#ctx0" brushRef="#br0">59850.000 12400.000 654,'46.000'0.000'-3,"-5.000"0.000"7,-7.000 0.000 9,-5.000 0.000 7,-1.000 3.000 4,6.000 6.000 0,7.000 7.000-1,6.000 6.000 0,6.000 4.000-1,6.000 4.000-2,7.000 3.000-1,6.000 3.000-2,3.000-2.000-1,0.000-6.000 0,0.000-6.000-2,0.000-6.000 0,-2.000-2.000-1,-3.000 3.000-2,-3.000 3.000-3,-2.000 4.000-1,-6.000 1.000 0,-6.000 0.000 0,-6.000 0.000 1,-6.000 0.000 2,-6.000-2.000-3,-2.000-3.000-5,-3.000-3.000-6,-3.000-2.000-5,-7.000 2.000-2,-9.000 9.000-1,-10.000 10.000 0,-8.000 10.000-1,-9.000 2.000 0,-6.000-3.000 1,-6.000-3.000 1,-6.000-2.000 0,-18.000 0.000-4,-28.000 7.000-8,-28.000 6.000-8,-27.000 7.000-8,-15.000 5.000-2,0.000 7.000 1,0.000 6.000 3,0.000 7.000 3,12.000-6.000 3,26.000-15.000 5,24.000-15.000 5,26.000-16.000 4</inkml:trace>
</inkml:ink>
</file>

<file path=ppt/ink/ink3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4"/>
    </inkml:context>
    <inkml:brush xml:id="br0">
      <inkml:brushProperty name="width" value="0.0319794900715351" units="cm"/>
      <inkml:brushProperty name="height" value="0.0319794900715351" units="cm"/>
      <inkml:brushProperty name="color" value="#f2395b"/>
      <inkml:brushProperty name="ignorePressure" value="0"/>
    </inkml:brush>
  </inkml:definitions>
  <inkml:trace contextRef="#ctx0" brushRef="#br0">56200.000 15350.000 687,'-63.000'-4.000'5,"26.000"-5.000"10,24.000-7.000 9,26.000-5.000 10,18.000-3.000 3,13.000 4.000-4,12.000 3.000-4,13.000 3.000-4,7.000 1.000-4,4.000 1.000-2,3.000-1.000-1,3.000 1.000-4,1.000-1.000-1,1.000 1.000-2,-1.000-1.000-3,1.000 1.000-3,-3.000-1.000-3,-2.000 1.000-8,-3.000-1.000-6,-3.000 1.000-7,-4.000 1.000-5,-3.000 3.000-5,-3.000 3.000-5,-2.000 4.000-5,-8.000 2.000 0,-8.000 4.000 3,-10.000 3.000 3,-9.000 3.000 5</inkml:trace>
</inkml:ink>
</file>

<file path=ppt/ink/ink3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4"/>
    </inkml:context>
    <inkml:brush xml:id="br0">
      <inkml:brushProperty name="width" value="0.0309636667370796" units="cm"/>
      <inkml:brushProperty name="height" value="0.0309636667370796" units="cm"/>
      <inkml:brushProperty name="color" value="#f2395b"/>
      <inkml:brushProperty name="ignorePressure" value="0"/>
    </inkml:brush>
  </inkml:definitions>
  <inkml:trace contextRef="#ctx0" brushRef="#br0">57200.000 15300.000 710,'-68.000'3.000'30,"17.000"6.000"4,15.000 7.000 3,16.000 6.000 2,9.000 4.000-1,3.000 4.000-7,3.000 3.000-6,4.000 3.000-6,2.000 3.000-6,4.000 3.000-2,3.000 3.000-3,3.000 4.000-3,-1.000-1.000-6,-2.000-3.000-7,-3.000-3.000-7,-3.000-2.000-8,-2.000-3.000-5,0.000 1.000-3,0.000-1.000-3,0.000 1.000-2</inkml:trace>
</inkml:ink>
</file>

<file path=ppt/ink/ink3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5"/>
    </inkml:context>
    <inkml:brush xml:id="br0">
      <inkml:brushProperty name="width" value="0.0380004234611988" units="cm"/>
      <inkml:brushProperty name="height" value="0.0380004234611988" units="cm"/>
      <inkml:brushProperty name="color" value="#f2395b"/>
      <inkml:brushProperty name="ignorePressure" value="0"/>
    </inkml:brush>
  </inkml:definitions>
  <inkml:trace contextRef="#ctx0" brushRef="#br0">58650.000 14600.000 578,'-21.000'-13.000'9,"10.000"26.000"17,10.000 24.000 18,9.000 26.000 17,2.000 12.000 3,-2.000 0.000-11,-3.000 0.000-11,-3.000 0.000-10,-2.000 1.000-8,0.000 4.000-4,0.000 3.000-4,0.000 3.000-4,0.000 4.000-3,0.000 7.000-3,0.000 6.000-3,0.000 7.000-2,-2.000 7.000-4,-3.000 9.000 0,-3.000 10.000-1,-2.000 10.000-2,-3.000 0.000-4,1.000-5.000-5,-1.000-7.000-7,1.000-5.000-6,1.000-11.000-1,3.000-11.000 4,3.000-14.000 3,4.000-11.000 4,-1.000-12.000-5,-3.000-9.000-10,-3.000-10.000-12,-2.000-8.000-11</inkml:trace>
</inkml:ink>
</file>

<file path=ppt/ink/ink3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5"/>
    </inkml:context>
    <inkml:brush xml:id="br0">
      <inkml:brushProperty name="width" value="0.032049898058176" units="cm"/>
      <inkml:brushProperty name="height" value="0.032049898058176" units="cm"/>
      <inkml:brushProperty name="color" value="#f2395b"/>
      <inkml:brushProperty name="ignorePressure" value="0"/>
    </inkml:brush>
  </inkml:definitions>
  <inkml:trace contextRef="#ctx0" brushRef="#br0">58600.000 14800.000 686,'0.000'-107.000'14,"0.000"39.000"11,0.000 36.000 11,0.000 39.000 11,-4.000 24.000 2,-5.000 13.000-7,-7.000 12.000-7,-5.000 13.000-6,-9.000 4.000-9,-9.000-3.000-8,-10.000-3.000-7,-8.000-2.000-10,-6.000-3.000-6,1.000 1.000-6,-1.000-1.000-6,1.000 1.000-6,4.000-7.000-5,9.000-12.000-2,10.000-13.000-4,10.000-12.000-2</inkml:trace>
</inkml:ink>
</file>

<file path=ppt/ink/ink3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5"/>
    </inkml:context>
    <inkml:brush xml:id="br0">
      <inkml:brushProperty name="width" value="0.0308220256119967" units="cm"/>
      <inkml:brushProperty name="height" value="0.0308220256119967" units="cm"/>
      <inkml:brushProperty name="color" value="#f2395b"/>
      <inkml:brushProperty name="ignorePressure" value="0"/>
    </inkml:brush>
  </inkml:definitions>
  <inkml:trace contextRef="#ctx0" brushRef="#br0">58850.000 14600.000 713,'95.000'48.000'80,"-9.000"-3.000"-17,-10.000-3.000-15,-8.000-2.000-16,-8.000-3.000-10,-2.000 1.000-5,-3.000-1.000-3,-3.000 1.000-4,-2.000-1.000-9,0.000 1.000-15,0.000-1.000-13,0.000 1.000-15</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7"/>
    </inkml:context>
    <inkml:brush xml:id="br0">
      <inkml:brushProperty name="width" value="0.07302" units="cm"/>
      <inkml:brushProperty name="height" value="0.07302" units="cm"/>
      <inkml:brushProperty name="color" value="#00bff3"/>
    </inkml:brush>
  </inkml:definitions>
  <inkml:trace contextRef="#ctx0" brushRef="#br0">18106.000 15231.000,'0.000'-31.000,"-16.000"55.000,0.000-1.000,-7.000 16.000,-1.000 0.000,-31.000 87.000,1.000-1.000,-25.000 32.000,1.000-1.000,-9.000-22.000,1.000-1.000,8.000-31.000,-1.000-1.000,64.000-61.000,-1.000-1.000,55.000-86.000,0.000 0.000,-23.000 15.000</inkml:trace>
</inkml:ink>
</file>

<file path=ppt/ink/ink3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5"/>
    </inkml:context>
    <inkml:brush xml:id="br0">
      <inkml:brushProperty name="width" value="0.0314002074301243" units="cm"/>
      <inkml:brushProperty name="height" value="0.0314002074301243" units="cm"/>
      <inkml:brushProperty name="color" value="#f2395b"/>
      <inkml:brushProperty name="ignorePressure" value="0"/>
    </inkml:brush>
  </inkml:definitions>
  <inkml:trace contextRef="#ctx0" brushRef="#br0">59900.000 15750.000 700,'73.000'-24.000'82,"-3.000"4.000"-17,-3.000 3.000-18,-2.000 3.000-18,0.000 1.000-9,7.000 1.000-3,6.000-1.000-4,7.000 1.000-2,8.000 1.000-4,14.000 3.000-1,11.000 3.000-4,14.000 4.000-1,2.000 2.000-6,-6.000 4.000-5,-6.000 3.000-6,-6.000 3.000-7,-4.000 1.000-2,1.000 1.000 3,-1.000-1.000 1,1.000 1.000 2,-6.000-3.000-2,-8.000-2.000-9,-10.000-3.000-7,-9.000-3.000-7,-12.000-4.000-1,-11.000-3.000 8,-14.000-3.000 6,-11.000-2.000 7</inkml:trace>
</inkml:ink>
</file>

<file path=ppt/ink/ink3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46"/>
    </inkml:context>
    <inkml:brush xml:id="br0">
      <inkml:brushProperty name="width" value="0.0400263220071793" units="cm"/>
      <inkml:brushProperty name="height" value="0.0400263220071793" units="cm"/>
      <inkml:brushProperty name="color" value="#f2395b"/>
      <inkml:brushProperty name="ignorePressure" value="0"/>
    </inkml:brush>
  </inkml:definitions>
  <inkml:trace contextRef="#ctx0" brushRef="#br0">62300.000 15100.000 549,'115.000'3.000'98,"-18.000"6.000"-21,-19.000 7.000-21,-18.000 6.000-21,-7.000 3.000-12,6.000 0.000-2,7.000 0.000-2,6.000 0.000-2,3.000 0.000-1,0.000 0.000-1,0.000 0.000-1,0.000 0.000 0,-2.000 3.000-2,-3.000 6.000-2,-3.000 7.000-4,-2.000 6.000-2,-6.000 1.000-1,-6.000-3.000-1,-6.000-3.000 0,-6.000-2.000 1,-6.000-5.000-2,-2.000-2.000-4,-3.000-3.000-2,-3.000-3.000-3,-7.000 1.000 1,-9.000 6.000 3,-10.000 7.000 4,-8.000 6.000 4,-9.000-1.000 2,-6.000-5.000-1,-6.000-7.000 1,-6.000-5.000-1,-9.000-1.000-2,-8.000 6.000-3,-10.000 7.000-4,-9.000 6.000-4,-13.000 7.000-6,-16.000 10.000-10,-15.000 10.000-10,-15.000 9.000-9,-7.000 2.000-5,3.000-2.000 3,3.000-3.000 0,4.000-3.000 3,8.000-7.000 0,17.000-9.000 2,15.000-10.000 0,16.000-8.000 1</inkml:trace>
</inkml:ink>
</file>

<file path=ppt/ink/ink3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5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73400.000 5600.000 999,'-85.000'-29.000'-60,"32.000"-5.000"10,31.000-7.000 11,32.000-5.000 12,15.000-3.000 7,0.000 4.000 5,0.000 3.000 4,0.000 3.000 4</inkml:trace>
</inkml:ink>
</file>

<file path=ppt/ink/ink3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4:54"/>
    </inkml:context>
    <inkml:brush xml:id="br0">
      <inkml:brushProperty name="width" value="0.0412032194435596" units="cm"/>
      <inkml:brushProperty name="height" value="0.0412032194435596" units="cm"/>
      <inkml:brushProperty name="color" value="#00bff3"/>
      <inkml:brushProperty name="ignorePressure" value="0"/>
    </inkml:brush>
  </inkml:definitions>
  <inkml:trace contextRef="#ctx0" brushRef="#br0">73950.000 6100.000 533,'0.000'-69.000'27,"0.000"13.000"1,0.000 12.000 1,0.000 13.000 1,-8.000 7.000-1,-16.000 4.000-6,-15.000 3.000-5,-15.000 3.000-5,-7.000 9.000-3,3.000 16.000-2,3.000 15.000-2,4.000 17.000-1,1.000 8.000-2,0.000 4.000 0,0.000 3.000-1,0.000 3.000 0,-4.000 9.000-1,-5.000 16.000 2,-7.000 15.000 1,-5.000 17.000 0,0.000 2.000 1,10.000-9.000 1,10.000-10.000 0,9.000-8.000-1,6.000-11.000 1,3.000-8.000 0,3.000-10.000-1,4.000-9.000 0,4.000-7.000-1,6.000-3.000-1,7.000-3.000-1,6.000-2.000-1,6.000-6.000 0,6.000-6.000-2,7.000-6.000-1,6.000-6.000 0,7.000-6.000-1,10.000-2.000 1,10.000-3.000 1,9.000-3.000 1,7.000-6.000-1,7.000-5.000-2,6.000-7.000-1,7.000-5.000-2,4.000-8.000-2,3.000-5.000 0,3.000-7.000-1,4.000-5.000-1,5.000-6.000 0,10.000-3.000-1,10.000-3.000 1,9.000-2.000-1,1.000-5.000 1,-6.000-2.000 1,-6.000-3.000 2,-6.000-3.000 1,-12.000 2.000 1,-15.000 10.000 1,-15.000 10.000 1,-16.000 9.000 1,-13.000 6.000 3,-9.000 3.000 7,-10.000 3.000 5,-8.000 4.000 7,-9.000 7.000 4,-6.000 13.000 3,-6.000 12.000 2,-6.000 13.000 3,-4.000 10.000-1,1.000 10.000-6,-1.000 10.000-5,1.000 9.000-5,-1.000 4.000-4,1.000 1.000-1,-1.000-1.000-2,1.000 1.000 0,-1.000-1.000-2,1.000 1.000-1,-1.000-1.000 0,1.000 1.000-1,1.000-4.000 0,3.000-6.000-2,3.000-6.000 0,4.000-6.000-1,1.000-4.000-1,0.000 1.000 0,0.000-1.000-1,0.000 1.000-2,4.000-4.000 0,10.000-6.000-3,10.000-6.000-1,9.000-6.000-2,4.000-6.000-1,1.000-2.000 2,-1.000-3.000 2,1.000-3.000 1,2.000-9.000-1,7.000-11.000-2,6.000-14.000-2,7.000-11.000-4,2.000-9.000 1,1.000-3.000 0,-1.000-3.000 2,1.000-2.000 1,-3.000-3.000 2,-2.000 1.000 0,-3.000-1.000 3,-3.000 1.000 0,-4.000-3.000 2,-3.000-2.000 0,-3.000-3.000 1,-2.000-3.000 0,-6.000-1.000 1,-6.000 4.000 2,-6.000 3.000 1,-6.000 3.000 1,-6.000 3.000 2,-2.000 3.000-1,-3.000 3.000 0,-3.000 4.000-1,-7.000 2.000 0,-9.000 4.000 0,-10.000 3.000 0,-8.000 3.000 0,-8.000 4.000-1,-2.000 7.000 0,-3.000 6.000-1,-3.000 7.000 0,-7.000 4.000 0,-9.000 3.000-2,-10.000 3.000-2,-8.000 4.000-1,-4.000 8.000-3,3.000 17.000-3,3.000 15.000-5,4.000 16.000-4,1.000 9.000-3,0.000 3.000-4,0.000 3.000-4,0.000 4.000-3,6.000-4.000-1,13.000-9.000 1,12.000-10.000 0,13.000-8.000 2,7.000-8.000 2,4.000-2.000 2,3.000-3.000 4,3.000-3.000 3</inkml:trace>
</inkml:ink>
</file>

<file path=ppt/ink/ink3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3"/>
    </inkml:context>
    <inkml:brush xml:id="br0">
      <inkml:brushProperty name="width" value="0.0354437567293644" units="cm"/>
      <inkml:brushProperty name="height" value="0.0354437567293644" units="cm"/>
      <inkml:brushProperty name="color" value="#00bff3"/>
      <inkml:brushProperty name="ignorePressure" value="0"/>
    </inkml:brush>
  </inkml:definitions>
  <inkml:trace contextRef="#ctx0" brushRef="#br0">81700.000 5750.000 620,'-25.000'-66.000'39,"0.000"19.000"-7,0.000 19.000-5,0.000 19.000-6,-5.000 12.000-4,-9.000 6.000-1,-10.000 7.000 0,-8.000 6.000-1,-6.000 7.000-2,1.000 10.000-2,-1.000 10.000-3,1.000 9.000-2,-3.000 7.000-1,-2.000 7.000 1,-3.000 6.000 2,-3.000 7.000 1,1.000 2.000 2,6.000 1.000 0,7.000-1.000 2,6.000 1.000 1,4.000-4.000 0,4.000-6.000-3,3.000-6.000-1,3.000-6.000-3,6.000-6.000-1,9.000-2.000-1,10.000-3.000-3,10.000-3.000-1,7.000-6.000-1,6.000-5.000-4,7.000-7.000-2,6.000-5.000-2,9.000-8.000-1,13.000-5.000-1,12.000-7.000 0,13.000-5.000 1,10.000-11.000-1,10.000-11.000 0,10.000-14.000 1,9.000-11.000-1,2.000-9.000-1,-2.000-3.000-3,-3.000-3.000-3,-3.000-2.000-2,-6.000-3.000-1,-5.000 1.000 1,-7.000-1.000 2,-5.000 1.000 1,-9.000 4.000 2,-9.000 9.000 2,-10.000 10.000 3,-8.000 10.000 2,-9.000 10.000 9,-6.000 13.000 14,-6.000 12.000 14,-6.000 13.000 16,-7.000 9.000 2,-6.000 6.000-9,-6.000 7.000-8,-6.000 6.000-8,-2.000 3.000-7,3.000 0.000-2,3.000 0.000-3,4.000 0.000-3,1.000 0.000-2,0.000 0.000-2,0.000 0.000-2,0.000 0.000-3,9.000-7.000-1,19.000-11.000-4,19.000-14.000-4,19.000-11.000-2,9.000-14.000-2,0.000-11.000-1,0.000-14.000-1,0.000-11.000 0,-4.000-9.000 1,-5.000-3.000 3,-7.000-3.000 2,-5.000-2.000 3,-8.000-5.000 2,-5.000-2.000 1,-7.000-3.000 0,-5.000-3.000 2,-4.000-6.000 1,0.000-5.000 3,0.000-7.000 3,0.000-5.000 3,-4.000 0.000 2,-5.000 10.000 1,-7.000 10.000 1,-5.000 9.000 1,-9.000 6.000 1,-9.000 3.000-1,-10.000 3.000 0,-8.000 4.000 0,-8.000 5.000-4,-2.000 10.000-4,-3.000 10.000-7,-3.000 9.000-5,-6.000 10.000-5,-5.000 14.000-6,-7.000 11.000-5,-5.000 14.000-5,-4.000 10.000-6,0.000 9.000-4,0.000 10.000-6,0.000 10.000-4,7.000-3.000 1,17.000-11.000 9,15.000-14.000 7,16.000-11.000 10,5.000-9.000 3,-2.000-3.000 1,-3.000-3.000 1,-3.000-2.000-1</inkml:trace>
</inkml:ink>
</file>

<file path=ppt/ink/ink3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3"/>
    </inkml:context>
    <inkml:brush xml:id="br0">
      <inkml:brushProperty name="width" value="0.0373481027781963" units="cm"/>
      <inkml:brushProperty name="height" value="0.0373481027781963" units="cm"/>
      <inkml:brushProperty name="color" value="#00bff3"/>
      <inkml:brushProperty name="ignorePressure" value="0"/>
    </inkml:brush>
  </inkml:definitions>
  <inkml:trace contextRef="#ctx0" brushRef="#br0">83500.000 6250.000 589,'28.000'-22.000'3,"6.000"6.000"6,7.000 7.000 7,6.000 6.000 7,4.000 3.000 2,4.000 0.000-2,3.000 0.000 0,3.000 0.000-2,-2.000 3.000-2,-6.000 6.000-3,-6.000 7.000-2,-6.000 6.000-2,-7.000 4.000-2,-6.000 4.000 0,-6.000 3.000-2,-6.000 3.000 0,-6.000 1.000 0,-2.000 1.000-1,-3.000-1.000 0,-3.000 1.000 0,-6.000 2.000-1,-5.000 7.000-3,-7.000 6.000-2,-5.000 7.000-3,-9.000 0.000-1,-9.000-2.000 0,-10.000-3.000-1,-8.000-3.000-1,-6.000-4.000 0,1.000-3.000 1,-1.000-3.000 0,1.000-2.000 1,1.000-3.000 0,3.000 1.000 0,3.000-1.000 2,4.000 1.000 0,4.000-6.000 1,6.000-8.000 2,7.000-10.000 0,6.000-9.000 1,13.000-5.000 5,23.000 0.000 6,22.000 0.000 7,22.000 0.000 6,13.000-4.000 2,7.000-5.000-5,6.000-7.000-5,7.000-5.000-5,0.000-3.000-6,-2.000 4.000-7,-3.000 3.000-6,-3.000 3.000-8,-4.000 3.000-7,-3.000 3.000-7,-3.000 3.000-8,-2.000 4.000-7,-6.000 2.000-3,-6.000 4.000 2,-6.000 3.000 3,-6.000 3.000 3</inkml:trace>
</inkml:ink>
</file>

<file path=ppt/ink/ink3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5"/>
    </inkml:context>
    <inkml:brush xml:id="br0">
      <inkml:brushProperty name="width" value="0.0384432412683964" units="cm"/>
      <inkml:brushProperty name="height" value="0.0384432412683964" units="cm"/>
      <inkml:brushProperty name="color" value="#00bff3"/>
      <inkml:brushProperty name="ignorePressure" value="0"/>
    </inkml:brush>
  </inkml:definitions>
  <inkml:trace contextRef="#ctx0" brushRef="#br0">87800.000 5350.000 572,'-24.000'-16.000'44,"4.000"19.000"5,3.000 19.000 3,3.000 19.000 5,1.000 10.000-3,1.000 4.000-9,-1.000 3.000-8,1.000 3.000-9,1.000 1.000-6,3.000 1.000-6,3.000-1.000-4,4.000 1.000-5,-3.000 4.000-4,-5.000 9.000-2,-7.000 10.000-2,-5.000 10.000-2,-3.000 0.000-4,4.000-5.000-4,3.000-7.000-6,3.000-5.000-5,1.000-6.000-5,1.000-3.000-6,-1.000-3.000-6,1.000-2.000-5</inkml:trace>
</inkml:ink>
</file>

<file path=ppt/ink/ink3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5"/>
    </inkml:context>
    <inkml:brush xml:id="br0">
      <inkml:brushProperty name="width" value="0.032218299806118" units="cm"/>
      <inkml:brushProperty name="height" value="0.032218299806118" units="cm"/>
      <inkml:brushProperty name="color" value="#00bff3"/>
      <inkml:brushProperty name="ignorePressure" value="0"/>
    </inkml:brush>
  </inkml:definitions>
  <inkml:trace contextRef="#ctx0" brushRef="#br0">87550.000 6100.000 682,'25.000'-47.000'5,"0.000"6.000"6,0.000 7.000 7,0.000 6.000 6,1.000 6.000 3,4.000 6.000 2,3.000 7.000 0,3.000 6.000 1,3.000 3.000-2,3.000 0.000-2,3.000 0.000-4,4.000 0.000-3,1.000 0.000-3,0.000 0.000-3,0.000 0.000-3,0.000 0.000-3,-2.000 0.000-4,-3.000 0.000-4,-3.000 0.000-6,-2.000 0.000-4,-5.000 1.000-5,-2.000 4.000-5,-3.000 3.000-5,-3.000 3.000-5</inkml:trace>
</inkml:ink>
</file>

<file path=ppt/ink/ink3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5"/>
    </inkml:context>
    <inkml:brush xml:id="br0">
      <inkml:brushProperty name="width" value="0.0474731884896755" units="cm"/>
      <inkml:brushProperty name="height" value="0.0474731884896755" units="cm"/>
      <inkml:brushProperty name="color" value="#00bff3"/>
      <inkml:brushProperty name="ignorePressure" value="0"/>
    </inkml:brush>
  </inkml:definitions>
  <inkml:trace contextRef="#ctx0" brushRef="#br0">88750.000 4850.000 463,'1.000'-71.000'2,"4.000"10.000"2,3.000 10.000 5,3.000 9.000 2,1.000 13.000 9,1.000 20.000 16,-1.000 18.000 15,1.000 20.000 16,-3.000 11.000 1,-2.000 7.000-12,-3.000 6.000-11,-3.000 7.000-12,-4.000 8.000-7,-3.000 14.000-4,-3.000 11.000-4,-2.000 14.000-4,-5.000 10.000-3,-2.000 9.000-2,-3.000 10.000-2,-3.000 10.000-3,-2.000 7.000-1,0.000 6.000 2,0.000 7.000 1,0.000 6.000 0,-2.000 1.000-3,-3.000-3.000-8,-3.000-3.000-9,-2.000-2.000-9,-1.000-6.000-6,3.000-6.000-4,3.000-6.000-5,4.000-6.000-5,2.000-7.000-2,4.000-6.000-2,3.000-6.000-1,3.000-6.000-3,1.000-9.000 3,1.000-8.000 5,-1.000-10.000 6,1.000-9.000 5,-1.000-13.000 6,1.000-16.000 3,-1.000-15.000 6,1.000-15.000 3</inkml:trace>
</inkml:ink>
</file>

<file path=ppt/ink/ink3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5"/>
    </inkml:context>
    <inkml:brush xml:id="br0">
      <inkml:brushProperty name="width" value="0.0349567607045174" units="cm"/>
      <inkml:brushProperty name="height" value="0.0349567607045174" units="cm"/>
      <inkml:brushProperty name="color" value="#00bff3"/>
      <inkml:brushProperty name="ignorePressure" value="0"/>
    </inkml:brush>
  </inkml:definitions>
  <inkml:trace contextRef="#ctx0" brushRef="#br0">88950.000 6350.000 629,'26.000'-30.000'3,"4.000"-9.000"5,3.000-10.000 6,3.000-8.000 5,3.000 0.000 5,3.000 14.000 4,3.000 11.000 5,4.000 14.000 5,2.000 7.000-1,4.000 3.000-4,3.000 3.000-4,3.000 4.000-3,-4.000 5.000-5,-8.000 10.000-4,-10.000 10.000-4,-9.000 9.000-4,-9.000 9.000-3,-5.000 9.000 0,-7.000 10.000-3,-5.000 10.000 0,-8.000 5.000-3,-5.000 4.000-1,-7.000 3.000-2,-5.000 3.000-3,-8.000-4.000-1,-5.000-8.000-1,-7.000-10.000-1,-5.000-9.000-2,0.000-9.000 2,10.000-5.000 2,10.000-7.000 2,9.000-5.000 4,10.000-6.000 2,14.000-3.000 4,11.000-3.000 5,14.000-2.000 4,8.000-8.000-2,7.000-8.000-4,6.000-10.000-6,7.000-9.000-6,2.000-5.000-6,1.000 0.000-7,-1.000 0.000-7,1.000 0.000-6,-3.000 3.000-5,-2.000 6.000-4,-3.000 7.000-2,-3.000 6.000-3,-6.000 1.000-1,-5.000-3.000 4,-7.000-3.000 2,-5.000-2.000 3</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8"/>
    </inkml:context>
    <inkml:brush xml:id="br0">
      <inkml:brushProperty name="width" value="0.07302" units="cm"/>
      <inkml:brushProperty name="height" value="0.07302" units="cm"/>
      <inkml:brushProperty name="color" value="#00bff3"/>
    </inkml:brush>
  </inkml:definitions>
  <inkml:trace contextRef="#ctx0" brushRef="#br0">19500.000 15466.000,'31.000'-16.000,"-23.000"16.000,0.000 0.000,47.000 47.000,0.000 0.000,31.000 31.000,0.000 1.000,32.000 38.000,0.000 1.000,15.000 7.000,0.000 1.000,-31.000-32.000,0.000 0.000,-70.000-55.000,-1.000 0.000,-15.000-15.000</inkml:trace>
</inkml:ink>
</file>

<file path=ppt/ink/ink3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6"/>
    </inkml:context>
    <inkml:brush xml:id="br0">
      <inkml:brushProperty name="width" value="0.0431323610246181" units="cm"/>
      <inkml:brushProperty name="height" value="0.0431323610246181" units="cm"/>
      <inkml:brushProperty name="color" value="#00bff3"/>
      <inkml:brushProperty name="ignorePressure" value="0"/>
    </inkml:brush>
  </inkml:definitions>
  <inkml:trace contextRef="#ctx0" brushRef="#br0">93750.000 5000.000 510,'-22.000'-19.000'77,"6.000"13.000"-10,7.000 12.000-8,6.000 13.000-9,3.000 10.000-8,0.000 10.000-5,0.000 10.000-5,0.000 9.000-6,-2.000 9.000-3,-3.000 9.000-3,-3.000 10.000-3,-2.000 10.000-2,-5.000 2.000-3,-2.000-3.000-5,-3.000-3.000-2,-3.000-2.000-4,-2.000 5.000-4,0.000 16.000-4,0.000 15.000-3,0.000 17.000-4,-2.000-1.000-6,-3.000-16.000-10,-3.000-15.000-10,-2.000-15.000-9,0.000-17.000-4,7.000-15.000 2,6.000-15.000 3,7.000-16.000 2,4.000-16.000 4,3.000-16.000 2,3.000-15.000 4,4.000-15.000 4,1.000-7.000 4,0.000 3.000 6,0.000 3.000 7,0.000 4.000 5</inkml:trace>
</inkml:ink>
</file>

<file path=ppt/ink/ink3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6"/>
    </inkml:context>
    <inkml:brush xml:id="br0">
      <inkml:brushProperty name="width" value="0.0312114618718624" units="cm"/>
      <inkml:brushProperty name="height" value="0.0312114618718624" units="cm"/>
      <inkml:brushProperty name="color" value="#00bff3"/>
      <inkml:brushProperty name="ignorePressure" value="0"/>
    </inkml:brush>
  </inkml:definitions>
  <inkml:trace contextRef="#ctx0" brushRef="#br0">93450.000 6100.000 704,'46.000'-91.000'0,"-5.000"19.000"0,-7.000 19.000 0,-5.000 19.000 0,-3.000 10.000 7,4.000 4.000 14,3.000 3.000 14,3.000 3.000 14,3.000 1.000 3,3.000 1.000-10,3.000-1.000-9,4.000 1.000-10,1.000 1.000-7,0.000 3.000-5,0.000 3.000-5,0.000 4.000-5,-2.000 1.000-4,-3.000 0.000 1,-3.000 0.000-1,-2.000 0.000 1,-6.000-4.000-12,-6.000-5.000-22,-6.000-7.000-21,-6.000-5.000-22</inkml:trace>
</inkml:ink>
</file>

<file path=ppt/ink/ink3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7"/>
    </inkml:context>
    <inkml:brush xml:id="br0">
      <inkml:brushProperty name="width" value="0.0459883287549019" units="cm"/>
      <inkml:brushProperty name="height" value="0.0459883287549019" units="cm"/>
      <inkml:brushProperty name="color" value="#00bff3"/>
      <inkml:brushProperty name="ignorePressure" value="0"/>
    </inkml:brush>
  </inkml:definitions>
  <inkml:trace contextRef="#ctx0" brushRef="#br0">94600.000 4500.000 478,'0.000'-47.000'1,"0.000"6.000"1,0.000 7.000-2,0.000 6.000 1,0.000 13.000 11,0.000 23.000 24,0.000 22.000 23,0.000 22.000 24,0.000 12.000 4,0.000 3.000-16,0.000 3.000-17,0.000 4.000-15,-4.000 7.000-12,-5.000 13.000-6,-7.000 12.000-6,-5.000 13.000-5,-4.000 12.000-7,0.000 13.000-4,0.000 12.000-6,0.000 13.000-6,0.000 6.000-4,0.000 0.000-5,0.000 0.000-5,0.000 0.000-4,0.000-7.000-2,0.000-11.000 2,0.000-14.000 1,0.000-11.000 2,0.000-12.000-1,0.000-9.000-3,0.000-10.000-2,0.000-8.000-3,1.000-12.000-1,4.000-12.000 0,3.000-13.000 1,3.000-12.000 0</inkml:trace>
</inkml:ink>
</file>

<file path=ppt/ink/ink3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7"/>
    </inkml:context>
    <inkml:brush xml:id="br0">
      <inkml:brushProperty name="width" value="0.0445471331477165" units="cm"/>
      <inkml:brushProperty name="height" value="0.0445471331477165" units="cm"/>
      <inkml:brushProperty name="color" value="#00bff3"/>
      <inkml:brushProperty name="ignorePressure" value="0"/>
    </inkml:brush>
  </inkml:definitions>
  <inkml:trace contextRef="#ctx0" brushRef="#br0">94650.000 6100.000 493,'70.000'-113.000'21,"-9.000"26.000"1,-10.000 24.000 2,-8.000 26.000 2,-8.000 15.000 0,-2.000 6.000-1,-3.000 7.000 0,-3.000 6.000-2,-2.000 4.000-3,0.000 4.000-2,0.000 3.000-5,0.000 3.000-3,-4.000 7.000-2,-5.000 14.000-3,-7.000 11.000-2,-5.000 14.000-1,-6.000 8.000-1,-3.000 7.000-1,-3.000 6.000 2,-2.000 7.000-1,-6.000-1.000 0,-6.000-6.000 1,-6.000-6.000-1,-6.000-6.000 1,-1.000-9.000 0,7.000-8.000 1,6.000-10.000 0,7.000-9.000 2,8.000-7.000-2,14.000-3.000-2,11.000-3.000-5,14.000-2.000-2,10.000-12.000-3,9.000-19.000 0,10.000-18.000 0,10.000-19.000 0,4.000-10.000-2,0.000 1.000-2,0.000-1.000-1,0.000 1.000-3,-4.000 2.000 1,-5.000 7.000 2,-7.000 6.000 1,-5.000 7.000 3,-8.000 2.000 3,-5.000 1.000 2,-7.000-1.000 3,-5.000 1.000 3,-11.000 12.000 10,-11.000 25.000 18,-14.000 25.000 18,-11.000 25.000 17,-7.000 14.000 3,0.000 3.000-16,0.000 3.000-14,0.000 4.000-14,1.000-3.000-9,4.000-5.000-3,3.000-7.000-2,3.000-5.000-3,3.000-4.000-3,3.000 0.000 0,3.000 0.000-3,4.000 0.000 0,8.000-4.000-3,17.000-5.000-2,15.000-7.000-3,16.000-5.000-3,5.000-8.000-2,-2.000-5.000-3,-3.000-7.000-2,-3.000-5.000-3,-1.000-11.000-2,4.000-11.000-1,3.000-14.000-2,3.000-11.000 0,-1.000-11.000 0,-2.000-5.000 3,-3.000-7.000 2,-3.000-5.000 4,-4.000-8.000 2,-3.000-5.000 4,-3.000-7.000 3,-2.000-5.000 3,-6.000-3.000 4,-6.000 4.000 3,-6.000 3.000 4,-6.000 3.000 3,-6.000 6.000 2,-2.000 9.000 1,-3.000 10.000 0,-3.000 10.000 1,-4.000 7.000 1,-3.000 6.000 0,-3.000 7.000 2,-2.000 6.000 1,-8.000 4.000-3,-8.000 4.000-4,-10.000 3.000-5,-9.000 3.000-6,-13.000 7.000-1,-16.000 14.000 0,-15.000 11.000 0,-15.000 14.000 2,-11.000 13.000-7,-2.000 16.000-15,-3.000 15.000-13,-3.000 17.000-14,12.000-3.000-2,28.000-18.000 9,28.000-19.000 9,29.000-18.000 11,11.000-12.000 2,-2.000-3.000-3,-3.000-3.000-3,-3.000-2.000-3</inkml:trace>
</inkml:ink>
</file>

<file path=ppt/ink/ink3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9"/>
    </inkml:context>
    <inkml:brush xml:id="br0">
      <inkml:brushProperty name="width" value="0.047483216971159" units="cm"/>
      <inkml:brushProperty name="height" value="0.047483216971159" units="cm"/>
      <inkml:brushProperty name="color" value="#00bff3"/>
      <inkml:brushProperty name="ignorePressure" value="0"/>
    </inkml:brush>
  </inkml:definitions>
  <inkml:trace contextRef="#ctx0" brushRef="#br0">101050.000 5050.000 463,'23.000'-27.000'3,"-3.000"-3.000"7,-3.000-3.000 6,-2.000-2.000 7,-6.000-1.000 3,-6.000 3.000-2,-6.000 3.000-1,-6.000 4.000-1,-6.000 4.000-3,-2.000 6.000-2,-3.000 7.000-2,-3.000 6.000-2,-6.000 3.000-2,-5.000 0.000-1,-7.000 0.000 0,-5.000 0.000 0,-8.000 6.000 0,-5.000 13.000 0,-7.000 12.000 0,-5.000 13.000 1,-6.000 9.000-1,-3.000 6.000 1,-3.000 7.000-1,-2.000 6.000-1,2.000 6.000 0,9.000 6.000 0,10.000 7.000-2,10.000 6.000 1,7.000 3.000-1,6.000 0.000 0,7.000 0.000 2,6.000 0.000 0,6.000-4.000-2,6.000-5.000-2,7.000-7.000-5,6.000-5.000-2,7.000-9.000-3,10.000-9.000 1,10.000-10.000-1,9.000-8.000 1,10.000-11.000-1,14.000-8.000-1,11.000-10.000 0,14.000-9.000-1,8.000-10.000-1,7.000-9.000 0,6.000-10.000 0,7.000-8.000-1,4.000-11.000-1,3.000-8.000-3,3.000-10.000-3,4.000-9.000-3,-3.000-9.000-3,-5.000-5.000-3,-7.000-7.000-3,-5.000-5.000-2,-11.000-6.000 0,-11.000-3.000 4,-14.000-3.000 3,-11.000-2.000 4,-9.000 0.000 2,-3.000 7.000 2,-3.000 6.000 3,-2.000 7.000 1,-6.000 5.000 2,-6.000 7.000-1,-6.000 6.000-1,-6.000 7.000 0,-4.000 7.000 4,1.000 9.000 8,-1.000 10.000 9,1.000 10.000 9,-3.000 4.000 7,-2.000 0.000 8,-3.000 0.000 6,-3.000 0.000 7,-2.000 9.000 2,0.000 19.000-1,0.000 19.000-4,0.000 19.000-1,0.000 10.000-5,0.000 4.000-4,0.000 3.000-6,0.000 3.000-5,-4.000 6.000-5,-5.000 9.000-2,-7.000 10.000-3,-5.000 10.000-2,-3.000 4.000-3,4.000 0.000-1,3.000 0.000-2,3.000 0.000-1,-1.000 1.000-3,-2.000 4.000-4,-3.000 3.000-4,-3.000 3.000-5,-2.000-5.000-5,0.000-12.000-3,0.000-13.000-4,0.000-12.000-4,1.000-10.000-3,4.000-6.000-1,3.000-6.000-1,3.000-6.000-1,1.000-12.000-5,1.000-15.000-6,-1.000-15.000-7,1.000-16.000-8,1.000-10.000 3,3.000-3.000 11,3.000-3.000 12,4.000-2.000 11,2.000-3.000 8,4.000 1.000 3,3.000-1.000 3,3.000 1.000 4</inkml:trace>
</inkml:ink>
</file>

<file path=ppt/ink/ink3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09"/>
    </inkml:context>
    <inkml:brush xml:id="br0">
      <inkml:brushProperty name="width" value="0.0344583615660667" units="cm"/>
      <inkml:brushProperty name="height" value="0.0344583615660667" units="cm"/>
      <inkml:brushProperty name="color" value="#00bff3"/>
      <inkml:brushProperty name="ignorePressure" value="0"/>
    </inkml:brush>
  </inkml:definitions>
  <inkml:trace contextRef="#ctx0" brushRef="#br0">101750.000 6050.000 638,'23.000'-72.000'-2,"-3.000"6.000"-4,-3.000 7.000-3,-2.000 6.000-5,0.000 3.000 1,7.000 0.000 5,6.000 0.000 5,7.000 0.000 5,4.000 0.000 7,3.000 0.000 11,3.000 0.000 11,4.000 0.000 11,1.000 3.000 3,0.000 6.000-5,0.000 7.000-5,0.000 6.000-4,1.000 4.000-4,4.000 4.000 0,3.000 3.000-1,3.000 3.000-2,-1.000 1.000-2,-2.000 1.000-5,-3.000-1.000-6,-3.000 1.000-5,-2.000 1.000-4,0.000 3.000-7,0.000 3.000-5,0.000 4.000-5,-2.000 1.000-12,-3.000 0.000-18,-3.000 0.000-18,-2.000 0.000-18</inkml:trace>
</inkml:ink>
</file>

<file path=ppt/ink/ink3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10"/>
    </inkml:context>
    <inkml:brush xml:id="br0">
      <inkml:brushProperty name="width" value="0.0490300953388214" units="cm"/>
      <inkml:brushProperty name="height" value="0.0490300953388214" units="cm"/>
      <inkml:brushProperty name="color" value="#00bff3"/>
      <inkml:brushProperty name="ignorePressure" value="0"/>
    </inkml:brush>
  </inkml:definitions>
  <inkml:trace contextRef="#ctx0" brushRef="#br0">103300.000 3950.000 448,'0.000'-52.000'1,"0.000"-3.000"2,0.000-3.000 2,0.000-2.000 2,0.000 2.000 5,0.000 9.000 7,0.000 10.000 9,0.000 10.000 7,1.000 11.000 5,4.000 17.000 1,3.000 15.000 2,3.000 16.000 0,-1.000 13.000-2,-2.000 14.000-5,-3.000 11.000-5,-3.000 14.000-5,-6.000 10.000-4,-5.000 9.000-2,-7.000 10.000-2,-5.000 10.000-2,-4.000 7.000-3,0.000 6.000-1,0.000 7.000-1,0.000 6.000-2,-2.000 10.000-1,-3.000 17.000-3,-3.000 15.000-1,-2.000 16.000-1,-1.000 4.000-4,3.000-6.000-3,3.000-6.000-4,4.000-6.000-4,2.000-6.000-1,4.000-2.000-1,3.000-3.000 0,3.000-3.000-1,1.000-6.000-3,1.000-5.000-5,-1.000-7.000-6,1.000-5.000-5,1.000-11.000-2,3.000-11.000 1,3.000-14.000 0,4.000-11.000 2,1.000-14.000 1,0.000-11.000 4,0.000-14.000 2,0.000-11.000 4</inkml:trace>
</inkml:ink>
</file>

<file path=ppt/ink/ink3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10"/>
    </inkml:context>
    <inkml:brush xml:id="br0">
      <inkml:brushProperty name="width" value="0.0423466302454472" units="cm"/>
      <inkml:brushProperty name="height" value="0.0423466302454472" units="cm"/>
      <inkml:brushProperty name="color" value="#00bff3"/>
      <inkml:brushProperty name="ignorePressure" value="0"/>
    </inkml:brush>
  </inkml:definitions>
  <inkml:trace contextRef="#ctx0" brushRef="#br0">104400.000 4950.000 519,'37.000'-15.000'12,"-24.000"23.000"24,-26.000 22.000 25,-24.000 22.000 24,-17.000 13.000 2,-5.000 7.000-19,-7.000 6.000-20,-5.000 7.000-18,-4.000 2.000-13,0.000 1.000-2,0.000-1.000-5,0.000 1.000-3,4.000-6.000-3,10.000-8.000-3,10.000-10.000-4,9.000-9.000-2,4.000-7.000-2,1.000-3.000-2,-1.000-3.000-1,1.000-2.000-1,19.000-8.000-2,42.000-8.000 1,40.000-10.000 0,41.000-9.000 1,16.000-7.000 0,-5.000-3.000 1,-7.000-3.000 3,-5.000-2.000 1,-8.000-3.000 1,-5.000 1.000-1,-7.000-1.000-1,-5.000 1.000 0,-8.000 1.000-1,-5.000 3.000-3,-7.000 3.000-1,-5.000 4.000-2,-8.000-3.000-9,-5.000-5.000-15,-7.000-7.000-15,-5.000-5.000-16</inkml:trace>
</inkml:ink>
</file>

<file path=ppt/ink/ink3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10"/>
    </inkml:context>
    <inkml:brush xml:id="br0">
      <inkml:brushProperty name="width" value="0.0415201559662819" units="cm"/>
      <inkml:brushProperty name="height" value="0.0415201559662819" units="cm"/>
      <inkml:brushProperty name="color" value="#00bff3"/>
      <inkml:brushProperty name="ignorePressure" value="0"/>
    </inkml:brush>
  </inkml:definitions>
  <inkml:trace contextRef="#ctx0" brushRef="#br0">104550.000 5250.000 529,'-44.000'-25.000'6,"13.000"0.000"11,12.000 0.000 12,13.000 0.000 11,6.000 6.000 6,0.000 13.000 0,0.000 12.000-1,0.000 13.000 0,0.000 13.000-3,0.000 17.000-5,0.000 15.000-7,0.000 16.000-6,-2.000 15.000-4,-3.000 16.000-4,-3.000 15.000-4,-2.000 17.000-4,-5.000 8.000-3,-2.000 4.000-3,-3.000 3.000-2,-3.000 3.000-2,-6.000 1.000-8,-5.000 1.000-14,-7.000-1.000-14,-5.000 1.000-12,0.000-17.000-10,10.000-30.000-3,10.000-32.000-3,9.000-30.000-4</inkml:trace>
</inkml:ink>
</file>

<file path=ppt/ink/ink3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19"/>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66850.000 18400.000 999,'73.000'-86.000'0,"-3.000"28.000"-3,-3.000 28.000-2,-2.000 29.000-1,-9.000 13.000-6,-12.000 1.000-9,-13.000-1.000-8,-12.000 1.000-9</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8"/>
    </inkml:context>
    <inkml:brush xml:id="br0">
      <inkml:brushProperty name="width" value="0.07302" units="cm"/>
      <inkml:brushProperty name="height" value="0.07302" units="cm"/>
      <inkml:brushProperty name="color" value="#00bff3"/>
    </inkml:brush>
  </inkml:definitions>
  <inkml:trace contextRef="#ctx0" brushRef="#br0">16894.000 9319.000,'-15.000'-15.000,"-17.000"-1.000,1.000 0.000,23.000 8.000,0.000 1.000,8.000-9.000,0.000 0.000,31.000-15.000,1.000 0.000,46.000-1.000,1.000 1.000,-1.000 47.000,1.000-1.000,-48.000 56.000,1.000-1.000,-32.000 16.000,0.000 1.000,-47.000-1.000,-1.000 0.000,1.000-8.000,0.000 0.000,16.000-38.000,-1.000-1.000,17.000-39.000,-1.000 0.000,32.000-94.000,-1.000 0.000,1.000 62.000</inkml:trace>
</inkml:ink>
</file>

<file path=ppt/ink/ink3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21"/>
    </inkml:context>
    <inkml:brush xml:id="br0">
      <inkml:brushProperty name="width" value="0.0491919107735157" units="cm"/>
      <inkml:brushProperty name="height" value="0.0491919107735157" units="cm"/>
      <inkml:brushProperty name="color" value="#fed406"/>
      <inkml:brushProperty name="ignorePressure" value="0"/>
    </inkml:brush>
  </inkml:definitions>
  <inkml:trace contextRef="#ctx0" brushRef="#br0">39700.000 26050.000 447,'0.000'-50.000'0,"0.000"0.000"0,0.000 0.000 0,0.000 0.000 0,0.000 0.000-1,0.000 0.000-5,0.000 0.000-4,0.000 0.000-4,0.000 0.000 0,0.000 0.000 2,0.000 0.000 3,0.000 0.000 2,-2.000 4.000 2,-3.000 10.000 1,-3.000 10.000 0,-2.000 9.000 1,-3.000 2.000 1,1.000-2.000 0,-1.000-3.000 2,1.000-3.000 1,-3.000 1.000 3,-2.000 6.000 5,-3.000 7.000 5,-3.000 6.000 5,2.000 6.000 9,10.000 6.000 11,10.000 7.000 11,9.000 6.000 11,9.000 3.000 1,9.000 0.000-12,10.000 0.000-11,10.000 0.000-11,7.000-4.000-8,6.000-5.000-1,7.000-7.000-4,6.000-5.000-2,9.000-4.000-2,13.000 0.000-1,12.000 0.000-2,13.000 0.000-1,4.000 0.000-1,-3.000 0.000-1,-3.000 0.000 1,-2.000 0.000-1,0.000 0.000 0,7.000 0.000-1,6.000 0.000 0,7.000 0.000 0,2.000 0.000-1,1.000 0.000 0,-1.000 0.000 0,1.000 0.000 0,-3.000 1.000 0,-2.000 4.000-1,-3.000 3.000-1,-3.000 3.000-1,-2.000-1.000 1,0.000-2.000-1,0.000-3.000 2,0.000-3.000-1,-4.000 1.000 1,-5.000 6.000 0,-7.000 7.000 1,-5.000 6.000 0,-6.000 1.000-1,-3.000-3.000 1,-3.000-3.000-1,-2.000-2.000 1,-8.000-3.000-2,-8.000 1.000-2,-10.000-1.000-2,-9.000 1.000-2,-1.000 1.000 0,10.000 3.000 3,10.000 3.000 2,9.000 4.000 2,7.000-3.000 2,7.000-5.000 0,6.000-7.000 0,7.000-5.000-1,4.000-4.000 1,3.000 0.000-1,3.000 0.000 0,4.000 0.000 0,2.000 0.000-1,4.000 0.000-1,3.000 0.000 0,3.000 0.000-1,1.000-2.000 1,1.000-3.000-1,-1.000-3.000 0,1.000-2.000 0,2.000-3.000-1,7.000 1.000 1,6.000-1.000 0,7.000 1.000 0,0.000 1.000 0,-2.000 3.000-1,-3.000 3.000 1,-3.000 4.000 0,-7.000 1.000 0,-9.000 0.000 1,-10.000 0.000-1,-8.000 0.000 1,-8.000 3.000-1,-2.000 6.000 1,-3.000 7.000 0,-3.000 6.000 0,-2.000 1.000 1,0.000-3.000-1,0.000-3.000 1,0.000-2.000 1,0.000-5.000-1,0.000-2.000 0,0.000-3.000 0,0.000-3.000 0,0.000-2.000-1,0.000 0.000 0,0.000 0.000-1,0.000 0.000 0,1.000 0.000-1,4.000 0.000 0,3.000 0.000 0,3.000 0.000-1,-2.000 0.000 0,-6.000 0.000 0,-6.000 0.000 1,-6.000 0.000 0,-7.000-2.000 0,-6.000-3.000 0,-6.000-3.000 0,-6.000-2.000 0,-2.000-1.000 0,3.000 3.000 1,3.000 3.000 0,4.000 4.000 0,1.000 1.000 1,0.000 0.000 0,0.000 0.000 1,0.000 0.000 0,3.000-4.000 0,6.000-5.000 0,7.000-7.000-1,6.000-5.000 0,1.000-1.000 0,-3.000 6.000 1,-3.000 7.000-1,-2.000 6.000 1,-3.000 1.000-1,1.000-3.000 1,-1.000-3.000-1,1.000-2.000-1,-1.000-1.000 1,1.000 3.000-1,-1.000 3.000 0,1.000 4.000-1,1.000 1.000 1,3.000 0.000-1,3.000 0.000 1,4.000 0.000-1,2.000 0.000 1,4.000 0.000-1,3.000 0.000 1,3.000 0.000 0,1.000 0.000-1,1.000 0.000 1,-1.000 0.000 0,1.000 0.000 0,-3.000-2.000 0,-2.000-3.000 0,-3.000-3.000 0,-3.000-2.000 1,-4.000-1.000-1,-3.000 3.000 1,-3.000 3.000-1,-2.000 4.000 0,-1.000 1.000 0,3.000 0.000 0,3.000 0.000 1,4.000 0.000-1,-3.000 0.000 0,-5.000 0.000 0,-7.000 0.000-1,-5.000 0.000 0,-4.000 0.000 0,0.000 0.000 0,0.000 0.000 1,0.000 0.000-1,-2.000 0.000 1,-3.000 0.000-1,-3.000 0.000 1,-2.000 0.000-1,-1.000 0.000 1,3.000 0.000 0,3.000 0.000 1,4.000 0.000 1,2.000 0.000 0,4.000 0.000-1,3.000 0.000 0,3.000 0.000-2,-1.000 0.000 0,-2.000 0.000 0,-3.000 0.000-1,-3.000 0.000 0,1.000 0.000 0,6.000 0.000 0,7.000 0.000 0,6.000 0.000 1,3.000 0.000 0,0.000 0.000 0,0.000 0.000 1,0.000 0.000-1,1.000 0.000 0,4.000 0.000 1,3.000 0.000 0,3.000 0.000 0,-2.000-2.000 1,-6.000-3.000 1,-6.000-3.000 1,-6.000-2.000 0,-2.000-1.000 1,3.000 3.000-1,3.000 3.000-1,4.000 4.000-1,-1.000 1.000 0,-3.000 0.000 1,-3.000 0.000-1,-2.000 0.000 1,0.000 0.000-1,7.000 0.000 1,6.000 0.000-1,7.000 0.000-1,4.000 0.000 1,3.000 0.000-2,3.000 0.000-1,4.000 0.000-1,-3.000 0.000 0,-5.000 0.000 0,-7.000 0.000 0,-5.000 0.000-1,-8.000 0.000 1,-5.000 0.000 0,-7.000 0.000 0,-5.000 0.000 1,-3.000 0.000 0,4.000 0.000 0,3.000 0.000 1,3.000 0.000-1,6.000 0.000 1,9.000 0.000 2,10.000 0.000 1,10.000 0.000 1,5.000-2.000 1,4.000-3.000-1,3.000-3.000-1,3.000-2.000 0,-1.000-1.000 0,-2.000 3.000-1,-3.000 3.000 1,-3.000 4.000-1,-1.000-1.000 1,4.000-3.000-2,3.000-3.000 1,3.000-2.000 0,1.000-1.000-2,1.000 3.000-1,-1.000 3.000-1,1.000 4.000-2,-3.000 1.000-1,-2.000 0.000 0,-3.000 0.000 1,-3.000 0.000-1,-4.000 0.000 1,-3.000 0.000 1,-3.000 0.000 2,-2.000 0.000 1,-5.000 3.000 0,-2.000 6.000 1,-3.000 7.000 1,-3.000 6.000 0,4.000-1.000 0,13.000-5.000 1,12.000-7.000 0,13.000-5.000-1,7.000-4.000 1,4.000 0.000-1,3.000 0.000-1,3.000 0.000-1,-1.000-2.000-1,-2.000-3.000 1,-3.000-3.000 1,-3.000-2.000 0,1.000-3.000-1,6.000 1.000 1,7.000-1.000-1,6.000 1.000 0,-2.000-1.000 0,-9.000 1.000 1,-10.000-1.000-1,-8.000 1.000 0,-4.000 1.000 0,3.000 3.000 1,3.000 3.000-1,4.000 4.000 0,-4.000 1.000 0,-9.000 0.000 0,-10.000 0.000 0,-8.000 0.000 1,-8.000 0.000 0,-2.000 0.000-1,-3.000 0.000 1,-3.000 0.000 0,-4.000 0.000 0,-3.000 0.000 0,-3.000 0.000 0,-2.000 0.000 0,-1.000 0.000 0,3.000 0.000 0,3.000 0.000 0,4.000 0.000 0,1.000 0.000 0,0.000 0.000 0,0.000 0.000 0,0.000 0.000 0,1.000 1.000 1,4.000 4.000 0,3.000 3.000 0,3.000 3.000 2,-1.000-1.000-1,-2.000-2.000 0,-3.000-3.000 0,-3.000-3.000-1,-4.000-1.000 0,-3.000 4.000 0,-3.000 3.000 0,-2.000 3.000-1,-1.000-1.000 0,3.000-2.000-1,3.000-3.000-1,4.000-3.000 0,-1.000-2.000-1,-3.000 0.000 1,-3.000 0.000-1,-2.000 0.000 1,-5.000 0.000 0,-2.000 0.000-1,-3.000 0.000 1,-3.000 0.000 1,-7.000-2.000-1,-9.000-3.000 1,-10.000-3.000 0,-8.000-2.000 0,-15.000-3.000-7,-19.000 1.000-15,-18.000-1.000-16,-19.000 1.000-15,-10.000-1.000-9,1.000 1.000-1,-1.000-1.000-1,1.000 1.000-2</inkml:trace>
</inkml:ink>
</file>

<file path=ppt/ink/ink3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28"/>
    </inkml:context>
    <inkml:brush xml:id="br0">
      <inkml:brushProperty name="width" value="0.0567502304911613" units="cm"/>
      <inkml:brushProperty name="height" value="0.0567502304911613" units="cm"/>
      <inkml:brushProperty name="color" value="#f2395b"/>
      <inkml:brushProperty name="ignorePressure" value="0"/>
    </inkml:brush>
  </inkml:definitions>
  <inkml:trace contextRef="#ctx0" brushRef="#br0">74500.000 8650.000 387,'0.000'-50.000'3,"0.000"0.000"7,0.000 0.000 5,0.000 0.000 7,3.000 4.000 4,6.000 10.000 5,7.000 10.000 4,6.000 9.000 5,-1.000 12.000 1,-5.000 16.000 1,-7.000 15.000 0,-5.000 17.000 1,-4.000 7.000-3,0.000 0.000-6,0.000 0.000-5,0.000 0.000-6,0.000 1.000-3,0.000 4.000-2,0.000 3.000-2,0.000 3.000-2,-2.000 4.000-2,-3.000 7.000-1,-3.000 6.000-2,-2.000 7.000-3,-3.000 4.000 0,1.000 3.000 0,-1.000 3.000-1,1.000 4.000 1,-3.000 1.000-2,-2.000 0.000-1,-3.000 0.000-2,-3.000 0.000-3,-6.000 6.000-1,-5.000 13.000-2,-7.000 12.000-1,-5.000 13.000-2,-4.000 9.000-1,0.000 6.000 0,0.000 7.000-2,0.000 6.000 0,1.000-1.000-1,4.000-5.000 0,3.000-7.000-1,3.000-5.000-1,3.000-12.000 0,3.000-16.000 1,3.000-15.000-1,4.000-15.000 0,2.000-14.000 1,4.000-8.000-1,3.000-10.000 1,3.000-9.000-1,1.000-23.000-7,1.000-33.000-16,-1.000-35.000-16,1.000-34.000-16,2.000-13.000-1,7.000 9.000 11,6.000 10.000 11,7.000 10.000 12</inkml:trace>
</inkml:ink>
</file>

<file path=ppt/ink/ink3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28"/>
    </inkml:context>
    <inkml:brush xml:id="br0">
      <inkml:brushProperty name="width" value="0.0398917868733406" units="cm"/>
      <inkml:brushProperty name="height" value="0.0398917868733406" units="cm"/>
      <inkml:brushProperty name="color" value="#f2395b"/>
      <inkml:brushProperty name="ignorePressure" value="0"/>
    </inkml:brush>
  </inkml:definitions>
  <inkml:trace contextRef="#ctx0" brushRef="#br0">74500.000 8400.000 551,'-7.000'-77.000'32,"-11.000"47.000"12,-14.000 47.000 12,-11.000 48.000 13,-9.000 22.000 0,-3.000 1.000-13,-3.000-1.000-12,-2.000 1.000-12,-5.000-3.000-10,-2.000-2.000-7,-3.000-3.000-7,-3.000-3.000-6,-1.000-2.000-7,4.000 0.000-4,3.000 0.000-5,3.000 0.000-4,6.000-4.000-6,9.000-5.000-8,10.000-7.000-8,10.000-5.000-7</inkml:trace>
</inkml:ink>
</file>

<file path=ppt/ink/ink3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29"/>
    </inkml:context>
    <inkml:brush xml:id="br0">
      <inkml:brushProperty name="width" value="0.0450947768986225" units="cm"/>
      <inkml:brushProperty name="height" value="0.0450947768986225" units="cm"/>
      <inkml:brushProperty name="color" value="#f2395b"/>
      <inkml:brushProperty name="ignorePressure" value="0"/>
    </inkml:brush>
  </inkml:definitions>
  <inkml:trace contextRef="#ctx0" brushRef="#br0">74700.000 8500.000 487,'73.000'6.000'25,"-3.000"13.000"4,-3.000 12.000 6,-2.000 13.000 5,-3.000 7.000 0,1.000 4.000-4,-1.000 3.000-3,1.000 3.000-4,-3.000 1.000-4,-2.000 1.000-2,-3.000-1.000-4,-3.000 1.000-2,-4.000-4.000-1,-3.000-6.000 2,-3.000-6.000 2,-2.000-6.000 2,-5.000-4.000 0,-2.000 1.000-2,-3.000-1.000-3,-3.000 1.000-1,-2.000-1.000-7,0.000 1.000-8,0.000-1.000-8,0.000 1.000-9</inkml:trace>
</inkml:ink>
</file>

<file path=ppt/ink/ink3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1"/>
    </inkml:context>
    <inkml:brush xml:id="br0">
      <inkml:brushProperty name="width" value="0.0373211205005646" units="cm"/>
      <inkml:brushProperty name="height" value="0.0373211205005646" units="cm"/>
      <inkml:brushProperty name="color" value="#f2395b"/>
      <inkml:brushProperty name="ignorePressure" value="0"/>
    </inkml:brush>
  </inkml:definitions>
  <inkml:trace contextRef="#ctx0" brushRef="#br0">28300.000 11850.000 589,'0.000'53.000'92,"0.000"6.000"-20,0.000 7.000-19,0.000 6.000-21,0.000 3.000-10,0.000 0.000 0,0.000 0.000-1,0.000 0.000 0,-4.000 3.000-3,-5.000 6.000-2,-7.000 7.000-3,-5.000 6.000-2,-4.000 4.000-4,0.000 4.000-1,0.000 3.000-3,0.000 3.000-2,-2.000 3.000-1,-3.000 3.000-3,-3.000 3.000-3,-2.000 4.000-2,0.000-4.000-2,7.000-9.000-2,6.000-10.000-3,7.000-8.000-3,2.000-14.000-1,1.000-15.000-2,-1.000-15.000-3,1.000-16.000 0,-1.000-18.000-4,1.000-18.000-5,-1.000-19.000-4,1.000-18.000-4,1.000-12.000 0,3.000-3.000 6,3.000-3.000 6,4.000-2.000 4,1.000 0.000 5,0.000 7.000 0,0.000 6.000 2,0.000 7.000 1</inkml:trace>
</inkml:ink>
</file>

<file path=ppt/ink/ink3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1"/>
    </inkml:context>
    <inkml:brush xml:id="br0">
      <inkml:brushProperty name="width" value="0.0318666957318783" units="cm"/>
      <inkml:brushProperty name="height" value="0.0318666957318783" units="cm"/>
      <inkml:brushProperty name="color" value="#f2395b"/>
      <inkml:brushProperty name="ignorePressure" value="0"/>
    </inkml:brush>
  </inkml:definitions>
  <inkml:trace contextRef="#ctx0" brushRef="#br0">28300.000 11950.000 690,'-4.000'-86.000'8,"-5.000"28.000"16,-7.000 28.000 16,-5.000 29.000 15,-6.000 18.000 3,-3.000 9.000-13,-3.000 10.000-12,-2.000 10.000-12,-5.000 4.000-8,-2.000 0.000-5,-3.000 0.000-4,-3.000 0.000-3,-1.000 0.000-7,4.000 0.000-7,3.000 0.000-7,3.000 0.000-8,3.000-2.000-4,3.000-3.000-4,3.000-3.000-2,4.000-2.000-3</inkml:trace>
</inkml:ink>
</file>

<file path=ppt/ink/ink3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1"/>
    </inkml:context>
    <inkml:brush xml:id="br0">
      <inkml:brushProperty name="width" value="0.0343375764787197" units="cm"/>
      <inkml:brushProperty name="height" value="0.0343375764787197" units="cm"/>
      <inkml:brushProperty name="color" value="#f2395b"/>
      <inkml:brushProperty name="ignorePressure" value="0"/>
    </inkml:brush>
  </inkml:definitions>
  <inkml:trace contextRef="#ctx0" brushRef="#br0">28550.000 11800.000 640,'26.000'93.000'68,"4.000"-11.000"-7,3.000-14.000-6,3.000-11.000-6,1.000-11.000-8,1.000-5.000-8,-1.000-7.000-9,1.000-5.000-8,-1.000-6.000-7,1.000-3.000-5,-1.000-3.000-7,1.000-2.000-5,-4.000-1.000-9,-6.000 3.000-12,-6.000 3.000-11,-6.000 4.000-11,-6.000 1.000-5,-2.000 0.000 1,-3.000 0.000 2,-3.000 0.000 2</inkml:trace>
</inkml:ink>
</file>

<file path=ppt/ink/ink3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2"/>
    </inkml:context>
    <inkml:brush xml:id="br0">
      <inkml:brushProperty name="width" value="0.0369560532271862" units="cm"/>
      <inkml:brushProperty name="height" value="0.0369560532271862" units="cm"/>
      <inkml:brushProperty name="color" value="#f2395b"/>
      <inkml:brushProperty name="ignorePressure" value="0"/>
    </inkml:brush>
  </inkml:definitions>
  <inkml:trace contextRef="#ctx0" brushRef="#br0">29350.000 14400.000 595,'1.000'70.000'92,"4.000"-9.000"-19,3.000-10.000-18,3.000-8.000-19,-1.000-1.000-10,-2.000 9.000-5,-3.000 10.000-3,-3.000 10.000-3,-2.000 10.000-3,0.000 13.000 1,0.000 12.000 1,0.000 13.000-1,-5.000 2.000-2,-9.000-5.000-5,-10.000-7.000-7,-8.000-5.000-4,-4.000-4.000-4,3.000 0.000-1,3.000 0.000-2,4.000 0.000 0,-1.000-4.000-1,-3.000-5.000-1,-3.000-7.000 0,-2.000-5.000 0,0.000-9.000-2,7.000-9.000-1,6.000-10.000-3,7.000-8.000-1,2.000-15.000-7,1.000-19.000-9,-1.000-18.000-11,1.000-19.000-10,1.000-10.000 1,3.000 1.000 12,3.000-1.000 12,4.000 1.000 12</inkml:trace>
</inkml:ink>
</file>

<file path=ppt/ink/ink3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2"/>
    </inkml:context>
    <inkml:brush xml:id="br0">
      <inkml:brushProperty name="width" value="0.0319602601230145" units="cm"/>
      <inkml:brushProperty name="height" value="0.0319602601230145" units="cm"/>
      <inkml:brushProperty name="color" value="#f2395b"/>
      <inkml:brushProperty name="ignorePressure" value="0"/>
    </inkml:brush>
  </inkml:definitions>
  <inkml:trace contextRef="#ctx0" brushRef="#br0">29500.000 14450.000 688,'0.000'-69.000'3,"0.000"13.000"6,0.000 12.000 7,0.000 13.000 6,-10.000 20.000 6,-18.000 28.000 8,-19.000 28.000 7,-18.000 29.000 6,-7.000 13.000-2,6.000 1.000-14,7.000-1.000-13,6.000 1.000-15,4.000-7.000-6,4.000-12.000-2,3.000-13.000-2,3.000-12.000 0,3.000-9.000-8,3.000-2.000-13,3.000-3.000-12,4.000-3.000-12</inkml:trace>
</inkml:ink>
</file>

<file path=ppt/ink/ink3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2"/>
    </inkml:context>
    <inkml:brush xml:id="br0">
      <inkml:brushProperty name="width" value="0.0411360673606396" units="cm"/>
      <inkml:brushProperty name="height" value="0.0411360673606396" units="cm"/>
      <inkml:brushProperty name="color" value="#f2395b"/>
      <inkml:brushProperty name="ignorePressure" value="0"/>
    </inkml:brush>
  </inkml:definitions>
  <inkml:trace contextRef="#ctx0" brushRef="#br0">29600.000 14150.000 534,'46.000'92.000'92,"-5.000"-16.000"-18,-7.000-15.000-19,-5.000-15.000-18,-3.000-9.000-10,4.000 1.000-1,3.000-1.000 1,3.000 1.000-1,1.000-4.000-2,1.000-6.000-1,-1.000-6.000-2,1.000-6.000-2,-3.000-2.000-7,-2.000 3.000-9,-3.000 3.000-11,-3.000 4.000-10,-9.000 2.000-15,-11.000 4.000-21,-14.000 3.000-20,-11.000 3.000-20</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9"/>
    </inkml:context>
    <inkml:brush xml:id="br0">
      <inkml:brushProperty name="width" value="0.07302" units="cm"/>
      <inkml:brushProperty name="height" value="0.07302" units="cm"/>
      <inkml:brushProperty name="color" value="#00bff3"/>
    </inkml:brush>
  </inkml:definitions>
  <inkml:trace contextRef="#ctx0" brushRef="#br0">17888.000 8681.000,'16.000'-31.000,"-16.000"47.000,0.000-1.000,-24.000 79.000,1.000 0.000,-9.000-31.000,1.000 0.000,-8.000 7.000,0.000 1.000,31.000-48.000,0.000 1.000,24.000-32.000,-1.000 0.000,-7.000 0.000,0.000 0.000,8.000-7.000</inkml:trace>
</inkml:ink>
</file>

<file path=ppt/ink/ink3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9"/>
    </inkml:context>
    <inkml:brush xml:id="br0">
      <inkml:brushProperty name="width" value="0.0344460904598236" units="cm"/>
      <inkml:brushProperty name="height" value="0.0344460904598236" units="cm"/>
      <inkml:brushProperty name="color" value="#f2395b"/>
      <inkml:brushProperty name="ignorePressure" value="0"/>
    </inkml:brush>
  </inkml:definitions>
  <inkml:trace contextRef="#ctx0" brushRef="#br0">11300.000 11600.000 638,'45.000'50.000'55,"-9.000"0.000"-10,-10.000 0.000-10,-8.000 0.000-9,-4.000 1.000-6,3.000 4.000-1,3.000 3.000 0,4.000 3.000-2,-1.000 1.000 0,-3.000 1.000 0,-3.000-1.000 0,-2.000 1.000 0,-1.000-1.000-2,3.000 1.000-1,3.000-1.000-3,4.000 1.000-2,-3.000 1.000-3,-5.000 3.000-3,-7.000 3.000-4,-5.000 4.000-3,-3.000 1.000-3,4.000 0.000-4,3.000 0.000-4,3.000 0.000-4,-1.000 0.000-2,-2.000 0.000-1,-3.000 0.000-1,-3.000 0.000-1,-2.000-4.000-2,0.000-5.000-3,0.000-7.000-3,0.000-5.000-2,-2.000-6.000-2,-3.000-3.000 1,-3.000-3.000-1,-2.000-2.000 1,-3.000-6.000 3,1.000-6.000 7,-1.000-6.000 7,1.000-6.000 8</inkml:trace>
</inkml:ink>
</file>

<file path=ppt/ink/ink3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39"/>
    </inkml:context>
    <inkml:brush xml:id="br0">
      <inkml:brushProperty name="width" value="0.0315661281347275" units="cm"/>
      <inkml:brushProperty name="height" value="0.0315661281347275" units="cm"/>
      <inkml:brushProperty name="color" value="#f2395b"/>
      <inkml:brushProperty name="ignorePressure" value="0"/>
    </inkml:brush>
  </inkml:definitions>
  <inkml:trace contextRef="#ctx0" brushRef="#br0">11000.000 13200.000 696,'46.000'28.000'82,"-5.000"6.000"-20,-7.000 7.000-17,-5.000 6.000-19,-4.000 4.000-10,0.000 4.000-1,0.000 3.000-3,0.000 3.000-1,-2.000 1.000-2,-3.000 1.000-1,-3.000-1.000-2,-2.000 1.000-1,-5.000-3.000-2,-2.000-2.000-2,-3.000-3.000-2,-3.000-3.000-2,-1.000-6.000-1,4.000-5.000 0,3.000-7.000 0,3.000-5.000 0,4.000-12.000 1,7.000-16.000 2,6.000-15.000 2,7.000-15.000 1,4.000-17.000 2,3.000-15.000 0,3.000-15.000 1,4.000-16.000 1,7.000-10.000-2,13.000-3.000-3,12.000-3.000-4,13.000-2.000-2,7.000-5.000-5,4.000-2.000-3,3.000-3.000-5,3.000-3.000-4,-10.000 10.000-1,-21.000 26.000 5,-22.000 24.000 4,-22.000 26.000 3,-11.000 12.000-4,0.000 0.000-14,0.000 0.000-14,0.000 0.000-14</inkml:trace>
</inkml:ink>
</file>

<file path=ppt/ink/ink3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44"/>
    </inkml:context>
    <inkml:brush xml:id="br0">
      <inkml:brushProperty name="width" value="0.0371791310608387" units="cm"/>
      <inkml:brushProperty name="height" value="0.0371791310608387" units="cm"/>
      <inkml:brushProperty name="color" value="#f2395b"/>
      <inkml:brushProperty name="ignorePressure" value="0"/>
    </inkml:brush>
  </inkml:definitions>
  <inkml:trace contextRef="#ctx0" brushRef="#br0">14050.000 14800.000 591,'3.000'-44.000'5,"6.000"13.000"10,7.000 12.000 10,6.000 13.000 9,3.000 13.000 3,0.000 17.000-4,0.000 15.000-4,0.000 16.000-5,-2.000 7.000-2,-3.000 1.000 0,-3.000-1.000-1,-2.000 1.000 1,-3.000-1.000-2,1.000 1.000-1,-1.000-1.000-2,1.000 1.000-1,1.000-1.000-1,3.000 1.000-3,3.000-1.000-3,4.000 1.000-1,-1.000-1.000-4,-3.000 1.000-7,-3.000-1.000-5,-2.000 1.000-6,-5.000 1.000-2,-2.000 3.000 2,-3.000 3.000 3,-3.000 4.000 2,-2.000-3.000 1,0.000-5.000 0,0.000-7.000-2,0.000-5.000-1,0.000-4.000-2,0.000 0.000-5,0.000 0.000-3,0.000 0.000-5,-2.000-4.000-2,-3.000-5.000-2,-3.000-7.000-1,-2.000-5.000-1,-3.000-4.000 0,1.000 0.000 1,-1.000 0.000 1,1.000 0.000 2,-3.000-4.000 2,-2.000-5.000 4,-3.000-7.000 3,-3.000-5.000 5</inkml:trace>
</inkml:ink>
</file>

<file path=ppt/ink/ink3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45"/>
    </inkml:context>
    <inkml:brush xml:id="br0">
      <inkml:brushProperty name="width" value="0.0364885963499546" units="cm"/>
      <inkml:brushProperty name="height" value="0.0364885963499546" units="cm"/>
      <inkml:brushProperty name="color" value="#f2395b"/>
      <inkml:brushProperty name="ignorePressure" value="0"/>
    </inkml:brush>
  </inkml:definitions>
  <inkml:trace contextRef="#ctx0" brushRef="#br0">13800.000 16300.000 602,'46.000'48.000'83,"-5.000"-3.000"-18,-7.000-3.000-17,-5.000-2.000-18,-6.000-3.000-9,-3.000 1.000-2,-3.000-1.000-1,-2.000 1.000-1,-3.000 1.000-1,1.000 3.000-1,-1.000 3.000 1,1.000 4.000-1,-3.000 2.000-2,-2.000 4.000-3,-3.000 3.000-3,-3.000 3.000-3,7.000-16.000-3,19.000-34.000-3,19.000-35.000-1,19.000-33.000-2,13.000-28.000-1,10.000-18.000 3,10.000-19.000 2,9.000-18.000 1,4.000-10.000-2,1.000 0.000-8,-1.000 0.000-8,1.000 0.000-7,-10.000 14.000-11,-19.000 28.000-13,-18.000 28.000-13,-19.000 29.000-14</inkml:trace>
</inkml:ink>
</file>

<file path=ppt/ink/ink3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47"/>
    </inkml:context>
    <inkml:brush xml:id="br0">
      <inkml:brushProperty name="width" value="0.0358073450624943" units="cm"/>
      <inkml:brushProperty name="height" value="0.0358073450624943" units="cm"/>
      <inkml:brushProperty name="color" value="#f2395b"/>
      <inkml:brushProperty name="ignorePressure" value="0"/>
    </inkml:brush>
  </inkml:definitions>
  <inkml:trace contextRef="#ctx0" brushRef="#br0">82050.000 8750.000 614,'-21.000'-36.000'4,"10.000"28.000"10,10.000 28.000 9,9.000 29.000 8,6.000 16.000 4,3.000 7.000-1,3.000 6.000-3,4.000 7.000-1,1.000 0.000-4,0.000-2.000-2,0.000-3.000-3,0.000-3.000-4,-2.000-2.000-2,-3.000 0.000-2,-3.000 0.000-1,-2.000 0.000-1,-5.000 0.000-2,-2.000 0.000 0,-3.000 0.000-2,-3.000 0.000-1,-2.000 1.000 0,0.000 4.000-3,0.000 3.000 0,0.000 3.000-2,0.000 3.000 0,0.000 3.000-3,0.000 3.000 0,0.000 4.000-2,-4.000 1.000-2,-5.000 0.000-2,-7.000 0.000-2,-5.000 0.000-3,-3.000-2.000-1,4.000-3.000-2,3.000-3.000-1,3.000-2.000-1,3.000-9.000 0,3.000-12.000 1,3.000-13.000 2,4.000-12.000 1,-4.000-9.000-5,-9.000-2.000-9,-10.000-3.000-11,-8.000-3.000-10,-4.000-6.000 0,3.000-5.000 6,3.000-7.000 8,4.000-5.000 8,2.000-8.000 5,4.000-5.000 5,3.000-7.000 5,3.000-5.000 5</inkml:trace>
</inkml:ink>
</file>

<file path=ppt/ink/ink3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48"/>
    </inkml:context>
    <inkml:brush xml:id="br0">
      <inkml:brushProperty name="width" value="0.0357539281249046" units="cm"/>
      <inkml:brushProperty name="height" value="0.0357539281249046" units="cm"/>
      <inkml:brushProperty name="color" value="#f2395b"/>
      <inkml:brushProperty name="ignorePressure" value="0"/>
    </inkml:brush>
  </inkml:definitions>
  <inkml:trace contextRef="#ctx0" brushRef="#br0">81300.000 10950.000 615,'-21.000'-61.000'-12,"10.000"28.000"15,10.000 28.000 15,9.000 29.000 16,6.000 15.000 5,3.000 3.000-4,3.000 3.000-5,4.000 4.000-3,1.000 2.000-4,0.000 4.000-1,0.000 3.000-1,0.000 3.000-2,0.000 3.000-1,0.000 3.000-2,0.000 3.000-2,0.000 4.000-2,-2.000 1.000 0,-3.000 0.000-1,-3.000 0.000 0,-2.000 0.000-1,-3.000 0.000-1,1.000 0.000-3,-1.000 0.000-1,1.000 0.000-3,-3.000-4.000-3,-2.000-5.000 0,-3.000-7.000-2,-3.000-5.000-1,1.000-8.000 0,6.000-5.000 1,7.000-7.000 0,6.000-5.000 2,7.000-14.000 0,10.000-18.000 1,10.000-19.000 1,9.000-18.000 1,12.000-20.000 0,16.000-18.000-1,15.000-19.000-2,17.000-18.000-1,14.000-20.000-2,17.000-18.000-1,15.000-19.000-2,16.000-18.000-1,7.000-6.000-5,1.000 10.000-9,-1.000 10.000-7,1.000 9.000-8,-15.000 17.000-7,-28.000 25.000-5,-28.000 25.000-5,-27.000 25.000-5</inkml:trace>
</inkml:ink>
</file>

<file path=ppt/ink/ink3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49"/>
    </inkml:context>
    <inkml:brush xml:id="br0">
      <inkml:brushProperty name="width" value="0.0415411815047264" units="cm"/>
      <inkml:brushProperty name="height" value="0.0415411815047264" units="cm"/>
      <inkml:brushProperty name="color" value="#f2395b"/>
      <inkml:brushProperty name="ignorePressure" value="0"/>
    </inkml:brush>
  </inkml:definitions>
  <inkml:trace contextRef="#ctx0" brushRef="#br0">101900.000 8500.000 529,'23.000'46.000'95,"-3.000"-5.000"-22,-3.000-7.000-22,-2.000-5.000-22,-3.000 0.000-11,1.000 10.000-1,-1.000 10.000 0,1.000 9.000 0,-1.000 7.000 0,1.000 7.000 0,-1.000 6.000 1,1.000 7.000-1,1.000-1.000 1,3.000-6.000-3,3.000-6.000 0,4.000-6.000-3,2.000 2.000-1,4.000 14.000-4,3.000 11.000-2,3.000 14.000-4,3.000 0.000-2,3.000-8.000-3,3.000-10.000-3,4.000-9.000-3,-3.000-4.000-1,-5.000 4.000 1,-7.000 3.000 3,-5.000 3.000 1,-8.000 1.000 1,-5.000 1.000 0,-7.000-1.000 2,-5.000 1.000-1,-4.000-1.000 2,0.000 1.000-1,0.000-1.000 1,0.000 1.000-1,-2.000 1.000 1,-3.000 3.000-1,-3.000 3.000 0,-2.000 4.000-1,-1.000-4.000 0,3.000-9.000 0,3.000-10.000 1,4.000-8.000 0,-1.000-8.000-2,-3.000-2.000-4,-3.000-3.000-5,-2.000-3.000-5,-3.000-4.000-1,1.000-3.000 1,-1.000-3.000 1,1.000-2.000 1,-3.000-8.000-6,-2.000-8.000-13,-3.000-10.000-12,-3.000-9.000-12</inkml:trace>
</inkml:ink>
</file>

<file path=ppt/ink/ink3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5:50"/>
    </inkml:context>
    <inkml:brush xml:id="br0">
      <inkml:brushProperty name="width" value="0.0414381362497807" units="cm"/>
      <inkml:brushProperty name="height" value="0.0414381362497807" units="cm"/>
      <inkml:brushProperty name="color" value="#f2395b"/>
      <inkml:brushProperty name="ignorePressure" value="0"/>
    </inkml:brush>
  </inkml:definitions>
  <inkml:trace contextRef="#ctx0" brushRef="#br0">101350.000 11450.000 530,'28.000'-16.000'7,"6.000"19.000"13,7.000 19.000 13,6.000 19.000 13,-1.000 10.000 4,-5.000 4.000-9,-7.000 3.000-6,-5.000 3.000-9,-6.000 3.000-4,-3.000 3.000-2,-3.000 3.000-3,-2.000 4.000-1,-3.000-3.000-3,1.000-5.000 0,-1.000-7.000-2,1.000-5.000-1,-1.000-1.000-2,1.000 6.000 1,-1.000 7.000-2,1.000 6.000 0,-3.000-2.000-1,-2.000-9.000-1,-3.000-10.000-2,-3.000-8.000 0,1.000-8.000-2,6.000-2.000-1,7.000-3.000 0,6.000-3.000-1,13.000-13.000 2,23.000-22.000 2,22.000-22.000 3,22.000-21.000 3,10.000-15.000 0,1.000-6.000-2,-1.000-6.000-3,1.000-6.000-2,2.000-7.000-2,7.000-6.000-4,6.000-6.000-4,7.000-6.000-3,0.000-6.000-5,-2.000-2.000-5,-3.000-3.000-7,-3.000-3.000-5,-2.000-6.000-6,0.000-5.000-5,0.000-7.000-4,0.000-5.000-5,-11.000 11.000-1,-22.000 32.000 6,-22.000 31.000 5,-21.000 32.000 4</inkml:trace>
</inkml:ink>
</file>

<file path=ppt/ink/ink3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04"/>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87000.000 16250.000 999,'-19.000'-22.000'-86,"13.000"6.000"22,12.000 7.000 22,13.000 6.000 21</inkml:trace>
</inkml:ink>
</file>

<file path=ppt/ink/ink3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08"/>
    </inkml:context>
    <inkml:brush xml:id="br0">
      <inkml:brushProperty name="width" value="0.0342656746506691" units="cm"/>
      <inkml:brushProperty name="height" value="0.0342656746506691" units="cm"/>
      <inkml:brushProperty name="color" value="#00bff3"/>
      <inkml:brushProperty name="ignorePressure" value="0"/>
    </inkml:brush>
  </inkml:definitions>
  <inkml:trace contextRef="#ctx0" brushRef="#br0">87100.000 9450.000 642,'23.000'-41.000'50,"-3.000"19.000"-4,-3.000 19.000-6,-2.000 19.000-4,-5.000 10.000-6,-2.000 4.000-3,-3.000 3.000-6,-3.000 3.000-3,-1.000 3.000-3,4.000 3.000-1,3.000 3.000-1,3.000 4.000-1,1.000-1.000-1,1.000-3.000-4,-1.000-3.000-3,1.000-2.000-3,-3.000-1.000 0,-2.000 3.000 0,-3.000 3.000 1,-3.000 4.000 1,-1.000 1.000 0,4.000 0.000-1,3.000 0.000-1,3.000 0.000-2,1.000 3.000 0,1.000 6.000 0,-1.000 7.000 0,1.000 6.000-1,-3.000 3.000 0,-2.000 0.000 1,-3.000 0.000 0,-3.000 0.000 2,-2.000 1.000-2,0.000 4.000-1,0.000 3.000-3,0.000 3.000-2,0.000-1.000-1,0.000-2.000-1,0.000-3.000 0,0.000-3.000-1,-2.000-6.000-2,-3.000-5.000-1,-3.000-7.000-2,-2.000-5.000-3,-3.000-8.000-5,1.000-5.000-10,-1.000-7.000-11,1.000-5.000-10,-3.000-11.000 0,-2.000-11.000 8,-3.000-14.000 8,-3.000-11.000 9</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07"/>
    </inkml:context>
    <inkml:brush xml:id="br0">
      <inkml:brushProperty name="width" value="0.07302" units="cm"/>
      <inkml:brushProperty name="height" value="0.07302" units="cm"/>
      <inkml:brushProperty name="color" value="#f2395b"/>
    </inkml:brush>
  </inkml:definitions>
  <inkml:trace contextRef="#ctx0" brushRef="#br0">29800.000 11244.000,'16.000'-47.000,"-16.000"39.000,0.000 0.000,7.000 0.000,1.000 1.000,8.000-1.000,0.000 0.000,-1.000 8.000,1.000 0.000,0.000 0.000,-1.000 0.000,-7.000 0.000,0.000 0.000,0.000 0.000</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9"/>
    </inkml:context>
    <inkml:brush xml:id="br0">
      <inkml:brushProperty name="width" value="0.07302" units="cm"/>
      <inkml:brushProperty name="height" value="0.07302" units="cm"/>
      <inkml:brushProperty name="color" value="#00bff3"/>
    </inkml:brush>
  </inkml:definitions>
  <inkml:trace contextRef="#ctx0" brushRef="#br0">18300.000 9831.000,'157.000'-31.000,"-134.000"70.000,1.000 0.000,-16.000 8.000,0.000 0.000,-8.000-16.000,0.000 1.000,8.000-24.000,-1.000-1.000,25.000-30.000,-1.000-1.000,0.000 1.000,1.000-1.000,23.000 24.000,0.000 0.000,-40.000 16.000,1.000 0.000,-16.000 15.000,0.000 0.000,8.000-15.000,0.000 0.000,7.000-32.000,1.000 0.000,-8.000 9.000,0.000-1.000,0.000-8.000</inkml:trace>
</inkml:ink>
</file>

<file path=ppt/ink/ink3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08"/>
    </inkml:context>
    <inkml:brush xml:id="br0">
      <inkml:brushProperty name="width" value="0.034711766988039" units="cm"/>
      <inkml:brushProperty name="height" value="0.034711766988039" units="cm"/>
      <inkml:brushProperty name="color" value="#00bff3"/>
      <inkml:brushProperty name="ignorePressure" value="0"/>
    </inkml:brush>
  </inkml:definitions>
  <inkml:trace contextRef="#ctx0" brushRef="#br0">86750.000 11000.000 633,'25.000'-22.000'3,"0.000"6.000"7,0.000 7.000 5,0.000 6.000 7,0.000 7.000 2,0.000 10.000-1,0.000 10.000-1,0.000 9.000-2,-2.000 6.000-1,-3.000 3.000-2,-3.000 3.000-1,-2.000 4.000-1,-3.000 2.000-1,1.000 4.000 0,-1.000 3.000 0,1.000 3.000 0,-3.000 1.000-1,-2.000 1.000-1,-3.000-1.000-3,-3.000 1.000-2,-2.000-3.000-2,0.000-2.000-1,0.000-3.000-2,0.000-3.000-2,1.000-6.000-1,4.000-5.000 0,3.000-7.000-1,3.000-5.000 0,3.000-9.000 2,3.000-9.000 2,3.000-10.000 2,4.000-8.000 3,4.000-11.000 2,6.000-8.000-1,7.000-10.000 1,6.000-9.000 0,4.000-9.000-2,4.000-5.000-4,3.000-7.000-2,3.000-5.000-5,1.000-6.000-2,1.000-3.000-2,-1.000-3.000-3,1.000-2.000-2,1.000-5.000-5,3.000-2.000-8,3.000-3.000-6,4.000-3.000-7,1.000-1.000-4,0.000 4.000-3,0.000 3.000-3,0.000 3.000-1,-8.000 10.000 3,-16.000 20.000 9,-15.000 18.000 10,-15.000 20.000 9</inkml:trace>
</inkml:ink>
</file>

<file path=ppt/ink/ink3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1"/>
    </inkml:context>
    <inkml:brush xml:id="br0">
      <inkml:brushProperty name="width" value="0.0449703745543957" units="cm"/>
      <inkml:brushProperty name="height" value="0.0449703745543957" units="cm"/>
      <inkml:brushProperty name="color" value="#fed406"/>
      <inkml:brushProperty name="ignorePressure" value="0"/>
    </inkml:brush>
  </inkml:definitions>
  <inkml:trace contextRef="#ctx0" brushRef="#br0">86700.000 9600.000 489,'0.000'-113.000'21,"0.000"26.000"2,0.000 24.000 0,0.000 26.000 1,3.000 15.000 0,6.000 6.000-3,7.000 7.000-2,6.000 6.000-3,3.000 4.000-1,0.000 4.000 1,0.000 3.000 1,0.000 3.000-1,0.000 4.000 2,0.000 7.000-1,0.000 6.000 1,0.000 7.000 0,-2.000 2.000-1,-3.000 1.000 0,-3.000-1.000-1,-2.000 1.000 0,-1.000 2.000-1,3.000 7.000 0,3.000 6.000 1,4.000 7.000 0,-1.000 2.000-1,-3.000 1.000-1,-3.000-1.000-3,-2.000 1.000-2,-1.000-1.000-2,3.000 1.000 0,3.000-1.000-2,4.000 1.000-1,-1.000-3.000-1,-3.000-2.000-2,-3.000-3.000-1,-2.000-3.000-1,-3.000-1.000 0,1.000 4.000-1,-1.000 3.000 1,1.000 3.000 0,-1.000 3.000 0,1.000 3.000-1,-1.000 3.000 0,1.000 4.000 0,-3.000 1.000 0,-2.000 0.000-1,-3.000 0.000 0,-3.000 0.000 0,-4.000 0.000-1,-3.000 0.000-2,-3.000 0.000-1,-2.000 0.000-1,-3.000-2.000-1,1.000-3.000 1,-1.000-3.000-1,1.000-2.000 2,-3.000-5.000-4,-2.000-2.000-8,-3.000-3.000-6,-3.000-3.000-7,-2.000-6.000-4,0.000-5.000-2,0.000-7.000-2,0.000-5.000-1,0.000-9.000-1,0.000-9.000 2,0.000-10.000 0,0.000-8.000 1,1.000-8.000 4,4.000-2.000 6,3.000-3.000 6,3.000-3.000 7</inkml:trace>
</inkml:ink>
</file>

<file path=ppt/ink/ink3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2"/>
    </inkml:context>
    <inkml:brush xml:id="br0">
      <inkml:brushProperty name="width" value="0.0404911004006863" units="cm"/>
      <inkml:brushProperty name="height" value="0.0404911004006863" units="cm"/>
      <inkml:brushProperty name="color" value="#fed406"/>
      <inkml:brushProperty name="ignorePressure" value="0"/>
    </inkml:brush>
  </inkml:definitions>
  <inkml:trace contextRef="#ctx0" brushRef="#br0">86650.000 11200.000 543,'3.000'93.000'77,"6.000"-11.000"-14,7.000-14.000-16,6.000-11.000-14,1.000-6.000-8,-3.000 4.000-2,-3.000 3.000-1,-2.000 3.000-1,-3.000 1.000-2,1.000 1.000-2,-1.000-1.000-2,1.000 1.000-2,-1.000-3.000-1,1.000-2.000 0,-1.000-3.000 0,1.000-3.000 1,5.000-9.000-2,14.000-11.000-2,11.000-14.000-4,14.000-11.000-3,3.000-17.000-2,-2.000-18.000 1,-3.000-19.000 1,-3.000-18.000 0,2.000-12.000-1,10.000-3.000-4,10.000-3.000-2,9.000-2.000-2,4.000-8.000-5,1.000-8.000-6,-1.000-10.000-5,1.000-9.000-7,-1.000-5.000-4,1.000 0.000-7,-1.000 0.000-6,1.000 0.000-6,-6.000 7.000-1,-8.000 17.000 6,-10.000 15.000 5,-9.000 16.000 6,-10.000 12.000 5,-9.000 9.000 5,-10.000 10.000 6,-8.000 10.000 6</inkml:trace>
</inkml:ink>
</file>

<file path=ppt/ink/ink3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2"/>
    </inkml:context>
    <inkml:brush xml:id="br0">
      <inkml:brushProperty name="width" value="0.0414799563586712" units="cm"/>
      <inkml:brushProperty name="height" value="0.0414799563586712" units="cm"/>
      <inkml:brushProperty name="color" value="#fed406"/>
      <inkml:brushProperty name="ignorePressure" value="0"/>
    </inkml:brush>
  </inkml:definitions>
  <inkml:trace contextRef="#ctx0" brushRef="#br0">90000.000 9200.000 530,'0.000'-40.000'-3,"0.000"23.000"13,0.000 22.000 10,0.000 22.000 12,-2.000 12.000 4,-3.000 3.000-4,-3.000 3.000-4,-2.000 4.000-5,-1.000 2.000 0,3.000 4.000 1,3.000 3.000 3,4.000 3.000 2,1.000 4.000 0,0.000 7.000-3,0.000 6.000-2,0.000 7.000-2,-2.000 4.000-2,-3.000 3.000-3,-3.000 3.000-2,-2.000 4.000-2,-3.000 5.000-4,1.000 10.000-2,-1.000 10.000-2,1.000 9.000-4,-3.000 4.000-3,-2.000 1.000-8,-3.000-1.000-6,-3.000 1.000-6,-2.000-7.000-6,0.000-12.000-5,0.000-13.000-5,0.000-12.000-4,1.000-12.000-2,4.000-8.000 5,3.000-10.000 4,3.000-9.000 5,1.000-9.000 0,1.000-5.000-2,-1.000-7.000-2,1.000-5.000-2,1.000-12.000 2,3.000-16.000 7,3.000-15.000 7,4.000-15.000 6,1.000-7.000 4,0.000 3.000 3,0.000 3.000 2,0.000 4.000 2</inkml:trace>
</inkml:ink>
</file>

<file path=ppt/ink/ink3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3"/>
    </inkml:context>
    <inkml:brush xml:id="br0">
      <inkml:brushProperty name="width" value="0.0305343791842461" units="cm"/>
      <inkml:brushProperty name="height" value="0.0305343791842461" units="cm"/>
      <inkml:brushProperty name="color" value="#fed406"/>
      <inkml:brushProperty name="ignorePressure" value="0"/>
    </inkml:brush>
  </inkml:definitions>
  <inkml:trace contextRef="#ctx0" brushRef="#br0">89950.000 9250.000 720,'21.000'-135.000'-44,"-5.000"32.000"16,-7.000 31.000 17,-5.000 32.000 17,-4.000 24.000 12,0.000 19.000 9,0.000 19.000 10,0.000 19.000 9,-5.000 13.000 1,-9.000 10.000-6,-10.000 10.000-7,-8.000 9.000-5,-8.000 6.000-6,-2.000 3.000-4,-3.000 3.000-4,-3.000 4.000-4,-6.000-1.000-4,-5.000-3.000-5,-7.000-3.000-2,-5.000-2.000-5,-3.000-6.000-6,4.000-6.000-6,3.000-6.000-8,3.000-6.000-6,6.000-10.000-7,9.000-12.000-5,10.000-13.000-5,10.000-12.000-5</inkml:trace>
</inkml:ink>
</file>

<file path=ppt/ink/ink3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3"/>
    </inkml:context>
    <inkml:brush xml:id="br0">
      <inkml:brushProperty name="width" value="0.0312793888151646" units="cm"/>
      <inkml:brushProperty name="height" value="0.0312793888151646" units="cm"/>
      <inkml:brushProperty name="color" value="#fed406"/>
      <inkml:brushProperty name="ignorePressure" value="0"/>
    </inkml:brush>
  </inkml:definitions>
  <inkml:trace contextRef="#ctx0" brushRef="#br0">90200.000 9400.000 703,'51.000'-40.000'6,"4.000"23.000"11,3.000 22.000 12,3.000 22.000 12,-1.000 10.000 2,-2.000 1.000-7,-3.000-1.000-7,-3.000 1.000-8,-4.000-3.000-5,-3.000-2.000-3,-3.000-3.000-4,-2.000-3.000-3,-5.000-2.000-1,-2.000 0.000 2,-3.000 0.000 1,-3.000 0.000 2</inkml:trace>
</inkml:ink>
</file>

<file path=ppt/ink/ink3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3"/>
    </inkml:context>
    <inkml:brush xml:id="br0">
      <inkml:brushProperty name="width" value="0.0480147302150726" units="cm"/>
      <inkml:brushProperty name="height" value="0.0480147302150726" units="cm"/>
      <inkml:brushProperty name="color" value="#fed406"/>
      <inkml:brushProperty name="ignorePressure" value="0"/>
    </inkml:brush>
  </inkml:definitions>
  <inkml:trace contextRef="#ctx0" brushRef="#br0">94100.000 9200.000 458,'4.000'-43.000'49,"10.000"17.000"-4,10.000 15.000-6,9.000 16.000-4,1.000 10.000-5,-6.000 7.000-2,-6.000 6.000-5,-6.000 7.000-2,-4.000 5.000-2,1.000 7.000 1,-1.000 6.000 1,1.000 7.000 2,-3.000 4.000-1,-2.000 3.000 0,-3.000 3.000 0,-3.000 4.000-1,-2.000 5.000-1,0.000 10.000-2,0.000 10.000-1,0.000 9.000-2,-2.000-2.000-2,-3.000-12.000-4,-3.000-13.000-2,-2.000-12.000-5,-1.000-4.000-2,3.000 7.000-4,3.000 6.000-3,4.000 7.000-4,-3.000 2.000-3,-5.000 1.000-3,-7.000-1.000-3,-5.000 1.000-3,-3.000-4.000-3,4.000-6.000-2,3.000-6.000-4,3.000-6.000-2,-1.000-9.000 0,-2.000-8.000 1,-3.000-10.000 3,-3.000-9.000 1,-2.000-9.000 0,0.000-5.000-5,0.000-7.000-2,0.000-5.000-4,1.000-8.000 1,4.000-5.000 6,3.000-7.000 7,3.000-5.000 5</inkml:trace>
</inkml:ink>
</file>

<file path=ppt/ink/ink3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4"/>
    </inkml:context>
    <inkml:brush xml:id="br0">
      <inkml:brushProperty name="width" value="0.0451956130564213" units="cm"/>
      <inkml:brushProperty name="height" value="0.0451956130564213" units="cm"/>
      <inkml:brushProperty name="color" value="#fed406"/>
      <inkml:brushProperty name="ignorePressure" value="0"/>
    </inkml:brush>
  </inkml:definitions>
  <inkml:trace contextRef="#ctx0" brushRef="#br0">93600.000 10700.000 486,'70.000'28.000'98,"-9.000"6.000"-22,-10.000 7.000-21,-8.000 6.000-21,-9.000 6.000-12,-6.000 6.000 0,-6.000 7.000-1,-6.000 6.000-2,-6.000 6.000 0,-2.000 6.000-1,-3.000 7.000 0,-3.000 6.000-1,-2.000-2.000-1,0.000-9.000-3,0.000-10.000-1,0.000-8.000-3,0.000-9.000-1,0.000-6.000-1,0.000-6.000-1,0.000-6.000 0,6.000-10.000-2,13.000-12.000 1,12.000-13.000-2,13.000-12.000 0,7.000-18.000-1,4.000-21.000-1,3.000-22.000-3,3.000-22.000-2,7.000-18.000-3,14.000-11.000-2,11.000-14.000-5,14.000-11.000-3,3.000-6.000-5,-2.000 4.000-8,-3.000 3.000-8,-3.000 3.000-7,-9.000 10.000-1,-11.000 20.000 5,-14.000 18.000 4,-11.000 20.000 6,-12.000 13.000-1,-9.000 9.000-3,-10.000 10.000-5,-8.000 10.000-4</inkml:trace>
</inkml:ink>
</file>

<file path=ppt/ink/ink3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6"/>
    </inkml:context>
    <inkml:brush xml:id="br0">
      <inkml:brushProperty name="width" value="0.0446791313588619" units="cm"/>
      <inkml:brushProperty name="height" value="0.0446791313588619" units="cm"/>
      <inkml:brushProperty name="color" value="#fed406"/>
      <inkml:brushProperty name="ignorePressure" value="0"/>
    </inkml:brush>
  </inkml:definitions>
  <inkml:trace contextRef="#ctx0" brushRef="#br0">96400.000 8850.000 492,'0.000'50.000'121,"0.000"0.000"-27,0.000 0.000-25,0.000 0.000-28,0.000 6.000-13,0.000 13.000-4,0.000 12.000-1,0.000 13.000-3,0.000 6.000-3,0.000 0.000-1,0.000 0.000-2,0.000 0.000-2,-2.000 0.000-2,-3.000 0.000-2,-3.000 0.000-3,-2.000 0.000-1,-3.000-4.000-3,1.000-5.000 0,-1.000-7.000-3,1.000-5.000-1,-3.000 2.000-3,-2.000 13.000-3,-3.000 12.000-4,-3.000 13.000-3,-4.000 4.000-1,-3.000-3.000 0,-3.000-3.000 2,-2.000-2.000 1,0.000-9.000-3,7.000-12.000-5,6.000-13.000-6,7.000-12.000-6,2.000-12.000-2,1.000-8.000 1,-1.000-10.000 2,1.000-9.000 1,-3.000-10.000-1,-2.000-9.000-3,-3.000-10.000-3,-3.000-8.000-2</inkml:trace>
</inkml:ink>
</file>

<file path=ppt/ink/ink3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6"/>
    </inkml:context>
    <inkml:brush xml:id="br0">
      <inkml:brushProperty name="width" value="0.0385158732533455" units="cm"/>
      <inkml:brushProperty name="height" value="0.0385158732533455" units="cm"/>
      <inkml:brushProperty name="color" value="#fed406"/>
      <inkml:brushProperty name="ignorePressure" value="0"/>
    </inkml:brush>
  </inkml:definitions>
  <inkml:trace contextRef="#ctx0" brushRef="#br0">96350.000 9250.000 571,'-2.000'-93.000'3,"-3.000"17.000"8,-3.000 15.000 7,-2.000 16.000 7,-1.000 15.000 7,3.000 16.000 7,3.000 15.000 7,4.000 17.000 7,-4.000 13.000-2,-9.000 13.000-9,-10.000 12.000-12,-8.000 13.000-9,-8.000 4.000-7,-2.000-3.000 0,-3.000-3.000-2,-3.000-2.000-1,-2.000-5.000-4,0.000-2.000-10,0.000-3.000-8,0.000-3.000-9,0.000-2.000-7,0.000 0.000-6,0.000 0.000-7,0.000 0.000-5,4.000-4.000-5,10.000-5.000-2,10.000-7.000-3,9.000-5.000-2</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9"/>
    </inkml:context>
    <inkml:brush xml:id="br0">
      <inkml:brushProperty name="width" value="0.07302" units="cm"/>
      <inkml:brushProperty name="height" value="0.07302" units="cm"/>
      <inkml:brushProperty name="color" value="#00bff3"/>
    </inkml:brush>
  </inkml:definitions>
  <inkml:trace contextRef="#ctx0" brushRef="#br0">20407.000 8750.000,'0.000'63.000,"-16.000"-8.000,0.000-1.000,1.000-7.000,-1.000 0.000,-7.000 40.000,-1.000-1.000,1.000-24.000,-1.000 1.000,24.000-32.000,0.000 1.000,8.000-40.000</inkml:trace>
</inkml:ink>
</file>

<file path=ppt/ink/ink3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16"/>
    </inkml:context>
    <inkml:brush xml:id="br0">
      <inkml:brushProperty name="width" value="0.0480239689350128" units="cm"/>
      <inkml:brushProperty name="height" value="0.0480239689350128" units="cm"/>
      <inkml:brushProperty name="color" value="#fed406"/>
      <inkml:brushProperty name="ignorePressure" value="0"/>
    </inkml:brush>
  </inkml:definitions>
  <inkml:trace contextRef="#ctx0" brushRef="#br0">96350.000 8950.000 458,'29.000'-18.000'37,"10.000"17.000"2,10.000 15.000 0,9.000 16.000 1,2.000 9.000-1,-2.000 3.000-2,-3.000 3.000-2,-3.000 4.000-2,-4.000-1.000-2,-3.000-3.000-1,-3.000-3.000-2,-2.000-2.000-2,-3.000-3.000-1,1.000 1.000-1,-1.000-1.000-3,1.000 1.000-1,-1.000-3.000-4,1.000-2.000-4,-1.000-3.000-5,1.000-3.000-4</inkml:trace>
</inkml:ink>
</file>

<file path=ppt/ink/ink3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32"/>
    </inkml:context>
    <inkml:brush xml:id="br0">
      <inkml:brushProperty name="width" value="0.0356037802994251" units="cm"/>
      <inkml:brushProperty name="height" value="0.0356037802994251" units="cm"/>
      <inkml:brushProperty name="color" value="#fed406"/>
      <inkml:brushProperty name="ignorePressure" value="0"/>
    </inkml:brush>
  </inkml:definitions>
  <inkml:trace contextRef="#ctx0" brushRef="#br0">28600.000 53850.000 617,'-40.000'20.000'2,"23.000"-9.000"4,22.000-10.000 4,22.000-8.000 4,13.000-11.000 1,7.000-8.000-4,6.000-10.000-4,7.000-9.000-2,0.000-2.000-3,-2.000 6.000-1,-3.000 7.000-1,-3.000 6.000 0,-1.000-1.000-1,4.000-5.000-1,3.000-7.000 0,3.000-5.000-1,1.000-3.000 0,1.000 4.000-3,-1.000 3.000-1,1.000 3.000-2,-4.000 3.000 0,-6.000 3.000 1,-6.000 3.000 2,-6.000 4.000 1,-4.000 1.000 1,1.000 0.000 2,-1.000 0.000 2,1.000 0.000 1,1.000-4.000 0,3.000-5.000 0,3.000-7.000-1,4.000-5.000 0,1.000-4.000-1,0.000 0.000 1,0.000 0.000 0,0.000 0.000 0,-2.000 0.000 1,-3.000 0.000-1,-3.000 0.000 0,-2.000 0.000 1,0.000-2.000-1,7.000-3.000 1,6.000-3.000-1,7.000-2.000 1,0.000 0.000-1,-2.000 7.000 1,-3.000 6.000 0,-3.000 7.000 0,-4.000 2.000 0,-3.000 1.000 1,-3.000-1.000 1,-2.000 1.000 1,-3.000-1.000-1,1.000 1.000 0,-1.000-1.000-1,1.000 1.000-1,-3.000 1.000 0,-2.000 3.000-1,-3.000 3.000 0,-3.000 4.000-1,-1.000 1.000 0,4.000 0.000 0,3.000 0.000-1,3.000 0.000 1,1.000 0.000-1,1.000 0.000 1,-1.000 0.000-1,1.000 0.000 0,-1.000 0.000 0,1.000 0.000 0,-1.000 0.000 1,1.000 0.000 0,-1.000-2.000 1,1.000-3.000-1,-1.000-3.000 0,1.000-2.000-1,-1.000-1.000 1,1.000 3.000 1,-1.000 3.000 2,1.000 4.000 0,-1.000-1.000 0,1.000-3.000 1,-1.000-3.000-1,1.000-2.000 0,-1.000-1.000 0,1.000 3.000 0,-1.000 3.000 1,1.000 4.000 0,-1.000-1.000 1,1.000-3.000 0,-1.000-3.000 2,1.000-2.000 0,-1.000-3.000 1,1.000 1.000 0,-1.000-1.000 0,1.000 1.000 0,-3.000-1.000 0,-2.000 1.000 0,-3.000-1.000-2,-3.000 1.000 0,-1.000 1.000-1,4.000 3.000-1,3.000 3.000-1,3.000 4.000 0,-1.000 1.000 0,-2.000 0.000-2,-3.000 0.000 1,-3.000 0.000-1,-2.000-2.000-1,0.000-3.000 1,0.000-3.000 0,0.000-2.000 0,3.000-3.000 0,6.000 1.000-1,7.000-1.000 1,6.000 1.000-1,1.000-3.000 0,-3.000-2.000-1,-3.000-3.000 0,-2.000-3.000 0,-1.000-2.000 0,3.000 0.000-1,3.000 0.000 0,4.000 0.000 0,-1.000 0.000 1,-3.000 0.000 0,-3.000 0.000 1,-2.000 0.000 0,-5.000 0.000 1,-2.000 0.000 0,-3.000 0.000 0,-3.000 0.000 0,-2.000 0.000 0,0.000 0.000 0,0.000 0.000 0,0.000 0.000 0,0.000 0.000 0,0.000 0.000 0,0.000 0.000 1,0.000 0.000-1,1.000 0.000 0,4.000 0.000 0,3.000 0.000 0,3.000 0.000 0,-1.000 0.000 1,-2.000 0.000-1,-3.000 0.000 1,-3.000 0.000 0,-1.000 0.000 1,4.000 0.000 0,3.000 0.000 0,3.000 0.000 1,3.000 0.000 0,3.000 0.000-1,3.000 0.000 0,4.000 0.000-1,-1.000 0.000 0,-3.000 0.000 0,-3.000 0.000 0,-2.000 0.000 0,-5.000 1.000-1,-2.000 4.000 1,-3.000 3.000-1,-3.000 3.000-1,-1.000-2.000 1,4.000-6.000-1,3.000-6.000 1,3.000-6.000 0,-1.000-2.000 0,-2.000 3.000 1,-3.000 3.000 0,-3.000 4.000 1,-1.000 1.000 0,4.000 0.000 0,3.000 0.000 0,3.000 0.000-1,-1.000 0.000 0,-2.000 0.000 0,-3.000 0.000 0,-3.000 0.000 0,-2.000 0.000-1,0.000 0.000 2,0.000 0.000-1,0.000 0.000 1,0.000 1.000 0,0.000 4.000 0,0.000 3.000 1,0.000 3.000-1,0.000 1.000 1,0.000 1.000 0,0.000-1.000-1,0.000 1.000 0,0.000-1.000 1,0.000 1.000-2,0.000-1.000 1,0.000 1.000-1,0.000-1.000-1,0.000 1.000 1,0.000-1.000-1,0.000 1.000-1,0.000-1.000 1,0.000 1.000-1,0.000-1.000 1,0.000 1.000 0,0.000-3.000-1,0.000-2.000 2,0.000-3.000-1,0.000-3.000 1,0.000 1.000 0,0.000 6.000 0,0.000 7.000 0,0.000 6.000 0,-2.000 1.000 0,-3.000-3.000 1,-3.000-3.000 1,-2.000-2.000 1,-1.000-1.000 0,3.000 3.000 0,3.000 3.000-1,4.000 4.000-1,1.000-1.000 0,0.000-3.000 0,0.000-3.000-1,0.000-2.000 0,0.000-3.000 0,0.000 1.000 0,0.000-1.000-1,0.000 1.000 1,1.000-3.000-1,4.000-2.000 1,3.000-3.000 0,3.000-3.000 0,-1.000-2.000 1,-2.000 0.000-1,-3.000 0.000 0,-3.000 0.000-1,-2.000 1.000 1,0.000 4.000 0,0.000 3.000 0,0.000 3.000 0,0.000-1.000 1,0.000-2.000 1,0.000-3.000 1,0.000-3.000 1,0.000-2.000 0,0.000 0.000-1,0.000 0.000-2,0.000 0.000 0,1.000 0.000-2,4.000 0.000 1,3.000 0.000-2,3.000 0.000 1,-1.000 0.000-1,-2.000 0.000 0,-3.000 0.000-1,-3.000 0.000 1,-1.000 0.000-1,4.000 0.000 1,3.000 0.000 0,3.000 0.000 0,-1.000 1.000 0,-2.000 4.000 1,-3.000 3.000 0,-3.000 3.000 1,-1.000 3.000 0,4.000 3.000 1,3.000 3.000-1,3.000 4.000 1,-1.000-1.000 0,-2.000-3.000 0,-3.000-3.000 0,-3.000-2.000 0,-2.000-1.000 0,0.000 3.000 0,0.000 3.000 0,0.000 4.000 0,1.000-3.000 0,4.000-5.000 1,3.000-7.000 1,3.000-5.000 0,-2.000-1.000 1,-6.000 6.000-1,-6.000 7.000 0,-6.000 6.000-1,-2.000 1.000 0,3.000-3.000 0,3.000-3.000 1,4.000-2.000-1,1.000-1.000 0,0.000 3.000 0,0.000 3.000 0,0.000 4.000 0,0.000 1.000-1,0.000 0.000 0,0.000 0.000-1,0.000 0.000 0,0.000 0.000-1,0.000 0.000 1,0.000 0.000-1,0.000 0.000 0,0.000 0.000 0,0.000 0.000 0,0.000 0.000 0,0.000 0.000 0,0.000 0.000 0,0.000 0.000-1,0.000 0.000 1,0.000 0.000-1,0.000 0.000 0,0.000 0.000 0,0.000 0.000 1,0.000 0.000 0,1.000 0.000 0,4.000 0.000 0,3.000 0.000 0,3.000 0.000-1,3.000 0.000 0,3.000 0.000 1,3.000 0.000-1,4.000 0.000 1,-3.000 0.000 0,-5.000 0.000 0,-7.000 0.000-1,-5.000 0.000 1,-3.000 0.000 0,4.000 0.000 1,3.000 0.000 1,3.000 0.000 0,3.000-2.000 1,3.000-3.000 0,3.000-3.000 0,4.000-2.000 1,-3.000-1.000 0,-5.000 3.000-1,-7.000 3.000-1,-5.000 4.000 0,-3.000 1.000-1,4.000 0.000 1,3.000 0.000-1,3.000 0.000 1,1.000 3.000-1,1.000 6.000 0,-1.000 7.000 1,1.000 6.000-1,-3.000 1.000 0,-2.000-3.000 1,-3.000-3.000-1,-3.000-2.000 1,-1.000-3.000-1,4.000 1.000 1,3.000-1.000-1,3.000 1.000 0,-1.000-1.000 0,-2.000 1.000 0,-3.000-1.000 0,-3.000 1.000-1,-1.000 1.000 0,4.000 3.000-1,3.000 3.000 1,3.000 4.000 0,-1.000-1.000 0,-2.000-3.000 0,-3.000-3.000-1,-3.000-2.000 1,-1.000-1.000 0,4.000 3.000 0,3.000 3.000 0,3.000 4.000 1,1.000-1.000-1,1.000-3.000 0,-1.000-3.000 1,1.000-2.000-1,4.000-3.000 0,9.000 1.000 0,10.000-1.000 0,10.000 1.000 0,2.000 1.000 0,-3.000 3.000 0,-3.000 3.000 0,-2.000 4.000 0,-5.000 1.000 0,-2.000 0.000 0,-3.000 0.000 1,-3.000 0.000-1,-4.000 1.000 2,-3.000 4.000-1,-3.000 3.000 0,-2.000 3.000 1,0.000 1.000 0,7.000 1.000 0,6.000-1.000-1,7.000 1.000 0,2.000-3.000 1,1.000-2.000-1,-1.000-3.000 1,1.000-3.000-1,-4.000-1.000 1,-6.000 4.000-1,-6.000 3.000 1,-6.000 3.000-1,-4.000-1.000 0,1.000-2.000-1,-1.000-3.000 0,1.000-3.000 0,-1.000-2.000-1,1.000 0.000-1,-1.000 0.000-1,1.000 0.000-2,1.000 0.000 0,3.000 0.000 0,3.000 0.000 0,4.000 0.000-1,1.000 0.000 1,0.000 0.000 0,0.000 0.000 1,0.000 0.000 1,0.000 1.000 1,0.000 4.000 2,0.000 3.000 2,0.000 3.000 3,1.000-1.000 0,4.000-2.000-2,3.000-3.000-1,3.000-3.000-2,-1.000-2.000 0,-2.000 0.000 0,-3.000 0.000 0,-3.000 0.000 1,-6.000 1.000 0,-5.000 4.000 1,-7.000 3.000 1,-5.000 3.000 1,0.000-1.000-1,10.000-2.000-1,10.000-3.000-2,9.000-3.000-1,1.000-2.000-1,-6.000 0.000 0,-6.000 0.000 0,-6.000 0.000-1,-4.000 3.000 1,1.000 6.000 0,-1.000 7.000 1,1.000 6.000 0,2.000-1.000 1,7.000-5.000-1,6.000-7.000 0,7.000-5.000-1,0.000-4.000-1,-2.000 0.000 0,-3.000 0.000-1,-3.000 0.000 0,-2.000 1.000 0,0.000 4.000 3,0.000 3.000 2,0.000 3.000 3,-4.000 1.000 0,-5.000 1.000 0,-7.000-1.000-2,-5.000 1.000 0,-3.000-3.000 0,4.000-2.000-2,3.000-3.000 1,3.000-3.000-1,1.000-2.000 0,1.000 0.000-1,-1.000 0.000 0,1.000 0.000-1,-3.000 1.000 1,-2.000 4.000 0,-3.000 3.000 0,-3.000 3.000 0,-1.000 1.000 0,4.000 1.000 0,3.000-1.000 0,3.000 1.000-1,-1.000-1.000 1,-2.000 1.000 0,-3.000-1.000-1,-3.000 1.000 1,-2.000-1.000 0,0.000 1.000-1,0.000-1.000 0,0.000 1.000 0,0.000 1.000-1,0.000 3.000-1,0.000 3.000-2,0.000 4.000-1,0.000-1.000 0,0.000-3.000 2,0.000-3.000 2,0.000-2.000 1,0.000-3.000 0,0.000 1.000-1,0.000-1.000-1,0.000 1.000-1,0.000-3.000-1,0.000-2.000 1,0.000-3.000 2,0.000-3.000 0,0.000-1.000-1,0.000 4.000-2,0.000 3.000-4,0.000 3.000-3,0.000-1.000-1,0.000-2.000 2,0.000-3.000 1,0.000-3.000 1,0.000-1.000 2,0.000 4.000 3,0.000 3.000 3,0.000 3.000 3,0.000-1.000 1,0.000-2.000-1,0.000-3.000 1,0.000-3.000-2,1.000-2.000 1,4.000 0.000-1,3.000 0.000 0,3.000 0.000-1,1.000 1.000 2,1.000 4.000 1,-1.000 3.000 2,1.000 3.000 2,-1.000-1.000 0,1.000-2.000-3,-1.000-3.000-1,1.000-3.000-2,-1.000-2.000-2,1.000 0.000-1,-1.000 0.000 1,1.000 0.000-2,-1.000 1.000 1,1.000 4.000-1,-1.000 3.000 0,1.000 3.000 1,1.000-1.000-1,3.000-2.000 2,3.000-3.000 1,4.000-3.000 1,-1.000 1.000 1,-3.000 6.000 3,-3.000 7.000 1,-2.000 6.000 3,-5.000 1.000 0,-2.000-3.000-2,-3.000-3.000-2,-3.000-2.000-2,-1.000-3.000-2,4.000 1.000 0,3.000-1.000-2,3.000 1.000 0,-1.000-1.000-1,-2.000 1.000 2,-3.000-1.000 0,-3.000 1.000 1,-1.000-3.000 0,4.000-2.000-2,3.000-3.000-2,3.000-3.000-2,1.000-1.000-1,1.000 4.000 1,-1.000 3.000 1,1.000 3.000 1,-3.000-1.000 0,-2.000-2.000 0,-3.000-3.000 0,-3.000-3.000 1,-1.000-2.000-1,4.000 0.000 0,3.000 0.000-1,3.000 0.000 0,-1.000 0.000 0,-2.000 0.000 0,-3.000 0.000 0,-3.000 0.000 1,-2.000 0.000 0,0.000 0.000 1,0.000 0.000 0,0.000 0.000 0,0.000 0.000 2,0.000 0.000 0,0.000 0.000 0,0.000 0.000 2,1.000 0.000-1,4.000 0.000 1,3.000 0.000 0,3.000 0.000-1,3.000 0.000 1,3.000 0.000 1,3.000 0.000 0,4.000 0.000 1,2.000 1.000 0,4.000 4.000 0,3.000 3.000-1,3.000 3.000 1,6.000-1.000-1,9.000-2.000 1,10.000-3.000-1,10.000-3.000 1,2.000-2.000-1,-3.000 0.000 0,-3.000 0.000 0,-2.000 0.000 0,-3.000 0.000-2,1.000 0.000-4,-1.000 0.000-4,1.000 0.000-4,-3.000 1.000-3,-2.000 4.000-1,-3.000 3.000-2,-3.000 3.000-2,-10.000 3.000-2,-16.000 3.000-1,-15.000 3.000-2,-15.000 4.000-1</inkml:trace>
</inkml:ink>
</file>

<file path=ppt/ink/ink3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6:47"/>
    </inkml:context>
    <inkml:brush xml:id="br0">
      <inkml:brushProperty name="width" value="0.0353574268519878" units="cm"/>
      <inkml:brushProperty name="height" value="0.0353574268519878" units="cm"/>
      <inkml:brushProperty name="color" value="#6adcab"/>
      <inkml:brushProperty name="ignorePressure" value="0"/>
    </inkml:brush>
  </inkml:definitions>
  <inkml:trace contextRef="#ctx0" brushRef="#br0">29800.000 45750.000 622,'-19.000'-19.000'28,"13.000"13.000"6,12.000 12.000 6,13.000 13.000 6,6.000 4.000-2,0.000-3.000-9,0.000-3.000-8,0.000-2.000-9,1.000-1.000-5,4.000 3.000-1,3.000 3.000-1,3.000 4.000 0,1.000 1.000-2,1.000 0.000 0,-1.000 0.000 0,1.000 0.000 0,-3.000 1.000-1,-2.000 4.000-2,-3.000 3.000-2,-3.000 3.000-2,-1.000 1.000-1,4.000 1.000 0,3.000-1.000-1,3.000 1.000 1,4.000-3.000-2,7.000-2.000 0,6.000-3.000-1,7.000-3.000-1,0.000-4.000 0,-2.000-3.000-1,-3.000-3.000 0,-3.000-2.000 0,-2.000-3.000 1,0.000 1.000 1,0.000-1.000 0,0.000 1.000 3,-2.000 2.000 0,-3.000 7.000 0,-3.000 6.000 1,-2.000 7.000 1,-6.000 2.000 0,-6.000 1.000 0,-6.000-1.000 0,-6.000 1.000 0,-2.000-1.000-1,3.000 1.000-1,3.000-1.000-1,4.000 1.000-1,1.000-4.000 0,0.000-6.000 0,0.000-6.000 1,0.000-6.000 1,1.000-4.000 0,4.000 1.000-3,3.000-1.000 0,3.000 1.000-3,1.000 1.000 1,1.000 3.000 0,-1.000 3.000 1,1.000 4.000 1,-1.000-3.000 0,1.000-5.000 0,-1.000-7.000 0,1.000-5.000-1,-1.000-4.000-1,1.000 0.000-1,-1.000 0.000-2,1.000 0.000-1,-1.000 0.000 0,1.000 0.000 1,-1.000 0.000 0,1.000 0.000 1,-1.000 0.000 0,1.000 0.000-1,-1.000 0.000 0,1.000 0.000 0,-3.000 0.000-1,-2.000 0.000 1,-3.000 0.000 1,-3.000 0.000 1,-1.000 1.000 2,4.000 4.000 0,3.000 3.000 2,3.000 3.000 1,-1.000 3.000 2,-2.000 3.000-1,-3.000 3.000 2,-3.000 4.000 0,-2.000-3.000 0,0.000-5.000 0,0.000-7.000 1,0.000-5.000 0,0.000-3.000-1,0.000 4.000 0,0.000 3.000-1,0.000 3.000 0,0.000-1.000-1,0.000-2.000 0,0.000-3.000-1,0.000-3.000 0,0.000-1.000 0,0.000 4.000-1,0.000 3.000-1,0.000 3.000 0,1.000 1.000-1,4.000 1.000 0,3.000-1.000-1,3.000 1.000 1,1.000-1.000-2,1.000 1.000-1,-1.000-1.000-1,1.000 1.000-2,1.000-3.000 0,3.000-2.000-1,3.000-3.000-1,4.000-3.000 0,-1.000-2.000-1,-3.000 0.000-2,-3.000 0.000 0,-2.000 0.000-2,-5.000 0.000 0,-2.000 0.000 0,-3.000 0.000 2,-3.000 0.000 1,-2.000 3.000 2,0.000 6.000 4,0.000 7.000 3,0.000 6.000 4,-2.000 3.000 1,-3.000 0.000 1,-3.000 0.000 1,-2.000 0.000-1,-1.000-2.000 2,3.000-3.000 2,3.000-3.000 2,4.000-2.000 3,2.000-1.000 0,4.000 3.000 0,3.000 3.000 0,3.000 4.000-1,1.000-1.000-1,1.000-3.000-1,-1.000-3.000-2,1.000-2.000-2,-1.000-3.000-1,1.000 1.000-1,-1.000-1.000 0,1.000 1.000-2,-1.000-1.000 0,1.000 1.000 0,-1.000-1.000 1,1.000 1.000 0,-1.000-3.000 0,1.000-2.000 0,-1.000-3.000 0,1.000-3.000-1,-1.000-1.000 0,1.000 4.000 1,-1.000 3.000 0,1.000 3.000 1,-1.000-1.000-1,1.000-2.000 1,-1.000-3.000-1,1.000-3.000 1,-3.000-1.000-1,-2.000 4.000 2,-3.000 3.000-1,-3.000 3.000 1,-1.000-1.000-1,4.000-2.000 1,3.000-3.000 0,3.000-3.000 0,-1.000-1.000-1,-2.000 4.000 0,-3.000 3.000-1,-3.000 3.000-1,-1.000-1.000 0,4.000-2.000 0,3.000-3.000 0,3.000-3.000 0,-1.000-1.000 0,-2.000 4.000 0,-3.000 3.000 0,-3.000 3.000 0,-2.000-1.000 1,0.000-2.000-1,0.000-3.000 1,0.000-3.000-1,1.000-1.000 1,4.000 4.000 1,3.000 3.000 2,3.000 3.000 1,3.000-1.000 1,3.000-2.000-2,3.000-3.000-1,4.000-3.000-1,1.000-4.000-2,0.000-3.000 1,0.000-3.000-2,0.000-2.000 0,0.000-1.000 0,0.000 3.000 0,0.000 3.000 0,0.000 4.000 0,-4.000 1.000 0,-5.000 0.000 0,-7.000 0.000 1,-5.000 0.000 0,-3.000 0.000 0,4.000 0.000 0,3.000 0.000 0,3.000 0.000 0,-1.000 0.000 0,-2.000 0.000 1,-3.000 0.000-1,-3.000 0.000 2,-1.000 0.000-1,4.000 0.000 0,3.000 0.000 0,3.000 0.000-1,1.000 0.000 1,1.000 0.000-1,-1.000 0.000 0,1.000 0.000 0,-1.000 0.000-1,1.000 0.000 1,-1.000 0.000-1,1.000 0.000 1,-1.000 1.000-1,1.000 4.000 2,-1.000 3.000-1,1.000 3.000 2,-1.000-1.000-1,1.000-2.000 0,-1.000-3.000 0,1.000-3.000 0,1.000-2.000-1,3.000 0.000 0,3.000 0.000-1,4.000 0.000 0,1.000 0.000 0,0.000 0.000 0,0.000 0.000 0,0.000 0.000 1,0.000 0.000-1,0.000 0.000 1,0.000 0.000-1,0.000 0.000 1,0.000 0.000 0,0.000 0.000-1,0.000 0.000 1,0.000 0.000 0,0.000 0.000 0,0.000 0.000 0,0.000 0.000-1,0.000 0.000 1,1.000 0.000 0,4.000 0.000 0,3.000 0.000 0,3.000 0.000 0,3.000-2.000 1,3.000-3.000-2,3.000-3.000 1,4.000-2.000-1,2.000-3.000-1,4.000 1.000-1,3.000-1.000-2,3.000 1.000-1,-1.000-3.000-1,-2.000-2.000 1,-3.000-3.000 0,-3.000-3.000 2,-6.000 1.000 0,-5.000 6.000 1,-7.000 7.000 1,-5.000 6.000 1,-4.000 3.000 0,0.000 0.000 1,0.000 0.000-1,0.000 0.000 1,-4.000 0.000 1,-5.000 0.000 0,-7.000 0.000 1,-5.000 0.000 1,-3.000 0.000-1,4.000 0.000 1,3.000 0.000 0,3.000 0.000 0,1.000 0.000-1,1.000 0.000 1,-1.000 0.000-1,1.000 0.000 0,1.000-2.000 0,3.000-3.000 0,3.000-3.000-1,4.000-2.000 0,1.000-1.000-1,0.000 3.000 1,0.000 3.000-1,0.000 4.000 0,0.000-1.000-1,0.000-3.000 1,0.000-3.000-1,0.000-2.000 0,0.000-1.000 1,0.000 3.000-1,0.000 3.000 1,0.000 4.000-1,0.000-1.000 1,0.000-3.000 0,0.000-3.000 0,0.000-2.000 0,1.000-3.000 0,4.000 1.000-1,3.000-1.000 1,3.000 1.000 0,1.000-1.000 1,1.000 1.000-1,-1.000-1.000 1,1.000 1.000-1,-1.000 1.000 2,1.000 3.000-1,-1.000 3.000 1,1.000 4.000 0,1.000-1.000 1,3.000-3.000-2,3.000-3.000 1,4.000-2.000-1,2.000-3.000 0,4.000 1.000-1,3.000-1.000 0,3.000 1.000 1,-1.000-1.000-1,-2.000 1.000 0,-3.000-1.000 1,-3.000 1.000-1,-1.000-1.000 2,4.000 1.000-1,3.000-1.000 1,3.000 1.000 0,-1.000-1.000 1,-2.000 1.000-1,-3.000-1.000-1,-3.000 1.000 0,1.000-1.000 0,6.000 1.000 0,7.000-1.000 1,6.000 1.000-1,3.000-1.000 0,0.000 1.000-2,0.000-1.000-1,0.000 1.000-1,-2.000-3.000 0,-3.000-2.000 0,-3.000-3.000 0,-2.000-3.000 2,-3.000-2.000-1,1.000 0.000 1,-1.000 0.000 1,1.000 0.000-1,-3.000 0.000 0,-2.000 0.000 1,-3.000 0.000-1,-3.000 0.000 1,-4.000 1.000 0,-3.000 4.000 0,-3.000 3.000 0,-2.000 3.000 0,-3.000 3.000 0,1.000 3.000 0,-1.000 3.000 1,1.000 4.000 0,-1.000-1.000-1,1.000-3.000 0,-1.000-3.000 0,1.000-2.000-1,1.000-3.000 0,3.000 1.000 0,3.000-1.000 0,4.000 1.000 0,4.000-3.000 0,6.000-2.000 1,7.000-3.000-1,6.000-3.000 1,1.000-2.000-1,-3.000 0.000 0,-3.000 0.000 0,-2.000 0.000-1,-3.000-2.000 0,1.000-3.000 0,-1.000-3.000 1,1.000-2.000 1,-1.000-1.000-1,1.000 3.000 1,-1.000 3.000-1,1.000 4.000 0,-1.000 2.000 1,1.000 4.000 0,-1.000 3.000 0,1.000 3.000 1,-1.000-1.000 0,1.000-2.000 0,-1.000-3.000 0,1.000-3.000-1,-3.000-2.000 1,-2.000 0.000-1,-3.000 0.000 1,-3.000 0.000-1,-2.000 1.000 0,0.000 4.000 0,0.000 3.000 0,0.000 3.000 0,1.000 1.000-1,4.000 1.000 1,3.000-1.000-1,3.000 1.000 1,-1.000-3.000 0,-2.000-2.000 0,-3.000-3.000 0,-3.000-3.000 0,-2.000-2.000-1,0.000 0.000 1,0.000 0.000-1,0.000 0.000 0,0.000 1.000-1,0.000 4.000 1,0.000 3.000 0,0.000 3.000 0,0.000-1.000 0,0.000-2.000 0,0.000-3.000 0,0.000-3.000 0,1.000-1.000 0,4.000 4.000 0,3.000 3.000 0,3.000 3.000 0,-1.000 1.000 0,-2.000 1.000 0,-3.000-1.000 1,-3.000 1.000 0,-1.000-1.000 0,4.000 1.000 0,3.000-1.000-1,3.000 1.000-1,3.000-1.000 1,3.000 1.000-1,3.000-1.000 0,4.000 1.000 0,1.000-1.000 0,0.000 1.000-1,0.000-1.000 0,0.000 1.000 0,1.000-1.000 0,4.000 1.000 1,3.000-1.000 1,3.000 1.000 1,-1.000-1.000 0,-2.000 1.000 0,-3.000-1.000-1,-3.000 1.000 0,-2.000 1.000 0,0.000 3.000 1,0.000 3.000 0,0.000 4.000 1,3.000-3.000 0,6.000-5.000 0,7.000-7.000-1,6.000-5.000 0,7.000-4.000 0,10.000 0.000 0,10.000 0.000 0,9.000 0.000 0,6.000-2.000-1,3.000-3.000-3,3.000-3.000-3,4.000-2.000-3,1.000-1.000-1,0.000 3.000 1,0.000 3.000 1,0.000 4.000 1,0.000 1.000-1,0.000 0.000-1,0.000 0.000-2,0.000 0.000-2,-13.000 3.000-1,-24.000 6.000 0,-26.000 7.000-2,-24.000 6.000 0,-17.000 1.000-1,-5.000-3.000 0,-7.000-3.000-1,-5.000-2.000-1</inkml:trace>
</inkml:ink>
</file>

<file path=ppt/ink/ink3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45"/>
    </inkml:context>
    <inkml:brush xml:id="br0">
      <inkml:brushProperty name="width" value="0.0392673797905445" units="cm"/>
      <inkml:brushProperty name="height" value="0.0392673797905445" units="cm"/>
      <inkml:brushProperty name="color" value="#6adcab"/>
      <inkml:brushProperty name="ignorePressure" value="0"/>
    </inkml:brush>
  </inkml:definitions>
  <inkml:trace contextRef="#ctx0" brushRef="#br0">70450.000 29500.000 560,'157.000'0.000'86,"-33.000"0.000"-18,-35.000 0.000-16,-34.000 0.000-17,-20.000 6.000-11,-2.000 13.000-4,-3.000 12.000-6,-3.000 13.000-3,-9.000 6.000-4,-11.000 0.000-2,-14.000 0.000-2,-11.000 0.000-2,-11.000 1.000-2,-5.000 4.000-1,-7.000 3.000-3,-5.000 3.000-1,-4.000-1.000-3,0.000-2.000-4,0.000-3.000-2,0.000-3.000-4,1.000-6.000 1,4.000-5.000 2,3.000-7.000 4,3.000-5.000 3,4.000-4.000 4,7.000 0.000 5,6.000 0.000 7,7.000 0.000 5,10.000-2.000 3,16.000-3.000-2,15.000-3.000-1,17.000-2.000-2,5.000-5.000 0,-3.000-2.000 0,-3.000-3.000-1,-2.000-3.000 0,-3.000-1.000-1,1.000 4.000 0,-1.000 3.000-1,1.000 3.000 0,-3.000 3.000-1,-2.000 3.000 1,-3.000 3.000 1,-3.000 4.000-1,-6.000 2.000 2,-5.000 4.000 0,-7.000 3.000 1,-5.000 3.000 2,-4.000 1.000-2,0.000 1.000-2,0.000-1.000-2,0.000 1.000-3,-5.000-1.000-1,-9.000 1.000 1,-10.000-1.000 0,-8.000 1.000 0,-9.000-1.000-3,-6.000 1.000-5,-6.000-1.000-6,-6.000 1.000-7,-4.000-3.000-1,1.000-2.000 2,-1.000-3.000 3,1.000-3.000 1,1.000-4.000-1,3.000-3.000-5,3.000-3.000-5,4.000-2.000-5,5.000-8.000-7,10.000-8.000-9,10.000-10.000-7,9.000-9.000-10</inkml:trace>
</inkml:ink>
</file>

<file path=ppt/ink/ink3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47"/>
    </inkml:context>
    <inkml:brush xml:id="br0">
      <inkml:brushProperty name="width" value="0.043466541916132" units="cm"/>
      <inkml:brushProperty name="height" value="0.043466541916132" units="cm"/>
      <inkml:brushProperty name="color" value="#6adcab"/>
      <inkml:brushProperty name="ignorePressure" value="0"/>
    </inkml:brush>
  </inkml:definitions>
  <inkml:trace contextRef="#ctx0" brushRef="#br0">72600.000 30100.000 506,'46.000'-49.000'63,"-5.000"4.000"-13,-7.000 3.000-12,-5.000 3.000-14,-8.000 3.000-8,-5.000 3.000-4,-7.000 3.000-3,-5.000 4.000-4,-4.000-1.000-2,0.000-3.000-1,0.000-3.000-2,0.000-2.000-1,-5.000 0.000-1,-9.000 7.000 0,-10.000 6.000 0,-8.000 7.000 1,-4.000 4.000 0,3.000 3.000 1,3.000 3.000 1,4.000 4.000 1,-1.000 2.000 1,-3.000 4.000 1,-3.000 3.000 1,-2.000 3.000 2,-3.000 6.000 0,1.000 9.000 0,-1.000 10.000 0,1.000 10.000-1,-4.000 8.000 2,-6.000 10.000 0,-6.000 10.000 1,-6.000 9.000 2,-2.000 4.000-1,3.000 1.000 1,3.000-1.000-1,4.000 1.000-1,2.000-3.000 0,4.000-2.000-1,3.000-3.000 0,3.000-3.000-1,4.000-4.000-1,7.000-3.000 1,6.000-3.000 0,7.000-2.000 1,7.000-6.000-1,9.000-6.000-4,10.000-6.000-3,10.000-6.000-2,7.000-9.000-3,6.000-8.000-2,7.000-10.000-2,6.000-9.000-2,4.000-10.000-1,4.000-9.000 0,3.000-10.000-2,3.000-8.000 0,3.000-12.000-2,3.000-12.000-3,3.000-13.000-2,4.000-12.000-2,-3.000-5.000-1,-5.000 3.000 2,-7.000 3.000 1,-5.000 4.000 3,-8.000 2.000 2,-5.000 4.000 3,-7.000 3.000 4,-5.000 3.000 3,-8.000 6.000 2,-5.000 9.000 2,-7.000 10.000 0,-5.000 10.000 2,-3.000 10.000 8,4.000 13.000 16,3.000 12.000 16,3.000 13.000 16,1.000 10.000 3,1.000 10.000-10,-1.000 10.000-8,1.000 9.000-9,-3.000 2.000-8,-2.000-2.000-4,-3.000-3.000-5,-3.000-3.000-5,-2.000-1.000-4,0.000 4.000-3,0.000 3.000-3,0.000 3.000-2,1.000-2.000-4,4.000-6.000 0,3.000-6.000-3,3.000-6.000-1,-1.000-2.000-3,-2.000 3.000-6,-3.000 3.000-6,-3.000 4.000-6,-2.000-1.000-9,0.000-3.000-13,0.000-3.000-13,0.000-2.000-13</inkml:trace>
</inkml:ink>
</file>

<file path=ppt/ink/ink3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47"/>
    </inkml:context>
    <inkml:brush xml:id="br0">
      <inkml:brushProperty name="width" value="0.0353743955492973" units="cm"/>
      <inkml:brushProperty name="height" value="0.0353743955492973" units="cm"/>
      <inkml:brushProperty name="color" value="#6adcab"/>
      <inkml:brushProperty name="ignorePressure" value="0"/>
    </inkml:brush>
  </inkml:definitions>
  <inkml:trace contextRef="#ctx0" brushRef="#br0">73650.000 29050.000 621,'26.000'-46.000'3,"4.000"10.000"6,3.000 10.000 4,3.000 9.000 7,3.000 6.000 5,3.000 3.000 4,3.000 3.000 6,4.000 4.000 4,-3.000 5.000 0,-5.000 10.000-7,-7.000 10.000-6,-5.000 9.000-7,-8.000 4.000-4,-5.000 1.000-2,-7.000-1.000-1,-5.000 1.000-2,-6.000 1.000-1,-3.000 3.000-3,-3.000 3.000-2,-2.000 4.000-2,-5.000 1.000-3,-2.000 0.000 1,-3.000 0.000-1,-3.000 0.000-1,-2.000-4.000 1,0.000-5.000 0,0.000-7.000 1,0.000-5.000 1,7.000-4.000 1,17.000 0.000 1,15.000 0.000 1,16.000 0.000 0,10.000-4.000 0,7.000-5.000-1,6.000-7.000-1,7.000-5.000-1,2.000-6.000-1,1.000-3.000 0,-1.000-3.000 0,1.000-2.000 0,-3.000-3.000-1,-2.000 1.000-2,-3.000-1.000-2,-3.000 1.000-1,-4.000 1.000-6,-3.000 3.000-7,-3.000 3.000-9,-2.000 4.000-7</inkml:trace>
</inkml:ink>
</file>

<file path=ppt/ink/ink3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48"/>
    </inkml:context>
    <inkml:brush xml:id="br0">
      <inkml:brushProperty name="width" value="0.0376730263233185" units="cm"/>
      <inkml:brushProperty name="height" value="0.0376730263233185" units="cm"/>
      <inkml:brushProperty name="color" value="#6adcab"/>
      <inkml:brushProperty name="ignorePressure" value="0"/>
    </inkml:brush>
  </inkml:definitions>
  <inkml:trace contextRef="#ctx0" brushRef="#br0">67100.000 32100.000 583,'-93.000'21.000'0,"17.000"-5.000"-3,15.000-7.000-2,16.000-5.000-1,10.000-3.000 3,7.000 4.000 7,6.000 3.000 9,7.000 3.000 7,11.000-2.000 6,20.000-6.000 6,18.000-6.000 4,20.000-6.000 5,10.000-4.000 0,3.000 1.000-6,3.000-1.000-6,4.000 1.000-5,4.000-1.000-4,6.000 1.000-2,7.000-1.000-1,6.000 1.000-2,3.000-1.000-1,0.000 1.000-3,0.000-1.000-1,0.000 1.000-2,0.000 1.000-2,0.000 3.000-1,0.000 3.000-1,0.000 4.000-1,3.000 1.000-2,6.000 0.000 0,7.000 0.000-2,6.000 0.000-1,3.000 1.000-1,0.000 4.000 1,0.000 3.000 0,0.000 3.000 0,0.000 1.000-1,0.000 1.000 0,0.000-1.000-2,0.000 1.000 0,3.000-3.000 0,6.000-2.000 0,7.000-3.000 2,6.000-3.000 0,3.000-2.000 2,0.000 0.000-1,0.000 0.000 1,0.000 0.000 0,4.000-4.000 0,10.000-5.000 0,10.000-7.000 0,9.000-5.000 1,2.000-3.000-1,-2.000 4.000-1,-3.000 3.000 1,-3.000 3.000-1,-4.000-1.000-1,-3.000-2.000 1,-3.000-3.000 0,-2.000-3.000 0,-5.000-1.000 0,-2.000 4.000-2,-3.000 3.000-1,-3.000 3.000-2,-2.000 1.000 0,0.000 1.000 1,0.000-1.000 1,0.000 1.000 1,-4.000 1.000 0,-5.000 3.000-1,-7.000 3.000 0,-5.000 4.000 0,-8.000-1.000-1,-5.000-3.000-2,-7.000-3.000 0,-5.000-2.000-1,-6.000-1.000-1,-3.000 3.000 0,-3.000 3.000 0,-2.000 4.000 0,-5.000 1.000 0,-2.000 0.000-1,-3.000 0.000 0,-3.000 0.000-2,-4.000 0.000 0,-3.000 0.000 1,-3.000 0.000-1,-2.000 0.000 1,-6.000 0.000-2,-6.000 0.000-2,-6.000 0.000-3,-6.000 0.000-4</inkml:trace>
</inkml:ink>
</file>

<file path=ppt/ink/ink3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49"/>
    </inkml:context>
    <inkml:brush xml:id="br0">
      <inkml:brushProperty name="width" value="0.0366404354572296" units="cm"/>
      <inkml:brushProperty name="height" value="0.0366404354572296" units="cm"/>
      <inkml:brushProperty name="color" value="#6adcab"/>
      <inkml:brushProperty name="ignorePressure" value="0"/>
    </inkml:brush>
  </inkml:definitions>
  <inkml:trace contextRef="#ctx0" brushRef="#br0">68400.000 33050.000 600,'-5.000'-40.000'3,"-9.000"23.000"14,-10.000 22.000 15,-8.000 22.000 14,-3.000 8.000 3,7.000-2.000-9,6.000-3.000-9,7.000-3.000-9,-1.000 4.000-5,-6.000 13.000-1,-6.000 12.000 1,-6.000 13.000-2,-4.000 6.000 0,1.000 0.000 0,-1.000 0.000-1,1.000 0.000 0,1.000-2.000-2,3.000-3.000-3,3.000-3.000-1,4.000-2.000-3,2.000-3.000-3,4.000 1.000-1,3.000-1.000-4,3.000 1.000-1,3.000-1.000-3,3.000 1.000 0,3.000-1.000 0,4.000 1.000-1,2.000-4.000-4,4.000-6.000-4,3.000-6.000-6,3.000-6.000-5,4.000-7.000-4,7.000-6.000-2,6.000-6.000-2,7.000-6.000-2,4.000-6.000-1,3.000-2.000 1,3.000-3.000 0,4.000-3.000 1,-1.000-6.000 3,-3.000-5.000 5,-3.000-7.000 5,-2.000-5.000 5</inkml:trace>
</inkml:ink>
</file>

<file path=ppt/ink/ink3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0"/>
    </inkml:context>
    <inkml:brush xml:id="br0">
      <inkml:brushProperty name="width" value="0.0328746177256107" units="cm"/>
      <inkml:brushProperty name="height" value="0.0328746177256107" units="cm"/>
      <inkml:brushProperty name="color" value="#6adcab"/>
      <inkml:brushProperty name="ignorePressure" value="0"/>
    </inkml:brush>
  </inkml:definitions>
  <inkml:trace contextRef="#ctx0" brushRef="#br0">69100.000 33250.000 669,'67.000'-135.000'4,"-16.000"32.000"8,-15.000 31.000 9,-15.000 32.000 8,-9.000 21.000 4,1.000 13.000-2,-1.000 12.000 0,1.000 13.000-1,-3.000 12.000-4,-2.000 13.000-7,-3.000 12.000-7,-3.000 13.000-7,-9.000 6.000-2,-11.000 0.000 2,-14.000 0.000 4,-11.000 0.000 2,-6.000-4.000-1,4.000-5.000-5,3.000-7.000-6,3.000-5.000-6,4.000-8.000-3,7.000-5.000-3,6.000-7.000-3,7.000-5.000-3,4.000-4.000 3,3.000 0.000 4,3.000 0.000 7,4.000 0.000 6,5.000-2.000 2,10.000-3.000 1,10.000-3.000-1,9.000-2.000 1,4.000-1.000 0,1.000 3.000 1,-1.000 3.000 1,1.000 4.000 2,-4.000 4.000 0,-6.000 6.000 3,-6.000 7.000 1,-6.000 6.000 3,-9.000 4.000-1,-8.000 4.000-2,-10.000 3.000-2,-9.000 3.000-1,-10.000-1.000-4,-9.000-2.000-6,-10.000-3.000-4,-8.000-3.000-5,-8.000-2.000-3,-2.000 0.000-4,-3.000 0.000-2,-3.000 0.000-2,1.000-4.000-5,6.000-5.000-5,7.000-7.000-7,6.000-5.000-5,6.000-8.000-2,6.000-5.000 3,7.000-7.000 2,6.000-5.000 4</inkml:trace>
</inkml:ink>
</file>

<file path=ppt/ink/ink3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0"/>
    </inkml:context>
    <inkml:brush xml:id="br0">
      <inkml:brushProperty name="width" value="0.0310763195157051" units="cm"/>
      <inkml:brushProperty name="height" value="0.0310763195157051" units="cm"/>
      <inkml:brushProperty name="color" value="#6adcab"/>
      <inkml:brushProperty name="ignorePressure" value="0"/>
    </inkml:brush>
  </inkml:definitions>
  <inkml:trace contextRef="#ctx0" brushRef="#br0">69700.000 34100.000 707,'50.000'0.000'63,"0.000"0.000"-7,0.000 0.000-5,0.000 0.000-5,3.000 0.000-10,6.000 0.000-11,7.000 0.000-11,6.000 0.000-12,1.000-2.000-9,-3.000-3.000-4,-3.000-3.000-5,-2.000-2.000-4,-6.000-1.000-5,-6.000 3.000-4,-6.000 3.000-4,-6.000 4.000-4,-6.000-1.000-2,-2.000-3.000-1,-3.000-3.000-1,-3.000-2.000 0</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59"/>
    </inkml:context>
    <inkml:brush xml:id="br0">
      <inkml:brushProperty name="width" value="0.07302" units="cm"/>
      <inkml:brushProperty name="height" value="0.07302" units="cm"/>
      <inkml:brushProperty name="color" value="#00bff3"/>
    </inkml:brush>
  </inkml:definitions>
  <inkml:trace contextRef="#ctx0" brushRef="#br0">20850.000 8471.000,'0.000'16.000,"8.000"-1.000,0.000 1.000,15.000 31.000,1.000 0.000,7.000 8.000,0.000 0.000,-7.000 0.000,0.000 0.000,-9.000-16.000,1.000 0.000,-8.000-31.000,0.000 0.000,7.000-40.000,1.000 1.000,23.000-55.000,0.000-1.000,-7.000-7.000,-1.000 0.000,0.000-8.000,1.000 1.000,-24.000 77.000</inkml:trace>
</inkml:ink>
</file>

<file path=ppt/ink/ink3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0"/>
    </inkml:context>
    <inkml:brush xml:id="br0">
      <inkml:brushProperty name="width" value="0.0433508791029453" units="cm"/>
      <inkml:brushProperty name="height" value="0.0433508791029453" units="cm"/>
      <inkml:brushProperty name="color" value="#6adcab"/>
      <inkml:brushProperty name="ignorePressure" value="0"/>
    </inkml:brush>
  </inkml:definitions>
  <inkml:trace contextRef="#ctx0" brushRef="#br0">71150.000 33400.000 507,'1.000'-46.000'2,"4.000"10.000"3,3.000 10.000 4,3.000 9.000 3,-1.000 12.000 6,-2.000 16.000 9,-3.000 15.000 10,-3.000 17.000 8,-4.000 10.000 2,-3.000 6.000-6,-3.000 7.000-6,-2.000 6.000-7,-3.000 1.000-3,1.000-3.000-2,-1.000-3.000-1,1.000-2.000-1,1.000-3.000-2,3.000 1.000-2,3.000-1.000-3,4.000 1.000-1,1.000-3.000-2,0.000-2.000-3,0.000-3.000-1,0.000-3.000-2,1.000-4.000-4,4.000-3.000-3,3.000-3.000-4,3.000-2.000-5,1.000-1.000-3,1.000 3.000-3,-1.000 3.000-3,1.000 4.000-3,-10.000 4.000-1,-19.000 6.000 0,-18.000 7.000 0,-19.000 6.000 0,-10.000-2.000 1,1.000-9.000-2,-1.000-10.000 1,1.000-8.000-1,1.000-9.000-3,3.000-6.000-2,3.000-6.000-4,4.000-6.000-3</inkml:trace>
</inkml:ink>
</file>

<file path=ppt/ink/ink3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1"/>
    </inkml:context>
    <inkml:brush xml:id="br0">
      <inkml:brushProperty name="width" value="0.0289161298424006" units="cm"/>
      <inkml:brushProperty name="height" value="0.0289161298424006" units="cm"/>
      <inkml:brushProperty name="color" value="#6adcab"/>
      <inkml:brushProperty name="ignorePressure" value="0"/>
    </inkml:brush>
  </inkml:definitions>
  <inkml:trace contextRef="#ctx0" brushRef="#br0">71050.000 33750.000 760,'160.000'-133.000'74,"-27.000"34.000"-18,-28.000 35.000-20,-28.000 35.000-19,-15.000 18.000-8,1.000 3.000 1,-1.000 3.000 3,1.000 4.000 2,-3.000 2.000-5,-2.000 4.000-14,-3.000 3.000-13,-3.000 3.000-13</inkml:trace>
</inkml:ink>
</file>

<file path=ppt/ink/ink3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1"/>
    </inkml:context>
    <inkml:brush xml:id="br0">
      <inkml:brushProperty name="width" value="0.0444091819226742" units="cm"/>
      <inkml:brushProperty name="height" value="0.0444091819226742" units="cm"/>
      <inkml:brushProperty name="color" value="#6adcab"/>
      <inkml:brushProperty name="ignorePressure" value="0"/>
    </inkml:brush>
  </inkml:definitions>
  <inkml:trace contextRef="#ctx0" brushRef="#br0">72400.000 34050.000 495,'43.000'-25.000'47,"-11.000"0.000"-11,-14.000 0.000-12,-11.000 0.000-11,-11.000 3.000-5,-5.000 6.000 1,-7.000 7.000 3,-5.000 6.000 0,-4.000 3.000 2,0.000 0.000 2,0.000 0.000 0,0.000 0.000 1,-2.000 6.000 2,-3.000 13.000-1,-3.000 12.000 1,-2.000 13.000 0,-3.000 6.000 0,1.000 0.000-2,-1.000 0.000-3,1.000 0.000-1,1.000 0.000-1,3.000 0.000-1,3.000 0.000 0,4.000 0.000-2,2.000-2.000 0,4.000-3.000-3,3.000-3.000-1,3.000-2.000-2,3.000-3.000-3,3.000 1.000-4,3.000-1.000-4,4.000 1.000-4,7.000-6.000-1,13.000-8.000 2,12.000-10.000 3,13.000-9.000 1,6.000-10.000-2,0.000-9.000-6,0.000-10.000-6,0.000-8.000-6,0.000-9.000-3,0.000-6.000 1,0.000-6.000 2,0.000-6.000 1,-4.000-4.000 4,-5.000 1.000 3,-7.000-1.000 6,-5.000 1.000 4,-8.000 4.000 5,-5.000 9.000 6,-7.000 10.000 6,-5.000 10.000 5,-4.000 10.000 9,0.000 13.000 12,0.000 12.000 12,0.000 13.000 12,0.000 9.000 0,0.000 6.000-10,0.000 7.000-10,0.000 6.000-10,0.000 4.000-9,0.000 4.000-7,0.000 3.000-8,0.000 3.000-6,1.000-1.000-7,4.000-2.000-9,3.000-3.000-7,3.000-3.000-8,1.000-4.000-5,1.000-3.000 2,-1.000-3.000-1,1.000-2.000 1</inkml:trace>
</inkml:ink>
</file>

<file path=ppt/ink/ink3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2"/>
    </inkml:context>
    <inkml:brush xml:id="br0">
      <inkml:brushProperty name="width" value="0.0442818664014339" units="cm"/>
      <inkml:brushProperty name="height" value="0.0442818664014339" units="cm"/>
      <inkml:brushProperty name="color" value="#6adcab"/>
      <inkml:brushProperty name="ignorePressure" value="0"/>
    </inkml:brush>
  </inkml:definitions>
  <inkml:trace contextRef="#ctx0" brushRef="#br0">73050.000 33150.000 496,'29.000'-19.000'30,"10.000"13.000"2,10.000 12.000 3,9.000 13.000 2,-1.000 6.000-2,-8.000 0.000-4,-10.000 0.000-6,-9.000 0.000-4,-4.000 4.000-1,4.000 10.000 0,3.000 10.000 2,3.000 9.000 1,-1.000 6.000-1,-2.000 3.000-1,-3.000 3.000-2,-3.000 4.000-1,-4.000-1.000-2,-3.000-3.000-2,-3.000-3.000-1,-2.000-2.000-1,-5.000 0.000-2,-2.000 7.000-1,-3.000 6.000-1,-3.000 7.000-2,-6.000 2.000-2,-5.000 1.000-3,-7.000-1.000-4,-5.000 1.000-4,-9.000 1.000-3,-9.000 3.000-7,-10.000 3.000-5,-8.000 4.000-5,-8.000-1.000-7,-2.000-3.000-5,-3.000-3.000-6,-3.000-2.000-6</inkml:trace>
</inkml:ink>
</file>

<file path=ppt/ink/ink3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3"/>
    </inkml:context>
    <inkml:brush xml:id="br0">
      <inkml:brushProperty name="width" value="0.0354565754532814" units="cm"/>
      <inkml:brushProperty name="height" value="0.0354565754532814" units="cm"/>
      <inkml:brushProperty name="color" value="#6adcab"/>
      <inkml:brushProperty name="ignorePressure" value="0"/>
    </inkml:brush>
  </inkml:definitions>
  <inkml:trace contextRef="#ctx0" brushRef="#br0">76100.000 31800.000 620,'46.000'-24.000'55,"-5.000"4.000"-10,-7.000 3.000-11,-5.000 3.000-10,0.000 1.000-7,10.000 1.000-2,10.000-1.000-1,9.000 1.000-3,7.000-1.000-1,7.000 1.000 0,6.000-1.000 1,7.000 1.000-1,7.000-3.000 1,9.000-2.000 2,10.000-3.000 0,10.000-3.000 2,7.000-1.000 0,6.000 4.000-3,7.000 3.000-1,6.000 3.000-3,6.000-1.000-1,6.000-2.000-2,7.000-3.000-2,6.000-3.000-1,1.000-1.000-1,-3.000 4.000 1,-3.000 3.000 0,-2.000 3.000 1,-3.000 3.000-3,1.000 3.000-3,-1.000 3.000-5,1.000 4.000-5,-7.000 1.000-4,-12.000 0.000-3,-13.000 0.000-4,-12.000 0.000-3,-10.000 0.000-1,-6.000 0.000 1,-6.000 0.000 1,-6.000 0.000 1,-6.000 0.000 1,-2.000 0.000 0,-3.000 0.000-1,-3.000 0.000 0,-9.000 0.000 1,-11.000 0.000 1,-14.000 0.000 1,-11.000 0.000 2</inkml:trace>
</inkml:ink>
</file>

<file path=ppt/ink/ink3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4"/>
    </inkml:context>
    <inkml:brush xml:id="br0">
      <inkml:brushProperty name="width" value="0.0434552393853664" units="cm"/>
      <inkml:brushProperty name="height" value="0.0434552393853664" units="cm"/>
      <inkml:brushProperty name="color" value="#6adcab"/>
      <inkml:brushProperty name="ignorePressure" value="0"/>
    </inkml:brush>
  </inkml:definitions>
  <inkml:trace contextRef="#ctx0" brushRef="#br0">75650.000 33100.000 506,'-27.000'28.000'117,"-3.000"6.000"-26,-3.000 7.000-25,-2.000 6.000-27,-1.000 3.000-14,3.000 0.000-3,3.000 0.000-3,4.000 0.000-3,1.000 3.000-3,0.000 6.000-1,0.000 7.000 0,0.000 6.000-2,1.000 3.000-1,4.000 0.000-1,3.000 0.000 0,3.000 0.000-2,1.000-2.000 0,1.000-3.000-1,-1.000-3.000 0,1.000-2.000-1,1.000-5.000-4,3.000-2.000-5,3.000-3.000-6,4.000-3.000-6,7.000-6.000-3,13.000-5.000 2,12.000-7.000 1,13.000-5.000 1,7.000-8.000-4,4.000-5.000-10,3.000-7.000-10,3.000-5.000-10,-1.000-4.000-2,-2.000 0.000 5,-3.000 0.000 6,-3.000 0.000 5</inkml:trace>
</inkml:ink>
</file>

<file path=ppt/ink/ink3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4"/>
    </inkml:context>
    <inkml:brush xml:id="br0">
      <inkml:brushProperty name="width" value="0.0391204468905926" units="cm"/>
      <inkml:brushProperty name="height" value="0.0391204468905926" units="cm"/>
      <inkml:brushProperty name="color" value="#6adcab"/>
      <inkml:brushProperty name="ignorePressure" value="0"/>
    </inkml:brush>
  </inkml:definitions>
  <inkml:trace contextRef="#ctx0" brushRef="#br0">76350.000 33000.000 562,'25.000'-24.000'5,"0.000"4.000"11,0.000 3.000 9,0.000 3.000 12,3.000 4.000 3,6.000 7.000-3,7.000 6.000-4,6.000 7.000-2,3.000 7.000-3,0.000 9.000-5,0.000 10.000-3,0.000 10.000-5,-5.000 4.000-2,-9.000 0.000 0,-10.000 0.000-1,-8.000 0.000-1,-8.000 1.000 0,-2.000 4.000 0,-3.000 3.000 0,-3.000 3.000 0,-9.000 3.000-1,-11.000 3.000-1,-14.000 3.000-2,-11.000 4.000-1,-9.000-1.000-3,-3.000-3.000-6,-3.000-3.000-6,-2.000-2.000-4,-1.000-8.000-4,3.000-8.000 1,3.000-10.000 0,4.000-9.000 1,2.000-7.000 0,4.000-3.000 4,3.000-3.000 1,3.000-2.000 4,12.000-3.000 3,22.000 1.000 4,22.000-1.000 5,23.000 1.000 4,11.000-3.000 0,4.000-2.000-3,3.000-3.000-5,3.000-3.000-3,1.000-2.000-5,1.000 0.000-6,-1.000 0.000-5,1.000 0.000-7,2.000-4.000-4,7.000-5.000-3,6.000-7.000-3,7.000-5.000-3,-6.000-3.000-1,-15.000 4.000 2,-15.000 3.000 1,-16.000 3.000 2,-8.000 1.000 3,0.000 1.000 4,0.000-1.000 4,0.000 1.000 4</inkml:trace>
</inkml:ink>
</file>

<file path=ppt/ink/ink3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4"/>
    </inkml:context>
    <inkml:brush xml:id="br0">
      <inkml:brushProperty name="width" value="0.0330966413021088" units="cm"/>
      <inkml:brushProperty name="height" value="0.0330966413021088" units="cm"/>
      <inkml:brushProperty name="color" value="#6adcab"/>
      <inkml:brushProperty name="ignorePressure" value="0"/>
    </inkml:brush>
  </inkml:definitions>
  <inkml:trace contextRef="#ctx0" brushRef="#br0">77450.000 33600.000 664,'3.000'-44.000'40,"6.000"13.000"2,7.000 12.000 1,6.000 13.000 2,7.000 6.000-2,10.000 0.000-6,10.000 0.000-6,9.000 0.000-5,6.000 0.000-8,3.000 0.000-8,3.000 0.000-10,4.000 0.000-7,-1.000 0.000-7,-3.000 0.000-3,-3.000 0.000-3,-2.000 0.000-3,-5.000 0.000-6,-2.000 0.000-9,-3.000 0.000-7,-3.000 0.000-9,-7.000-2.000 0,-9.000-3.000 8,-10.000-3.000 8,-8.000-2.000 7</inkml:trace>
</inkml:ink>
</file>

<file path=ppt/ink/ink3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5"/>
    </inkml:context>
    <inkml:brush xml:id="br0">
      <inkml:brushProperty name="width" value="0.0524470433592796" units="cm"/>
      <inkml:brushProperty name="height" value="0.0524470433592796" units="cm"/>
      <inkml:brushProperty name="color" value="#6adcab"/>
      <inkml:brushProperty name="ignorePressure" value="0"/>
    </inkml:brush>
  </inkml:definitions>
  <inkml:trace contextRef="#ctx0" brushRef="#br0">78850.000 32850.000 419,'28.000'-22.000'3,"6.000"6.000"6,7.000 7.000 6,6.000 6.000 6,-1.000 3.000 2,-5.000 0.000-2,-7.000 0.000 0,-5.000 0.000-2,0.000 4.000-1,10.000 10.000 1,10.000 10.000 0,9.000 9.000-1,1.000 7.000 0,-6.000 7.000-2,-6.000 6.000-2,-6.000 7.000-2,-9.000 4.000-2,-8.000 3.000-1,-10.000 3.000-1,-9.000 4.000-2,-10.000 1.000-1,-9.000 0.000 0,-10.000 0.000 1,-8.000 0.000 0,-11.000 0.000-2,-8.000 0.000-2,-10.000 0.000-3,-9.000 0.000-2,-2.000-5.000-2,6.000-9.000-3,7.000-10.000-1,6.000-8.000-2,6.000-8.000 0,6.000-2.000 1,7.000-3.000 1,6.000-3.000 1,17.000-9.000-2,28.000-11.000-4,28.000-14.000-6,29.000-11.000-4,11.000-6.000-2,-2.000 4.000 2,-3.000 3.000 1,-3.000 3.000 1,5.000-2.000 1,17.000-6.000 0,15.000-6.000-1,16.000-6.000-1,-1.000-4.000 2,-15.000 1.000 3,-15.000-1.000 2,-16.000 1.000 3,-8.000-4.000 2,0.000-6.000 3,0.000-6.000 2,0.000-6.000 2,-4.000-4.000 2,-5.000 1.000 1,-7.000-1.000-1,-5.000 1.000 2,-9.000 2.000 1,-9.000 7.000 2,-10.000 6.000 3,-8.000 7.000 3,-9.000 4.000 4,-6.000 3.000 4,-6.000 3.000 6,-6.000 4.000 4,-7.000 4.000 4,-6.000 6.000 4,-6.000 7.000 3,-6.000 6.000 3,-6.000 7.000 1,-2.000 10.000-2,-3.000 10.000-2,-3.000 9.000-2,-1.000 6.000-4,4.000 3.000-5,3.000 3.000-4,3.000 4.000-5,3.000 2.000-3,3.000 4.000-1,3.000 3.000-2,4.000 3.000 0,-1.000 1.000-1,-3.000 1.000-2,-3.000-1.000-1,-2.000 1.000-1,0.000-1.000-1,7.000 1.000-2,6.000-1.000-1,7.000 1.000-1,4.000-3.000-2,3.000-2.000-4,3.000-3.000-3,4.000-3.000-3,5.000-9.000-3,10.000-11.000 0,10.000-14.000-1,9.000-11.000 0,6.000-11.000-2,3.000-5.000-3,3.000-7.000-4,4.000-5.000-2,4.000-9.000-3,6.000-9.000-1,7.000-10.000 0,6.000-8.000-2,-1.000-8.000 3,-5.000-2.000 3,-7.000-3.000 4,-5.000-3.000 4,-9.000 2.000 3,-9.000 10.000 2,-10.000 10.000 4,-8.000 9.000 2,-11.000 15.000 13,-8.000 22.000 25,-10.000 22.000 24,-9.000 23.000 25,-4.000 13.000 4,4.000 6.000-16,3.000 7.000-16,3.000 6.000-17,4.000-1.000-11,7.000-5.000-5,6.000-7.000-7,7.000-5.000-7,4.000-4.000-6,3.000 0.000-8,3.000 0.000-8,4.000 0.000-8,2.000-5.000-9,4.000-9.000-11,3.000-10.000-10,3.000-8.000-12</inkml:trace>
</inkml:ink>
</file>

<file path=ppt/ink/ink3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6"/>
    </inkml:context>
    <inkml:brush xml:id="br0">
      <inkml:brushProperty name="width" value="0.049806859344244" units="cm"/>
      <inkml:brushProperty name="height" value="0.049806859344244" units="cm"/>
      <inkml:brushProperty name="color" value="#6adcab"/>
      <inkml:brushProperty name="ignorePressure" value="0"/>
    </inkml:brush>
  </inkml:definitions>
  <inkml:trace contextRef="#ctx0" brushRef="#br0">81350.000 32550.000 441,'70.000'0.000'6,"-9.000"0.000"9,-10.000 0.000 12,-8.000 0.000 10,-4.000 6.000 4,3.000 13.000-2,3.000 12.000-4,4.000 13.000-3,-1.000 9.000-1,-3.000 6.000-2,-3.000 7.000-1,-2.000 6.000 0,-5.000 9.000-2,-2.000 13.000-2,-3.000 12.000-1,-3.000 13.000-2,-7.000 6.000-1,-9.000 0.000-3,-10.000 0.000-2,-8.000 0.000-1,-12.000 0.000-2,-12.000 0.000 0,-13.000 0.000 0,-12.000 0.000 0,-15.000 0.000-9,-15.000 0.000-18,-15.000 0.000-17,-16.000 0.000-17,-4.000-8.000-7,10.000-16.000 3,10.000-15.000 5,9.000-15.000 2,7.000-12.000 1,7.000-6.000-3,6.000-6.000-3,7.000-6.000-4</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0"/>
    </inkml:context>
    <inkml:brush xml:id="br0">
      <inkml:brushProperty name="width" value="0.07302" units="cm"/>
      <inkml:brushProperty name="height" value="0.07302" units="cm"/>
      <inkml:brushProperty name="color" value="#00bff3"/>
    </inkml:brush>
  </inkml:definitions>
  <inkml:trace contextRef="#ctx0" brushRef="#br0">22604.000 8904.000,'31.000'0.000,"-23.000"-24.000,0.000 1.000,-8.000-9.000,0.000 1.000,0.000 0.000,0.000-1.000,-16.000 25.000,1.000-1.000,-17.000 31.000,1.000 1.000,-8.000 38.000,-1.000 1.000,17.000 0.000,-1.000-1.000,9.000-22.000,-1.000-1.000,16.000-24.000,0.000 1.000,24.000-16.000,-1.000 0.000,16.000-39.000,0.000 0.000,-7.000 0.000,-1.000-1.000,-15.000 33.000,0.000-1.000,-9.000 16.000,1.000-1.000,-8.000 33.000,0.000-1.000,0.000-16.000,0.000 1.000,16.000-16.000,0.000-1.000,7.000-7.000,1.000 0.000,-17.000-15.000,1.000-1.000,47.000-31.000,0.000 0.000,-31.000 8.000,-1.000 0.000,-15.000 23.000,0.000 0.000,-16.000 16.000,0.000 0.000,-8.000 16.000,1.000 0.000,7.000-1.000,0.000 1.000,8.000 0.000,0.000-1.000,8.000 17.000,0.000-1.000,7.000 0.000,1.000 1.000,-8.000-9.000,0.000 1.000,15.000-24.000,1.000 0.000,-1.000-32.000,1.000 1.000,-1.000-24.000,1.000 0.000,-16.000 1.000,0.000-1.000,-8.000 0.000,0.000 0.000,0.000 47.000,0.000 0.000,0.000 1.000,0.000-1.000,15.000 0.000,1.000 0.000,7.000 8.000,1.000 0.000,-1.000 16.000,1.000-1.000,-16.000 32.000,0.000 0.000,-8.000 16.000,0.000 0.000,-16.000-24.000,0.000 0.000,16.000-31.000,0.000 0.000,32.000-40.000,-1.000 1.000,16.000 0.000,0.000-1.000,-8.000 9.000,0.000-1.000,-23.000 9.000,0.000-1.000,-8.000 0.000</inkml:trace>
</inkml:ink>
</file>

<file path=ppt/ink/ink3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07:07:56"/>
    </inkml:context>
    <inkml:brush xml:id="br0">
      <inkml:brushProperty name="width" value="0.032063327729702" units="cm"/>
      <inkml:brushProperty name="height" value="0.032063327729702" units="cm"/>
      <inkml:brushProperty name="color" value="#6adcab"/>
      <inkml:brushProperty name="ignorePressure" value="0"/>
    </inkml:brush>
  </inkml:definitions>
  <inkml:trace contextRef="#ctx0" brushRef="#br0">80750.000 31400.000 686,'25.000'-22.000'33,"0.000"6.000"-5,0.000 7.000-5,0.000 6.000-6,7.000 1.000 0,17.000-3.000 4,15.000-3.000 6,16.000-2.000 5,7.000-1.000-1,1.000 3.000-4,-1.000 3.000-6,1.000 4.000-5,2.000 2.000-4,7.000 4.000-5,6.000 3.000-5,7.000 3.000-5,-3.000 1.000-3,-8.000 1.000 1,-10.000-1.000 1,-9.000 1.000 0,-12.000-1.000-11,-11.000 1.000-22,-14.000-1.000-20,-11.000 1.000-23</inkml:trace>
</inkml:ink>
</file>

<file path=ppt/ink/ink3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0"/>
    </inkml:context>
    <inkml:brush xml:id="br0">
      <inkml:brushProperty name="width" value="0.039149209856987" units="cm"/>
      <inkml:brushProperty name="height" value="0.039149209856987" units="cm"/>
      <inkml:brushProperty name="color" value="#000000"/>
      <inkml:brushProperty name="ignorePressure" value="0"/>
    </inkml:brush>
  </inkml:definitions>
  <inkml:trace contextRef="#ctx0" brushRef="#br0">67950.000 39050.000 561,'0.000'75.000'111,"0.000"0.000"-22,0.000 0.000-22,0.000 0.000-21,0.000 3.000-14,0.000 6.000-4,0.000 7.000-6,0.000 6.000-5,-4.000 6.000-4,-5.000 6.000-4,-7.000 7.000-5,-5.000 6.000-4,-3.000 6.000-2,4.000 6.000-4,3.000 7.000-2,3.000 6.000-2,3.000 1.000-3,3.000-3.000-4,3.000-3.000-2,4.000-2.000-4,1.000-11.000-3,0.000-15.000-3,0.000-15.000-2,0.000-16.000-3</inkml:trace>
</inkml:ink>
</file>

<file path=ppt/ink/ink3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0"/>
    </inkml:context>
    <inkml:brush xml:id="br0">
      <inkml:brushProperty name="width" value="0.0326335243880749" units="cm"/>
      <inkml:brushProperty name="height" value="0.0326335243880749" units="cm"/>
      <inkml:brushProperty name="color" value="#000000"/>
      <inkml:brushProperty name="ignorePressure" value="0"/>
    </inkml:brush>
  </inkml:definitions>
  <inkml:trace contextRef="#ctx0" brushRef="#br0">67900.000 40350.000 674,'139.000'-47.000'101,"-22.000"6.000"-23,-22.000 7.000-24,-21.000 6.000-24,-14.000 4.000-13,-2.000 4.000-5,-3.000 3.000-3,-3.000 3.000-4,-2.000 3.000-1,0.000 3.000 1,0.000 3.000 0,0.000 4.000 0,-2.000 1.000-5,-3.000 0.000-11,-3.000 0.000-12,-2.000 0.000-12,-5.000 1.000-7,-2.000 4.000-4,-3.000 3.000-4,-3.000 3.000-3,-4.000 1.000 1,-3.000 1.000 9,-3.000-1.000 7,-2.000 1.000 9</inkml:trace>
</inkml:ink>
</file>

<file path=ppt/ink/ink3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0"/>
    </inkml:context>
    <inkml:brush xml:id="br0">
      <inkml:brushProperty name="width" value="0.0458008237183094" units="cm"/>
      <inkml:brushProperty name="height" value="0.0458008237183094" units="cm"/>
      <inkml:brushProperty name="color" value="#000000"/>
      <inkml:brushProperty name="ignorePressure" value="0"/>
    </inkml:brush>
  </inkml:definitions>
  <inkml:trace contextRef="#ctx0" brushRef="#br0">69400.000 39150.000 480,'-22.000'-50.000'2,"6.000"0.000"3,7.000 0.000 4,6.000 0.000 4,4.000 12.000 8,4.000 26.000 14,3.000 24.000 13,3.000 26.000 14,-1.000 18.000 3,-2.000 13.000-11,-3.000 12.000-8,-3.000 13.000-10,-4.000 9.000-7,-3.000 6.000-5,-3.000 7.000-4,-2.000 6.000-6,-5.000 7.000-2,-2.000 10.000-3,-3.000 10.000-1,-3.000 9.000-2,-1.000 12.000-4,4.000 16.000-7,3.000 15.000-7,3.000 17.000-6,3.000 2.000-9,3.000-9.000-13,3.000-10.000-11,4.000-8.000-12,1.000-20.000-2,0.000-28.000 9,0.000-28.000 10,0.000-27.000 8,1.000-22.000 6,4.000-11.000 0,3.000-14.000 1,3.000-11.000 1</inkml:trace>
</inkml:ink>
</file>

<file path=ppt/ink/ink3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1"/>
    </inkml:context>
    <inkml:brush xml:id="br0">
      <inkml:brushProperty name="width" value="0.0270312167704105" units="cm"/>
      <inkml:brushProperty name="height" value="0.0270312167704105" units="cm"/>
      <inkml:brushProperty name="color" value="#000000"/>
      <inkml:brushProperty name="ignorePressure" value="0"/>
    </inkml:brush>
  </inkml:definitions>
  <inkml:trace contextRef="#ctx0" brushRef="#br0">71350.000 38150.000 813,'26.000'-44.000'5,"4.000"13.000"8,3.000 12.000 9,3.000 13.000 9,1.000 10.000 2,1.000 10.000-4,-1.000 10.000-6,1.000 9.000-4,-1.000 6.000-8,1.000 3.000-10,-1.000 3.000-11,1.000 4.000-10,-4.000 1.000-5,-6.000 0.000 0,-6.000 0.000-1,-6.000 0.000 0,-7.000 1.000-1,-6.000 4.000-3,-6.000 3.000-3,-6.000 3.000-3,-4.000-2.000 2,1.000-6.000 7,-1.000-6.000 6,1.000-6.000 8</inkml:trace>
</inkml:ink>
</file>

<file path=ppt/ink/ink3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1"/>
    </inkml:context>
    <inkml:brush xml:id="br0">
      <inkml:brushProperty name="width" value="0.0266626477241516" units="cm"/>
      <inkml:brushProperty name="height" value="0.0266626477241516" units="cm"/>
      <inkml:brushProperty name="color" value="#000000"/>
      <inkml:brushProperty name="ignorePressure" value="0"/>
    </inkml:brush>
  </inkml:definitions>
  <inkml:trace contextRef="#ctx0" brushRef="#br0">70750.000 39350.000 825,'-113.000'-22.000'-23,"26.000"6.000"11,24.000 7.000 12,26.000 6.000 10,15.000 6.000 8,6.000 6.000 6,7.000 7.000 4,6.000 6.000 6,1.000 7.000-1,-3.000 10.000-7,-3.000 10.000-8,-2.000 9.000-7,-5.000 6.000-5,-2.000 3.000-5,-3.000 3.000-3,-3.000 4.000-4,-1.000-1.000-2,4.000-3.000 0,3.000-3.000 1,3.000-2.000 0,6.000-9.000-8,9.000-12.000-13,10.000-13.000-15,10.000-12.000-14,2.000-10.000-1,-3.000-6.000 13,-3.000-6.000 12,-2.000-6.000 14,-3.000-4.000 8,1.000 1.000 2,-1.000-1.000 2,1.000 1.000 3</inkml:trace>
</inkml:ink>
</file>

<file path=ppt/ink/ink3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2"/>
    </inkml:context>
    <inkml:brush xml:id="br0">
      <inkml:brushProperty name="width" value="0.0375820621848106" units="cm"/>
      <inkml:brushProperty name="height" value="0.0375820621848106" units="cm"/>
      <inkml:brushProperty name="color" value="#000000"/>
      <inkml:brushProperty name="ignorePressure" value="0"/>
    </inkml:brush>
  </inkml:definitions>
  <inkml:trace contextRef="#ctx0" brushRef="#br0">70950.000 39700.000 585,'56.000'-27.000'-1,"13.000"-3.000"-3,12.000-3.000-2,13.000-2.000-3,-4.000 2.000 1,-18.000 9.000 2,-19.000 10.000 4,-18.000 10.000 3,-14.000 8.000 2,-5.000 10.000 1,-7.000 10.000 2,-5.000 9.000 2,-9.000 7.000 0,-9.000 7.000-2,-10.000 6.000-2,-8.000 7.000-1,-9.000 0.000-1,-6.000-2.000 3,-6.000-3.000 1,-6.000-3.000 1,-4.000-1.000-1,1.000 4.000-4,-1.000 3.000-4,1.000 3.000-4,-1.000-2.000-1,1.000-6.000 0,-1.000-6.000 1,1.000-6.000 1,-3.000-4.000 1,-2.000 1.000 4,-3.000-1.000 2,-3.000 1.000 3,2.000-4.000 2,10.000-6.000-1,10.000-6.000 1,9.000-6.000-1,12.000-4.000 3,16.000 1.000 7,15.000-1.000 7,17.000 1.000 8,16.000-6.000-1,19.000-8.000-6,19.000-10.000-6,19.000-9.000-7,12.000-9.000-4,6.000-5.000-2,7.000-7.000-1,6.000-5.000-3,-1.000-1.000 0,-5.000 6.000-1,-7.000 7.000 1,-5.000 6.000 0,-11.000 6.000-4,-11.000 6.000-7,-14.000 7.000-7,-11.000 6.000-8,-11.000 3.000-4,-5.000 0.000 0,-7.000 0.000-1,-5.000 0.000-1,-11.000 0.000 0,-11.000 0.000 3,-14.000 0.000 2,-11.000 0.000 1,-11.000-5.000 4,-5.000-9.000 6,-7.000-10.000 5,-5.000-8.000 6,-4.000-6.000 5,0.000 1.000 6,0.000-1.000 5,0.000 1.000 6,1.000 2.000 3,4.000 7.000 2,3.000 6.000 1,3.000 7.000 2,3.000 4.000 2,3.000 3.000 3,3.000 3.000 2,4.000 4.000 2,4.000 8.000 1,6.000 17.000 0,7.000 15.000-1,6.000 16.000-1,3.000 9.000-2,0.000 3.000-4,0.000 3.000-6,0.000 4.000-3,0.000 7.000-5,0.000 13.000-4,0.000 12.000-3,0.000 13.000-4,0.000 6.000-3,0.000 0.000-6,0.000 0.000-5,0.000 0.000-5,0.000-5.000-3,0.000-9.000-1,0.000-10.000 0,0.000-8.000-2,-4.000-12.000-2,-5.000-12.000-6,-7.000-13.000-6,-5.000-12.000-6,-8.000-12.000 0,-5.000-8.000 6,-7.000-10.000 5,-5.000-9.000 6,-4.000-9.000 5,0.000-5.000 3,0.000-7.000 5,0.000-5.000 3,1.000-8.000 2,4.000-5.000-1,3.000-7.000 0,3.000-5.000-1,6.000-4.000 5,9.000 0.000 10,10.000 0.000 11,10.000 0.000 10,10.000-4.000 6,13.000-5.000-1,12.000-7.000 1,13.000-5.000 0,10.000-3.000-2,10.000 4.000-7,10.000 3.000-5,9.000 3.000-6,6.000 4.000-7,3.000 7.000-8,3.000 6.000-8,4.000 7.000-7,-4.000 2.000-6,-9.000 1.000-2,-10.000-1.000-4,-8.000 1.000-2,-6.000 1.000-1,1.000 3.000 0,-1.000 3.000 1,1.000 4.000 0,-7.000 2.000 3,-12.000 4.000 6,-13.000 3.000 7,-12.000 3.000 6</inkml:trace>
</inkml:ink>
</file>

<file path=ppt/ink/ink3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2"/>
    </inkml:context>
    <inkml:brush xml:id="br0">
      <inkml:brushProperty name="width" value="0.0325103849172592" units="cm"/>
      <inkml:brushProperty name="height" value="0.0325103849172592" units="cm"/>
      <inkml:brushProperty name="color" value="#000000"/>
      <inkml:brushProperty name="ignorePressure" value="0"/>
    </inkml:brush>
  </inkml:definitions>
  <inkml:trace contextRef="#ctx0" brushRef="#br0">72450.000 39900.000 676,'21.000'-47.000'4,"-5.000"6.000"9,-7.000 7.000 7,-5.000 6.000 9,-4.000 10.000 4,0.000 17.000-3,0.000 15.000-1,0.000 16.000-1,0.000 10.000-2,0.000 7.000 1,0.000 6.000-1,0.000 7.000 1,-4.000 5.000-6,-5.000 7.000-11,-7.000 6.000-10,-5.000 7.000-11,-3.000 0.000-9,4.000-2.000-6,3.000-3.000-5,3.000-3.000-7,3.000-7.000-3,3.000-9.000-1,3.000-10.000-2,4.000-8.000-1,2.000-12.000 3,4.000-12.000 6,3.000-13.000 7,3.000-12.000 6,1.000-10.000 5,1.000-6.000 5,-1.000-6.000 3,1.000-6.000 4</inkml:trace>
</inkml:ink>
</file>

<file path=ppt/ink/ink3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2"/>
    </inkml:context>
    <inkml:brush xml:id="br0">
      <inkml:brushProperty name="width" value="0.0434169173240662" units="cm"/>
      <inkml:brushProperty name="height" value="0.0434169173240662" units="cm"/>
      <inkml:brushProperty name="color" value="#000000"/>
      <inkml:brushProperty name="ignorePressure" value="0"/>
    </inkml:brush>
  </inkml:definitions>
  <inkml:trace contextRef="#ctx0" brushRef="#br0">72850.000 38900.000 506,'21.000'-27.000'0,"-5.000"-3.000"0,-7.000-3.000 0,-5.000-2.000 0,-4.000-1.000-2,0.000 3.000-5,0.000 3.000-5,0.000 4.000-4,1.000 7.000 8,4.000 13.000 20,3.000 12.000 21,3.000 13.000 20,1.000 16.000 7,1.000 23.000-5,-1.000 22.000-6,1.000 22.000-5,-3.000 13.000-6,-2.000 7.000-4,-3.000 6.000-5,-3.000 7.000-4,-6.000 11.000-3,-5.000 20.000-2,-7.000 18.000 0,-5.000 20.000-2,-3.000 24.000-3,4.000 31.000-6,3.000 32.000-7,3.000 31.000-5,3.000 9.000-8,3.000-12.000-8,3.000-13.000-9,4.000-12.000-8,1.000-13.000-7,0.000-12.000-5,0.000-13.000-5,0.000-12.000-5,0.000-15.000 1,0.000-15.000 6,0.000-15.000 6,0.000-16.000 5,-2.000-26.000 7,-3.000-33.000 7,-3.000-35.000 6,-2.000-34.000 6</inkml:trace>
</inkml:ink>
</file>

<file path=ppt/ink/ink3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2"/>
    </inkml:context>
    <inkml:brush xml:id="br0">
      <inkml:brushProperty name="width" value="0.0248225778341293" units="cm"/>
      <inkml:brushProperty name="height" value="0.0248225778341293" units="cm"/>
      <inkml:brushProperty name="color" value="#000000"/>
      <inkml:brushProperty name="ignorePressure" value="0"/>
    </inkml:brush>
  </inkml:definitions>
  <inkml:trace contextRef="#ctx0" brushRef="#br0">72200.000 40150.000 886,'-18.000'-88.000'-9,"17.000"26.000"8,15.000 24.000 7,16.000 26.000 9,10.000 15.000 4,7.000 6.000 0,6.000 7.000-1,7.000 6.000 0,4.000 6.000-2,3.000 6.000-7,3.000 7.000-5,4.000 6.000-7,-3.000 1.000-8,-5.000-3.000-10,-7.000-3.000-11,-5.000-2.000-11,-9.000-6.000-2,-9.000-6.000 6,-10.000-6.000 8,-8.000-6.000 6,-6.000-4.000 6,1.000 1.000 2,-1.000-1.000 5,1.000 1.000 3</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0"/>
    </inkml:context>
    <inkml:brush xml:id="br0">
      <inkml:brushProperty name="width" value="0.07302" units="cm"/>
      <inkml:brushProperty name="height" value="0.07302" units="cm"/>
      <inkml:brushProperty name="color" value="#00bff3"/>
    </inkml:brush>
  </inkml:definitions>
  <inkml:trace contextRef="#ctx0" brushRef="#br0">25666.000 8081.000,'-16.000'-31.000,"16.000"47.000,0.000-1.000,8.000 48.000,0.000 0.000,0.000 39.000,0.000-1.000,0.000 56.000,0.000 0.000,-8.000 78.000,0.000 0.000,0.000-172.000</inkml:trace>
</inkml:ink>
</file>

<file path=ppt/ink/ink3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3"/>
    </inkml:context>
    <inkml:brush xml:id="br0">
      <inkml:brushProperty name="width" value="0.0254550278186798" units="cm"/>
      <inkml:brushProperty name="height" value="0.0254550278186798" units="cm"/>
      <inkml:brushProperty name="color" value="#000000"/>
      <inkml:brushProperty name="ignorePressure" value="0"/>
    </inkml:brush>
  </inkml:definitions>
  <inkml:trace contextRef="#ctx0" brushRef="#br0">73700.000 39450.000 864,'28.000'-91.000'3,"6.000"19.000"8,7.000 19.000 6,6.000 19.000 8,4.000 12.000 1,4.000 6.000-4,3.000 7.000-5,3.000 6.000-4,-2.000 6.000-12,-6.000 6.000-15,-6.000 7.000-17,-6.000 6.000-17,-9.000 7.000-5,-8.000 10.000 7,-10.000 10.000 8,-9.000 9.000 7,-7.000-1.000 6,-3.000-8.000 5,-3.000-10.000 6,-2.000-9.000 6</inkml:trace>
</inkml:ink>
</file>

<file path=ppt/ink/ink3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3"/>
    </inkml:context>
    <inkml:brush xml:id="br0">
      <inkml:brushProperty name="width" value="0.0370584540069103" units="cm"/>
      <inkml:brushProperty name="height" value="0.0370584540069103" units="cm"/>
      <inkml:brushProperty name="color" value="#000000"/>
      <inkml:brushProperty name="ignorePressure" value="0"/>
    </inkml:brush>
  </inkml:definitions>
  <inkml:trace contextRef="#ctx0" brushRef="#br0">73750.000 39900.000 593,'-46.000'1.000'5,"10.000"4.000"11,10.000 3.000 10,9.000 3.000 10,6.000 6.000 3,3.000 9.000-6,3.000 10.000-7,4.000 10.000-4,-1.000 5.000-5,-3.000 4.000-3,-3.000 3.000-2,-2.000 3.000-2,-1.000 3.000-3,3.000 3.000-6,3.000 3.000-4,4.000 4.000-4,5.000-10.000-10,10.000-22.000-14,10.000-22.000-13,9.000-21.000-14,7.000-20.000-2,7.000-15.000 11,6.000-15.000 10,7.000-16.000 10,0.000-7.000 8,-2.000 4.000 4,-3.000 3.000 5,-3.000 3.000 5,-6.000 7.000 4,-5.000 14.000 1,-7.000 11.000 2,-5.000 14.000 2,-9.000 11.000 8,-9.000 14.000 13,-10.000 11.000 13,-8.000 14.000 13,-12.000 8.000 3,-12.000 7.000-10,-13.000 6.000-7,-12.000 7.000-9,-4.000 0.000-8,7.000-2.000-7,6.000-3.000-6,7.000-3.000-7,4.000-6.000-5,3.000-5.000-1,3.000-7.000-3,4.000-5.000-2,16.000-12.000-1,32.000-16.000 0,31.000-15.000-1,32.000-15.000-1,8.000-6.000 2,-11.000 7.000 3,-14.000 6.000 4,-11.000 7.000 4,-9.000 2.000 1,-3.000 1.000 1,-3.000-1.000-1,-2.000 1.000 2,-12.000 5.000-1,-19.000 14.000 1,-18.000 11.000-1,-19.000 14.000 1,-12.000 7.000-1,-2.000 3.000-1,-3.000 3.000-1,-3.000 4.000-1,-7.000 4.000 0,-9.000 6.000-1,-10.000 7.000-1,-8.000 6.000 0,-4.000 1.000 0,3.000-3.000 3,3.000-3.000 1,4.000-2.000 3,-3.000-5.000 2,-5.000-2.000 3,-7.000-3.000 2,-5.000-3.000 2,-1.000-4.000 4,6.000-3.000 3,7.000-3.000 5,6.000-2.000 3,9.000-6.000 2,13.000-6.000 0,12.000-6.000-1,13.000-6.000-1,16.000-7.000 0,23.000-6.000 0,22.000-6.000 1,22.000-6.000 0,15.000-6.000-1,9.000-2.000-3,10.000-3.000-4,10.000-3.000-3,4.000-1.000-4,0.000 4.000-3,0.000 3.000-4,0.000 3.000-4,-2.000 4.000-4,-3.000 7.000-9,-3.000 6.000-6,-2.000 7.000-7,-3.000 4.000-7,1.000 3.000-5,-1.000 3.000-6,1.000 4.000-4,-3.000 1.000-1,-2.000 0.000 3,-3.000 0.000 5,-3.000 0.000 5,-9.000-2.000 3,-11.000-3.000 5,-14.000-3.000 5,-11.000-2.000 4</inkml:trace>
</inkml:ink>
</file>

<file path=ppt/ink/ink3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6"/>
    </inkml:context>
    <inkml:brush xml:id="br0">
      <inkml:brushProperty name="width" value="0.0274673048406839" units="cm"/>
      <inkml:brushProperty name="height" value="0.0274673048406839" units="cm"/>
      <inkml:brushProperty name="color" value="#000000"/>
      <inkml:brushProperty name="ignorePressure" value="0"/>
    </inkml:brush>
  </inkml:definitions>
  <inkml:trace contextRef="#ctx0" brushRef="#br0">77400.000 40050.000 800,'45.000'25.000'116,"-9.000"0.000"-50,-10.000 0.000-48,-8.000 0.000-51</inkml:trace>
</inkml:ink>
</file>

<file path=ppt/ink/ink3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6"/>
    </inkml:context>
    <inkml:brush xml:id="br0">
      <inkml:brushProperty name="width" value="0.0283228699117899" units="cm"/>
      <inkml:brushProperty name="height" value="0.0283228699117899" units="cm"/>
      <inkml:brushProperty name="color" value="#000000"/>
      <inkml:brushProperty name="ignorePressure" value="0"/>
    </inkml:brush>
  </inkml:definitions>
  <inkml:trace contextRef="#ctx0" brushRef="#br0">77050.000 40600.000 776,'4.000'43.000'58,"10.000"-11.000"-9,10.000-14.000-8,9.000-11.000-8,2.000-4.000-9,-2.000 6.000-10,-3.000 7.000-10,-3.000 6.000-9</inkml:trace>
</inkml:ink>
</file>

<file path=ppt/ink/ink3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9"/>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71650.000 44500.000 999,'-90.000'-68.000'-37,"23.000"17.000"11,22.000 15.000 11,22.000 16.000 11,10.000 7.000 2,1.000 1.000-4,-1.000-1.000-6,1.000 1.000-5,-1.000-1.000 0,1.000 1.000 3,-1.000-1.000 4,1.000 1.000 4,-3.000 1.000 0,-2.000 3.000-2,-3.000 3.000-2,-3.000 4.000-2</inkml:trace>
</inkml:ink>
</file>

<file path=ppt/ink/ink3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49"/>
    </inkml:context>
    <inkml:brush xml:id="br0">
      <inkml:brushProperty name="width" value="0.0448799803853035" units="cm"/>
      <inkml:brushProperty name="height" value="0.0448799803853035" units="cm"/>
      <inkml:brushProperty name="color" value="#000000"/>
      <inkml:brushProperty name="ignorePressure" value="0"/>
    </inkml:brush>
  </inkml:definitions>
  <inkml:trace contextRef="#ctx0" brushRef="#br0">71050.000 43750.000 490,'25.000'-88.000'-6,"0.000"26.000"14,0.000 24.000 14,0.000 26.000 13,-2.000 16.000 5,-3.000 10.000-6,-3.000 10.000-5,-2.000 9.000-6,-5.000 10.000-2,-2.000 14.000-3,-3.000 11.000-1,-3.000 14.000-2,-2.000 5.000-1,0.000 1.000 1,0.000-1.000-1,0.000 1.000 0,0.000 1.000-1,0.000 3.000-1,0.000 3.000-2,0.000 4.000 0,-4.000-1.000-2,-5.000-3.000-2,-7.000-3.000-1,-5.000-2.000-2,-4.000-1.000-1,0.000 3.000 1,0.000 3.000 0,0.000 4.000 1,0.000-4.000-1,0.000-9.000-3,0.000-10.000-2,0.000-8.000-2,1.000-9.000-2,4.000-6.000-2,3.000-6.000 0,3.000-6.000-2,6.000-18.000 0,9.000-28.000-1,10.000-28.000 0,10.000-27.000 0,10.000-20.000-1,13.000-9.000-1,12.000-10.000-2,13.000-8.000 0,10.000-8.000 0,10.000-2.000 1,10.000-3.000 2,9.000-3.000 2,1.000 2.000 0,-6.000 10.000 2,-6.000 10.000 1,-6.000 9.000 1,-7.000 10.000 3,-6.000 14.000 3,-6.000 11.000 3,-6.000 14.000 4,-9.000 8.000 1,-8.000 7.000 1,-10.000 6.000 1,-9.000 7.000 1,-7.000 7.000 2,-3.000 9.000 2,-3.000 10.000 3,-2.000 10.000 4,-5.000 8.000 0,-2.000 10.000-1,-3.000 10.000-2,-3.000 9.000-1,-4.000 6.000-1,-3.000 3.000-1,-3.000 3.000-1,-2.000 4.000-1,-3.000 1.000-1,1.000 0.000 0,-1.000 0.000 1,1.000 0.000-1,-1.000-2.000-1,1.000-3.000-4,-1.000-3.000-4,1.000-2.000-4,1.000-3.000-1,3.000 1.000 0,3.000-1.000 0,4.000 1.000 0,1.000-1.000-1,0.000 1.000-3,0.000-1.000-4,0.000 1.000-2,4.000-6.000-4,10.000-8.000-5,10.000-10.000-5,9.000-9.000-4,7.000-7.000-3,7.000-3.000-1,6.000-3.000-1,7.000-2.000 0,0.000-8.000 0,-2.000-8.000 4,-3.000-10.000 2,-3.000-9.000 4,-6.000-5.000-2,-5.000 0.000-4,-7.000 0.000-6,-5.000 0.000-4</inkml:trace>
</inkml:ink>
</file>

<file path=ppt/ink/ink3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0"/>
    </inkml:context>
    <inkml:brush xml:id="br0">
      <inkml:brushProperty name="width" value="0.0429142825305462" units="cm"/>
      <inkml:brushProperty name="height" value="0.0429142825305462" units="cm"/>
      <inkml:brushProperty name="color" value="#000000"/>
      <inkml:brushProperty name="ignorePressure" value="0"/>
    </inkml:brush>
  </inkml:definitions>
  <inkml:trace contextRef="#ctx0" brushRef="#br0">74000.000 44350.000 512,'-5.000'-41.000'-6,"-9.000"19.000"16,-10.000 19.000 15,-8.000 19.000 16,-6.000 12.000 6,1.000 6.000-5,-1.000 7.000-5,1.000 6.000-5,1.000 4.000-3,3.000 4.000-4,3.000 3.000-3,4.000 3.000-4,1.000-1.000-1,0.000-2.000 1,0.000-3.000 1,0.000-3.000 0,3.000-2.000-1,6.000 0.000-2,7.000 0.000-4,6.000 0.000-3,4.000 0.000-1,4.000 0.000 1,3.000 0.000-1,3.000 0.000 1,6.000-2.000-6,9.000-3.000-11,10.000-3.000-12,10.000-2.000-12,4.000-6.000-6,0.000-6.000 0,0.000-6.000-1,0.000-6.000 0,3.000-7.000 0,6.000-6.000-1,7.000-6.000-2,6.000-6.000-1,1.000-7.000 1,-3.000-6.000 4,-3.000-6.000 3,-2.000-6.000 4,-8.000-2.000 5,-8.000 3.000 6,-10.000 3.000 5,-9.000 4.000 6</inkml:trace>
</inkml:ink>
</file>

<file path=ppt/ink/ink3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0"/>
    </inkml:context>
    <inkml:brush xml:id="br0">
      <inkml:brushProperty name="width" value="0.0380191095173359" units="cm"/>
      <inkml:brushProperty name="height" value="0.0380191095173359" units="cm"/>
      <inkml:brushProperty name="color" value="#000000"/>
      <inkml:brushProperty name="ignorePressure" value="0"/>
    </inkml:brush>
  </inkml:definitions>
  <inkml:trace contextRef="#ctx0" brushRef="#br0">74750.000 44500.000 578,'0.000'-63.000'39,"0.000"26.000"4,0.000 24.000 2,0.000 26.000 4,0.000 16.000-1,0.000 10.000-6,0.000 10.000-7,0.000 9.000-5,-2.000 4.000-6,-3.000 1.000-3,-3.000-1.000-3,-2.000 1.000-5,-3.000-1.000-3,1.000 1.000-5,-1.000-1.000-6,1.000 1.000-4,1.000-1.000-5,3.000 1.000-8,3.000-1.000-6,4.000 1.000-8,-1.000-6.000-3,-3.000-8.000-1,-3.000-10.000-1,-2.000-9.000 0,0.000-16.000-2,7.000-22.000-3,6.000-22.000-3,7.000-21.000-3,0.000-9.000 4,-2.000 7.000 9,-3.000 6.000 9,-3.000 7.000 11,1.000 2.000 7,6.000 1.000 5,7.000-1.000 6,6.000 1.000 6,3.000 1.000 6,0.000 3.000 7,0.000 3.000 7,0.000 4.000 7,0.000 2.000 3,0.000 4.000-3,0.000 3.000-1,0.000 3.000-3,1.000 3.000-2,4.000 3.000-3,3.000 3.000-3,3.000 4.000-3,3.000 1.000-8,3.000 0.000-14,3.000 0.000-15,4.000 0.000-14</inkml:trace>
</inkml:ink>
</file>

<file path=ppt/ink/ink3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0"/>
    </inkml:context>
    <inkml:brush xml:id="br0">
      <inkml:brushProperty name="width" value="0.0483412221074104" units="cm"/>
      <inkml:brushProperty name="height" value="0.0483412221074104" units="cm"/>
      <inkml:brushProperty name="color" value="#000000"/>
      <inkml:brushProperty name="ignorePressure" value="0"/>
    </inkml:brush>
  </inkml:definitions>
  <inkml:trace contextRef="#ctx0" brushRef="#br0">75450.000 44000.000 455,'-22.000'-27.000'0,"6.000"-3.000"1,7.000-3.000 0,6.000-2.000 2,3.000-1.000 3,0.000 3.000 8,0.000 3.000 8,0.000 4.000 8,0.000 8.000 9,0.000 17.000 9,0.000 15.000 10,0.000 16.000 10,-2.000 18.000-2,-3.000 22.000-11,-3.000 22.000-12,-2.000 23.000-11,-3.000 14.000-10,1.000 10.000-4,-1.000 10.000-6,1.000 9.000-6,-1.000-4.000-6,1.000-15.000-6,-1.000-15.000-8,1.000-16.000-6,1.000-2.000-8,3.000 13.000-5,3.000 12.000-7,4.000 13.000-7,1.000 4.000-2,0.000-3.000-2,0.000-3.000-1,0.000-2.000-1,-2.000-15.000 2,-3.000-25.000 6,-3.000-25.000 6,-2.000-25.000 5</inkml:trace>
</inkml:ink>
</file>

<file path=ppt/ink/ink3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1"/>
    </inkml:context>
    <inkml:brush xml:id="br0">
      <inkml:brushProperty name="width" value="0.0344328619539738" units="cm"/>
      <inkml:brushProperty name="height" value="0.0344328619539738" units="cm"/>
      <inkml:brushProperty name="color" value="#000000"/>
      <inkml:brushProperty name="ignorePressure" value="0"/>
    </inkml:brush>
  </inkml:definitions>
  <inkml:trace contextRef="#ctx0" brushRef="#br0">75750.000 44950.000 638,'48.000'-46.000'40,"-3.000"10.000"-5,-3.000 10.000-2,-2.000 9.000-4,-1.000 6.000-2,3.000 3.000-2,3.000 3.000-1,4.000 4.000-2,-4.000 4.000-2,-9.000 6.000-2,-10.000 7.000-1,-8.000 6.000-3,-9.000 7.000-2,-6.000 10.000-2,-6.000 10.000-2,-6.000 9.000-2,-7.000 4.000-3,-6.000 1.000-4,-6.000-1.000-4,-6.000 1.000-4,-4.000-4.000-3,1.000-6.000-1,-1.000-6.000-2,1.000-6.000-1,1.000-6.000 0,3.000-2.000 4,3.000-3.000 3,4.000-3.000 2,7.000-7.000 7,13.000-9.000 10,12.000-10.000 10,13.000-8.000 10,10.000-6.000 1,10.000 1.000-9,10.000-1.000-7,9.000 1.000-10,2.000-1.000-6,-2.000 1.000-8,-3.000-1.000-6,-3.000 1.000-8,-4.000-1.000-5,-3.000 1.000-6,-3.000-1.000-6,-2.000 1.000-5,-5.000 1.000-2,-2.000 3.000 2,-3.000 3.000 3,-3.000 4.000 1</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1"/>
    </inkml:context>
    <inkml:brush xml:id="br0">
      <inkml:brushProperty name="width" value="0.07302" units="cm"/>
      <inkml:brushProperty name="height" value="0.07302" units="cm"/>
      <inkml:brushProperty name="color" value="#00bff3"/>
    </inkml:brush>
  </inkml:definitions>
  <inkml:trace contextRef="#ctx0" brushRef="#br0">26932.000 8400.000,'-16.000'0.000,"8.000"16.000,0.000-1.000,8.000-7.000,0.000 0.000,8.000 47.000,0.000 0.000,0.000 0.000,0.000 0.000,-8.000 0.000,0.000-1.000,0.000-38.000,0.000 0.000,-8.000-8.000</inkml:trace>
</inkml:ink>
</file>

<file path=ppt/ink/ink3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1"/>
    </inkml:context>
    <inkml:brush xml:id="br0">
      <inkml:brushProperty name="width" value="0.0244499817490578" units="cm"/>
      <inkml:brushProperty name="height" value="0.0244499817490578" units="cm"/>
      <inkml:brushProperty name="color" value="#000000"/>
      <inkml:brushProperty name="ignorePressure" value="0"/>
    </inkml:brush>
  </inkml:definitions>
  <inkml:trace contextRef="#ctx0" brushRef="#br0">76700.000 43800.000 899,'53.000'-66.000'3,"6.000"19.000"4,7.000 19.000 6,6.000 19.000 4,-2.000 13.000 1,-9.000 10.000-4,-10.000 10.000-4,-8.000 9.000-4,-8.000 12.000-2,-2.000 16.000-1,-3.000 15.000-1,-3.000 17.000-1,-4.000 7.000 0,-3.000 0.000-1,-3.000 0.000 1,-2.000 0.000-1,-5.000-2.000 0,-2.000-3.000 0,-3.000-3.000 0,-3.000-2.000 0,-4.000-3.000 0,-3.000 1.000 0,-3.000-1.000 0,-2.000 1.000 0,-9.000-1.000 0,-12.000 1.000 0,-13.000-1.000 0,-12.000 1.000 0,-4.000-6.000 0,7.000-8.000 0,6.000-10.000 0,7.000-9.000 1,2.000-9.000-9,1.000-5.000-16,-1.000-7.000-16,1.000-5.000-16</inkml:trace>
</inkml:ink>
</file>

<file path=ppt/ink/ink3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2"/>
    </inkml:context>
    <inkml:brush xml:id="br0">
      <inkml:brushProperty name="width" value="0.0398044995963573" units="cm"/>
      <inkml:brushProperty name="height" value="0.0398044995963573" units="cm"/>
      <inkml:brushProperty name="color" value="#000000"/>
      <inkml:brushProperty name="ignorePressure" value="0"/>
    </inkml:brush>
  </inkml:definitions>
  <inkml:trace contextRef="#ctx0" brushRef="#br0">78800.000 43700.000 552,'6.000'-47.000'16,"13.000"6.000"12,12.000 7.000 14,13.000 6.000 12,7.000 4.000 3,4.000 4.000-8,3.000 3.000-8,3.000 3.000-8,4.000 3.000-6,7.000 3.000-5,6.000 3.000-5,7.000 4.000-4,0.000 1.000-3,-2.000 0.000 1,-3.000 0.000 0,-3.000 0.000 0,-6.000 0.000-6,-5.000 0.000-12,-7.000 0.000-13,-5.000 0.000-12,-8.000 1.000-7,-5.000 4.000 0,-7.000 3.000-1,-5.000 3.000-1,-8.000 3.000 0,-5.000 3.000-1,-7.000 3.000-2,-5.000 4.000 0</inkml:trace>
</inkml:ink>
</file>

<file path=ppt/ink/ink3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3"/>
    </inkml:context>
    <inkml:brush xml:id="br0">
      <inkml:brushProperty name="width" value="0.0403289645910263" units="cm"/>
      <inkml:brushProperty name="height" value="0.0403289645910263" units="cm"/>
      <inkml:brushProperty name="color" value="#000000"/>
      <inkml:brushProperty name="ignorePressure" value="0"/>
    </inkml:brush>
  </inkml:definitions>
  <inkml:trace contextRef="#ctx0" brushRef="#br0">79000.000 44600.000 545,'-91.000'45.000'-9,"19.000"-9.000"9,19.000-10.000 11,19.000-8.000 9,18.000-8.000 7,19.000-2.000 3,19.000-3.000 4,19.000-3.000 2,7.000-2.000 0,-3.000 0.000-3,-3.000 0.000-5,-2.000 0.000-4,3.000 0.000-2,14.000 0.000 0,11.000 0.000 0,14.000 0.000 0,2.000 0.000-1,-6.000 0.000-2,-6.000 0.000-1,-6.000 0.000-1,-2.000 0.000-5,3.000 0.000-4,3.000 0.000-6,4.000 0.000-6,-1.000 3.000-7,-3.000 6.000-8,-3.000 7.000-9,-2.000 6.000-9,-6.000-1.000-5,-6.000-5.000-5,-6.000-7.000-3,-6.000-5.000-4,-6.000-3.000 1,-2.000 4.000 4,-3.000 3.000 5,-3.000 3.000 5</inkml:trace>
</inkml:ink>
</file>

<file path=ppt/ink/ink3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3"/>
    </inkml:context>
    <inkml:brush xml:id="br0">
      <inkml:brushProperty name="width" value="0.0420503169298172" units="cm"/>
      <inkml:brushProperty name="height" value="0.0420503169298172" units="cm"/>
      <inkml:brushProperty name="color" value="#000000"/>
      <inkml:brushProperty name="ignorePressure" value="0"/>
    </inkml:brush>
  </inkml:definitions>
  <inkml:trace contextRef="#ctx0" brushRef="#br0">82200.000 44250.000 523,'-36.000'-2.000'48,"28.000"-3.000"-3,28.000-3.000-3,29.000-2.000-2,11.000-1.000-4,-2.000 3.000-5,-3.000 3.000-5,-3.000 4.000-4,-2.000 1.000-3,0.000 0.000-1,0.000 0.000-2,0.000 0.000-1,1.000 0.000-1,4.000 0.000-1,3.000 0.000-1,3.000 0.000-1,3.000 0.000-1,3.000 0.000 0,3.000 0.000-1,4.000 0.000 0,10.000 1.000-1,19.000 4.000-2,19.000 3.000 0,19.000 3.000-1,5.000-1.000-2,-5.000-2.000-1,-7.000-3.000-1,-5.000-3.000-2,-6.000-1.000 0,-3.000 4.000 0,-3.000 3.000 2,-2.000 3.000-1,-3.000 3.000 0,1.000 3.000-2,-1.000 3.000-3,1.000 4.000-1,-1.000-3.000-1,1.000-5.000 0,-1.000-7.000 1,1.000-5.000 0,-4.000-3.000 0,-6.000 4.000-2,-6.000 3.000 1,-6.000 3.000-2,-2.000-1.000 1,3.000-2.000 1,3.000-3.000 3,4.000-3.000 2,5.000-2.000 1,10.000 0.000 4,10.000 0.000 1,9.000 0.000 3,9.000-2.000 2,9.000-3.000 1,10.000-3.000 1,10.000-2.000 2,7.000-5.000 0,6.000-2.000-4,7.000-3.000-3,6.000-3.000-2,4.000-2.000-3,4.000 0.000 0,3.000 0.000-1,3.000 0.000-1,-4.000 3.000-2,-8.000 6.000-1,-10.000 7.000-3,-9.000 6.000-1,-7.000 3.000-3,-3.000 0.000 0,-3.000 0.000-1,-2.000 0.000-2,-8.000 0.000 1,-8.000 0.000 0,-10.000 0.000 2,-9.000 0.000 0,-7.000 1.000 1,-3.000 4.000 2,-3.000 3.000 1,-2.000 3.000 2,-3.000 1.000 1,1.000 1.000 0,-1.000-1.000 2,1.000 1.000 1,-1.000 1.000 1,1.000 3.000-1,-1.000 3.000 1,1.000 4.000 0,2.000-3.000-1,7.000-5.000 2,6.000-7.000 0,7.000-5.000 1,8.000-4.000 0,14.000 0.000 0,11.000 0.000-1,14.000 0.000 1,5.000 0.000-1,1.000 0.000 1,-1.000 0.000 1,1.000 0.000 0,-1.000 0.000 1,1.000 0.000-2,-1.000 0.000 0,1.000 0.000 0,-3.000 0.000-2,-2.000 0.000-2,-3.000 0.000-3,-3.000 0.000-2,-7.000 0.000 0,-9.000 0.000 1,-10.000 0.000 1,-8.000 0.000 2,-17.000 0.000-3,-21.000 0.000-5,-22.000 0.000-7,-22.000 0.000-6,-16.000 3.000-4,-9.000 6.000-2,-10.000 7.000-2,-8.000 6.000-2,-15.000 3.000-1,-19.000 0.000 1,-18.000 0.000 2,-19.000 0.000 1,-7.000-2.000 2,7.000-3.000 6,6.000-3.000 4,7.000-2.000 5</inkml:trace>
</inkml:ink>
</file>

<file path=ppt/ink/ink3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4"/>
    </inkml:context>
    <inkml:brush xml:id="br0">
      <inkml:brushProperty name="width" value="0.0364580899477005" units="cm"/>
      <inkml:brushProperty name="height" value="0.0364580899477005" units="cm"/>
      <inkml:brushProperty name="color" value="#000000"/>
      <inkml:brushProperty name="ignorePressure" value="0"/>
    </inkml:brush>
  </inkml:definitions>
  <inkml:trace contextRef="#ctx0" brushRef="#br0">89350.000 45450.000 603,'-16.000'-24.000'6,"19.000"4.000"13,19.000 3.000 13,19.000 3.000 13,15.000 1.000 2,13.000 1.000-6,12.000-1.000-7,13.000 1.000-7,4.000 1.000-4,-3.000 3.000-2,-3.000 3.000-1,-2.000 4.000-2,-8.000 5.000-1,-8.000 10.000-4,-10.000 10.000-2,-9.000 9.000-4,-12.000 7.000-1,-11.000 7.000-1,-14.000 6.000-2,-11.000 7.000-2,-17.000 4.000-1,-18.000 3.000-4,-19.000 3.000-4,-18.000 4.000-3,-9.000-1.000-3,4.000-3.000-2,3.000-3.000-2,3.000-2.000-1,3.000-5.000 0,3.000-2.000 1,3.000-3.000 3,4.000-3.000 2,2.000-6.000 0,4.000-5.000 1,3.000-7.000 1,3.000-5.000 0,14.000-8.000 7,25.000-5.000 13,25.000-7.000 15,25.000-5.000 13,21.000-11.000 3,20.000-11.000-11,18.000-14.000-10,20.000-11.000-11,10.000-4.000-7,3.000 6.000-6,3.000 7.000-5,4.000 6.000-6,-4.000 6.000-2,-9.000 6.000 1,-10.000 7.000 1,-8.000 6.000 2,-17.000 1.000-8,-21.000-3.000-15,-22.000-3.000-15,-22.000-2.000-16</inkml:trace>
</inkml:ink>
</file>

<file path=ppt/ink/ink3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5"/>
    </inkml:context>
    <inkml:brush xml:id="br0">
      <inkml:brushProperty name="width" value="0.0487402677536011" units="cm"/>
      <inkml:brushProperty name="height" value="0.0487402677536011" units="cm"/>
      <inkml:brushProperty name="color" value="#000000"/>
      <inkml:brushProperty name="ignorePressure" value="0"/>
    </inkml:brush>
  </inkml:definitions>
  <inkml:trace contextRef="#ctx0" brushRef="#br0">85200.000 40650.000 451,'46.000'-30.000'3,"-5.000"-9.000"5,-7.000-10.000 6,-5.000-8.000 6,-12.000 11.000 8,-16.000 35.000 10,-15.000 35.000 10,-15.000 34.000 10,-14.000 21.000 0,-8.000 10.000-9,-10.000 10.000-10,-9.000 9.000-10,-5.000 9.000-6,0.000 9.000-2,0.000 10.000-4,0.000 10.000-2,-2.000 4.000-2,-3.000 0.000 0,-3.000 0.000-1,-2.000 0.000 0,0.000-4.000-1,7.000-5.000-3,6.000-7.000-2,7.000-5.000-2,8.000-9.000-2,14.000-9.000-4,11.000-10.000-2,14.000-8.000-3,11.000-11.000-3,14.000-8.000-5,11.000-10.000-4,14.000-9.000-5,10.000-18.000 0,9.000-24.000 2,10.000-26.000 2,10.000-24.000 3,5.000-20.000 1,4.000-11.000 0,3.000-14.000-1,3.000-11.000-1,-1.000-7.000 1,-2.000 0.000 3,-3.000 0.000 3,-3.000 0.000 3,-10.000 6.000 2,-16.000 13.000 0,-15.000 12.000 2,-15.000 13.000 1,-12.000 9.000 0,-6.000 6.000-1,-6.000 7.000-1,-6.000 6.000 0,-12.000 6.000 1,-15.000 6.000 5,-15.000 7.000 4,-16.000 6.000 5,-8.000 9.000 0,0.000 13.000-3,0.000 12.000-4,0.000 13.000-3,1.000 4.000-1,4.000-3.000-1,3.000-3.000 1,3.000-2.000 0,4.000-3.000-5,7.000 1.000-10,6.000-1.000-11,7.000 1.000-10</inkml:trace>
</inkml:ink>
</file>

<file path=ppt/ink/ink3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5"/>
    </inkml:context>
    <inkml:brush xml:id="br0">
      <inkml:brushProperty name="width" value="0.0424452796578407" units="cm"/>
      <inkml:brushProperty name="height" value="0.0424452796578407" units="cm"/>
      <inkml:brushProperty name="color" value="#000000"/>
      <inkml:brushProperty name="ignorePressure" value="0"/>
    </inkml:brush>
  </inkml:definitions>
  <inkml:trace contextRef="#ctx0" brushRef="#br0">85650.000 42300.000 518,'-24.000'-24.000'7,"4.000"4.000"15,3.000 3.000 15,3.000 3.000 14,10.000 1.000 4,20.000 1.000-7,18.000-1.000-8,20.000 1.000-7,6.000-1.000-4,-2.000 1.000-4,-3.000-1.000-2,-3.000 1.000-3,5.000 1.000-2,17.000 3.000 0,15.000 3.000-1,16.000 4.000 0,2.000-1.000-3,-8.000-3.000-7,-10.000-3.000-7,-9.000-2.000-5,-7.000 0.000-6,-3.000 7.000-6,-3.000 6.000-4,-2.000 7.000-6,-6.000 2.000-5,-6.000 1.000-8,-6.000-1.000-8,-6.000 1.000-7</inkml:trace>
</inkml:ink>
</file>

<file path=ppt/ink/ink3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6"/>
    </inkml:context>
    <inkml:brush xml:id="br0">
      <inkml:brushProperty name="width" value="0.051920048892498" units="cm"/>
      <inkml:brushProperty name="height" value="0.051920048892498" units="cm"/>
      <inkml:brushProperty name="color" value="#000000"/>
      <inkml:brushProperty name="ignorePressure" value="0"/>
    </inkml:brush>
  </inkml:definitions>
  <inkml:trace contextRef="#ctx0" brushRef="#br0">88900.000 40350.000 423,'-2.000'-47.000'5,"-3.000"6.000"10,-3.000 7.000 10,-2.000 6.000 10,-6.000 10.000 5,-6.000 17.000 1,-6.000 15.000 0,-6.000 16.000 1,-6.000 13.000-1,-2.000 14.000-5,-3.000 11.000-3,-3.000 14.000-5,-7.000 11.000-3,-9.000 14.000-2,-10.000 11.000-2,-8.000 14.000-2,-4.000 7.000-2,3.000 3.000-1,3.000 3.000-2,4.000 4.000-2,4.000-1.000-1,6.000-3.000 0,7.000-3.000-1,6.000-2.000 0,7.000-9.000-4,10.000-12.000-7,10.000-13.000-7,9.000-12.000-6,10.000-12.000-6,14.000-8.000-7,11.000-10.000-4,14.000-9.000-7,8.000-16.000 0,7.000-22.000 5,6.000-22.000 4,7.000-21.000 5,4.000-18.000 3,3.000-12.000 0,3.000-13.000 2,4.000-12.000 1,-4.000-4.000 2,-9.000 7.000 2,-10.000 6.000 3,-8.000 7.000 3,-11.000 5.000 2,-8.000 7.000 0,-10.000 6.000 2,-9.000 7.000 0,-12.000 5.000 1,-11.000 7.000 1,-14.000 6.000 0,-11.000 7.000 1,-11.000 7.000-1,-5.000 9.000-1,-7.000 10.000-2,-5.000 10.000 0,-3.000 7.000-2,4.000 6.000-3,3.000 7.000-1,3.000 6.000-3,6.000-2.000-3,9.000-9.000-1,10.000-10.000-2,10.000-8.000-3,5.000-6.000 1,4.000 1.000 1,3.000-1.000 3,3.000 1.000 1,6.000-4.000 3,9.000-6.000 3,10.000-6.000 3,10.000-6.000 3</inkml:trace>
</inkml:ink>
</file>

<file path=ppt/ink/ink3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7"/>
    </inkml:context>
    <inkml:brush xml:id="br0">
      <inkml:brushProperty name="width" value="0.0452069379389286" units="cm"/>
      <inkml:brushProperty name="height" value="0.0452069379389286" units="cm"/>
      <inkml:brushProperty name="color" value="#000000"/>
      <inkml:brushProperty name="ignorePressure" value="0"/>
    </inkml:brush>
  </inkml:definitions>
  <inkml:trace contextRef="#ctx0" brushRef="#br0">89450.000 41750.000 486,'43.000'-136.000'30,"-11.000"28.000"-3,-14.000 28.000-2,-11.000 29.000-2,-6.000 13.000-3,4.000 1.000-4,3.000-1.000-3,3.000 1.000-4,-5.000 1.000 0,-12.000 3.000 5,-13.000 3.000 5,-12.000 4.000 3,-9.000 7.000 3,-2.000 13.000-1,-3.000 12.000 0,-3.000 13.000-1,-4.000 10.000 0,-3.000 10.000-2,-3.000 10.000-1,-2.000 9.000-1,-3.000 7.000-2,1.000 7.000-1,-1.000 6.000-1,1.000 7.000-2,4.000 0.000-1,9.000-2.000-2,10.000-3.000-2,10.000-3.000 0,5.000-6.000-3,4.000-5.000-2,3.000-7.000-2,3.000-5.000-4,9.000-8.000-4,16.000-5.000-10,15.000-7.000-8,17.000-5.000-10,8.000-12.000-2,4.000-16.000 2,3.000-15.000 2,3.000-15.000 3,3.000-12.000 1,3.000-6.000 1,3.000-6.000-1,4.000-6.000 1,-6.000-1.000 3,-11.000 7.000 4,-14.000 6.000 4,-11.000 7.000 6,-7.000 11.000 14,0.000 20.000 25,0.000 18.000 25,0.000 20.000 26,-4.000 10.000 3,-5.000 3.000-19,-7.000 3.000-19,-5.000 4.000-18,-1.000-1.000-13,6.000-3.000-6,7.000-3.000-5,6.000-2.000-6,3.000-3.000-8,0.000 1.000-10,0.000-1.000-10,0.000 1.000-10</inkml:trace>
</inkml:ink>
</file>

<file path=ppt/ink/ink3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7"/>
    </inkml:context>
    <inkml:brush xml:id="br0">
      <inkml:brushProperty name="width" value="0.0336371175944805" units="cm"/>
      <inkml:brushProperty name="height" value="0.0336371175944805" units="cm"/>
      <inkml:brushProperty name="color" value="#000000"/>
      <inkml:brushProperty name="ignorePressure" value="0"/>
    </inkml:brush>
  </inkml:definitions>
  <inkml:trace contextRef="#ctx0" brushRef="#br0">90450.000 41300.000 654,'25.000'-66.000'4,"0.000"19.000"8,0.000 19.000 9,0.000 19.000 8,10.000 7.000 5,23.000-3.000 0,22.000-3.000 1,22.000-2.000 0,7.000-3.000-1,-6.000 1.000-4,-6.000-1.000-3,-6.000 1.000-3,-9.000 2.000-7,-8.000 7.000-8,-10.000 6.000-9,-9.000 7.000-8,-10.000 4.000-15,-9.000 3.000-20,-10.000 3.000-21,-8.000 4.000-20</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1"/>
    </inkml:context>
    <inkml:brush xml:id="br0">
      <inkml:brushProperty name="width" value="0.07302" units="cm"/>
      <inkml:brushProperty name="height" value="0.07302" units="cm"/>
      <inkml:brushProperty name="color" value="#00bff3"/>
    </inkml:brush>
  </inkml:definitions>
  <inkml:trace contextRef="#ctx0" brushRef="#br0">26913.000 8338.000,'31.000'-63.000,"24.000"16.000,0.000 0.000,-8.000 32.000,0.000-1.000,0.000 16.000,0.000 0.000,-31.000 24.000,0.000-1.000,-24.000 8.000,0.000 1.000,-63.000 62.000,1.000 0.000,7.000-24.000,0.000 1.000,8.000-16.000,0.000 0.000,40.000-32.000,-1.000 1.000,24.000-24.000,0.000 0.000,54.000-40.000,1.000 1.000,-8.000 0.000,0.000 0.000,-16.000 23.000,1.000 1.000,-25.000 7.000,1.000 0.000,-16.000 0.000,0.000 0.000,0.000 0.000</inkml:trace>
</inkml:ink>
</file>

<file path=ppt/ink/ink3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7"/>
    </inkml:context>
    <inkml:brush xml:id="br0">
      <inkml:brushProperty name="width" value="0.0525137335062027" units="cm"/>
      <inkml:brushProperty name="height" value="0.0525137335062027" units="cm"/>
      <inkml:brushProperty name="color" value="#000000"/>
      <inkml:brushProperty name="ignorePressure" value="0"/>
    </inkml:brush>
  </inkml:definitions>
  <inkml:trace contextRef="#ctx0" brushRef="#br0">92550.000 40200.000 418,'-4.000'-43.000'33,"-5.000"17.000"10,-7.000 15.000 10,-5.000 16.000 9,-6.000 13.000 1,-3.000 14.000-13,-3.000 11.000-11,-2.000 14.000-11,-5.000 8.000-5,-2.000 7.000 0,-3.000 6.000 0,-3.000 7.000 0,1.000 4.000 0,6.000 3.000-4,7.000 3.000-2,6.000 4.000-3,6.000-1.000-2,6.000-3.000-1,7.000-3.000-1,6.000-2.000-2,9.000-8.000-4,13.000-8.000-4,12.000-10.000-6,13.000-9.000-5,6.000-9.000-1,0.000-5.000 1,0.000-7.000 2,0.000-5.000 2,7.000-8.000-5,17.000-5.000-12,15.000-7.000-14,16.000-5.000-12,2.000-8.000-4,-8.000-5.000 3,-10.000-7.000 4,-9.000-5.000 3,-10.000-6.000 4,-9.000-3.000 2,-10.000-3.000 4,-8.000-2.000 2,-9.000 0.000 3,-6.000 7.000 2,-6.000 6.000 3,-6.000 7.000 3</inkml:trace>
</inkml:ink>
</file>

<file path=ppt/ink/ink3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7"/>
    </inkml:context>
    <inkml:brush xml:id="br0">
      <inkml:brushProperty name="width" value="0.0511621944606304" units="cm"/>
      <inkml:brushProperty name="height" value="0.0511621944606304" units="cm"/>
      <inkml:brushProperty name="color" value="#000000"/>
      <inkml:brushProperty name="ignorePressure" value="0"/>
    </inkml:brush>
  </inkml:definitions>
  <inkml:trace contextRef="#ctx0" brushRef="#br0">93250.000 40400.000 430,'-25.000'-25.000'0,"0.000"0.000"0,0.000 0.000 0,0.000 0.000 0,0.000 3.000 5,0.000 6.000 10,0.000 7.000 10,0.000 6.000 11,0.000 6.000 7,0.000 6.000 2,0.000 7.000 5,0.000 6.000 3,0.000 12.000-2,0.000 19.000-5,0.000 19.000-6,0.000 19.000-6,-4.000 13.000-4,-5.000 10.000-4,-7.000 10.000-4,-5.000 9.000-2,-4.000 9.000-6,0.000 9.000-4,0.000 10.000-6,0.000 10.000-4,3.000-3.000-8,6.000-11.000-9,7.000-14.000-8,6.000-11.000-10,6.000-15.000-7,6.000-16.000-5,7.000-15.000-6,6.000-15.000-5,1.000-14.000-3,-3.000-8.000 3,-3.000-10.000 2,-2.000-9.000 2</inkml:trace>
</inkml:ink>
</file>

<file path=ppt/ink/ink3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8:58"/>
    </inkml:context>
    <inkml:brush xml:id="br0">
      <inkml:brushProperty name="width" value="0.0543395951390266" units="cm"/>
      <inkml:brushProperty name="height" value="0.0543395951390266" units="cm"/>
      <inkml:brushProperty name="color" value="#000000"/>
      <inkml:brushProperty name="ignorePressure" value="0"/>
    </inkml:brush>
  </inkml:definitions>
  <inkml:trace contextRef="#ctx0" brushRef="#br0">94100.000 41150.000 404,'23.000'-97.000'3,"-3.000"6.000"4,-3.000 7.000 6,-2.000 6.000 5,-5.000 9.000 2,-2.000 13.000 0,-3.000 12.000 0,-3.000 13.000-1,-12.000 12.000 3,-18.000 13.000 6,-19.000 12.000 5,-18.000 13.000 6,-12.000 16.000 0,-3.000 23.000-5,-3.000 22.000-5,-2.000 22.000-5,0.000 8.000-3,7.000-2.000-3,6.000-3.000-3,7.000-3.000-2,7.000-4.000-2,9.000-3.000-2,10.000-3.000-2,10.000-2.000-3,10.000-8.000-3,13.000-8.000-6,12.000-10.000-4,13.000-9.000-6,13.000-15.000-5,17.000-18.000-4,15.000-19.000-5,16.000-18.000-5,7.000-15.000-2,1.000-9.000 3,-1.000-10.000 0,1.000-8.000 3,-4.000-9.000 2,-6.000-6.000 2,-6.000-6.000 3,-6.000-6.000 3,-9.000 1.000 4,-8.000 9.000 5,-10.000 10.000 6,-9.000 10.000 4,-10.000 14.000 14,-9.000 23.000 23,-10.000 22.000 23,-8.000 22.000 23,-4.000 16.000 3,3.000 14.000-15,3.000 11.000-16,4.000 14.000-16,1.000 8.000-10,0.000 7.000-5,0.000 6.000-6,0.000 7.000-5,3.000 2.000-5,6.000 1.000-4,7.000-1.000-6,6.000 1.000-4,4.000-4.000-6,4.000-6.000-8,3.000-6.000-8,3.000-6.000-8,-2.000-9.000-4,-6.000-8.000 1,-6.000-10.000-1,-6.000-9.000 0</inkml:trace>
</inkml:ink>
</file>

<file path=ppt/ink/ink3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0"/>
    </inkml:context>
    <inkml:brush xml:id="br0">
      <inkml:brushProperty name="width" value="0.0407010577619076" units="cm"/>
      <inkml:brushProperty name="height" value="0.0407010577619076" units="cm"/>
      <inkml:brushProperty name="color" value="#000000"/>
      <inkml:brushProperty name="ignorePressure" value="0"/>
    </inkml:brush>
  </inkml:definitions>
  <inkml:trace contextRef="#ctx0" brushRef="#br0">68100.000 51650.000 540,'-27.000'-18.000'6,"-3.000"17.000"11,-3.000 15.000 11,-2.000 16.000 11,-5.000 13.000 5,-2.000 14.000-4,-3.000 11.000-2,-3.000 14.000-4,-1.000 7.000-3,4.000 3.000-4,3.000 3.000-4,3.000 4.000-3,1.000-1.000-3,1.000-3.000-1,-1.000-3.000-1,1.000-2.000-2,1.000-3.000 0,3.000 1.000-3,3.000-1.000-1,4.000 1.000-2,2.000-3.000-2,4.000-2.000-1,3.000-3.000-2,3.000-3.000-1,4.000-4.000-1,7.000-3.000 0,6.000-3.000 0,7.000-2.000 0,5.000-11.000 0,7.000-15.000-1,6.000-15.000-1,7.000-16.000-2,8.000-8.000 0,14.000 0.000-1,11.000 0.000 0,14.000 0.000-1,7.000-7.000-1,3.000-11.000 0,3.000-14.000-1,4.000-11.000-1,-1.000-9.000-1,-3.000-3.000-1,-3.000-3.000-2,-2.000-2.000-2,-8.000-5.000 0,-8.000-2.000 3,-10.000-3.000 2,-9.000-3.000 1,-10.000-6.000 3,-9.000-5.000 0,-10.000-7.000 3,-8.000-5.000 1,-9.000-4.000 0,-6.000 0.000 2,-6.000 0.000 0,-6.000 0.000 0,-7.000 3.000 1,-6.000 6.000-1,-6.000 7.000 1,-6.000 6.000 1,-4.000 7.000-1,1.000 10.000 0,-1.000 10.000 0,1.000 9.000-1,-3.000 9.000-1,-2.000 9.000-2,-3.000 10.000-2,-3.000 10.000-4,-1.000 5.000-2,4.000 4.000-5,3.000 3.000-4,3.000 3.000-4,3.000 4.000-4,3.000 7.000-3,3.000 6.000-4,4.000 7.000-4,2.000-1.000 1,4.000-6.000 4,3.000-6.000 3,3.000-6.000 5</inkml:trace>
</inkml:ink>
</file>

<file path=ppt/ink/ink3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0"/>
    </inkml:context>
    <inkml:brush xml:id="br0">
      <inkml:brushProperty name="width" value="0.0383079200983047" units="cm"/>
      <inkml:brushProperty name="height" value="0.0383079200983047" units="cm"/>
      <inkml:brushProperty name="color" value="#000000"/>
      <inkml:brushProperty name="ignorePressure" value="0"/>
    </inkml:brush>
  </inkml:definitions>
  <inkml:trace contextRef="#ctx0" brushRef="#br0">70400.000 50550.000 574,'9.000'-72.000'4,"19.000"6.000"9,19.000 7.000 8,19.000 6.000 9,5.000 9.000 5,-5.000 13.000 2,-7.000 12.000 0,-5.000 13.000 2,-4.000 12.000-1,0.000 13.000-2,0.000 12.000-2,0.000 13.000-2,-2.000 7.000-5,-3.000 4.000-6,-3.000 3.000-7,-2.000 3.000-6,-6.000 3.000-9,-6.000 3.000-8,-6.000 3.000-10,-6.000 4.000-9,-9.000 1.000-9,-8.000 0.000-8,-10.000 0.000-10,-9.000 0.000-9,-4.000-7.000 0,4.000-11.000 9,3.000-14.000 8,3.000-11.000 8</inkml:trace>
</inkml:ink>
</file>

<file path=ppt/ink/ink3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2"/>
    </inkml:context>
    <inkml:brush xml:id="br0">
      <inkml:brushProperty name="width" value="0.0454513654112816" units="cm"/>
      <inkml:brushProperty name="height" value="0.0454513654112816" units="cm"/>
      <inkml:brushProperty name="color" value="#000000"/>
      <inkml:brushProperty name="ignorePressure" value="0"/>
    </inkml:brush>
  </inkml:definitions>
  <inkml:trace contextRef="#ctx0" brushRef="#br0">70100.000 51650.000 484,'-66.000'-36.000'29,"19.000"28.000"7,19.000 28.000 6,19.000 29.000 6,4.000 16.000-1,-9.000 7.000-7,-10.000 6.000-8,-8.000 7.000-8,-8.000 8.000-6,-2.000 14.000-3,-3.000 11.000-3,-3.000 14.000-4,1.000-7.000-4,6.000-25.000-6,7.000-25.000-5,6.000-25.000-6,6.000-11.000-5,6.000 3.000-5,7.000 3.000-4,6.000 4.000-6,10.000-10.000 0,17.000-22.000 2,15.000-22.000 2,16.000-21.000 3,10.000-20.000 2,7.000-15.000 3,6.000-15.000 2,7.000-16.000 3,8.000-10.000 3,14.000-3.000 4,11.000-3.000 4,14.000-2.000 4,-4.000 6.000 5,-19.000 20.000 5,-18.000 18.000 6,-19.000 20.000 6,-16.000 19.000 5,-12.000 22.000 4,-13.000 22.000 6,-12.000 23.000 5,-13.000 11.000-3,-12.000 4.000-8,-13.000 3.000-9,-12.000 3.000-8,-12.000 6.000-8,-8.000 9.000-2,-10.000 10.000-5,-9.000 10.000-4,-5.000-3.000-3,0.000-11.000-6,0.000-14.000-4,0.000-11.000-4,-4.000-9.000-1,-5.000-3.000 3,-7.000-3.000 3,-5.000-2.000 4,-1.000-3.000 4,6.000 1.000 5,7.000-1.000 6,6.000 1.000 4,9.000-6.000 5,13.000-8.000 2,12.000-10.000 2,13.000-9.000 2,23.000-5.000 2,34.000 0.000 2,35.000 0.000 1,35.000 0.000 2,21.000-5.000-1,9.000-9.000-5,10.000-10.000-5,10.000-8.000-5,2.000-6.000-4,-3.000 1.000-3,-3.000-1.000-4,-2.000 1.000-2,-11.000 2.000-1,-15.000 7.000 1,-15.000 6.000 0,-16.000 7.000 2,-13.000 4.000-7,-9.000 3.000-14,-10.000 3.000-12,-8.000 4.000-15,-14.000-1.000-1,-15.000-3.000 10,-15.000-3.000 9,-16.000-2.000 9,-12.000-8.000 7,-5.000-8.000 2,-7.000-10.000 3,-5.000-9.000 3,-4.000-5.000 3,0.000 0.000 5,0.000 0.000 4,0.000 0.000 5,1.000 3.000 7,4.000 6.000 9,3.000 7.000 8,3.000 6.000 10,4.000 10.000 7,7.000 17.000 3,6.000 15.000 3,7.000 16.000 5,4.000 12.000-3,3.000 9.000-9,3.000 10.000-8,4.000 10.000-8,2.000 7.000-8,4.000 6.000-5,3.000 7.000-6,3.000 6.000-6,-1.000 4.000-6,-2.000 4.000-2,-3.000 3.000-4,-3.000 3.000-4,-4.000-1.000-4,-3.000-2.000-3,-3.000-3.000-4,-2.000-3.000-3,-5.000-9.000-4,-2.000-11.000 0,-3.000-14.000-3,-3.000-11.000-1,-6.000-12.000 0,-5.000-9.000 2,-7.000-10.000 3,-5.000-8.000 2,-8.000-9.000 3,-5.000-6.000 5,-7.000-6.000 3,-5.000-6.000 5,-1.000-7.000 2,6.000-6.000 1,7.000-6.000 1,6.000-6.000 0,7.000-4.000 3,10.000 1.000 5,10.000-1.000 6,9.000 1.000 4,12.000-3.000 5,16.000-2.000 2,15.000-3.000 2,17.000-3.000 3,13.000-1.000-1,13.000 4.000-5,12.000 3.000-3,13.000 3.000-4,7.000 1.000-4,4.000 1.000-5,3.000-1.000-4,3.000 1.000-5,-1.000 1.000-5,-2.000 3.000-6,-3.000 3.000-6,-3.000 4.000-6,-4.000-1.000-4,-3.000-3.000-2,-3.000-3.000-1,-2.000-2.000-1,-6.000-5.000 1,-6.000-2.000 5,-6.000-3.000 3,-6.000-3.000 5,-9.000-6.000 3,-8.000-5.000 5,-10.000-7.000 4,-9.000-5.000 5,-5.000-3.000 2,0.000 4.000 1,0.000 3.000 1,0.000 3.000 1,-2.000 4.000 5,-3.000 7.000 9,-3.000 6.000 11,-2.000 7.000 9,-5.000 15.000 9,-2.000 25.000 11,-3.000 25.000 9,-3.000 25.000 9,-4.000 15.000-1,-3.000 7.000-12,-3.000 6.000-13,-2.000 7.000-13,-5.000 4.000-10,-2.000 3.000-9,-3.000 3.000-10,-3.000 4.000-9,-1.000-6.000-7,4.000-11.000-8,3.000-14.000-6,3.000-11.000-7,9.000-17.000-7,16.000-18.000-10,15.000-19.000-10,17.000-18.000-9</inkml:trace>
</inkml:ink>
</file>

<file path=ppt/ink/ink3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2"/>
    </inkml:context>
    <inkml:brush xml:id="br0">
      <inkml:brushProperty name="width" value="0.0552236326038837" units="cm"/>
      <inkml:brushProperty name="height" value="0.0552236326038837" units="cm"/>
      <inkml:brushProperty name="color" value="#000000"/>
      <inkml:brushProperty name="ignorePressure" value="0"/>
    </inkml:brush>
  </inkml:definitions>
  <inkml:trace contextRef="#ctx0" brushRef="#br0">72900.000 51150.000 398,'21.000'-96.000'3,"-5.000"10.000"8,-7.000 10.000 6,-5.000 9.000 6,-4.000 15.000 10,0.000 22.000 9,0.000 22.000 10,0.000 23.000 10,-2.000 20.000 1,-3.000 23.000-8,-3.000 22.000-10,-2.000 22.000-7,-3.000 26.000-7,1.000 31.000-4,-1.000 32.000-3,1.000 31.000-5,-1.000 20.000-2,1.000 9.000-3,-1.000 10.000-2,1.000 10.000-3,-3.000 8.000-4,-2.000 10.000-6,-3.000 10.000-6,-3.000 9.000-5,-1.000 4.000-10,4.000 1.000-16,3.000-1.000-13,3.000 1.000-16,1.000-17.000-2,1.000-30.000 9,-1.000-32.000 8,1.000-30.000 9,1.000-36.000 8,3.000-36.000 7,3.000-39.000 7,4.000-36.000 8,-1.000-22.000 0,-3.000-2.000-5,-3.000-3.000-6,-2.000-3.000-5</inkml:trace>
</inkml:ink>
</file>

<file path=ppt/ink/ink3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2"/>
    </inkml:context>
    <inkml:brush xml:id="br0">
      <inkml:brushProperty name="width" value="0.0351929627358913" units="cm"/>
      <inkml:brushProperty name="height" value="0.0351929627358913" units="cm"/>
      <inkml:brushProperty name="color" value="#000000"/>
      <inkml:brushProperty name="ignorePressure" value="0"/>
    </inkml:brush>
  </inkml:definitions>
  <inkml:trace contextRef="#ctx0" brushRef="#br0">72200.000 52000.000 625,'-19.000'-132.000'47,"13.000"39.000"2,12.000 36.000 3,13.000 39.000 3,10.000 19.000-4,10.000 4.000-10,10.000 3.000-9,9.000 3.000-10,4.000 12.000-8,1.000 22.000-5,-1.000 22.000-7,1.000 23.000-4,-3.000 5.000-3,-2.000-9.000 3,-3.000-10.000 3,-3.000-8.000 1</inkml:trace>
</inkml:ink>
</file>

<file path=ppt/ink/ink3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2"/>
    </inkml:context>
    <inkml:brush xml:id="br0">
      <inkml:brushProperty name="width" value="0.0391282923519611" units="cm"/>
      <inkml:brushProperty name="height" value="0.0391282923519611" units="cm"/>
      <inkml:brushProperty name="color" value="#000000"/>
      <inkml:brushProperty name="ignorePressure" value="0"/>
    </inkml:brush>
  </inkml:definitions>
  <inkml:trace contextRef="#ctx0" brushRef="#br0">73750.000 51300.000 562,'95.000'-113.000'64,"-9.000"26.000"-7,-10.000 24.000-6,-8.000 26.000-7,-4.000 15.000-5,3.000 6.000-4,3.000 7.000-5,4.000 6.000-3,-4.000 6.000-3,-9.000 6.000-2,-10.000 7.000-3,-8.000 6.000-1,-11.000 9.000-11,-8.000 13.000-16,-10.000 12.000-19,-9.000 13.000-17,-10.000 7.000-7,-9.000 4.000 2,-10.000 3.000 3,-8.000 3.000 4,-4.000-7.000 0,3.000-15.000 1,3.000-15.000-1,4.000-16.000 0</inkml:trace>
</inkml:ink>
</file>

<file path=ppt/ink/ink3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3"/>
    </inkml:context>
    <inkml:brush xml:id="br0">
      <inkml:brushProperty name="width" value="0.048995416611433" units="cm"/>
      <inkml:brushProperty name="height" value="0.048995416611433" units="cm"/>
      <inkml:brushProperty name="color" value="#000000"/>
      <inkml:brushProperty name="ignorePressure" value="0"/>
    </inkml:brush>
  </inkml:definitions>
  <inkml:trace contextRef="#ctx0" brushRef="#br0">73950.000 51900.000 449,'-46.000'-16.000'56,"10.000"19.000"-5,10.000 19.000-3,9.000 19.000-5,1.000 16.000-5,-6.000 17.000-6,-6.000 15.000-6,-6.000 16.000-6,-4.000 2.000-4,1.000-8.000-3,-1.000-10.000-2,1.000-9.000-2,7.000-10.000-6,16.000-9.000-9,15.000-10.000-9,17.000-8.000-10,16.000-18.000-3,19.000-25.000 1,19.000-25.000 1,19.000-25.000 1,9.000-15.000 1,0.000-2.000 1,0.000-3.000 2,0.000-3.000 1,-5.000 2.000 5,-9.000 10.000 8,-10.000 10.000 7,-8.000 9.000 9,-11.000 10.000 4,-8.000 14.000 1,-10.000 11.000 0,-9.000 14.000 2,-12.000 10.000 0,-11.000 9.000-1,-14.000 10.000-1,-11.000 10.000-1,-15.000 7.000 1,-16.000 6.000 1,-15.000 7.000 2,-15.000 6.000 1,-6.000-1.000-2,7.000-5.000-3,6.000-7.000-5,7.000-5.000-4,5.000-6.000-3,7.000-3.000-3,6.000-3.000-2,7.000-2.000-3,18.000-8.000-3,31.000-8.000-1,32.000-10.000-3,31.000-9.000-2,13.000-9.000 0,-2.000-5.000 4,-3.000-7.000 2,-3.000-5.000 4,-6.000-4.000 2,-5.000 0.000 0,-7.000 0.000 1,-5.000 0.000 1,-15.000 6.000-1,-22.000 13.000-5,-22.000 12.000-3,-21.000 13.000-5,-17.000 9.000-1,-8.000 6.000 3,-10.000 7.000 1,-9.000 6.000 3,-7.000 1.000 0,-3.000-3.000 1,-3.000-3.000-2,-2.000-2.000 1,-5.000-3.000 1,-2.000 1.000 3,-3.000-1.000 5,-3.000 1.000 3,-1.000-1.000 5,4.000 1.000 6,3.000-1.000 6,3.000 1.000 6,7.000-3.000 2,14.000-2.000-1,11.000-3.000-1,14.000-3.000-1,18.000-6.000 0,25.000-5.000 2,25.000-7.000 3,25.000-5.000 3,20.000-6.000-1,16.000-3.000-2,15.000-3.000-3,17.000-2.000-2,13.000-3.000-2,13.000 1.000-4,12.000-1.000-2,13.000 1.000-3,7.000-1.000-3,4.000 1.000-2,3.000-1.000-2,3.000 1.000-3,-4.000 1.000-3,-8.000 3.000-7,-10.000 3.000-6,-9.000 4.000-6,-9.000 2.000-8,-5.000 4.000-11,-7.000 3.000-10,-5.000 3.000-10,-15.000-1.000-5,-22.000-2.000-1,-22.000-3.000 0,-21.000-3.000 0</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1"/>
    </inkml:context>
    <inkml:brush xml:id="br0">
      <inkml:brushProperty name="width" value="0.07302" units="cm"/>
      <inkml:brushProperty name="height" value="0.07302" units="cm"/>
      <inkml:brushProperty name="color" value="#00bff3"/>
    </inkml:brush>
  </inkml:definitions>
  <inkml:trace contextRef="#ctx0" brushRef="#br0">27481.000 7647.000,'0.000'-16.000,"-7.000"1.000,-1.000-1.000,0.000 16.000,0.000 0.000,8.000 55.000,0.000 0.000,8.000 70.000,0.000 0.000,7.000 55.000,1.000 1.000,-8.000 7.000,0.000 0.000,0.000-149.000</inkml:trace>
</inkml:ink>
</file>

<file path=ppt/ink/ink3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4"/>
    </inkml:context>
    <inkml:brush xml:id="br0">
      <inkml:brushProperty name="width" value="0.0456106998026371" units="cm"/>
      <inkml:brushProperty name="height" value="0.0456106998026371" units="cm"/>
      <inkml:brushProperty name="color" value="#000000"/>
      <inkml:brushProperty name="ignorePressure" value="0"/>
    </inkml:brush>
  </inkml:definitions>
  <inkml:trace contextRef="#ctx0" brushRef="#br0">71600.000 56350.000 482,'46.000'-36.000'102,"-5.000"28.000"-17,-7.000 28.000-17,-5.000 29.000-18,-8.000 13.000-11,-5.000 1.000-9,-7.000-1.000-7,-5.000 1.000-7,-12.000 13.000-5,-16.000 29.000 0,-15.000 28.000 0,-15.000 28.000 1,-11.000 10.000-3,-2.000-5.000-4,-3.000-7.000-4,-3.000-5.000-4,2.000-14.000-2,10.000-18.000-1,10.000-19.000 1,9.000-18.000 0,15.000-28.000-6,22.000-33.000-11,22.000-35.000-12,23.000-34.000-11,19.000-27.000-2,19.000-19.000 6,19.000-18.000 7,19.000-19.000 6,5.000-5.000 6,-5.000 9.000 4,-7.000 10.000 4,-5.000 10.000 4,-6.000 7.000 4,-3.000 6.000 1,-3.000 7.000 1,-2.000 6.000 1,-11.000 10.000 5,-15.000 17.000 7,-15.000 15.000 7,-16.000 16.000 7,-12.000 13.000 7,-5.000 14.000 6,-7.000 11.000 5,-5.000 14.000 6,-6.000 10.000-1,-3.000 9.000-8,-3.000 10.000-7,-2.000 10.000-9,-3.000 2.000-4,1.000-3.000-3,-1.000-3.000-3,1.000-2.000-2,-1.000-6.000-3,1.000-6.000-1,-1.000-6.000-3,1.000-6.000-3,-1.000 2.000 0,1.000 14.000-3,-1.000 11.000-1,1.000 14.000-1,-1.000 3.000-2,1.000-2.000-3,-1.000-3.000-2,1.000-3.000-2,4.000-6.000-4,9.000-5.000-4,10.000-7.000-4,10.000-5.000-4,8.000-8.000-4,10.000-5.000-4,10.000-7.000-5,9.000-5.000-3,-1.000-8.000 0,-8.000-5.000 6,-10.000-7.000 5,-9.000-5.000 5,-5.000-4.000 3,0.000 0.000 1,0.000 0.000 1,0.000 0.000 2</inkml:trace>
</inkml:ink>
</file>

<file path=ppt/ink/ink3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4"/>
    </inkml:context>
    <inkml:brush xml:id="br0">
      <inkml:brushProperty name="width" value="0.0464139692485332" units="cm"/>
      <inkml:brushProperty name="height" value="0.0464139692485332" units="cm"/>
      <inkml:brushProperty name="color" value="#000000"/>
      <inkml:brushProperty name="ignorePressure" value="0"/>
    </inkml:brush>
  </inkml:definitions>
  <inkml:trace contextRef="#ctx0" brushRef="#br0">74700.000 56700.000 473,'-27.000'-46.000'31,"-3.000"10.000"-2,-3.000 10.000 1,-2.000 9.000-2,-3.000 9.000 2,1.000 9.000 0,-1.000 10.000 3,1.000 10.000 1,-3.000 10.000 0,-2.000 13.000-3,-3.000 12.000-3,-3.000 13.000-3,-2.000 10.000-1,0.000 10.000-3,0.000 10.000-1,0.000 9.000-2,1.000 4.000-2,4.000 1.000 0,3.000-1.000-1,3.000 1.000-1,4.000-4.000-3,7.000-6.000-4,6.000-6.000-6,7.000-6.000-4,4.000-6.000-6,3.000-2.000-10,3.000-3.000-9,4.000-3.000-8,5.000-9.000-8,10.000-11.000-4,10.000-14.000-7,9.000-11.000-5,2.000-11.000 2,-2.000-5.000 10,-3.000-7.000 9,-3.000-5.000 9,-2.000-4.000 5,0.000 0.000 1,0.000 0.000 1,0.000 0.000 0</inkml:trace>
</inkml:ink>
</file>

<file path=ppt/ink/ink3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5"/>
    </inkml:context>
    <inkml:brush xml:id="br0">
      <inkml:brushProperty name="width" value="0.0464434437453747" units="cm"/>
      <inkml:brushProperty name="height" value="0.0464434437453747" units="cm"/>
      <inkml:brushProperty name="color" value="#000000"/>
      <inkml:brushProperty name="ignorePressure" value="0"/>
    </inkml:brush>
  </inkml:definitions>
  <inkml:trace contextRef="#ctx0" brushRef="#br0">75600.000 56650.000 473,'-24.000'143.000'182,"4.000"-11.000"-44,3.000-14.000-43,3.000-11.000-43,-1.000-6.000-26,-2.000 4.000-7,-3.000 3.000-8,-3.000 3.000-8,-1.000-4.000-8,4.000-8.000-11,3.000-10.000-10,3.000-9.000-10</inkml:trace>
</inkml:ink>
</file>

<file path=ppt/ink/ink3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5"/>
    </inkml:context>
    <inkml:brush xml:id="br0">
      <inkml:brushProperty name="width" value="0.035665400326252" units="cm"/>
      <inkml:brushProperty name="height" value="0.035665400326252" units="cm"/>
      <inkml:brushProperty name="color" value="#000000"/>
      <inkml:brushProperty name="ignorePressure" value="0"/>
    </inkml:brush>
  </inkml:definitions>
  <inkml:trace contextRef="#ctx0" brushRef="#br0">75500.000 57650.000 616,'23.000'-113.000'29,"-3.000"26.000"-4,-3.000 24.000-2,-2.000 26.000-3,-1.000 10.000 2,3.000-3.000 6,3.000-3.000 6,4.000-2.000 6,4.000 0.000 1,6.000 7.000-6,7.000 6.000-5,6.000 7.000-6,1.000 2.000-6,-3.000 1.000-7,-3.000-1.000-7,-2.000 1.000-8,-3.000 2.000-10,1.000 7.000-14,-1.000 6.000-15,1.000 7.000-15</inkml:trace>
</inkml:ink>
</file>

<file path=ppt/ink/ink3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6"/>
    </inkml:context>
    <inkml:brush xml:id="br0">
      <inkml:brushProperty name="width" value="0.0453169234097004" units="cm"/>
      <inkml:brushProperty name="height" value="0.0453169234097004" units="cm"/>
      <inkml:brushProperty name="color" value="#000000"/>
      <inkml:brushProperty name="ignorePressure" value="0"/>
    </inkml:brush>
  </inkml:definitions>
  <inkml:trace contextRef="#ctx0" brushRef="#br0">76350.000 56350.000 485,'0.000'-38.000'50,"0.000"26.000"8,0.000 24.000 8,0.000 26.000 8,-2.000 13.000-2,-3.000 4.000-15,-3.000 3.000-14,-2.000 3.000-15,-5.000 4.000-8,-2.000 7.000-3,-3.000 6.000-5,-3.000 7.000-2,-1.000 4.000-5,4.000 3.000-3,3.000 3.000-3,3.000 4.000-4,-1.000 4.000-3,-2.000 6.000-1,-3.000 7.000-3,-3.000 6.000-1,-2.000-4.000 0,0.000-11.000-1,0.000-14.000 1,0.000-11.000 1,3.000-12.000-3,6.000-9.000-2,7.000-10.000-4,6.000-8.000-4,7.000-14.000 0,10.000-15.000 2,10.000-15.000 1,9.000-16.000 3,9.000-15.000 1,9.000-11.000 1,10.000-14.000 2,10.000-11.000 1,2.000-7.000 0,-3.000 0.000-2,-3.000 0.000-2,-2.000 0.000-2,-6.000 4.000 1,-6.000 10.000 4,-6.000 10.000 4,-6.000 9.000 4,-10.000 13.000 8,-12.000 20.000 11,-13.000 18.000 13,-12.000 20.000 11,-7.000 6.000-2,1.000-2.000-18,-1.000-3.000-17,1.000-3.000-19,-3.000-2.000-10,-2.000 0.000-5,-3.000 0.000-4,-3.000 0.000-4</inkml:trace>
</inkml:ink>
</file>

<file path=ppt/ink/ink3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7"/>
    </inkml:context>
    <inkml:brush xml:id="br0">
      <inkml:brushProperty name="width" value="0.0517953969538212" units="cm"/>
      <inkml:brushProperty name="height" value="0.0517953969538212" units="cm"/>
      <inkml:brushProperty name="color" value="#000000"/>
      <inkml:brushProperty name="ignorePressure" value="0"/>
    </inkml:brush>
  </inkml:definitions>
  <inkml:trace contextRef="#ctx0" brushRef="#br0">76450.000 57850.000 424,'-13.000'-30.000'46,"26.000"-9.000"-6,24.000-10.000-4,26.000-8.000-6,7.000 2.000-4,-9.000 16.000-5,-10.000 15.000-6,-8.000 17.000-5,-8.000 10.000-3,-2.000 6.000-3,-3.000 7.000-1,-3.000 6.000-3,-6.000 9.000-1,-5.000 13.000-1,-7.000 12.000 0,-5.000 13.000-1,-9.000 6.000 0,-9.000 0.000 1,-10.000 0.000 0,-8.000 0.000 1,-3.000-7.000 0,7.000-11.000 1,6.000-14.000-1,7.000-11.000 2,18.000-20.000-3,31.000-24.000-3,32.000-26.000-5,31.000-24.000-3,10.000-10.000-2,-8.000 6.000 1,-10.000 7.000 1,-9.000 6.000 0,-9.000 1.000 1,-5.000-3.000-2,-7.000-3.000-1,-5.000-2.000-1,-9.000 0.000 3,-9.000 7.000 4,-10.000 6.000 6,-8.000 7.000 5,-9.000 10.000 13,-6.000 16.000 18,-6.000 15.000 20,-6.000 17.000 18,-6.000 14.000 4,-2.000 17.000-14,-3.000 15.000-12,-3.000 16.000-14,-1.000 5.000-8,4.000-2.000-3,3.000-3.000-5,3.000-3.000-3,3.000-6.000-3,3.000-5.000-2,3.000-7.000-3,4.000-5.000-1,11.000-11.000-4,23.000-11.000-5,22.000-14.000-5,22.000-11.000-4,7.000-14.000-6,-6.000-11.000-7,-6.000-14.000-6,-6.000-11.000-7,-6.000-11.000-2,-2.000-5.000 7,-3.000-7.000 4,-3.000-5.000 5,-6.000-8.000 5,-5.000-5.000 5,-7.000-7.000 4,-5.000-5.000 4,-8.000 0.000 4,-5.000 10.000 4,-7.000 10.000 3,-5.000 9.000 4,-8.000 9.000 1,-5.000 9.000-1,-7.000 10.000 0,-5.000 10.000-1,-8.000 8.000-2,-5.000 10.000-2,-7.000 10.000-2,-5.000 9.000-3,-4.000 9.000-4,0.000 9.000-9,0.000 10.000-9,0.000 10.000-7,1.000 5.000-6,4.000 4.000-3,3.000 3.000-2,3.000 3.000-3</inkml:trace>
</inkml:ink>
</file>

<file path=ppt/ink/ink3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7"/>
    </inkml:context>
    <inkml:brush xml:id="br0">
      <inkml:brushProperty name="width" value="0.0539955422282219" units="cm"/>
      <inkml:brushProperty name="height" value="0.0539955422282219" units="cm"/>
      <inkml:brushProperty name="color" value="#000000"/>
      <inkml:brushProperty name="ignorePressure" value="0"/>
    </inkml:brush>
  </inkml:definitions>
  <inkml:trace contextRef="#ctx0" brushRef="#br0">78800.000 56200.000 407,'50.000'-44.000'52,"0.000"13.000"-5,0.000 12.000-3,0.000 13.000-4,3.000 10.000-4,6.000 10.000-3,7.000 10.000-3,6.000 9.000-2,-1.000 6.000-2,-5.000 3.000 1,-7.000 3.000 0,-5.000 4.000 0,-8.000 5.000 0,-5.000 10.000-2,-7.000 10.000-2,-5.000 9.000-2,-9.000 6.000-1,-9.000 3.000-3,-10.000 3.000-2,-8.000 4.000-1,-12.000 8.000-5,-12.000 17.000-5,-13.000 15.000-5,-12.000 16.000-6,-10.000 4.000-8,-6.000-6.000-10,-6.000-6.000-11,-6.000-6.000-9,-2.000-10.000-6,3.000-12.000-2,3.000-13.000-1,4.000-12.000-2,5.000-16.000 0,10.000-19.000 3,10.000-18.000 2,9.000-19.000 3</inkml:trace>
</inkml:ink>
</file>

<file path=ppt/ink/ink3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8"/>
    </inkml:context>
    <inkml:brush xml:id="br0">
      <inkml:brushProperty name="width" value="0.0384828634560108" units="cm"/>
      <inkml:brushProperty name="height" value="0.0384828634560108" units="cm"/>
      <inkml:brushProperty name="color" value="#000000"/>
      <inkml:brushProperty name="ignorePressure" value="0"/>
    </inkml:brush>
  </inkml:definitions>
  <inkml:trace contextRef="#ctx0" brushRef="#br0">80450.000 56450.000 571,'75.000'-44.000'5,"0.000"13.000"11,0.000 12.000 9,0.000 13.000 11,1.000 4.000 7,4.000-3.000 6,3.000-3.000 6,3.000-2.000 5,-4.000 0.000-4,-8.000 7.000-15,-10.000 6.000-13,-9.000 7.000-13,-7.000 4.000-21,-3.000 3.000-23,-3.000 3.000-25,-2.000 4.000-25,-9.000 1.000-6,-12.000 0.000 12,-13.000 0.000 11,-12.000 0.000 13</inkml:trace>
</inkml:ink>
</file>

<file path=ppt/ink/ink3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8"/>
    </inkml:context>
    <inkml:brush xml:id="br0">
      <inkml:brushProperty name="width" value="0.0379160419106483" units="cm"/>
      <inkml:brushProperty name="height" value="0.0379160419106483" units="cm"/>
      <inkml:brushProperty name="color" value="#000000"/>
      <inkml:brushProperty name="ignorePressure" value="0"/>
    </inkml:brush>
  </inkml:definitions>
  <inkml:trace contextRef="#ctx0" brushRef="#br0">80450.000 57200.000 580,'-79.000'21.000'64,"45.000"-5.000"-3,43.000-7.000-3,45.000-5.000-3,24.000-4.000-6,6.000 0.000-9,7.000 0.000-9,6.000 0.000-10,1.000 0.000-6,-3.000 0.000-3,-3.000 0.000-4,-2.000 0.000-2,-5.000 1.000-9,-2.000 4.000-10,-3.000 3.000-12,-3.000 3.000-11,-9.000 1.000-2,-11.000 1.000 8,-14.000-1.000 7,-11.000 1.000 7</inkml:trace>
</inkml:ink>
</file>

<file path=ppt/ink/ink3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9"/>
    </inkml:context>
    <inkml:brush xml:id="br0">
      <inkml:brushProperty name="width" value="0.039359875023365" units="cm"/>
      <inkml:brushProperty name="height" value="0.039359875023365" units="cm"/>
      <inkml:brushProperty name="color" value="#000000"/>
      <inkml:brushProperty name="ignorePressure" value="0"/>
    </inkml:brush>
  </inkml:definitions>
  <inkml:trace contextRef="#ctx0" brushRef="#br0">84300.000 54850.000 558,'0.000'-47.000'5,"0.000"6.000"8,0.000 7.000 8,0.000 6.000 9,-4.000 15.000 4,-5.000 26.000 0,-7.000 24.000-1,-5.000 26.000 0,-8.000 18.000-3,-5.000 13.000-3,-7.000 12.000-4,-5.000 13.000-4,-9.000 4.000-2,-9.000-3.000-1,-10.000-3.000-2,-8.000-2.000 0,-3.000-5.000-1,7.000-2.000-1,6.000-3.000 0,7.000-3.000-1,8.000-9.000-2,14.000-11.000-1,11.000-14.000-1,14.000-11.000-2,16.000-9.000-4,22.000-3.000-4,22.000-3.000-7,23.000-2.000-5,14.000-8.000-3,10.000-8.000-1,10.000-10.000-2,9.000-9.000-2,4.000-7.000-1,1.000-3.000-4,-1.000-3.000-2,1.000-2.000-3,-6.000-3.000-1,-8.000 1.000-1,-10.000-1.000 2,-9.000 1.000-1,-10.000 1.000 1,-9.000 3.000 1,-10.000 3.000 1,-8.000 4.000 0,-9.000-1.000 4,-6.000-3.000 7,-6.000-3.000 5,-6.000-2.000 6</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2"/>
    </inkml:context>
    <inkml:brush xml:id="br0">
      <inkml:brushProperty name="width" value="0.07302" units="cm"/>
      <inkml:brushProperty name="height" value="0.07302" units="cm"/>
      <inkml:brushProperty name="color" value="#00bff3"/>
    </inkml:brush>
  </inkml:definitions>
  <inkml:trace contextRef="#ctx0" brushRef="#br0">28700.000 7397.000,'16.000'-31.000,"15.000"23.000,0.000 0.000,24.000 24.000,0.000-1.000,-23.000 25.000,-1.000-1.000,-23.000 8.000,0.000 0.000,-40.000 0.000,1.000 0.000,23.000-39.000</inkml:trace>
</inkml:ink>
</file>

<file path=ppt/ink/ink3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9"/>
    </inkml:context>
    <inkml:brush xml:id="br0">
      <inkml:brushProperty name="width" value="0.0411361195147038" units="cm"/>
      <inkml:brushProperty name="height" value="0.0411361195147038" units="cm"/>
      <inkml:brushProperty name="color" value="#000000"/>
      <inkml:brushProperty name="ignorePressure" value="0"/>
    </inkml:brush>
  </inkml:definitions>
  <inkml:trace contextRef="#ctx0" brushRef="#br0">84700.000 55400.000 534,'-24.000'-25.000'0,"4.000"0.000"0,3.000 0.000 0,3.000 0.000 0,1.000-2.000 0,1.000-3.000-1,-1.000-3.000-1,1.000-2.000 0,-1.000 0.000 4,1.000 7.000 10,-1.000 6.000 10,1.000 7.000 11,-1.000 16.000 4,1.000 29.000 1,-1.000 28.000 2,1.000 28.000 0,-3.000 15.000 1,-2.000 4.000-1,-3.000 3.000 0,-3.000 3.000 0,-4.000 4.000-5,-3.000 7.000-9,-3.000 6.000-9,-2.000 7.000-10,-1.000 4.000-11,3.000 3.000-14,3.000 3.000-14,4.000 4.000-15,1.000 5.000-7,0.000 10.000-1,0.000 10.000-3,0.000 9.000 0,1.000-12.000 3,4.000-30.000 10,3.000-32.000 10,3.000-30.000 9,1.000-22.000 6,1.000-8.000 2,-1.000-10.000 2,1.000-9.000 2</inkml:trace>
</inkml:ink>
</file>

<file path=ppt/ink/ink3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09"/>
    </inkml:context>
    <inkml:brush xml:id="br0">
      <inkml:brushProperty name="width" value="0.0467196218669415" units="cm"/>
      <inkml:brushProperty name="height" value="0.0467196218669415" units="cm"/>
      <inkml:brushProperty name="color" value="#000000"/>
      <inkml:brushProperty name="ignorePressure" value="0"/>
    </inkml:brush>
  </inkml:definitions>
  <inkml:trace contextRef="#ctx0" brushRef="#br0">85850.000 56050.000 470,'-46.000'-27.000'8,"10.000"-3.000"15,10.000-3.000 15,9.000-2.000 15,12.000-1.000 4,16.000 3.000-7,15.000 3.000-6,17.000 4.000-8,11.000 4.000-3,10.000 6.000 0,10.000 7.000 0,9.000 6.000 1,7.000 3.000-3,7.000 0.000-7,6.000 0.000-6,7.000 0.000-7,0.000 0.000-7,-2.000 0.000-11,-3.000 0.000-8,-3.000 0.000-10,-7.000 3.000-7,-9.000 6.000-3,-10.000 7.000-4,-8.000 6.000-3,-11.000 3.000-6,-8.000 0.000-6,-10.000 0.000-8,-9.000 0.000-7</inkml:trace>
</inkml:ink>
</file>

<file path=ppt/ink/ink3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0"/>
    </inkml:context>
    <inkml:brush xml:id="br0">
      <inkml:brushProperty name="width" value="0.0569453351199627" units="cm"/>
      <inkml:brushProperty name="height" value="0.0569453351199627" units="cm"/>
      <inkml:brushProperty name="color" value="#000000"/>
      <inkml:brushProperty name="ignorePressure" value="0"/>
    </inkml:brush>
  </inkml:definitions>
  <inkml:trace contextRef="#ctx0" brushRef="#br0">88350.000 55550.000 386,'3.000'-93.000'30,"6.000"17.000"-1,7.000 15.000 1,6.000 16.000 1,1.000 7.000-3,-3.000 1.000-3,-3.000-1.000-4,-2.000 1.000-3,-8.000 1.000-2,-8.000 3.000-1,-10.000 3.000-1,-9.000 4.000 0,-9.000 4.000 0,-5.000 6.000-2,-7.000 7.000 0,-5.000 6.000-2,-8.000 9.000 0,-5.000 13.000 0,-7.000 12.000 1,-5.000 13.000-1,-4.000 12.000-1,0.000 13.000 0,0.000 12.000-2,0.000 13.000 0,3.000 7.000-2,6.000 4.000 0,7.000 3.000 0,6.000 3.000-1,4.000-2.000-1,4.000-6.000 1,3.000-6.000 0,3.000-6.000-1,4.000-9.000 1,7.000-8.000-1,6.000-10.000 0,7.000-9.000 0,10.000-10.000-3,16.000-9.000-5,15.000-10.000-6,17.000-8.000-5,13.000-14.000-4,13.000-15.000-2,12.000-15.000-2,13.000-16.000-2,2.000-12.000-1,-5.000-5.000 1,-7.000-7.000 2,-5.000-5.000 1,-8.000-1.000 1,-5.000 6.000 3,-7.000 7.000 2,-5.000 6.000 2,-9.000 4.000 5,-9.000 4.000 8,-10.000 3.000 6,-8.000 3.000 8,-11.000 7.000 11,-8.000 14.000 13,-10.000 11.000 13,-9.000 14.000 14,-2.000 19.000 2,6.000 29.000-8,7.000 28.000-10,6.000 28.000-9,4.000 6.000-6,4.000-16.000-7,3.000-15.000-5,3.000-15.000-7,6.000-4.000-18,9.000 9.000-32,10.000 10.000-33,10.000 10.000-33</inkml:trace>
</inkml:ink>
</file>

<file path=ppt/ink/ink3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1"/>
    </inkml:context>
    <inkml:brush xml:id="br0">
      <inkml:brushProperty name="width" value="0.0459893196821213" units="cm"/>
      <inkml:brushProperty name="height" value="0.0459893196821213" units="cm"/>
      <inkml:brushProperty name="color" value="#000000"/>
      <inkml:brushProperty name="ignorePressure" value="0"/>
    </inkml:brush>
  </inkml:definitions>
  <inkml:trace contextRef="#ctx0" brushRef="#br0">89450.000 56000.000 478,'-36.000'0.000'39,"28.000"0.000"10,28.000 0.000 8,29.000 0.000 9,16.000-2.000 0,7.000-3.000-12,6.000-3.000-10,7.000-2.000-11,2.000-1.000-7,1.000 3.000-2,-1.000 3.000-4,1.000 4.000-2,1.000 1.000-5,3.000 0.000-4,3.000 0.000-5,4.000 0.000-6,-3.000 1.000-7,-5.000 4.000-8,-7.000 3.000-10,-5.000 3.000-10,-11.000 3.000-1,-11.000 3.000 4,-14.000 3.000 6,-11.000 4.000 4,-7.000-1.000-4,0.000-3.000-14,0.000-3.000-13,0.000-2.000-14</inkml:trace>
</inkml:ink>
</file>

<file path=ppt/ink/ink3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2"/>
    </inkml:context>
    <inkml:brush xml:id="br0">
      <inkml:brushProperty name="width" value="0.0467862784862518" units="cm"/>
      <inkml:brushProperty name="height" value="0.0467862784862518" units="cm"/>
      <inkml:brushProperty name="color" value="#000000"/>
      <inkml:brushProperty name="ignorePressure" value="0"/>
    </inkml:brush>
  </inkml:definitions>
  <inkml:trace contextRef="#ctx0" brushRef="#br0">92250.000 55450.000 470,'1.000'-47.000'6,"4.000"6.000"11,3.000 7.000 13,3.000 6.000 12,7.000 6.000 4,14.000 6.000-3,11.000 7.000-2,14.000 6.000-3,3.000 3.000-2,-2.000 0.000-4,-3.000 0.000-3,-3.000 0.000-2,-4.000 4.000-4,-3.000 10.000-2,-3.000 10.000-3,-2.000 9.000-3,-6.000 6.000-2,-6.000 3.000-2,-6.000 3.000-3,-6.000 4.000-2,-9.000 4.000-1,-8.000 6.000 1,-10.000 7.000 0,-9.000 6.000 1,-10.000 1.000-3,-9.000-3.000-10,-10.000-3.000-7,-8.000-2.000-10,-6.000-5.000-4,1.000-2.000-2,-1.000-3.000-2,1.000-3.000-1,-3.000-4.000 0,-2.000-3.000 4,-3.000-3.000 3,-3.000-2.000 4,1.000-6.000 4,6.000-6.000 5,7.000-6.000 3,6.000-6.000 6,6.000-4.000 5,6.000 1.000 7,7.000-1.000 8,6.000 1.000 8,12.000-3.000 1,19.000-2.000-3,19.000-3.000-5,19.000-3.000-3,12.000-2.000-4,6.000 0.000-5,7.000 0.000-5,6.000 0.000-4,4.000 0.000-4,4.000 0.000-3,3.000 0.000-3,3.000 0.000-3,-1.000 0.000-3,-2.000 0.000-7,-3.000 0.000-5,-3.000 0.000-5,-6.000 0.000-3,-5.000 0.000 2,-7.000 0.000 1,-5.000 0.000 1,-8.000 1.000 2,-5.000 4.000 3,-7.000 3.000 3,-5.000 3.000 3</inkml:trace>
</inkml:ink>
</file>

<file path=ppt/ink/ink3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2"/>
    </inkml:context>
    <inkml:brush xml:id="br0">
      <inkml:brushProperty name="width" value="0.055690623819828" units="cm"/>
      <inkml:brushProperty name="height" value="0.055690623819828" units="cm"/>
      <inkml:brushProperty name="color" value="#000000"/>
      <inkml:brushProperty name="ignorePressure" value="0"/>
    </inkml:brush>
  </inkml:definitions>
  <inkml:trace contextRef="#ctx0" brushRef="#br0">95150.000 54850.000 395,'-47.000'-46.000'44,"6.000"10.000"-5,7.000 10.000-6,6.000 9.000-4,1.000 9.000-3,-3.000 9.000 2,-3.000 10.000 1,-2.000 10.000 1,-6.000 10.000 1,-6.000 13.000-2,-6.000 12.000-1,-6.000 13.000-1,-2.000 6.000 0,3.000 0.000-2,3.000 0.000 0,4.000 0.000 0,4.000 3.000-2,6.000 6.000-2,7.000 7.000-3,6.000 6.000-2,4.000 1.000-3,4.000-3.000-1,3.000-3.000-2,3.000-2.000-1,3.000-3.000-4,3.000 1.000-3,3.000-1.000-3,4.000 1.000-3,5.000-4.000-7,10.000-6.000-9,10.000-6.000-9,9.000-6.000-10,6.000-6.000-4,3.000-2.000 0,3.000-3.000 2,4.000-3.000 0,2.000-4.000 1,4.000-3.000-2,3.000-3.000 0,3.000-2.000 0,-4.000-8.000 0,-8.000-8.000 1,-10.000-10.000 3,-9.000-9.000 2</inkml:trace>
</inkml:ink>
</file>

<file path=ppt/ink/ink3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2"/>
    </inkml:context>
    <inkml:brush xml:id="br0">
      <inkml:brushProperty name="width" value="0.0507498160004616" units="cm"/>
      <inkml:brushProperty name="height" value="0.0507498160004616" units="cm"/>
      <inkml:brushProperty name="color" value="#000000"/>
      <inkml:brushProperty name="ignorePressure" value="0"/>
    </inkml:brush>
  </inkml:definitions>
  <inkml:trace contextRef="#ctx0" brushRef="#br0">95950.000 55150.000 433,'23.000'-69.000'5,"-3.000"13.000"10,-3.000 12.000 9,-2.000 13.000 11,2.000 9.000 5,9.000 6.000 1,10.000 7.000 2,10.000 6.000 1,2.000 4.000-3,-3.000 4.000-5,-3.000 3.000-7,-2.000 3.000-6,-3.000 6.000-3,1.000 9.000 3,-1.000 10.000 3,1.000 10.000 1,-6.000 7.000-1,-8.000 6.000-4,-10.000 7.000-4,-9.000 6.000-5,-7.000 4.000-3,-3.000 4.000-5,-3.000 3.000-4,-2.000 3.000-5,-11.000 1.000-1,-15.000 1.000 2,-15.000-1.000 1,-16.000 1.000 2,-10.000-4.000-2,-3.000-6.000-2,-3.000-6.000-4,-2.000-6.000-4,0.000-7.000-4,7.000-6.000-4,6.000-6.000-4,7.000-6.000-5,4.000-7.000 2,3.000-6.000 6,3.000-6.000 7,4.000-6.000 6,15.000-4.000 7,28.000 1.000 6,28.000-1.000 6,29.000 1.000 6,16.000-3.000-2,7.000-2.000-8,6.000-3.000-9,7.000-3.000-9,2.000-2.000-6,1.000 0.000-4,-1.000 0.000-4,1.000 0.000-3,1.000-2.000-5,3.000-3.000-4,3.000-3.000-4,4.000-2.000-4,-9.000-3.000 0,-18.000 1.000 2,-19.000-1.000 4,-18.000 1.000 3</inkml:trace>
</inkml:ink>
</file>

<file path=ppt/ink/ink3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3"/>
    </inkml:context>
    <inkml:brush xml:id="br0">
      <inkml:brushProperty name="width" value="0.0357585400342941" units="cm"/>
      <inkml:brushProperty name="height" value="0.0357585400342941" units="cm"/>
      <inkml:brushProperty name="color" value="#000000"/>
      <inkml:brushProperty name="ignorePressure" value="0"/>
    </inkml:brush>
  </inkml:definitions>
  <inkml:trace contextRef="#ctx0" brushRef="#br0">97450.000 55600.000 615,'90.000'-66.000'48,"-18.000"19.000"-3,-19.000 19.000-4,-18.000 19.000-3,-7.000 9.000-3,6.000 0.000-3,7.000 0.000-1,6.000 0.000-3,4.000 3.000-3,4.000 6.000-3,3.000 7.000-5,3.000 6.000-3,-1.000 1.000-6,-2.000-3.000-7,-3.000-3.000-9,-3.000-2.000-6,-6.000-1.000-15,-5.000 3.000-18,-7.000 3.000-19,-5.000 4.000-20</inkml:trace>
</inkml:ink>
</file>

<file path=ppt/ink/ink3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3"/>
    </inkml:context>
    <inkml:brush xml:id="br0">
      <inkml:brushProperty name="width" value="0.0451739765703678" units="cm"/>
      <inkml:brushProperty name="height" value="0.0451739765703678" units="cm"/>
      <inkml:brushProperty name="color" value="#000000"/>
      <inkml:brushProperty name="ignorePressure" value="0"/>
    </inkml:brush>
  </inkml:definitions>
  <inkml:trace contextRef="#ctx0" brushRef="#br0">98900.000 55150.000 487,'31.000'-25.000'2,"13.000"0.000"4,12.000 0.000 4,13.000 0.000 5,1.000 3.000 5,-9.000 6.000 6,-10.000 7.000 8,-8.000 6.000 6,-8.000 6.000 2,-2.000 6.000-5,-3.000 7.000-3,-3.000 6.000-5,-6.000 6.000-2,-5.000 6.000-1,-7.000 7.000-1,-5.000 6.000-2,-11.000 6.000-1,-11.000 6.000-3,-14.000 7.000-3,-11.000 6.000-3,-12.000 4.000-2,-9.000 4.000-2,-10.000 3.000-1,-8.000 3.000-2,-6.000-2.000-1,1.000-6.000-2,-1.000-6.000 0,1.000-6.000-1,5.000-6.000-3,14.000-2.000-1,11.000-3.000-2,14.000-3.000-3,10.000-4.000-4,9.000-3.000-5,10.000-3.000-6,10.000-2.000-5,13.000-6.000-3,19.000-6.000 2,19.000-6.000 2,19.000-6.000 2,12.000-6.000-2,6.000-2.000-3,7.000-3.000-4,6.000-3.000-3,-5.000-2.000 0,-16.000 0.000 3,-15.000 0.000 4,-15.000 0.000 4,-11.000 0.000 2,-2.000 0.000-2,-3.000 0.000-2,-3.000 0.000 0</inkml:trace>
</inkml:ink>
</file>

<file path=ppt/ink/ink3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3"/>
    </inkml:context>
    <inkml:brush xml:id="br0">
      <inkml:brushProperty name="width" value="0.0530947335064411" units="cm"/>
      <inkml:brushProperty name="height" value="0.0530947335064411" units="cm"/>
      <inkml:brushProperty name="color" value="#000000"/>
      <inkml:brushProperty name="ignorePressure" value="0"/>
    </inkml:brush>
  </inkml:definitions>
  <inkml:trace contextRef="#ctx0" brushRef="#br0">101000.000 55850.000 414,'21.000'-50.000'2,"-5.000"0.000"3,-7.000 0.000 3,-5.000 0.000 4,-4.000 3.000 4,0.000 6.000 5,0.000 7.000 7,0.000 6.000 4,-8.000 9.000 2,-16.000 13.000-5,-15.000 12.000-4,-15.000 13.000-3,-7.000 6.000-5,3.000 0.000-1,3.000 0.000-2,4.000 0.000-2,-4.000 4.000-1,-9.000 10.000-1,-10.000 10.000 1,-8.000 9.000-1,-3.000 2.000 1,7.000-2.000-1,6.000-3.000 1,7.000-3.000 0,4.000-2.000 0,3.000 0.000 0,3.000 0.000 1,4.000 0.000-1,4.000-2.000 0,6.000-3.000-1,7.000-3.000 0,6.000-2.000 0,10.000-5.000-3,17.000-2.000-6,15.000-3.000-4,16.000-3.000-6,12.000-6.000-4,9.000-5.000-2,10.000-7.000-2,10.000-5.000-3,5.000-9.000-2,4.000-9.000 1,3.000-10.000 0,3.000-8.000 0,-4.000-6.000 1,-8.000 1.000 1,-10.000-1.000 1,-9.000 1.000 2,-5.000-4.000 0,0.000-6.000 1,0.000-6.000-1,0.000-6.000 0,-7.000 1.000 5,-11.000 9.000 10,-14.000 10.000 10,-11.000 10.000 9,-12.000 5.000 9,-9.000 4.000 6,-10.000 3.000 6,-8.000 3.000 8,-4.000 9.000-1,3.000 16.000-5,3.000 15.000-6,4.000 17.000-7,2.000 7.000-3,4.000 0.000-3,3.000 0.000-3,3.000 0.000-1,6.000 3.000-6,9.000 6.000-7,10.000 7.000-9,10.000 6.000-8,5.000-4.000-8,4.000-11.000-9,3.000-14.000-9,3.000-11.000-8,3.000-11.000-4,3.000-5.000 0,3.000-7.000 2,4.000-5.000 0,-1.000-4.000 5,-3.000 0.000 6,-3.000 0.000 7,-2.000 0.000 7</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2"/>
    </inkml:context>
    <inkml:brush xml:id="br0">
      <inkml:brushProperty name="width" value="0.07302" units="cm"/>
      <inkml:brushProperty name="height" value="0.07302" units="cm"/>
      <inkml:brushProperty name="color" value="#00bff3"/>
    </inkml:brush>
  </inkml:definitions>
  <inkml:trace contextRef="#ctx0" brushRef="#br0">28363.000 8569.000,'-47.000'16.000,"39.000"-8.000,0.000 0.000,39.000-24.000,1.000 0.000,31.000-31.000,-1.000 0.000,9.000 0.000,-1.000 0.000,-15.000 32.000,0.000-1.000,-39.000 16.000,0.000 0.000,-16.000 8.000</inkml:trace>
</inkml:ink>
</file>

<file path=ppt/ink/ink3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4"/>
    </inkml:context>
    <inkml:brush xml:id="br0">
      <inkml:brushProperty name="width" value="0.0506982579827309" units="cm"/>
      <inkml:brushProperty name="height" value="0.0506982579827309" units="cm"/>
      <inkml:brushProperty name="color" value="#000000"/>
      <inkml:brushProperty name="ignorePressure" value="0"/>
    </inkml:brush>
  </inkml:definitions>
  <inkml:trace contextRef="#ctx0" brushRef="#br0">101950.000 54100.000 433,'50.000'-24.000'-2,"0.000"4.000"1,0.000 3.000 0,0.000 3.000 1,1.000 6.000 5,4.000 9.000 6,3.000 10.000 8,3.000 10.000 8,6.000 10.000 3,9.000 13.000 3,10.000 12.000 2,10.000 13.000 1,0.000 7.000 0,-5.000 4.000-3,-7.000 3.000-3,-5.000 3.000-3,-3.000 3.000-2,4.000 3.000 0,3.000 3.000-1,3.000 4.000 1,1.000-1.000-2,1.000-3.000-1,-1.000-3.000-3,1.000-2.000 0,-6.000-3.000-3,-8.000 1.000-2,-10.000-1.000-1,-9.000 1.000-3,-9.000-1.000-2,-5.000 1.000-3,-7.000-1.000-5,-5.000 1.000-2,-17.000-1.000-7,-24.000 1.000-9,-26.000-1.000-10,-24.000 1.000-9,-17.000-1.000-4,-5.000 1.000 1,-7.000-1.000 0,-5.000 1.000 1,-8.000-1.000-2,-5.000 1.000-5,-7.000-1.000-5,-5.000 1.000-4,3.000-7.000 1,17.000-12.000 10,15.000-13.000 9,16.000-12.000 9</inkml:trace>
</inkml:ink>
</file>

<file path=ppt/ink/ink3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6"/>
    </inkml:context>
    <inkml:brush xml:id="br0">
      <inkml:brushProperty name="width" value="0.0412910431623459" units="cm"/>
      <inkml:brushProperty name="height" value="0.0412910431623459" units="cm"/>
      <inkml:brushProperty name="color" value="#000000"/>
      <inkml:brushProperty name="ignorePressure" value="0"/>
    </inkml:brush>
  </inkml:definitions>
  <inkml:trace contextRef="#ctx0" brushRef="#br0">86800.000 59000.000 532,'-71.000'-47.000'4,"10.000"6.000"7,10.000 7.000 7,9.000 6.000 8,15.000 1.000 6,22.000-3.000 5,22.000-3.000 4,23.000-2.000 6,19.000 0.000 0,19.000 7.000-4,19.000 6.000-4,19.000 7.000-3,7.000 5.000-6,-3.000 7.000-6,-3.000 6.000-6,-2.000 7.000-8,-6.000 7.000-5,-6.000 9.000-8,-6.000 10.000-7,-6.000 10.000-6,-10.000 2.000-8,-12.000-3.000-7,-13.000-3.000-9,-12.000-2.000-7,-12.000-5.000-3,-8.000-2.000 1,-10.000-3.000 1,-9.000-3.000 1,-9.000-2.000 3,-5.000 0.000 5,-7.000 0.000 4,-5.000 0.000 5</inkml:trace>
</inkml:ink>
</file>

<file path=ppt/ink/ink3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6"/>
    </inkml:context>
    <inkml:brush xml:id="br0">
      <inkml:brushProperty name="width" value="0.0329512692987919" units="cm"/>
      <inkml:brushProperty name="height" value="0.0329512692987919" units="cm"/>
      <inkml:brushProperty name="color" value="#000000"/>
      <inkml:brushProperty name="ignorePressure" value="0"/>
    </inkml:brush>
  </inkml:definitions>
  <inkml:trace contextRef="#ctx0" brushRef="#br0">86700.000 59400.000 667,'-69.000'0.000'3,"13.000"0.000"7,12.000 0.000 5,13.000 0.000 7,15.000 0.000 7,19.000 0.000 7,19.000 0.000 6,19.000 0.000 8,16.000 0.000-2,17.000 0.000-12,15.000 0.000-12,16.000 0.000-10,7.000 0.000-10,1.000 0.000-8,-1.000 0.000-7,1.000 0.000-6,-4.000 0.000-4,-6.000 0.000 2,-6.000 0.000 2,-6.000 0.000 2,-12.000 0.000 1,-15.000 0.000 4,-15.000 0.000 1,-16.000 0.000 3</inkml:trace>
</inkml:ink>
</file>

<file path=ppt/ink/ink3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6"/>
    </inkml:context>
    <inkml:brush xml:id="br0">
      <inkml:brushProperty name="width" value="0.0393034368753433" units="cm"/>
      <inkml:brushProperty name="height" value="0.0393034368753433" units="cm"/>
      <inkml:brushProperty name="color" value="#000000"/>
      <inkml:brushProperty name="ignorePressure" value="0"/>
    </inkml:brush>
  </inkml:definitions>
  <inkml:trace contextRef="#ctx0" brushRef="#br0">89100.000 58400.000 559,'26.000'-69.000'0,"4.000"13.000"0,3.000 12.000 0,3.000 13.000 0,3.000 7.000 9,3.000 4.000 18,3.000 3.000 17,4.000 3.000 19,-3.000 6.000 3,-5.000 9.000-11,-7.000 10.000-10,-5.000 10.000-11,-8.000 10.000-7,-5.000 13.000-5,-7.000 12.000-4,-5.000 13.000-4,-15.000 7.000-5,-22.000 4.000-3,-22.000 3.000-5,-21.000 3.000-3,-10.000-4.000-3,3.000-8.000-4,3.000-10.000-2,4.000-9.000-4,4.000-9.000-2,6.000-5.000-1,7.000-7.000-2,6.000-5.000-1,10.000-4.000 2,17.000 0.000 4,15.000 0.000 6,16.000 0.000 4,15.000 1.000 5,16.000 4.000 3,15.000 3.000 4,17.000 3.000 4,7.000 1.000 1,0.000 1.000-1,0.000-1.000-1,0.000 1.000-1,-5.000-1.000 0,-9.000 1.000-1,-10.000-1.000 0,-8.000 1.000-1,-11.000 1.000 0,-8.000 3.000-2,-10.000 3.000 0,-9.000 4.000-2,-15.000 5.000-1,-18.000 10.000-2,-19.000 10.000-1,-18.000 9.000-3,-12.000-1.000 0,-3.000-8.000 0,-3.000-10.000 1,-2.000-9.000 0,2.000-9.000-3,9.000-5.000-3,10.000-7.000-5,10.000-5.000-4,8.000-4.000-7,10.000 0.000-9,10.000 0.000-9,9.000 0.000-9</inkml:trace>
</inkml:ink>
</file>

<file path=ppt/ink/ink3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17"/>
    </inkml:context>
    <inkml:brush xml:id="br0">
      <inkml:brushProperty name="width" value="0.0552019774913788" units="cm"/>
      <inkml:brushProperty name="height" value="0.0552019774913788" units="cm"/>
      <inkml:brushProperty name="color" value="#000000"/>
      <inkml:brushProperty name="ignorePressure" value="0"/>
    </inkml:brush>
  </inkml:definitions>
  <inkml:trace contextRef="#ctx0" brushRef="#br0">91150.000 59100.000 398,'0.000'-69.000'23,"0.000"13.000"0,0.000 12.000-2,0.000 13.000-1,0.000 6.000-1,0.000 0.000-3,0.000 0.000-3,0.000 0.000-2,-7.000 3.000-1,-11.000 6.000 0,-14.000 7.000 1,-11.000 6.000 0,-11.000 3.000 2,-5.000 0.000 0,-7.000 0.000 0,-5.000 0.000 2,-4.000 1.000-1,0.000 4.000 0,0.000 3.000-1,0.000 3.000-1,0.000 6.000 1,0.000 9.000 1,0.000 10.000 0,0.000 10.000 2,1.000 5.000 0,4.000 4.000-1,3.000 3.000-2,3.000 3.000 0,6.000 3.000 0,9.000 3.000-2,10.000 3.000-1,10.000 4.000 0,5.000-3.000-1,4.000-5.000 0,3.000-7.000-1,3.000-5.000-1,9.000-6.000-3,16.000-3.000-6,15.000-3.000-7,17.000-2.000-6,13.000-11.000-4,13.000-15.000-2,12.000-15.000-2,13.000-16.000-3,6.000-13.000 0,0.000-9.000 1,0.000-10.000 0,0.000-8.000 1,-4.000-6.000 1,-5.000 1.000 1,-7.000-1.000 2,-5.000 1.000 2,-12.000 2.000 3,-16.000 7.000 4,-15.000 6.000 5,-15.000 7.000 5,-14.000 5.000 10,-8.000 7.000 15,-10.000 6.000 16,-9.000 7.000 16,-2.000 13.000 3,6.000 22.000-6,7.000 22.000-7,6.000 23.000-8,3.000 10.000-6,0.000 0.000-5,0.000 0.000-6,0.000 0.000-6,3.000-2.000-4,6.000-3.000-3,7.000-3.000-5,6.000-2.000-3,7.000 3.000-8,10.000 14.000-15,10.000 11.000-14,9.000 14.000-14,-2.000-3.000-4,-12.000-15.000 4,-13.000-15.000 5,-12.000-16.000 5,-7.000-10.000-1,1.000-3.000-6,-1.000-3.000-5,1.000-2.000-5</inkml:trace>
</inkml:ink>
</file>

<file path=ppt/ink/ink3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2"/>
    </inkml:context>
    <inkml:brush xml:id="br0">
      <inkml:brushProperty name="width" value="0.0529953092336655" units="cm"/>
      <inkml:brushProperty name="height" value="0.0529953092336655" units="cm"/>
      <inkml:brushProperty name="color" value="#000000"/>
      <inkml:brushProperty name="ignorePressure" value="0"/>
    </inkml:brush>
  </inkml:definitions>
  <inkml:trace contextRef="#ctx0" brushRef="#br0">74550.000 3300.000 415,'3.000'-52.000'4,"6.000"-3.000"11,7.000-3.000 9,6.000-2.000 10,1.000-1.000 3,-3.000 3.000-3,-3.000 3.000-5,-2.000 4.000-4,-5.000 2.000-3,-2.000 4.000-5,-3.000 3.000-3,-3.000 3.000-4,-2.000 1.000-3,0.000 1.000-2,0.000-1.000-1,0.000 1.000-2,-8.000 2.000 0,-16.000 7.000 0,-15.000 6.000-1,-15.000 7.000 1,-7.000 5.000 0,3.000 7.000-1,3.000 6.000 1,4.000 7.000-1,-3.000 10.000 1,-5.000 16.000 0,-7.000 15.000 0,-5.000 17.000 0,-4.000 10.000 1,0.000 6.000 1,0.000 7.000-1,0.000 6.000 2,3.000 3.000-1,6.000 0.000 1,7.000 0.000-1,6.000 0.000 1,4.000 0.000 0,4.000 0.000-1,3.000 0.000 1,3.000 0.000 0,4.000-7.000-1,7.000-11.000 1,6.000-14.000-2,7.000-11.000 1,7.000-11.000-2,9.000-5.000 0,10.000-7.000-1,10.000-5.000-2,8.000-11.000 0,10.000-11.000 0,10.000-14.000 0,9.000-11.000-1,6.000-12.000-1,3.000-9.000-2,3.000-10.000-1,4.000-8.000-3,2.000-9.000-1,4.000-6.000-2,3.000-6.000-1,3.000-6.000-3,-4.000-1.000 1,-8.000 7.000-1,-10.000 6.000 2,-9.000 7.000-1,-10.000 5.000 3,-9.000 7.000 1,-10.000 6.000 3,-8.000 7.000 3,-6.000 4.000 5,1.000 3.000 9,-1.000 3.000 8,1.000 4.000 10,-4.000 11.000 4,-6.000 23.000 3,-6.000 22.000 1,-6.000 22.000 2,-2.000 8.000-1,3.000-2.000-5,3.000-3.000-5,4.000-3.000-4,4.000-1.000-4,6.000 4.000-2,7.000 3.000-1,6.000 3.000-1,3.000-1.000-4,0.000-2.000-5,0.000-3.000-5,0.000-3.000-4,1.000-2.000-5,4.000 0.000-5,3.000 0.000-5,3.000 0.000-5,3.000 0.000-8,3.000 0.000-11,3.000 0.000-10,4.000 0.000-11</inkml:trace>
</inkml:ink>
</file>

<file path=ppt/ink/ink3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4"/>
    </inkml:context>
    <inkml:brush xml:id="br0">
      <inkml:brushProperty name="width" value="0.041701540350914" units="cm"/>
      <inkml:brushProperty name="height" value="0.041701540350914" units="cm"/>
      <inkml:brushProperty name="color" value="#000000"/>
      <inkml:brushProperty name="ignorePressure" value="0"/>
    </inkml:brush>
  </inkml:definitions>
  <inkml:trace contextRef="#ctx0" brushRef="#br0">80750.000 2350.000 527,'-35.000'-46.000'21,"32.000"10.000"11,31.000 10.000 8,32.000 9.000 11,13.000 6.000 2,-3.000 3.000-7,-3.000 3.000-7,-2.000 4.000-6,-8.000 5.000-4,-8.000 10.000-4,-10.000 10.000-2,-9.000 9.000-3,-7.000 4.000-3,-3.000 1.000-3,-3.000-1.000-3,-2.000 1.000-3,-8.000 7.000-2,-8.000 16.000-3,-10.000 15.000-1,-9.000 17.000-3,-13.000 10.000-4,-16.000 6.000-3,-15.000 7.000-4,-15.000 6.000-4,-11.000 1.000-3,-2.000-3.000-3,-3.000-3.000-1,-3.000-2.000-2,2.000-11.000 0,10.000-15.000 3,10.000-15.000 3,9.000-16.000 4,6.000-10.000 3,3.000-3.000 5,3.000-3.000 4,4.000-2.000 6,16.000-12.000 6,32.000-19.000 8,31.000-18.000 7,32.000-19.000 9,19.000-8.000-1,10.000 3.000-7,10.000 3.000-6,9.000 4.000-8,1.000 2.000-7,-6.000 4.000-8,-6.000 3.000-7,-6.000 3.000-7,-6.000 3.000-7,-2.000 3.000-4,-3.000 3.000-6,-3.000 4.000-4,-7.000 1.000-2,-9.000 0.000 2,-10.000 0.000 3,-8.000 0.000 2</inkml:trace>
</inkml:ink>
</file>

<file path=ppt/ink/ink3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5"/>
    </inkml:context>
    <inkml:brush xml:id="br0">
      <inkml:brushProperty name="width" value="0.0324280895292759" units="cm"/>
      <inkml:brushProperty name="height" value="0.0324280895292759" units="cm"/>
      <inkml:brushProperty name="color" value="#000000"/>
      <inkml:brushProperty name="ignorePressure" value="0"/>
    </inkml:brush>
  </inkml:definitions>
  <inkml:trace contextRef="#ctx0" brushRef="#br0">81500.000 3350.000 678,'-21.000'-24.000'7,"10.000"4.000"14,10.000 3.000 13,9.000 3.000 14,10.000 1.000 4,14.000 1.000-7,11.000-1.000-6,14.000 1.000-8,8.000 1.000-7,7.000 3.000-9,6.000 3.000-9,7.000 4.000-10,-1.000 1.000-5,-6.000 0.000-2,-6.000 0.000-1,-6.000 0.000-3,-6.000 1.000-4,-2.000 4.000-9,-3.000 3.000-8,-3.000 3.000-8</inkml:trace>
</inkml:ink>
</file>

<file path=ppt/ink/ink3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5"/>
    </inkml:context>
    <inkml:brush xml:id="br0">
      <inkml:brushProperty name="width" value="0.0406102389097214" units="cm"/>
      <inkml:brushProperty name="height" value="0.0406102389097214" units="cm"/>
      <inkml:brushProperty name="color" value="#000000"/>
      <inkml:brushProperty name="ignorePressure" value="0"/>
    </inkml:brush>
  </inkml:definitions>
  <inkml:trace contextRef="#ctx0" brushRef="#br0">82650.000 2400.000 541,'50.000'-46.000'5,"0.000"10.000"10,0.000 10.000 10,0.000 9.000 9,0.000 6.000 5,0.000 3.000-2,0.000 3.000-2,0.000 4.000-3,-4.000 4.000-1,-5.000 6.000-4,-7.000 7.000-4,-5.000 6.000-2,-8.000 6.000-4,-5.000 6.000-1,-7.000 7.000-4,-5.000 6.000-1,-8.000 7.000-3,-5.000 10.000-2,-7.000 10.000-1,-5.000 9.000-1,-8.000 2.000-4,-5.000-2.000-3,-7.000-3.000-3,-5.000-3.000-4,-8.000-1.000-2,-5.000 4.000-2,-7.000 3.000 0,-5.000 3.000-2,-3.000-2.000 1,4.000-6.000 3,3.000-6.000 4,3.000-6.000 3,3.000-9.000 3,3.000-8.000 1,3.000-10.000 2,4.000-9.000 2,5.000-5.000 3,10.000 0.000 7,10.000 0.000 5,9.000 0.000 7,10.000-4.000 0,14.000-5.000-2,11.000-7.000-5,14.000-5.000-2,8.000-4.000-5,7.000 0.000-2,6.000 0.000-5,7.000 0.000-2,4.000-2.000-5,3.000-3.000-3,3.000-3.000-5,4.000-2.000-3,-3.000-1.000-5,-5.000 3.000-5,-7.000 3.000-5,-5.000 4.000-5,6.000-4.000-5,23.000-9.000-5,22.000-10.000-7,22.000-8.000-5,-2.000-3.000 1,-25.000 7.000 8,-25.000 6.000 7,-25.000 7.000 8</inkml:trace>
</inkml:ink>
</file>

<file path=ppt/ink/ink3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6"/>
    </inkml:context>
    <inkml:brush xml:id="br0">
      <inkml:brushProperty name="width" value="0.046796053647995" units="cm"/>
      <inkml:brushProperty name="height" value="0.046796053647995" units="cm"/>
      <inkml:brushProperty name="color" value="#000000"/>
      <inkml:brushProperty name="ignorePressure" value="0"/>
    </inkml:brush>
  </inkml:definitions>
  <inkml:trace contextRef="#ctx0" brushRef="#br0">84450.000 2750.000 470,'21.000'-25.000'-17,"-5.000"0.000"12,-7.000 0.000 12,-5.000 0.000 11,-4.000 0.000 4,0.000 0.000-1,0.000 0.000-3,0.000 0.000-1,1.000 0.000-3,4.000 0.000-1,3.000 0.000-3,3.000 0.000-2,-1.000 0.000-1,-2.000 0.000-2,-3.000 0.000-1,-3.000 0.000-2,-7.000 3.000 0,-9.000 6.000 1,-10.000 7.000 1,-8.000 6.000 1,-8.000 6.000 0,-2.000 6.000 0,-3.000 7.000 1,-3.000 6.000-1,-4.000 6.000 1,-3.000 6.000 3,-3.000 7.000 1,-2.000 6.000 2,-1.000 9.000 1,3.000 13.000-1,3.000 12.000 0,4.000 13.000-1,2.000 2.000-1,4.000-5.000 0,3.000-7.000-2,3.000-5.000 0,4.000-4.000 0,7.000 0.000-1,6.000 0.000 0,7.000 0.000 0,4.000-5.000-1,3.000-9.000-1,3.000-10.000-3,4.000-8.000-1,8.000-11.000-3,17.000-8.000-3,15.000-10.000-5,16.000-9.000-4,9.000-13.000-2,3.000-16.000-1,3.000-15.000 0,4.000-15.000-1,1.000-11.000-2,0.000-2.000-1,0.000-3.000-1,0.000-3.000-2,-7.000-1.000 1,-11.000 4.000 3,-14.000 3.000 4,-11.000 3.000 3,-9.000 4.000 4,-3.000 7.000 4,-3.000 6.000 6,-2.000 7.000 4,-8.000 7.000 7,-8.000 9.000 11,-10.000 10.000 11,-9.000 10.000 10,-5.000 14.000 4,0.000 23.000-1,0.000 22.000-3,0.000 22.000-1,3.000 5.000-4,6.000-8.000-7,7.000-10.000-7,6.000-9.000-6,6.000 4.000-5,6.000 19.000-2,7.000 19.000-3,6.000 19.000-3,3.000-1.000-5,0.000-18.000-8,0.000-19.000-10,0.000-18.000-8,1.000-7.000-6,4.000 6.000-2,3.000 7.000-2,3.000 6.000-1,-2.000-1.000-7,-6.000-5.000-9,-6.000-7.000-10,-6.000-5.000-10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1:57"/>
    </inkml:context>
    <inkml:brush xml:id="br0">
      <inkml:brushProperty name="width" value="0.07302" units="cm"/>
      <inkml:brushProperty name="height" value="0.07302" units="cm"/>
      <inkml:brushProperty name="color" value="#f2395b"/>
    </inkml:brush>
  </inkml:definitions>
  <inkml:trace contextRef="#ctx0" brushRef="#br0">76963.000 11876.000,'0.000'-16.000,"-32.000"-31.000,1.000 0.000,31.000 39.000,0.000 0.000,8.000 8.000,0.000 0.000,7.000 0.000,1.000 0.000,-8.000 8.000</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2"/>
    </inkml:context>
    <inkml:brush xml:id="br0">
      <inkml:brushProperty name="width" value="0.07302" units="cm"/>
      <inkml:brushProperty name="height" value="0.07302" units="cm"/>
      <inkml:brushProperty name="color" value="#00bff3"/>
    </inkml:brush>
  </inkml:definitions>
  <inkml:trace contextRef="#ctx0" brushRef="#br0">29263.000 8150.000,'-32.000'0.000,"25.000"0.000,-1.000 0.000,0.000 8.000,0.000 0.000,8.000 47.000,0.000-1.000,8.000 48.000,0.000 0.000,7.000 24.000,1.000-1.000,-8.000 0.000,0.000 1.000,-8.000-64.000,0.000 1.000,8.000-39.000</inkml:trace>
</inkml:ink>
</file>

<file path=ppt/ink/ink3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9"/>
    </inkml:context>
    <inkml:brush xml:id="br0">
      <inkml:brushProperty name="width" value="0.0429843328893185" units="cm"/>
      <inkml:brushProperty name="height" value="0.0429843328893185" units="cm"/>
      <inkml:brushProperty name="color" value="#000000"/>
      <inkml:brushProperty name="ignorePressure" value="0"/>
    </inkml:brush>
  </inkml:definitions>
  <inkml:trace contextRef="#ctx0" brushRef="#br0">95400.000 1600.000 511,'32.000'-49.000'7,"17.000"4.000"15,15.000 3.000 14,16.000 3.000 14,4.000 6.000 6,-6.000 9.000-3,-6.000 10.000-3,-6.000 10.000-3,-10.000 8.000-6,-12.000 10.000-8,-13.000 10.000-9,-12.000 9.000-8,-12.000 7.000-6,-8.000 7.000-4,-10.000 6.000-3,-9.000 7.000-3,-12.000 4.000-3,-11.000 3.000-3,-14.000 3.000-4,-11.000 4.000-2,-6.000-4.000-1,4.000-9.000 0,3.000-10.000 0,3.000-8.000 2,4.000-8.000-1,7.000-2.000-1,6.000-3.000 1,7.000-3.000-1,18.000-6.000 3,31.000-5.000 7,32.000-7.000 7,31.000-5.000 6,13.000-4.000 4,-2.000 0.000-1,-3.000 0.000 0,-3.000 0.000-1,-7.000 1.000 0,-9.000 4.000 0,-10.000 3.000-1,-8.000 3.000-1,-9.000 4.000 0,-6.000 7.000-2,-6.000 6.000-1,-6.000 7.000-1,-13.000 7.000 0,-19.000 9.000-1,-18.000 10.000 1,-19.000 10.000-1,-12.000 2.000 0,-2.000-3.000 0,-3.000-3.000-2,-3.000-2.000-1,-2.000-3.000-4,0.000 1.000-3,0.000-1.000-6,0.000 1.000-5,3.000-4.000-3,6.000-6.000-4,7.000-6.000-2,6.000-6.000-3,6.000-7.000-3,6.000-6.000-1,7.000-6.000-3,6.000-6.000-1,10.000-9.000-4,17.000-8.000-4,15.000-10.000-4,16.000-9.000-5</inkml:trace>
</inkml:ink>
</file>

<file path=ppt/ink/ink3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29"/>
    </inkml:context>
    <inkml:brush xml:id="br0">
      <inkml:brushProperty name="width" value="0.0490004383027554" units="cm"/>
      <inkml:brushProperty name="height" value="0.0490004383027554" units="cm"/>
      <inkml:brushProperty name="color" value="#000000"/>
      <inkml:brushProperty name="ignorePressure" value="0"/>
    </inkml:brush>
  </inkml:definitions>
  <inkml:trace contextRef="#ctx0" brushRef="#br0">97000.000 2250.000 448,'48.000'-27.000'2,"-3.000"-3.000"4,-3.000-3.000 4,-2.000-2.000 3,-3.000-1.000 3,1.000 3.000 1,-1.000 3.000 2,1.000 4.000 0,-4.000 1.000 1,-6.000 0.000-2,-6.000 0.000-3,-6.000 0.000-1,-9.000 0.000-1,-8.000 0.000 3,-10.000 0.000 2,-9.000 0.000 1,-7.000 3.000 1,-3.000 6.000-2,-3.000 7.000-1,-2.000 6.000-2,-5.000 3.000-1,-2.000 0.000-1,-3.000 0.000 0,-3.000 0.000-2,-2.000 4.000 0,0.000 10.000 0,0.000 10.000 0,0.000 9.000 0,-2.000 6.000 0,-3.000 3.000-1,-3.000 3.000 0,-2.000 4.000-1,-1.000 4.000 0,3.000 6.000-1,3.000 7.000 0,4.000 6.000 0,4.000 3.000 0,6.000 0.000-1,7.000 0.000-1,6.000 0.000 0,4.000-2.000 0,4.000-3.000-1,3.000-3.000-1,3.000-2.000-1,12.000-8.000-3,22.000-8.000-6,22.000-10.000-7,23.000-9.000-6,10.000-13.000-4,0.000-16.000-1,0.000-15.000-1,0.000-15.000-1,-2.000-11.000-1,-3.000-2.000 2,-3.000-3.000 2,-2.000-3.000 1,-6.000-4.000 1,-6.000-3.000 2,-6.000-3.000 1,-6.000-2.000 1,-7.000 2.000 3,-6.000 9.000 4,-6.000 10.000 3,-6.000 10.000 4,-6.000 16.000 11,-2.000 26.000 21,-3.000 24.000 21,-3.000 26.000 19,1.000 16.000 3,6.000 10.000-14,7.000 10.000-16,6.000 9.000-14,3.000 1.000-13,0.000-6.000-10,0.000-6.000-11,0.000-6.000-10,3.000-2.000-9,6.000 3.000-10,7.000 3.000-9,6.000 4.000-10,-2.000-7.000-7,-9.000-16.000-3,-10.000-15.000-3,-8.000-15.000-4</inkml:trace>
</inkml:ink>
</file>

<file path=ppt/ink/ink3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32"/>
    </inkml:context>
    <inkml:brush xml:id="br0">
      <inkml:brushProperty name="width" value="0.0519391894340515" units="cm"/>
      <inkml:brushProperty name="height" value="0.0519391894340515" units="cm"/>
      <inkml:brushProperty name="color" value="#000000"/>
      <inkml:brushProperty name="ignorePressure" value="0"/>
    </inkml:brush>
  </inkml:definitions>
  <inkml:trace contextRef="#ctx0" brushRef="#br0">102700.000 2700.000 423,'48.000'-27.000'54,"-3.000"-3.000"-6,-3.000-3.000-5,-2.000-2.000-5,-3.000-5.000-7,1.000-2.000-5,-1.000-3.000-6,1.000-3.000-6,-4.000-4.000-6,-6.000-3.000-5,-6.000-3.000-5,-6.000-2.000-5,-12.000 2.000-3,-15.000 9.000 0,-15.000 10.000 1,-16.000 10.000 0,-8.000 7.000 2,0.000 6.000 1,0.000 7.000 2,0.000 6.000 3,-4.000 7.000 1,-5.000 10.000 3,-7.000 10.000 2,-5.000 9.000 2,-1.000 4.000 1,6.000 1.000 2,7.000-1.000 0,6.000 1.000 0,-2.000 4.000 2,-9.000 9.000-1,-10.000 10.000 1,-8.000 10.000-1,-1.000 5.000 1,9.000 4.000 1,10.000 3.000 0,10.000 3.000 0,5.000-1.000 0,4.000-2.000-1,3.000-3.000-1,3.000-3.000-1,3.000-4.000 0,3.000-3.000-2,3.000-3.000 0,4.000-2.000-2,10.000-8.000-1,19.000-8.000-2,19.000-10.000-1,19.000-9.000-1,12.000-12.000-3,6.000-11.000-2,7.000-14.000-2,6.000-11.000-2,4.000-12.000-3,4.000-9.000-3,3.000-10.000-2,3.000-8.000-4,1.000-8.000-1,1.000-2.000 0,-1.000-3.000-1,1.000-3.000 1,-6.000-1.000 0,-8.000 4.000 3,-10.000 3.000 1,-9.000 3.000 3,-9.000 4.000 2,-5.000 7.000 3,-7.000 6.000 2,-5.000 7.000 4,-8.000 16.000 10,-5.000 29.000 18,-7.000 28.000 17,-5.000 28.000 18,-4.000 15.000 3,0.000 4.000-13,0.000 3.000-12,0.000 3.000-12,0.000 6.000-7,0.000 9.000-2,0.000 10.000-2,0.000 10.000-2,3.000-1.000-4,6.000-9.000-8,7.000-10.000-9,6.000-8.000-7,3.000-8.000-7,0.000-2.000-7,0.000-3.000-7,0.000-3.000-6,0.000-6.000-8,0.000-5.000-12,0.000-7.000-9,0.000-5.000-11</inkml:trace>
</inkml:ink>
</file>

<file path=ppt/ink/ink3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2"/>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68750.000 13250.000 999,'-130.000'-86.000'-6,"41.000"28.000"-12,40.000 28.000-12,42.000 29.000-12</inkml:trace>
</inkml:ink>
</file>

<file path=ppt/ink/ink3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4"/>
    </inkml:context>
    <inkml:brush xml:id="br0">
      <inkml:brushProperty name="width" value="0.035970751196146" units="cm"/>
      <inkml:brushProperty name="height" value="0.035970751196146" units="cm"/>
      <inkml:brushProperty name="color" value="#f2395b"/>
      <inkml:brushProperty name="ignorePressure" value="0"/>
    </inkml:brush>
  </inkml:definitions>
  <inkml:trace contextRef="#ctx0" brushRef="#br0">32750.000 28750.000 611,'-21.000'-16.000'62,"10.000"19.000"-3,10.000 19.000-2,9.000 19.000-3,2.000 9.000-7,-2.000 0.000-9,-3.000 0.000-9,-3.000 0.000-9,-1.000 0.000-7,4.000 0.000-6,3.000 0.000-5,3.000 0.000-4,-1.000 0.000-7,-2.000 0.000-4,-3.000 0.000-6,-3.000 0.000-6,-2.000-2.000-7,0.000-3.000-10,0.000-3.000-9,0.000-2.000-11</inkml:trace>
</inkml:ink>
</file>

<file path=ppt/ink/ink3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5"/>
    </inkml:context>
    <inkml:brush xml:id="br0">
      <inkml:brushProperty name="width" value="0.0358396396040916" units="cm"/>
      <inkml:brushProperty name="height" value="0.0358396396040916" units="cm"/>
      <inkml:brushProperty name="color" value="#f2395b"/>
      <inkml:brushProperty name="ignorePressure" value="0"/>
    </inkml:brush>
  </inkml:definitions>
  <inkml:trace contextRef="#ctx0" brushRef="#br0">33100.000 28450.000 613,'23.000'-25.000'0,"-3.000"0.000"0,-3.000 0.000 0,-2.000 0.000 0,0.000 3.000 11,7.000 6.000 21,6.000 7.000 22,7.000 6.000 22,-1.000 7.000 1,-6.000 10.000-19,-6.000 10.000-18,-6.000 9.000-19,-6.000 9.000-11,-2.000 9.000-4,-3.000 10.000-5,-3.000 10.000-3,-7.000 2.000-6,-9.000-3.000-5,-10.000-3.000-5,-8.000-2.000-7,-6.000-3.000-2,1.000 1.000 1,-1.000-1.000 0,1.000 1.000 0,-3.000-4.000 4,-2.000-6.000 4,-3.000-6.000 5,-3.000-6.000 6,1.000-6.000 3,6.000-2.000 0,7.000-3.000 2,6.000-3.000 1,15.000-9.000 6,26.000-11.000 8,24.000-14.000 10,26.000-11.000 8,12.000-7.000 2,0.000 0.000-8,0.000 0.000-7,0.000 0.000-7,-5.000 1.000-4,-9.000 4.000-2,-10.000 3.000 0,-8.000 3.000-1,-9.000 6.000-3,-6.000 9.000-5,-6.000 10.000-3,-6.000 10.000-4,-10.000 7.000-1,-12.000 6.000 1,-13.000 7.000 2,-12.000 6.000 2,-9.000 1.000 1,-2.000-3.000 1,-3.000-3.000 0,-3.000-2.000 0,-4.000-1.000 2,-3.000 3.000 4,-3.000 3.000 3,-2.000 4.000 3,-3.000 2.000 4,1.000 4.000 1,-1.000 3.000 1,1.000 3.000 2,-1.000 1.000 0,1.000 1.000-1,-1.000-1.000-2,1.000 1.000-2,2.000-4.000-1,7.000-6.000-4,6.000-6.000-1,7.000-6.000-4</inkml:trace>
</inkml:ink>
</file>

<file path=ppt/ink/ink3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5"/>
    </inkml:context>
    <inkml:brush xml:id="br0">
      <inkml:brushProperty name="width" value="0.035139873623848" units="cm"/>
      <inkml:brushProperty name="height" value="0.035139873623848" units="cm"/>
      <inkml:brushProperty name="color" value="#f2395b"/>
      <inkml:brushProperty name="ignorePressure" value="0"/>
    </inkml:brush>
  </inkml:definitions>
  <inkml:trace contextRef="#ctx0" brushRef="#br0">33200.000 29850.000 626,'93.000'25.000'2,"-11.000"0.000"6,-14.000 0.000 5,-11.000 0.000 6,-9.000 0.000 7,-3.000 0.000 10,-3.000 0.000 10,-2.000 0.000 10,-5.000 0.000 0,-2.000 0.000-11,-3.000 0.000-11,-3.000 0.000-12,-1.000 3.000-12,4.000 6.000-14,3.000 7.000-16,3.000 6.000-14,-4.000-1.000-8,-8.000-5.000 1,-10.000-7.000 0,-9.000-5.000 1</inkml:trace>
</inkml:ink>
</file>

<file path=ppt/ink/ink3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5"/>
    </inkml:context>
    <inkml:brush xml:id="br0">
      <inkml:brushProperty name="width" value="0.0427723079919815" units="cm"/>
      <inkml:brushProperty name="height" value="0.0427723079919815" units="cm"/>
      <inkml:brushProperty name="color" value="#f2395b"/>
      <inkml:brushProperty name="ignorePressure" value="0"/>
    </inkml:brush>
  </inkml:definitions>
  <inkml:trace contextRef="#ctx0" brushRef="#br0">34500.000 28600.000 514,'20.000'93.000'133,"-9.000"-11.000"-34,-10.000-14.000-32,-8.000-11.000-33,-8.000-6.000-18,-2.000 4.000-5,-3.000 3.000-4,-3.000 3.000-4,5.000-5.000-7,17.000-12.000-7,15.000-13.000-7,16.000-12.000-9,13.000-13.000-1,14.000-12.000 6,11.000-13.000 6,14.000-12.000 5,3.000-5.000 3,-2.000 3.000 0,-3.000 3.000 1,-3.000 4.000-1,-7.000 1.000 1,-9.000 0.000-1,-10.000 0.000 0,-8.000 0.000-1,-14.000-2.000-4,-15.000-3.000-8,-15.000-3.000-9,-16.000-2.000-8,-8.000-1.000-2,0.000 3.000 7,0.000 3.000 5,0.000 4.000 6,1.000-3.000 6,4.000-5.000 5,3.000-7.000 5,3.000-5.000 6,1.000 0.000 5,1.000 10.000 6,-1.000 10.000 5,1.000 9.000 4,1.000 9.000 12,3.000 9.000 16,3.000 10.000 16,4.000 10.000 16,-4.000 13.000 1,-9.000 19.000-16,-10.000 19.000-14,-8.000 19.000-15,-6.000 9.000-12,1.000 0.000-7,-1.000 0.000-7,1.000 0.000-8,-3.000 1.000-3,-2.000 4.000 3,-3.000 3.000 2,-3.000 3.000 2,1.000-1.000-8,6.000-2.000-19,7.000-3.000-21,6.000-3.000-19,4.000-12.000-7,4.000-18.000 6,3.000-19.000 6,3.000-18.000 5</inkml:trace>
</inkml:ink>
</file>

<file path=ppt/ink/ink3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6"/>
    </inkml:context>
    <inkml:brush xml:id="br0">
      <inkml:brushProperty name="width" value="0.0370395071804523" units="cm"/>
      <inkml:brushProperty name="height" value="0.0370395071804523" units="cm"/>
      <inkml:brushProperty name="color" value="#f2395b"/>
      <inkml:brushProperty name="ignorePressure" value="0"/>
    </inkml:brush>
  </inkml:definitions>
  <inkml:trace contextRef="#ctx0" brushRef="#br0">34400.000 30000.000 593,'71.000'-71.000'28,"-5.000"10.000"1,-7.000 10.000 1,-5.000 9.000 2,0.000 4.000 0,10.000 1.000-3,10.000-1.000-2,9.000 1.000-3,2.000 1.000-2,-2.000 3.000-2,-3.000 3.000-2,-3.000 4.000-2,-7.000 4.000-2,-9.000 6.000-1,-10.000 7.000-1,-8.000 6.000-1,-9.000 7.000-1,-6.000 10.000-2,-6.000 10.000 0,-6.000 9.000-1,-12.000 7.000-4,-15.000 7.000-4,-15.000 6.000-5,-16.000 7.000-5,-12.000 5.000-3,-5.000 7.000-2,-7.000 6.000-2,-5.000 7.000-1,-3.000-3.000-2,4.000-8.000-3,3.000-10.000-2,3.000-9.000-2,1.000-9.000 0,1.000-5.000 1,-1.000-7.000 2,1.000-5.000 0,4.000-11.000 1,9.000-11.000 0,10.000-14.000 0,10.000-11.000-1,5.000-14.000 1,4.000-11.000 1,3.000-14.000 1,3.000-11.000 1,3.000-3.000 3,3.000 10.000 4,3.000 10.000 4,4.000 9.000 4,4.000 7.000 5,6.000 7.000 8,7.000 6.000 8,6.000 7.000 7,6.000 4.000 8,6.000 3.000 6,7.000 3.000 8,6.000 4.000 6,4.000 4.000 3,4.000 6.000-1,3.000 7.000-2,3.000 6.000-2,3.000 4.000-5,3.000 4.000-9,3.000 3.000-10,4.000 3.000-8,-1.000 1.000-7,-3.000 1.000-4,-3.000-1.000-5,-2.000 1.000-3,-6.000-3.000-7,-6.000-2.000-11,-6.000-3.000-9,-6.000-3.000-12</inkml:trace>
</inkml:ink>
</file>

<file path=ppt/ink/ink3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6"/>
    </inkml:context>
    <inkml:brush xml:id="br0">
      <inkml:brushProperty name="width" value="0.0325152426958084" units="cm"/>
      <inkml:brushProperty name="height" value="0.0325152426958084" units="cm"/>
      <inkml:brushProperty name="color" value="#f2395b"/>
      <inkml:brushProperty name="ignorePressure" value="0"/>
    </inkml:brush>
  </inkml:definitions>
  <inkml:trace contextRef="#ctx0" brushRef="#br0">35350.000 28050.000 676,'21.000'-25.000'8,"-5.000"0.000"15,-7.000 0.000 16,-5.000 0.000 16,-1.000 6.000 2,6.000 13.000-11,7.000 12.000-10,6.000 13.000-12,1.000 15.000-8,-3.000 19.000-4,-3.000 19.000-6,-2.000 19.000-4,-3.000 2.000-9,1.000-11.000-9,-1.000-14.000-11,1.000-11.000-10,-1.000-11.000-7,1.000-5.000-6,-1.000-7.000-6,1.000-5.000-5</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2"/>
    </inkml:context>
    <inkml:brush xml:id="br0">
      <inkml:brushProperty name="width" value="0.07302" units="cm"/>
      <inkml:brushProperty name="height" value="0.07302" units="cm"/>
      <inkml:brushProperty name="color" value="#00bff3"/>
    </inkml:brush>
  </inkml:definitions>
  <inkml:trace contextRef="#ctx0" brushRef="#br0">28920.000 9166.000,'-47.000'-16.000,"23.000"16.000,1.000 0.000,7.000 55.000,0.000 0.000,-15.000 8.000,-1.000-1.000,17.000-23.000,-1.000 1.000,40.000-56.000,-1.000 0.000,40.000-31.000,0.000 0.000,-1.000 8.000,1.000 0.000,-31.000 7.000,-1.000 1.000,-23.000 23.000,0.000 0.000,-8.000-7.000</inkml:trace>
</inkml:ink>
</file>

<file path=ppt/ink/ink3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7"/>
    </inkml:context>
    <inkml:brush xml:id="br0">
      <inkml:brushProperty name="width" value="0.0409231036901474" units="cm"/>
      <inkml:brushProperty name="height" value="0.0409231036901474" units="cm"/>
      <inkml:brushProperty name="color" value="#f2395b"/>
      <inkml:brushProperty name="ignorePressure" value="0"/>
    </inkml:brush>
  </inkml:definitions>
  <inkml:trace contextRef="#ctx0" brushRef="#br0">36150.000 28500.000 537,'23.000'-16.000'9,"-3.000"19.000"16,-3.000 19.000 18,-2.000 19.000 17,-5.000 9.000 2,-2.000 0.000-13,-3.000 0.000-14,-3.000 0.000-12,-4.000-2.000-8,-3.000-3.000-3,-3.000-3.000-4,-2.000-2.000-3,-1.000-3.000-4,3.000 1.000-6,3.000-1.000-5,4.000 1.000-7,7.000-6.000-1,13.000-8.000 0,12.000-10.000 1,13.000-9.000 1,9.000-7.000 1,6.000-3.000 1,7.000-3.000 2,6.000-2.000 1,1.000-3.000 1,-3.000 1.000 1,-3.000-1.000 0,-2.000 1.000 1,-8.000-1.000-1,-8.000 1.000 0,-10.000-1.000-1,-9.000 1.000-1,-9.000-4.000 0,-5.000-6.000-1,-7.000-6.000 0,-5.000-6.000 0,-9.000-2.000-1,-9.000 3.000 2,-10.000 3.000 2,-8.000 4.000 1,-4.000 1.000 3,3.000 0.000 6,3.000 0.000 5,4.000 0.000 6,1.000 1.000 8,0.000 4.000 13,0.000 3.000 12,0.000 3.000 13,3.000 7.000 1,6.000 14.000-11,7.000 11.000-10,6.000 14.000-10,3.000 8.000-7,0.000 7.000-3,0.000 6.000-3,0.000 7.000-2,0.000 4.000-4,0.000 3.000-2,0.000 3.000-3,0.000 4.000-2,-2.000 1.000-3,-3.000 0.000-2,-3.000 0.000-1,-2.000 0.000-2,-3.000-2.000-5,1.000-3.000-6,-1.000-3.000-6,1.000-2.000-7,-1.000-8.000-2,1.000-8.000 0,-1.000-10.000 0,1.000-9.000 2,-3.000-7.000 0,-2.000-3.000 2,-3.000-3.000 2,-3.000-2.000 2,-2.000-6.000 2,0.000-6.000 4,0.000-6.000 2,0.000-6.000 4,1.000-7.000 3,4.000-6.000 4,3.000-6.000 2,3.000-6.000 4,6.000-4.000 4,9.000 1.000 5,10.000-1.000 4,10.000 1.000 6,7.000 1.000 2,6.000 3.000 1,7.000 3.000 0,6.000 4.000 1,1.000 2.000 0,-3.000 4.000-1,-3.000 3.000-2,-2.000 3.000-1,-5.000 4.000-2,-2.000 7.000-1,-3.000 6.000-3,-3.000 7.000-3,-6.000 5.000-2,-5.000 7.000-6,-7.000 6.000-4,-5.000 7.000-5,-6.000 8.000-2,-3.000 14.000 0,-3.000 11.000 1,-2.000 14.000 0,-8.000 3.000-2,-8.000-2.000-1,-10.000-3.000-3,-9.000-3.000-2,-5.000-6.000 0,0.000-5.000 2,0.000-7.000 3,0.000-5.000 1,0.000-6.000 4,0.000-3.000 4,0.000-3.000 4,0.000-2.000 5,12.000-8.000 4,26.000-8.000 6,24.000-10.000 6,26.000-9.000 5,19.000-13.000-6,17.000-16.000-16,15.000-15.000-17,16.000-15.000-16,1.000-6.000-8,-12.000 7.000 1,-13.000 6.000 2,-12.000 7.000 1,-12.000 5.000 4,-8.000 7.000 3,-10.000 6.000 5,-9.000 7.000 4,-5.000 0.000-1,0.000-2.000-7,0.000-3.000-8,0.000-3.000-6</inkml:trace>
</inkml:ink>
</file>

<file path=ppt/ink/ink3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7"/>
    </inkml:context>
    <inkml:brush xml:id="br0">
      <inkml:brushProperty name="width" value="0.0491653867065907" units="cm"/>
      <inkml:brushProperty name="height" value="0.0491653867065907" units="cm"/>
      <inkml:brushProperty name="color" value="#f2395b"/>
      <inkml:brushProperty name="ignorePressure" value="0"/>
    </inkml:brush>
  </inkml:definitions>
  <inkml:trace contextRef="#ctx0" brushRef="#br0">37300.000 28300.000 447,'29.000'-69.000'25,"10.000"13.000"0,10.000 12.000 2,9.000 13.000 0,4.000 7.000 1,1.000 4.000-2,-1.000 3.000-2,1.000 3.000-1,-3.000 3.000-4,-2.000 3.000-8,-3.000 3.000-7,-3.000 4.000-8,-7.000 5.000-5,-9.000 10.000-1,-10.000 10.000-3,-8.000 9.000 0,-11.000 7.000-5,-8.000 7.000-4,-10.000 6.000-5,-9.000 7.000-5,-7.000-1.000-1,-3.000-6.000 2,-3.000-6.000 1,-2.000-6.000 3,-5.000-6.000 4,-2.000-2.000 4,-3.000-3.000 6,-3.000-3.000 5,-2.000-6.000 4,0.000-5.000 0,0.000-7.000 1,0.000-5.000 2,3.000-3.000 3,6.000 4.000 7,7.000 3.000 6,6.000 3.000 7,4.000 3.000 7,4.000 3.000 8,3.000 3.000 9,3.000 4.000 8,3.000 2.000 0,3.000 4.000-6,3.000 3.000-6,4.000 3.000-7,1.000 6.000-4,0.000 9.000-2,0.000 10.000-1,0.000 10.000-2,1.000 8.000-2,4.000 10.000-2,3.000 10.000-2,3.000 9.000-2,-1.000 13.000-1,-2.000 20.000-1,-3.000 18.000-2,-3.000 20.000 0,-2.000 10.000-9,0.000 3.000-13,0.000 3.000-14,0.000 4.000-14,0.000-7.000-6,0.000-16.000 3,0.000-15.000 2,0.000-15.000 3</inkml:trace>
</inkml:ink>
</file>

<file path=ppt/ink/ink3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8"/>
    </inkml:context>
    <inkml:brush xml:id="br0">
      <inkml:brushProperty name="width" value="0.0392496548593044" units="cm"/>
      <inkml:brushProperty name="height" value="0.0392496548593044" units="cm"/>
      <inkml:brushProperty name="color" value="#f2395b"/>
      <inkml:brushProperty name="ignorePressure" value="0"/>
    </inkml:brush>
  </inkml:definitions>
  <inkml:trace contextRef="#ctx0" brushRef="#br0">37500.000 29400.000 560,'29.000'-27.000'6,"10.000"-3.000"12,10.000-3.000 13,9.000-2.000 11,2.000 2.000 6,-2.000 9.000-4,-3.000 10.000-2,-3.000 10.000-4,-6.000 13.000-4,-5.000 19.000-9,-7.000 19.000-7,-5.000 19.000-9,-11.000 9.000-7,-11.000 0.000-9,-14.000 0.000-9,-11.000 0.000-8,-11.000-2.000-5,-5.000-3.000-3,-7.000-3.000-3,-5.000-2.000-2,-4.000-8.000 0,0.000-8.000 1,0.000-10.000 2,0.000-9.000 1,1.000-10.000 3,4.000-9.000 3,3.000-10.000 3,3.000-8.000 2,4.000-9.000 3,7.000-6.000 5,6.000-6.000 2,7.000-6.000 5,4.000-4.000 1,3.000 1.000 2,3.000-1.000 1,4.000 1.000 2,5.000 2.000 1,10.000 7.000 3,10.000 6.000 3,9.000 7.000 2,4.000 4.000 8,1.000 3.000 11,-1.000 3.000 11,1.000 4.000 11,1.000 1.000 5,3.000 0.000-1,3.000 0.000-2,4.000 0.000-1,1.000 3.000-2,0.000 6.000-6,0.000 7.000-4,0.000 6.000-4,-2.000 1.000-7,-3.000-3.000-9,-3.000-3.000-9,-2.000-2.000-9,-3.000-6.000-9,1.000-6.000-10,-1.000-6.000-10,1.000-6.000-10,-4.000-6.000-9,-6.000-2.000-9,-6.000-3.000-9,-6.000-3.000-7</inkml:trace>
</inkml:ink>
</file>

<file path=ppt/ink/ink3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8"/>
    </inkml:context>
    <inkml:brush xml:id="br0">
      <inkml:brushProperty name="width" value="0.0452644824981689" units="cm"/>
      <inkml:brushProperty name="height" value="0.0452644824981689" units="cm"/>
      <inkml:brushProperty name="color" value="#f2395b"/>
      <inkml:brushProperty name="ignorePressure" value="0"/>
    </inkml:brush>
  </inkml:definitions>
  <inkml:trace contextRef="#ctx0" brushRef="#br0">38900.000 27750.000 486,'3.000'-44.000'5,"6.000"13.000"13,7.000 12.000 11,6.000 13.000 12,-1.000 16.000 1,-5.000 23.000-9,-7.000 22.000-10,-5.000 22.000-8,-9.000 15.000-6,-9.000 9.000 0,-10.000 10.000-1,-8.000 10.000-1,-8.000 0.000-7,-2.000-5.000-17,-3.000-7.000-15,-3.000-5.000-15,-2.000-9.000-6,0.000-9.000 7,0.000-10.000 7,0.000-8.000 6,4.000-12.000 6,10.000-12.000 8,10.000-13.000 7,9.000-12.000 7,17.000-15.000 6,25.000-15.000 7,25.000-15.000 7,25.000-16.000 5,10.000-8.000 3,-2.000 0.000-3,-3.000 0.000-2,-3.000 0.000-3,-2.000 3.000 0,0.000 6.000 1,0.000 7.000 0,0.000 6.000 2,-4.000 4.000 0,-5.000 4.000 1,-7.000 3.000 2,-5.000 3.000 0,-9.000 6.000 2,-9.000 9.000 4,-10.000 10.000 3,-8.000 10.000 4,-12.000 5.000-1,-12.000 4.000-3,-13.000 3.000-4,-12.000 3.000-3,-10.000 6.000-3,-6.000 9.000-2,-6.000 10.000-3,-6.000 10.000-3,-9.000 8.000-1,-8.000 10.000-1,-10.000 10.000 0,-9.000 9.000-2,-5.000 12.000-1,0.000 16.000-4,0.000 15.000-3,0.000 17.000-2,1.000 7.000-5,4.000 0.000-8,3.000 0.000-5,3.000 0.000-8,4.000-10.000-4,7.000-18.000-1,6.000-19.000-1,7.000-18.000-1,7.000-18.000-1,9.000-16.000 2,10.000-15.000 0,10.000-15.000 1</inkml:trace>
</inkml:ink>
</file>

<file path=ppt/ink/ink3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9"/>
    </inkml:context>
    <inkml:brush xml:id="br0">
      <inkml:brushProperty name="width" value="0.043282438069582" units="cm"/>
      <inkml:brushProperty name="height" value="0.043282438069582" units="cm"/>
      <inkml:brushProperty name="color" value="#f2395b"/>
      <inkml:brushProperty name="ignorePressure" value="0"/>
    </inkml:brush>
  </inkml:definitions>
  <inkml:trace contextRef="#ctx0" brushRef="#br0">38450.000 29550.000 508,'48.000'-22.000'13,"-3.000"6.000"25,-3.000 7.000 26,-2.000 6.000 26,-5.000 6.000 2,-2.000 6.000-21,-3.000 7.000-19,-3.000 6.000-22,-2.000 3.000-13,0.000 0.000-10,0.000 0.000-9,0.000 0.000-8,0.000 0.000-5,0.000 0.000-2,0.000 0.000-1,0.000 0.000-1,1.000-4.000-5,4.000-5.000-9,3.000-7.000-7,3.000-5.000-7,3.000-4.000-3,3.000 0.000 7,3.000 0.000 5,4.000 0.000 5,-1.000-4.000 4,-3.000-5.000 1,-3.000-7.000 1,-2.000-5.000 2,-6.000-4.000 3,-6.000 0.000 5,-6.000 0.000 4,-6.000 0.000 5,-6.000 6.000 12,-2.000 13.000 19,-3.000 12.000 20,-3.000 13.000 19,2.000 2.000 0,10.000-5.000-20,10.000-7.000-20,9.000-5.000-19,4.000-8.000-11,1.000-5.000 2,-1.000-7.000 1,1.000-5.000 0,-9.000 6.000 7,-15.000 23.000 13,-15.000 22.000 13,-16.000 22.000 13,-12.000 8.000 3,-5.000-2.000-10,-7.000-3.000-9,-5.000-3.000-8,-9.000 1.000-6,-9.000 6.000-2,-10.000 7.000-1,-8.000 6.000-3,-8.000 1.000-2,-2.000-3.000-1,-3.000-3.000-2,-3.000-2.000-1,5.000-8.000 1,17.000-8.000 1,15.000-10.000 3,16.000-9.000 3,7.000-5.000 1,1.000 0.000 1,-1.000 0.000 2,1.000 0.000 1,10.000-4.000-1,22.000-5.000-2,22.000-7.000-1,23.000-5.000-3,13.000-6.000-1,6.000-3.000-1,7.000-3.000-1,6.000-2.000-1,12.000-5.000 0,19.000-2.000-2,19.000-3.000 0,19.000-3.000-1,5.000-2.000-2,-5.000 0.000-7,-7.000 0.000-4,-5.000 0.000-6,-6.000 0.000-6,-3.000 0.000-8,-3.000 0.000-8,-2.000 0.000-7,-12.000 0.000-5,-19.000 0.000-1,-18.000 0.000-2,-19.000 0.000 0</inkml:trace>
</inkml:ink>
</file>

<file path=ppt/ink/ink3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9"/>
    </inkml:context>
    <inkml:brush xml:id="br0">
      <inkml:brushProperty name="width" value="0.0465972386300564" units="cm"/>
      <inkml:brushProperty name="height" value="0.0465972386300564" units="cm"/>
      <inkml:brushProperty name="color" value="#f2395b"/>
      <inkml:brushProperty name="ignorePressure" value="0"/>
    </inkml:brush>
  </inkml:definitions>
  <inkml:trace contextRef="#ctx0" brushRef="#br0">40500.000 28350.000 472,'6.000'-44.000'116,"13.000"13.000"-24,12.000 12.000-25,13.000 13.000-24,12.000 2.000-13,13.000-5.000 0,12.000-7.000 1,13.000-5.000 0,6.000-4.000-2,0.000 0.000-6,0.000 0.000-6,0.000 0.000-5,-5.000 3.000-5,-9.000 6.000-8,-10.000 7.000-7,-8.000 6.000-6</inkml:trace>
</inkml:ink>
</file>

<file path=ppt/ink/ink3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9"/>
    </inkml:context>
    <inkml:brush xml:id="br0">
      <inkml:brushProperty name="width" value="0.0507425628602505" units="cm"/>
      <inkml:brushProperty name="height" value="0.0507425628602505" units="cm"/>
      <inkml:brushProperty name="color" value="#f2395b"/>
      <inkml:brushProperty name="ignorePressure" value="0"/>
    </inkml:brush>
  </inkml:definitions>
  <inkml:trace contextRef="#ctx0" brushRef="#br0">41000.000 28450.000 433,'-47.000'1.000'4,"6.000"4.000"7,7.000 3.000 7,6.000 3.000 7,4.000 3.000 8,4.000 3.000 5,3.000 3.000 8,3.000 4.000 5,3.000 4.000 1,3.000 6.000-5,3.000 7.000-6,4.000 6.000-5,-1.000 6.000-4,-3.000 6.000-3,-3.000 7.000-2,-2.000 6.000-3,-3.000 6.000-4,1.000 6.000-6,-1.000 7.000-6,1.000 6.000-5,-1.000-1.000-2,1.000-5.000 0,-1.000-7.000 1,1.000-5.000 1,1.000-8.000-7,3.000-5.000-17,3.000-7.000-17,4.000-5.000-16</inkml:trace>
</inkml:ink>
</file>

<file path=ppt/ink/ink3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49"/>
    </inkml:context>
    <inkml:brush xml:id="br0">
      <inkml:brushProperty name="width" value="0.0534303188323975" units="cm"/>
      <inkml:brushProperty name="height" value="0.0534303188323975" units="cm"/>
      <inkml:brushProperty name="color" value="#f2395b"/>
      <inkml:brushProperty name="ignorePressure" value="0"/>
    </inkml:brush>
  </inkml:definitions>
  <inkml:trace contextRef="#ctx0" brushRef="#br0">41350.000 28700.000 411,'0.000'-40.000'31,"0.000"23.000"21,0.000 22.000 21,0.000 22.000 22,0.000 16.000 1,0.000 14.000-19,0.000 11.000-21,0.000 14.000-19,0.000 5.000-12,0.000 1.000-5,0.000-1.000-5,0.000 1.000-5,0.000-1.000-8,0.000 1.000-15,0.000-1.000-13,0.000 1.000-13,0.000-7.000-6,0.000-12.000 2,0.000-13.000 1,0.000-12.000 2</inkml:trace>
</inkml:ink>
</file>

<file path=ppt/ink/ink3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50"/>
    </inkml:context>
    <inkml:brush xml:id="br0">
      <inkml:brushProperty name="width" value="0.0512102991342545" units="cm"/>
      <inkml:brushProperty name="height" value="0.0512102991342545" units="cm"/>
      <inkml:brushProperty name="color" value="#f2395b"/>
      <inkml:brushProperty name="ignorePressure" value="0"/>
    </inkml:brush>
  </inkml:definitions>
  <inkml:trace contextRef="#ctx0" brushRef="#br0">41950.000 28500.000 429,'-2.000'140.000'198,"-3.000"-18.000"-47,-3.000-19.000-47,-2.000-18.000-47,-3.000-9.000-28,1.000 4.000-10,-1.000 3.000-8,1.000 3.000-10,-1.000-1.000-3,1.000-2.000 1,-1.000-3.000 1,1.000-3.000 2,1.000-6.000-10,3.000-5.000-18,3.000-7.000-18,4.000-5.000-20,-3.000-8.000-9,-5.000-5.000-1,-7.000-7.000-2,-5.000-5.000-1</inkml:trace>
</inkml:ink>
</file>

<file path=ppt/ink/ink3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6-01-20T16:09:50"/>
    </inkml:context>
    <inkml:brush xml:id="br0">
      <inkml:brushProperty name="width" value="0.048169769346714" units="cm"/>
      <inkml:brushProperty name="height" value="0.048169769346714" units="cm"/>
      <inkml:brushProperty name="color" value="#f2395b"/>
      <inkml:brushProperty name="ignorePressure" value="0"/>
    </inkml:brush>
  </inkml:definitions>
  <inkml:trace contextRef="#ctx0" brushRef="#br0">39950.000 30750.000 456,'-47.000'0.000'0,"6.000"0.000"0,7.000 0.000 0,6.000 0.000 0,7.000-4.000 10,10.000-5.000 20,10.000-7.000 20,9.000-5.000 21,15.000-6.000 4,22.000-3.000-10,22.000-3.000-11,23.000-2.000-9,17.000-3.000-8,17.000 1.000-4,15.000-1.000-5,16.000 1.000-5,18.000-1.000-7,22.000 1.000-10,22.000-1.000-10,23.000 1.000-10,8.000-3.000-10,-3.000-2.000-11,-3.000-3.000-11,-2.000-3.000-10,-25.000 1.000-7,-43.000 6.000-2,-44.000 7.000-2,-43.000 6.000-2</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2"/>
    </inkml:context>
    <inkml:brush xml:id="br0">
      <inkml:brushProperty name="width" value="0.07302" units="cm"/>
      <inkml:brushProperty name="height" value="0.07302" units="cm"/>
      <inkml:brushProperty name="color" value="#00bff3"/>
    </inkml:brush>
  </inkml:definitions>
  <inkml:trace contextRef="#ctx0" brushRef="#br0">29900.000 8428.000,'0.000'-47.000,"0.000"40.000,0.000-1.000,24.000 0.000,-1.000 0.000,-7.000 32.000,-1.000-1.000,1.000 40.000,0.000-1.000,-16.000 17.000,0.000-1.000,-8.000-31.000,0.000 0.000,-8.000-39.000,1.000 0.000,15.000-24.000</inkml:trace>
</inkml:ink>
</file>

<file path=ppt/ink/ink3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0:03"/>
    </inkml:context>
    <inkml:brush xml:id="br0">
      <inkml:brushProperty name="width" value="0.952380955219269" units="cm"/>
      <inkml:brushProperty name="height" value="0.952380955219269" units="cm"/>
      <inkml:brushProperty name="color" value="#faf200"/>
      <inkml:brushProperty name="transparency" value="130"/>
      <inkml:brushProperty name="ignorePressure" value="0"/>
    </inkml:brush>
  </inkml:definitions>
  <inkml:trace contextRef="#ctx0" brushRef="#br0">41450.000 48100.000,'50.000'0.000,"75.000"-100.000,0.000 0.000,-100.000 75.000,0.000 0.000,25.000 25.000,0.000 0.000,-25.000 0.000,0.000 0.000,0.000 0.000,0.000 0.000,25.000 0.000,0.000 0.000,25.000 0.000,0.000 0.000,-50.000 0.000,0.000 0.000,25.000 0.000,0.000 0.000,-25.000 0.000,0.000 0.000,25.000 0.000,0.000 0.000,-25.000-25.000,0.000 0.000,0.000 25.000,0.000 0.000,0.000 0.000,0.000 0.000,0.000 0.000,0.000 0.000,25.000 0.000,0.000 0.000,25.000-25.000,0.000 0.000,0.000 25.000,0.000 0.000,25.000-25.000,0.000 0.000,-25.000 25.000,0.000 0.000,0.000 0.000,0.000 0.000,25.000 0.000,0.000 0.000,0.000-25.000,0.000 0.000,25.000 25.000,0.000 0.000,0.000 0.000,0.000 0.000,0.000-25.000,0.000 0.000,-25.000 0.000,0.000 0.000,25.000-25.000,0.000 0.000,-25.000 25.000,0.000 0.000,0.000 0.000,0.000 0.000,0.000 0.000,0.000 0.000,-25.000 0.000,0.000 0.000,0.000 0.000,0.000 0.000,0.000 0.000,0.000 0.000,0.000 0.000,0.000 0.000,25.000 0.000,0.000 0.000,0.000 25.000,0.000 0.000,25.000-25.000,0.000 0.000,50.000 0.000,0.000 0.000,0.000-25.000,0.000 0.000,25.000 25.000,0.000 0.000,-25.000-25.000,0.000 0.000,0.000 25.000,0.000 0.000,-75.000 0.000,0.000 0.000,100.000 0.000,0.000 0.000,-50.000 0.000,0.000 0.000,25.000 0.000,0.000 0.000,0.000 0.000,0.000 0.000,-25.000-25.000,0.000 0.000,25.000 0.000,0.000 0.000,-25.000 0.000,0.000 0.000,-100.000 25.000</inkml:trace>
</inkml:ink>
</file>

<file path=ppt/ink/ink3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0:04"/>
    </inkml:context>
    <inkml:brush xml:id="br0">
      <inkml:brushProperty name="width" value="0.952380955219269" units="cm"/>
      <inkml:brushProperty name="height" value="0.952380955219269" units="cm"/>
      <inkml:brushProperty name="color" value="#faf200"/>
      <inkml:brushProperty name="transparency" value="130"/>
      <inkml:brushProperty name="ignorePressure" value="0"/>
    </inkml:brush>
  </inkml:definitions>
  <inkml:trace contextRef="#ctx0" brushRef="#br0">52200.000 45900.000,'150.000'-50.000,"-25.000"25.000,0.000 0.000,0.000 25.000,0.000 0.000,0.000-25.000,0.000 0.000,25.000-25.000,0.000 0.000,50.000 0.000,0.000 0.000,-25.000 25.000,0.000 0.000,25.000-25.000,0.000 0.000,25.000 25.000,0.000 0.000,0.000 0.000,0.000 0.000,-25.000 25.000,0.000 0.000,0.000-25.000,0.000 0.000,50.000 0.000,0.000 0.000,-25.000 25.000,0.000 0.000,-50.000-25.000,0.000 0.000,0.000 0.000,0.000 0.000,-50.000 25.000,0.000 0.000,0.000 0.000,0.000 0.000,0.000 0.000,0.000 0.000,-25.000-25.000,0.000 0.000,25.000 0.000,0.000 0.000,0.000 0.000,0.000 0.000,-25.000 0.000,0.000 0.000,0.000 0.000,0.000 0.000,0.000 25.000,0.000 0.000,0.000-25.000,0.000 0.000,-25.000 0.000,0.000 0.000,25.000 25.000,0.000 0.000,-50.000 0.000,0.000 0.000,-25.000 0.000</inkml:trace>
</inkml:ink>
</file>

<file path=ppt/ink/ink3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1-20T16:10:15"/>
    </inkml:context>
    <inkml:brush xml:id="br0">
      <inkml:brushProperty name="width" value="0.952380955219269" units="cm"/>
      <inkml:brushProperty name="height" value="0.952380955219269" units="cm"/>
      <inkml:brushProperty name="color" value="#faf200"/>
      <inkml:brushProperty name="transparency" value="130"/>
      <inkml:brushProperty name="ignorePressure" value="0"/>
    </inkml:brush>
  </inkml:definitions>
  <inkml:trace contextRef="#ctx0" brushRef="#br0">12700.000 13200.000,'50.000'0.000,"0.000"0.000,0.000 0.000,0.000 0.000,0.000 0.000,0.000 0.000,0.000 0.000,0.000 0.000,0.000 0.000,0.000 0.000,0.000 0.000,25.000 0.000,0.000 0.000,0.000-25.000,0.000 0.000,-25.000 0.000,0.000 0.000,25.000 0.000,0.000 0.000,-25.000 25.000,0.000 0.000,0.000 0.000,0.000 0.000,-25.000 0.000,0.000 0.000,-25.000-25.000,0.000 0.000,25.000 25.000,0.000 0.000,0.000 0.000,0.000 0.000,50.000 0.000,0.000 0.000,0.000 0.000,0.000 0.000,0.000 0.000,0.000 0.000,25.000 0.000,0.000 0.000,25.000 0.000,0.000 0.000,0.000 0.000,0.000 0.000,25.000-25.000,0.000 0.000,-25.000 0.000,0.000 0.000,-25.000 0.000,0.000 0.000,50.000 25.000,0.000 0.000,-100.000 0.000,0.000 0.000,25.000 0.000,0.000 0.000,25.000 0.000,0.000 0.000,-25.000 0.000,0.000 0.000,25.000 25.000,0.000 0.000,0.000-25.000,0.000 0.000,0.000-25.000,0.000 0.000,25.000 25.000,0.000 0.000,-25.000 0.000,0.000 0.000,25.000 25.000,0.000 0.000,0.000-25.000,0.000 0.000,-25.000 0.000,0.000 0.000,25.000 0.000,0.000 0.000,0.000 25.000,0.000 0.000,0.000-25.000,0.000 0.000,25.000-25.000,0.000 0.000,25.000 25.000,0.000 0.000,0.000-25.000,0.000 0.000,-25.000 25.000,0.000 0.000,25.000 0.000,0.000 0.000,-25.000-25.000,0.000 0.000,0.000 25.000,0.000 0.000,0.000 0.000,0.000 0.000,-50.000 0.000,0.000 0.000,25.000 0.000,0.000 0.000,25.000 0.000,0.000 0.000,0.000-25.000,0.000 0.000,0.000 0.000,0.000 0.000,0.000 25.000,0.000 0.000,0.000 0.000,0.000 0.000,0.000 0.000,0.000 0.000,25.000 0.000,0.000 0.000,-25.000 0.000,0.000 0.000,25.000 0.000,0.000 0.000,-25.000 0.000,0.000 0.000,25.000 0.000,0.000 0.000,0.000 0.000,0.000 0.000,-25.000 0.000,0.000 0.000,25.000 0.000,0.000 0.000,-50.000 0.000,0.000 0.000,25.000 0.000,0.000 0.000,-50.000 0.000,0.000 0.000,25.000 25.000,0.000 0.000,0.000 0.000,0.000 0.000,0.000-25.000,0.000 0.000,0.000 0.000,0.000 0.000,0.000 0.000,0.000 0.000,0.000 0.000,0.000 0.000,25.000 0.000,0.000 0.000,0.000 0.000,0.000 0.000,25.000 0.000,0.000 0.000,-50.000-25.000,0.000 0.000,0.000 0.000,0.000 0.000,25.000 25.000,0.000 0.000,0.000 0.000,0.000 0.000,0.000 0.000,0.000 0.000,0.000 0.000,0.000 0.000,0.000 0.000,0.000 0.000,0.000 25.000,0.000 0.000,0.000 0.000,0.000 0.000,-25.000 0.000,0.000 0.000,25.000-25.000,0.000 0.000,-25.000 0.000,0.000 0.000,25.000 25.000,0.000 0.000,0.000-25.000,0.000 0.000,0.000 0.000,0.000 0.000,0.000 0.000,0.000 0.000,-25.000 0.000,0.000 0.000,-25.000-25.000,0.000 0.000,-25.000 25.000,0.000 0.000,-25.000 0.000,0.000 0.000,0.000 0.000,0.000 0.000,-25.000 0.000,0.000 0.000,0.000 0.000,0.000 0.000,-25.000 25.000,0.000 0.000,25.000-25.000</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3"/>
    </inkml:context>
    <inkml:brush xml:id="br0">
      <inkml:brushProperty name="width" value="0.07302" units="cm"/>
      <inkml:brushProperty name="height" value="0.07302" units="cm"/>
      <inkml:brushProperty name="color" value="#00bff3"/>
    </inkml:brush>
  </inkml:definitions>
  <inkml:trace contextRef="#ctx0" brushRef="#br0">30100.000 8601.000,'78.000'-141.000,"-30.000"102.000,-1.000-1.000,0.000 25.000,0.000-1.000,-16.000 32.000,1.000-1.000,-25.000 56.000,1.000-1.000,-47.000 17.000,0.000-1.000,0.000-31.000,-1.000-1.000,25.000-38.000,-1.000 0.000,47.000-16.000,1.000 0.000,78.000-63.000,-1.000 0.000,17.000-15.000,-1.000 0.000,-85.000 46.000</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5"/>
    </inkml:context>
    <inkml:brush xml:id="br0">
      <inkml:brushProperty name="width" value="0.07302" units="cm"/>
      <inkml:brushProperty name="height" value="0.07302" units="cm"/>
      <inkml:brushProperty name="color" value="#00bff3"/>
    </inkml:brush>
  </inkml:definitions>
  <inkml:trace contextRef="#ctx0" brushRef="#br0">87010.000 12244.000,'0.000'-16.000,"-16.000"-23.000,0.000 0.000,1.000 39.000,-1.000 0.000,-7.000 39.000,-1.000 0.000,-23.000 32.000,0.000-1.000,-8.000 17.000,0.000-1.000,-23.000 70.000,0.000 1.000,23.000-32.000,0.000 1.000,31.000-79.000,1.000 0.000,15.000-39.000</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05"/>
    </inkml:context>
    <inkml:brush xml:id="br0">
      <inkml:brushProperty name="width" value="0.07302" units="cm"/>
      <inkml:brushProperty name="height" value="0.07302" units="cm"/>
      <inkml:brushProperty name="color" value="#00bff3"/>
    </inkml:brush>
  </inkml:definitions>
  <inkml:trace contextRef="#ctx0" brushRef="#br0">86797.000 12581.000,'-31.000'0.000,"23.000"-8.000,0.000 1.000,8.000-1.000,0.000 0.000,31.000 31.000,1.000 1.000,46.000 39.000,0.000-1.000,48.000 56.000,-1.000-1.000,-78.000-38.000,0.000-1.000,-15.000-23.000</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12"/>
    </inkml:context>
    <inkml:brush xml:id="br0">
      <inkml:brushProperty name="width" value="0.07302" units="cm"/>
      <inkml:brushProperty name="height" value="0.07302" units="cm"/>
      <inkml:brushProperty name="color" value="#00bff3"/>
    </inkml:brush>
  </inkml:definitions>
  <inkml:trace contextRef="#ctx0" brushRef="#br0">18613.000 32422.000,'-16.000'0.000,"-7.000"8.000,-1.000 0.000,48.000-8.000,-1.000 0.000,1.000-16.000,-1.000 0.000,1.000-7.000,-1.000-1.000,1.000-7.000,-1.000 0.000,-7.000 15.000,0.000 1.000,-9.000 15.000,1.000 0.000,0.000 0.000,0.000 0.000,8.000 0.000,-1.000 0.000,17.000 0.000,-1.000 0.000,8.000 7.000,0.000 1.000,1.000-8.000,-1.000 0.000,8.000 8.000,0.000 0.000,8.000 8.000,0.000-1.000,7.000 1.000,1.000-1.000,0.000-7.000,-1.000 0.000,1.000-31.000,0.000-1.000,0.000 9.000,-1.000-1.000,17.000 8.000,-1.000 0.000,-23.000 8.000,0.000 0.000,-8.000 8.000,0.000 0.000,-8.000-8.000,0.000 0.000,0.000 0.000,1.000 0.000,7.000 0.000,0.000 0.000,0.000 23.000,0.000 1.000,0.000-9.000,0.000 1.000,0.000-8.000,0.000 0.000,23.000-24.000,1.000 0.000,23.000-23.000,0.000 0.000,-8.000 24.000,1.000-1.000,-17.000 16.000,1.000 0.000,-16.000 23.000,0.000 1.000,-24.000-8.000,0.000-1.000,1.000-7.000,-1.000 0.000,8.000 0.000,0.000-1.000,8.000-7.000,0.000 0.000,0.000 0.000,0.000 0.000,1.000 8.000,-1.000 0.000,-8.000 8.000,0.000-1.000,0.000-15.000,0.000 0.000,24.000-15.000,0.000-1.000,-8.000 0.000,0.000 1.000,7.000 7.000,1.000 0.000,-16.000 24.000,0.000-1.000,-16.000 9.000,1.000-1.000,-9.000-15.000,1.000 0.000,7.000-8.000,0.000 0.000,17.000-16.000,-1.000 1.000,0.000-9.000,0.000 1.000,-8.000 23.000,0.000 0.000,0.000 0.000,0.000 0.000,1.000 15.000,-1.000 1.000,16.000-16.000,0.000 0.000,15.000-16.000,1.000 1.000,-9.000 7.000,1.000 0.000,-16.000 8.000,0.000 0.000,8.000 24.000,0.000-1.000,-16.000-7.000,0.000-1.000,8.000 1.000,0.000 0.000,24.000-24.000,0.000 0.000,7.000-8.000,0.000 1.000,-7.000 7.000,-1.000 0.000,-15.000 8.000,0.000 0.000,-8.000 0.000,0.000 0.000,0.000 0.000,0.000 0.000,0.000 0.000,0.000 0.000,-15.000 0.000,-1.000 0.000,-23.000 0.000,0.000 0.000,0.000 0.000,-1.000 0.000,1.000 0.000,0.000 0.000,16.000 8.000,-1.000 0.000,1.000-8.000,-1.000 0.000,9.000 0.000,-1.000 0.000,-23.000 0.000,0.000 0.000,-1.000 0.000,1.000 0.000,8.000 0.000,0.000 0.000,23.000-8.000,0.000 0.000,-23.000 0.000</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13"/>
    </inkml:context>
    <inkml:brush xml:id="br0">
      <inkml:brushProperty name="width" value="0.07302" units="cm"/>
      <inkml:brushProperty name="height" value="0.07302" units="cm"/>
      <inkml:brushProperty name="color" value="#00bff3"/>
    </inkml:brush>
  </inkml:definitions>
  <inkml:trace contextRef="#ctx0" brushRef="#br0">40850.000 32256.000,'0.000'16.000,"16.000"-8.000,-1.000 0.000,-7.000-8.000,0.000 0.000,16.000 0.000,-1.000 0.000,8.000 0.000,1.000 0.000,15.000-8.000,0.000 0.000,8.000-23.000,0.000-1.000,-8.000 17.000,0.000-1.000,0.000 8.000,0.000 1.000,-8.000 7.000,0.000 0.000,-7.000 0.000,-1.000 0.000,-8.000 15.000,1.000 1.000,7.000-16.000,1.000 0.000,-25.000 0.000,1.000 0.000,39.000-8.000,0.000 0.000,16.000-7.000,0.000-1.000,0.000 8.000,-1.000 0.000,-7.000 8.000,0.000 0.000,-16.000 8.000,0.000 0.000,-7.000-8.000,-1.000 0.000,0.000 0.000,1.000 0.000,15.000 0.000,0.000 0.000,8.000-8.000,0.000 0.000,0.000 8.000,-1.000 0.000,-22.000 8.000,-1.000 0.000,8.000-8.000,1.000 0.000,7.000 0.000,0.000 0.000,-8.000-16.000,0.000 1.000,-16.000 7.000,1.000 0.000,-16.000 8.000,0.000 0.000,-16.000 0.000</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14"/>
    </inkml:context>
    <inkml:brush xml:id="br0">
      <inkml:brushProperty name="width" value="0.07302" units="cm"/>
      <inkml:brushProperty name="height" value="0.07302" units="cm"/>
      <inkml:brushProperty name="color" value="#00bff3"/>
    </inkml:brush>
  </inkml:definitions>
  <inkml:trace contextRef="#ctx0" brushRef="#br0">50900.000 32050.000,'16.000'0.000,"-1.000"0.000,1.000 0.000,-8.000 0.000,0.000 0.000,0.000 8.000</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6:15"/>
    </inkml:context>
    <inkml:brush xml:id="br0">
      <inkml:brushProperty name="width" value="0.07302" units="cm"/>
      <inkml:brushProperty name="height" value="0.07302" units="cm"/>
      <inkml:brushProperty name="color" value="#00bff3"/>
    </inkml:brush>
  </inkml:definitions>
  <inkml:trace contextRef="#ctx0" brushRef="#br0">5413.000 30116.000,'-47.000'0.000,"39.000"-15.000,0.000-1.000,8.000 8.000,0.000 0.000,8.000 8.000,0.000 0.000,7.000-8.000,1.000 1.000,8.000 7.000,-1.000 0.000,-7.000 23.000,-1.000 1.000,1.000 23.000,0.000 0.000,15.000 39.000,1.000 0.000,15.000 16.000,0.000 0.000,0.000 23.000,0.000 0.000,-16.000 1.000,0.000-1.000,-7.000-54.000,-1.000-1.000,9.000-39.000,-1.000 1.000,-7.000-32.000,-1.000 0.000,24.000-32.000,0.000 1.000,55.000-94.000,0.000-1.000,79.000-62.000,-1.000 0.000,102.000-86.000,0.000 0.000,95.000-16.000,-1.000 0.000,-31.000 32.000,0.000-1.000,-266.000 212.000,-1.000 0.000,-15.000 0.000</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13"/>
    </inkml:context>
    <inkml:brush xml:id="br0">
      <inkml:brushProperty name="width" value="0.07302" units="cm"/>
      <inkml:brushProperty name="height" value="0.07302" units="cm"/>
      <inkml:brushProperty name="color" value="#f2395b"/>
    </inkml:brush>
  </inkml:definitions>
  <inkml:trace contextRef="#ctx0" brushRef="#br0">36500.000 33450.000,'50.000'0.000,"-25.000"-25.000</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3980.000 6531.000 147,'92.000'9.000'427,"-25.000"-9.000"-406,11.000-3.000-3,5.000-2.000-2,-4.000-3.000-1,17.000 0.000 4,-4.000 0.000-1,-8.000 2.000-3,12.000 2.000-3,-16.000 1.000-3,28.000 1.000 2,-10.000-1.000 0,-2.000 0.000 1,-8.000 3.000-2,24.000-4.000-3,-13.000-1.000-3,-7.000 0.000-1,11.000-2.000 0,-15.000 5.000 0,13.000 0.000 1,-4.000 1.000 0,-7.000 2.000-1,3.000 9.000-1,-2.000 5.000 1,-3.000 1.000-1,6.000-7.000 1,-44.000 14.000-103,-2.000-2.000-594</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10697.000 6636.000 166,'77.000'-12.000'216,"-14.000"2.000"-191,-7.000 3.000 6,11.000-3.000-11,10.000 2.000-1,-21.000 2.000-2,13.000 2.000 0,-11.000 0.000-2,19.000 1.000 7,-14.000 3.000-4,11.000 3.000-2,-7.000-2.000-1,18.000-2.000-2,11.000 2.000 1,-16.000 0.000-1,8.000-7.000-2,-4.000-1.000 4,3.000 4.000-4,7.000 5.000-1,-2.000-4.000-2,-1.000 2.000 1,-10.000-2.000 0,10.000-5.000 1,5.000-3.000 0,1.000 3.000-1,-5.000 4.000-2,-4.000 2.000-1,11.000 0.000-1,5.000-2.000 1,-4.000 4.000-1,-7.000 10.000-2,-7.000 5.000-2,-6.000-52.000-542</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13161.000 6156.000 336,'33.000'48.000'374,"15.000"37.000"-322,-5.000 3.000-30,-2.000-4.000-4,26.000-23.000 4,35.000-128.000-6,-43.000-21.000-10,2.000-17.000-3,-1.000 11.000-2,7.000 6.000-3,-2.000 8.000-9,-18.000 51.000-92,1.000 0.000-623</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12676.000 4090.000 151,'39.000'106.000'530,"-14.000"-20.000"-457,0.000-6.000-51,14.000 0.000-7,62.000-130.000-5,-29.000-26.000-7,-1.000-13.000-2,-10.000 4.000-2,0.000-4.000-3,-5.000 5.000-17,12.000 9.000-275,-17.000 47.000-53</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23"/>
    </inkml:context>
    <inkml:brush xml:id="br0">
      <inkml:brushProperty name="width" value="0.07302" units="cm"/>
      <inkml:brushProperty name="height" value="0.07302" units="cm"/>
      <inkml:brushProperty name="color" value="#00bff3"/>
    </inkml:brush>
  </inkml:definitions>
  <inkml:trace contextRef="#ctx0" brushRef="#br0">48392.000 21016.000,'-15.000'0.000,"7.000"-8.000,0.000 1.000,0.000-9.000,0.000 0.000,0.000-15.000,1.000 0.000,-17.000-1.000,0.000 1.000,1.000 0.000,-1.000-1.000,-7.000 17.000,0.000-1.000,7.000 16.000,1.000 0.000,-9.000 47.000,1.000 0.000,7.000 16.000,1.000-1.000,15.000-7.000,0.000 0.000,16.000-16.000,0.000 0.000,31.000-15.000,0.000-1.000,16.000-7.000,0.000 0.000,-16.000 15.000,0.000 0.000,-15.000 24.000,0.000 0.000,-24.000 7.000,0.000 1.000,-32.000-8.000,1.000 0.000,-1.000-24.000,1.000 0.000,-8.000-15.000,0.000 0.000,7.000-24.000,1.000 0.000,15.000-39.000,0.000 0.000,63.000-55.000,1.000 0.000,77.000-54.000,1.000-1.000,-17.000 71.000,1.000 0.000,-78.000 62.000</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24"/>
    </inkml:context>
    <inkml:brush xml:id="br0">
      <inkml:brushProperty name="width" value="0.07302" units="cm"/>
      <inkml:brushProperty name="height" value="0.07302" units="cm"/>
      <inkml:brushProperty name="color" value="#00bff3"/>
    </inkml:brush>
  </inkml:definitions>
  <inkml:trace contextRef="#ctx0" brushRef="#br0">30716.000 12458.000,'-16.000'-63.000,"16.000"40.000,0.000-1.000,16.000 16.000,-1.000 0.000,17.000 16.000,-1.000 0.000,8.000 47.000,0.000 0.000,-7.000-8.000,-1.000 0.000,8.000-24.000,1.000 1.000,-9.000-24.000,0.000 0.000,9.000-24.000,-1.000 1.000,71.000-103.000,-1.000 1.000,103.000-118.000,0.000 0.000,31.000 8.000,0.000 0.000,-188.000 165.000</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32"/>
    </inkml:context>
    <inkml:brush xml:id="br0">
      <inkml:brushProperty name="width" value="0.07302" units="cm"/>
      <inkml:brushProperty name="height" value="0.07302" units="cm"/>
      <inkml:brushProperty name="color" value="#00bff3"/>
    </inkml:brush>
  </inkml:definitions>
  <inkml:trace contextRef="#ctx0" brushRef="#br0">35125.000 23198.000,'-78.000'-47.000,"62.000"31.000,1.000 0.000,7.000 16.000,0.000 0.000,16.000 0.000,0.000 0.000,15.000 16.000,1.000 0.000,-1.000-16.000,1.000 0.000,15.000 0.000,0.000 0.000,16.000-24.000,0.000 1.000,23.000 7.000,1.000 0.000,-1.000 1.000,0.000-1.000,1.000 0.000,-1.000 1.000,1.000-17.000,-1.000 1.000,8.000 8.000,1.000-1.000,62.000 32.000,-1.000 0.000,-108.000 0.000,-1.000-1.000,47.000 9.000,0.000 0.000,-15.000-8.000,-1.000-1.000,1.000-7.000,0.000 0.000,-1.000 0.000,1.000 0.000,7.000-7.000,0.000-1.000,1.000 0.000,-1.000 0.000,-7.000 8.000,-1.000 0.000,1.000 0.000,-1.000 0.000,-7.000 16.000,0.000-1.000,-16.000 1.000,0.000 0.000,-31.000-8.000</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21443.000 7214.000 198,'-123.000'-24.000'333,"57.000"13.000"-289,-21.000-1.000-23,16.000 14.000 16,-18.000 23.000-20,17.000 4.000-4,-13.000 14.000-3,3.000 5.000 2,27.000 5.000-6,-5.000 28.000 2,11.000-5.000-3,1.000 11.000 1,6.000 2.000 0,7.000-4.000 1,13.000 1.000-1,14.000 4.000 3,20.000-6.000-1,28.000 12.000-1,15.000-15.000 2,15.000-28.000-5,7.000-10.000-1,25.000-10.000-1,-13.000-19.000-1,20.000-17.000-1,7.000-18.000 1,-12.000-10.000 1,2.000-21.000-1,-28.000-2.000 0,-6.000-21.000 0,-13.000-10.000 1,-11.000 2.000-1,-10.000-11.000 0,-9.000-20.000 1,-19.000 28.000-1,-13.000-25.000 0,-16.000 1.000 0,-11.000 22.000-1,-23.000 16.000 0,-14.000 8.000-2,-17.000 23.000-11,2.000 9.000-55,-1.000 2.000-167,28.000 21.000 55</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16888.000 1546.000 161,'-93.000'20.000'253,"25.000"0.000"-227,-16.000 8.000-3,22.000-3.000 2,-5.000 17.000-11,17.000-2.000-4,3.000 1.000 0,-1.000 8.000-1,-2.000 14.000 2,8.000-7.000-4,-3.000 8.000 3,4.000 5.000 0,9.000 6.000-1,8.000-9.000 0,5.000 7.000 0,6.000 15.000 2,9.000-18.000-5,9.000 4.000 1,9.000-6.000 1,20.000 8.000 2,27.000-15.000-3,22.000-21.000-1,11.000-24.000 0,5.000-14.000 0,-9.000-13.000-2,0.000 0.000-1,0.000-3.000 0,12.000-6.000 0,13.000-8.000 0,-30.000 2.000-2,12.000-3.000 0,-12.000-8.000 2,-13.000-10.000 2,-19.000-31.000 2,-23.000-14.000 0,-16.000-11.000 1,-18.000 3.000-2,-14.000-18.000-1,-1.000 36.000-2,-6.000 4.000 2,-11.000-2.000 0,-9.000-3.000 4,-17.000 19.000 1,-24.000 18.000 0,-2.000 27.000-7,2.000 12.000-10,-5.000 10.000-31,13.000 28.000-184,24.000-29.000-32</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15015.000 4844.000 206,'-12.000'71.000'38,"0.000"6.000"-31,3.000-8.000-3,0.000 7.000-1,2.000 6.000 0,2.000-29.000 1,1.000 11.000-1,1.000 6.000 0,-1.000 4.000 0,1.000 3.000-1,1.000-25.000 0,-2.000 9.000 1,1.000 11.000-1,-1.000 4.000 0,0.000 4.000-1,0.000-28.000 1,2.000 1.000-1,-2.000 9.000 1,-2.000 3.000-1,0.000 3.000 1,-2.000 29.000 0,2.000-39.000-1,1.000-1.000 0,0.000-1.000 0,-3.000 22.000 2,-4.000 15.000-1,5.000-46.000-1,-2.000 21.000 1,-1.000 18.000 1,3.000-39.000-2,-2.000 19.000 1,-3.000 11.000 0,2.000 14.000 1,6.000-30.000-2,0.000-12.000 1,2.000 41.000 0,-1.000-39.000 0,1.000-5.000-2,11.000 34.000 2,45.000-23.000 0,22.000-22.000 0,7.000-8.000 3,2.000-9.000-2,29.000-2.000 0,-61.000-11.000-2,21.000-1.000 0,28.000-2.000 0,-17.000-8.000-1,-36.000 2.000 0,22.000-2.000 1,26.000-5.000-2,-39.000 5.000 1,24.000-4.000 0,-29.000 4.000 1,4.000-2.000-1,4.000-3.000 0,25.000-3.000 0,-31.000 4.000 1,-1.000 0.000-1,7.000-1.000 0,26.000-5.000 0,-28.000 7.000 0,4.000 0.000 1,2.000-2.000-1,28.000-2.000 0,-38.000 5.000 1,5.000 0.000-1,5.000 0.000 0,28.000 0.000 1,-32.000 4.000 0,3.000 2.000 0,7.000 0.000-1,28.000 1.000 2,-38.000 0.000-1,3.000 1.000 1,3.000 0.000-1,30.000-1.000 1,-39.000 1.000-1,2.000 0.000 0,-2.000 0.000 1,23.000 0.000 0,7.000-3.000 0,14.000-5.000 0,-35.000 4.000-2,-20.000 1.000 0,9.000-3.000-5,-4.000-5.000-28</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42"/>
    </inkml:context>
    <inkml:brush xml:id="br0">
      <inkml:brushProperty name="width" value="0.07302" units="cm"/>
      <inkml:brushProperty name="height" value="0.07302" units="cm"/>
      <inkml:brushProperty name="color" value="#f2395b"/>
    </inkml:brush>
  </inkml:definitions>
  <inkml:trace contextRef="#ctx0" brushRef="#br0">98730.000 38050.000,'-47.000'16.000,"47.000"-9.000,0.000 1.000,0.000 0.000,0.000 0.000,-8.000 0.000</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14861.000 5141.000 162,'57.000'-37.000'52,"23.000"4.000"-41,-30.000 15.000-7,22.000-3.000 7,-24.000 16.000-7,9.000 1.000 0,8.000 1.000 0,31.000-2.000 3,-28.000-1.000-4,5.000 4.000 0,8.000-4.000-1,-28.000 2.000 1,18.000 0.000-1,15.000-2.000 0,7.000-2.000 0,6.000 0.000 0,-34.000 2.000-1,6.000-2.000 1,15.000 0.000-1,1.000 0.000 0,6.000 0.000 0,-32.000 2.000 0,7.000-1.000-1,5.000 0.000 1,4.000-1.000-1,3.000 0.000 1,-28.000 3.000-1,9.000-3.000 1,10.000-1.000-1,2.000-1.000 0,1.000 0.000 1,-25.000 2.000-1,3.000 0.000 0,9.000-3.000 0,1.000-1.000 0,1.000-3.000 0,28.000-6.000 0,-33.000 9.000 0,3.000-1.000 0,1.000-1.000-1,21.000-6.000 1,-35.000 10.000-1,-1.000-1.000 1,1.000-1.000 0,15.000-3.000 0,14.000-2.000 0,31.000-3.000 1,-25.000 9.000-1,24.000-3.000 0,-34.000 4.000 0,8.000 1.000 0,-25.000 5.000 1,-4.000 4.000-1,0.000-1.000 0,8.000 2.000 0,37.000 3.000-1,-51.000-1.000 0,35.000 1.000 0,-7.000 1.000 1,0.000 8.000 0,8.000 2.000 2,-6.000-11.000-1,-4.000 8.000 0,1.000 16.000 3,-8.000 7.000 5,-21.000 19.000 25,-35.000 29.000-9,-6.000-22.000-15,-2.000 38.000 5,-1.000-31.000-8,2.000-19.000 0,0.000 10.000 0,-3.000-4.000 0,-4.000 5.000 0,2.000 18.000 0,0.000-18.000-1,1.000 23.000 0,0.000-7.000-1,1.000 0.000 0,-2.000 12.000-1,2.000-25.000 1,0.000 23.000 0,-2.000-7.000 0,2.000 1.000 0,-6.000 13.000 2,2.000-25.000-1,-2.000 19.000 1,3.000-15.000-1,0.000-3.000 0,3.000 11.000 1,-2.000 8.000 1,2.000-25.000-2,1.000 6.000 1,0.000 2.000-2,0.000-11.000 2,0.000 4.000 4,-1.000-1.000 0,-1.000 2.000-2,-10.000-1.000 3,-50.000-33.000-3,-18.000-2.000-6,0.000 0.000-3,-15.000 6.000-1,32.000-11.000 0,-2.000 1.000 0,-12.000 1.000 1,-14.000 0.000 0,14.000 0.000-1,-13.000 4.000 1,13.000 5.000 0,-18.000 9.000 0,12.000-7.000 0,20.000-9.000 0,-19.000 8.000 0,9.000-2.000 0,9.000-2.000 1,0.000-4.000-1,-1.000-2.000 0,-3.000-4.000-2,3.000-9.000-1,-19.000 7.000-2,5.000 1.000-6,15.000-3.000-19,-3.000-2.000-233</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16106.000 5426.000 188,'40.000'-68.000'167,"12.000"-31.000"-138,-7.000 7.000-14,-15.000 21.000-5,-4.000 7.000-1,-2.000-6.000 0,3.000-22.000-1,-8.000 21.000-2,-7.000 22.000-3,0.000-7.000 0,0.000-5.000 0,5.000-25.000 1,-2.000 36.000-3,-1.000-2.000 1,1.000-2.000-1,4.000-19.000 2,5.000-7.000-1,-4.000 15.000 0,-2.000 10.000 0,7.000-2.000 2,2.000-5.000 2,2.000 4.000 1,-2.000 11.000-1,-7.000-9.000 1,-89.000 84.000 22,22.000 24.000-26,9.000 1.000-1,-2.000 2.000 0,-8.000 9.000 0,11.000-16.000-1,-10.000 13.000 0,6.000-7.000 0,2.000-5.000 0,0.000 0.000 0,3.000-1.000-1,66.000-164.000-214,9.000 55.000 141,3.000-11.000-3,-14.000 24.000-31</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16390.000 3801.000 193,'53.000'29.000'54,"12.000"30.000"-23,-12.000 8.000-1,-17.000-18.000-4,-3.000 13.000-3,-6.000-10.000-6,-2.000 0.000-6,2.000-2.000-5,2.000 2.000-4,19.000 31.000-31,-28.000-5.000-153</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18880.000 6927.000 177,'-51.000'-48.000'209,"-34.000"-20.000"-171,36.000 32.000-29,-41.000-24.000 7,41.000 25.000-7,-44.000-37.000 6,4.000-3.000-3,35.000 38.000-7,-3.000-3.000 1,0.000 2.000 0,8.000 3.000-3,-13.000-9.000 0,8.000-5.000-2,-10.000-5.000 0,4.000 10.000 0,1.000 4.000-1,10.000 3.000 0,-3.000 13.000-1,84.000 71.000-4,-8.000 18.000 6,-4.000 4.000 1,1.000 21.000-1,-5.000-26.000 0,-2.000 2.000 0,0.000 10.000 0,5.000 5.000 0,-6.000-15.000 0,-1.000-2.000 1,-5.000 0.000 0,-5.000-126.000-143,0.000 13.000 58,-4.000-14.000 17,-2.000 3.000-92</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17834.000 6171.000 186,'53.000'12.000'44,"39.000"6.000"-26,-19.000-2.000-1,-26.000-5.000-10,1.000 1.000 0,1.000-2.000-1,20.000 2.000 6,15.000-1.000-5,15.000-1.000 0,-39.000-2.000-6,15.000 5.000-3,-5.000 22.000-51</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c000"/>
      <inkml:brushProperty name="fitToCurve" value="1"/>
    </inkml:brush>
  </inkml:definitions>
  <inkml:trace contextRef="#ctx0" brushRef="#br0">7313.000 8062.000 335,'27.000'84.000'155,"2.000"0.000"-124,-8.000-25.000-15,1.000 2.000 0,11.000 26.000 17,9.000-6.000 6,12.000-32.000 3,26.000-52.000-6,-14.000-35.000-20,2.000-11.000-2,9.000-23.000 0,22.000-32.000-5,-27.000 25.000-3,25.000-34.000-2,-10.000 9.000-2,-8.000 11.000-2,1.000 0.000-1,-2.000-1.000-5,-17.000 17.000-9,-4.000 6.000-42,-2.000 38.000-177</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7949.000 9888.000 421,'23.000'59.000'122,"9.000"33.000"-116,-7.000-28.000 1,2.000-2.000-6,8.000 1.000 3,20.000-24.000-10,8.000-87.000 2,-2.000-31.000 2,0.000-17.000 1,-13.000 19.000 0,-12.000 16.000 0,1.000-7.000 0,9.000-10.000-1,18.000-28.000-1,-23.000 43.000 2,4.000-2.000-2,2.000-4.000 0,18.000-30.000-6,-29.000 46.000 3,1.000-3.000-26,3.000 1.000 1,15.000-14.000-31,5.000 1.000-75</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0"/>
    </inkml:context>
    <inkml:brush xml:id="br0">
      <inkml:brushProperty name="width" value="0.07302" units="cm"/>
      <inkml:brushProperty name="height" value="0.07302" units="cm"/>
      <inkml:brushProperty name="color" value="#f2395b"/>
    </inkml:brush>
  </inkml:definitions>
  <inkml:trace contextRef="#ctx0" brushRef="#br0">91650.000 32578.000,'0.000'-15.000,"0.000"7.000,0.000 0.000,8.000-15.000,0.000-1.000,0.000 24.000,-1.000 0.000,1.000 16.000,0.000-1.000,-8.000 79.000,0.000 0.000,0.000-15.000,0.000-1.000,8.000-23.000,0.000 0.000,-8.000-16.000,0.000 0.000,-8.000-31.000,0.000 0.000,-8.000-8.000,1.000 0.000,7.000-32.000,0.000 1.000,8.000 15.000,0.000 1.000,0.000-9.000,0.000 1.000,8.000 7.000,0.000 0.000,23.000 1.000,0.000-1.000,24.000 0.000,0.000 1.000,0.000 15.000,0.000 0.000,-23.000 0.000,-1.000 0.000,-15.000 0.000</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1"/>
    </inkml:context>
    <inkml:brush xml:id="br0">
      <inkml:brushProperty name="width" value="0.07302" units="cm"/>
      <inkml:brushProperty name="height" value="0.07302" units="cm"/>
      <inkml:brushProperty name="color" value="#f2395b"/>
    </inkml:brush>
  </inkml:definitions>
  <inkml:trace contextRef="#ctx0" brushRef="#br0">92666.000 32147.000,'-16.000'-31.000,"16.000"23.000,0.000 0.000,0.000 55.000,0.000 0.000,16.000 39.000,0.000 0.000,-16.000 24.000,0.000 0.000,0.000-8.000,0.000-1.000,0.000-14.000,0.000-1.000,-8.000 0.000,0.000 0.000,-8.000-70.000</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1"/>
    </inkml:context>
    <inkml:brush xml:id="br0">
      <inkml:brushProperty name="width" value="0.07302" units="cm"/>
      <inkml:brushProperty name="height" value="0.07302" units="cm"/>
      <inkml:brushProperty name="color" value="#f2395b"/>
    </inkml:brush>
  </inkml:definitions>
  <inkml:trace contextRef="#ctx0" brushRef="#br0">93100.000 33832.000,'0.000'-31.000,"31.000"15.000,1.000 1.000,7.000-9.000,0.000 1.000,-8.000 15.000,1.000 0.000,-24.000 16.000,0.000 0.000,-16.000 31.000,0.000 0.000,0.000-16.000,0.000 1.000,16.000-16.000,0.000 0.000,31.000-16.000,0.000 0.000,0.000-23.000,1.000-1.000,-9.000 24.000,0.000 1.000,-23.000 7.000,0.000 0.000,0.000 15.000,0.000 1.000,-8.000-8.000,0.000 0.000,15.000 7.000,1.000 1.000,15.000-16.000,1.000 0.000,-9.000 8.000,1.000 0.000,-1.000-8.000,1.000 0.000,-8.000-16.000,-1.000 0.000,9.000-15.000,-1.000 0.000,-7.000-24.000,0.000 0.000,-24.000 16.000,0.000-1.000,-39.000 25.000,0.000-1.000,-31.000 55.000,-1.000 0.000,56.000-23.000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2:43"/>
    </inkml:context>
    <inkml:brush xml:id="br0">
      <inkml:brushProperty name="width" value="0.07302" units="cm"/>
      <inkml:brushProperty name="height" value="0.07302" units="cm"/>
      <inkml:brushProperty name="color" value="#f2395b"/>
    </inkml:brush>
  </inkml:definitions>
  <inkml:trace contextRef="#ctx0" brushRef="#br0">101148.000 37100.000,'-48.000'16.000,"48.000"-8.000,0.000 0.000,0.000 0.000</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2"/>
    </inkml:context>
    <inkml:brush xml:id="br0">
      <inkml:brushProperty name="width" value="0.07302" units="cm"/>
      <inkml:brushProperty name="height" value="0.07302" units="cm"/>
      <inkml:brushProperty name="color" value="#f2395b"/>
    </inkml:brush>
  </inkml:definitions>
  <inkml:trace contextRef="#ctx0" brushRef="#br0">71100.000 3713.000,'0.000'-16.000,"0.000"-8.000,0.000 1.000,8.000 39.000,0.000-1.000,7.000 71.000,1.000 1.000,-8.000 7.000,0.000-1.000,8.000-30.000,-1.000 0.000,-7.000-40.000,0.000 1.000,0.000-32.000,0.000 0.000,-16.000-8.000</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2"/>
    </inkml:context>
    <inkml:brush xml:id="br0">
      <inkml:brushProperty name="width" value="0.07302" units="cm"/>
      <inkml:brushProperty name="height" value="0.07302" units="cm"/>
      <inkml:brushProperty name="color" value="#f2395b"/>
    </inkml:brush>
  </inkml:definitions>
  <inkml:trace contextRef="#ctx0" brushRef="#br0">71350.000 4307.000,'16.000'-16.000,"-8.000"0.000,-1.000 1.000,33.000-1.000,-1.000 0.000,0.000 9.000,0.000-1.000,-15.000 8.000,-1.000 0.000,-15.000 0.000,0.000 0.000,-8.000-8.000,0.000 0.000,-16.000-8.000,0.000 1.000,16.000-1.000</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2"/>
    </inkml:context>
    <inkml:brush xml:id="br0">
      <inkml:brushProperty name="width" value="0.07302" units="cm"/>
      <inkml:brushProperty name="height" value="0.07302" units="cm"/>
      <inkml:brushProperty name="color" value="#f2395b"/>
    </inkml:brush>
  </inkml:definitions>
  <inkml:trace contextRef="#ctx0" brushRef="#br0">72000.000 3419.000,'0.000'-31.000,"0.000"-16.000,0.000 0.000,0.000 16.000,0.000-1.000,0.000 17.000,0.000-1.000,0.000 32.000,0.000-1.000,0.000 17.000,0.000-1.000,0.000-7.000,0.000-1.000,0.000 71.000,0.000 0.000,8.000-23.000,0.000-1.000,7.000 1.000,1.000-1.000,-8.000-15.000,0.000 0.000,0.000-32.000,0.000 1.000,-8.000-16.000</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23"/>
    </inkml:context>
    <inkml:brush xml:id="br0">
      <inkml:brushProperty name="width" value="0.07302" units="cm"/>
      <inkml:brushProperty name="height" value="0.07302" units="cm"/>
      <inkml:brushProperty name="color" value="#f2395b"/>
    </inkml:brush>
  </inkml:definitions>
  <inkml:trace contextRef="#ctx0" brushRef="#br0">72600.000 3711.000,'0.000'-32.000,"16.000"17.000,-1.000-1.000,25.000 8.000,-1.000 0.000,-8.000 24.000,0.000 0.000,-31.000 23.000,0.000 0.000,-15.000 16.000,-1.000 0.000,0.000-16.000,1.000 0.000,15.000-31.000,0.000 0.000,23.000-24.000,1.000 0.000,31.000-31.000,0.000 0.000,-8.000-8.000,0.000 1.000,-8.000 7.000,0.000-1.000,-23.000 25.000,-1.000-1.000,-15.000 17.000,0.000-1.000,8.000 16.000,0.000-1.000,-8.000 25.000,0.000-1.000,0.000 1.000,0.000-1.000,0.000 0.000,0.000 1.000,24.000-9.000,-1.000 1.000,8.000-9.000,1.000 1.000,-1.000-24.000,1.000 0.000,7.000-31.000,0.000 0.000,0.000-24.000,0.000 0.000,-23.000-15.000,0.000 0.000,-32.000 39.000,0.000-1.000,-31.000 25.000,0.000-1.000,-31.000 63.000,-1.000 0.000,56.000-31.000,-1.000-1.000,-7.000 17.000</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0"/>
    </inkml:context>
    <inkml:brush xml:id="br0">
      <inkml:brushProperty name="width" value="0.07302" units="cm"/>
      <inkml:brushProperty name="height" value="0.07302" units="cm"/>
      <inkml:brushProperty name="color" value="#f2395b"/>
    </inkml:brush>
  </inkml:definitions>
  <inkml:trace contextRef="#ctx0" brushRef="#br0">46652.000 18685.000,'0.000'-31.000,"7.000"7.000,1.000 1.000,0.000 7.000,0.000 0.000,0.000 1.000,0.000-1.000,-8.000 0.000,0.000 1.000,-8.000-1.000,0.000 0.000,-23.000 1.000,-1.000-1.000,-7.000 16.000,0.000 0.000,-8.000 23.000,0.000 1.000,-8.000 31.000,0.000 0.000,0.000 39.000,0.000 0.000,32.000-16.000,-1.000 0.000,9.000-7.000,-1.000-1.000,24.000-23.000,0.000 0.000,47.000-23.000,-1.000-1.000,25.000-15.000,-1.000 0.000,1.000-32.000,-1.000 1.000,-55.000 15.000</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0"/>
    </inkml:context>
    <inkml:brush xml:id="br0">
      <inkml:brushProperty name="width" value="0.07302" units="cm"/>
      <inkml:brushProperty name="height" value="0.07302" units="cm"/>
      <inkml:brushProperty name="color" value="#f2395b"/>
    </inkml:brush>
  </inkml:definitions>
  <inkml:trace contextRef="#ctx0" brushRef="#br0">47870.000 19791.000,'31.000'-94.000,"-23.000"78.000,0.000 1.000,-16.000 7.000,0.000 0.000,-15.000 8.000,-1.000 0.000,-15.000 31.000,0.000 1.000,15.000-1.000,0.000 0.000,9.000-7.000,-1.000-1.000,16.000 1.000,0.000-1.000,16.000 1.000,-1.000 0.000,17.000-9.000,-1.000 1.000,-7.000 7.000,-1.000 1.000,-15.000-1.000,0.000 1.000,-8.000 7.000,0.000 1.000,-23.000-1.000,-1.000 0.000,-7.000-15.000,-1.000 0.000,1.000-16.000,-1.000 0.000,17.000-16.000,-1.000 0.000,24.000-15.000,0.000 0.000,39.000-16.000,0.000 0.000,0.000-8.000,0.000 0.000,-8.000 0.000,1.000 0.000,-25.000 16.000,1.000 0.000,0.000 15.000</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0"/>
    </inkml:context>
    <inkml:brush xml:id="br0">
      <inkml:brushProperty name="width" value="0.07302" units="cm"/>
      <inkml:brushProperty name="height" value="0.07302" units="cm"/>
      <inkml:brushProperty name="color" value="#f2395b"/>
    </inkml:brush>
  </inkml:definitions>
  <inkml:trace contextRef="#ctx0" brushRef="#br0">49000.000 18591.000,'32.000'-47.000,"-24.000"16.000,0.000-1.000,-8.000 17.000,0.000-1.000,0.000 55.000,0.000 0.000,-8.000 24.000,0.000 0.000,0.000 23.000,0.000 0.000,0.000 8.000,0.000 0.000,8.000-24.000,0.000 1.000,0.000-48.000,0.000 1.000,0.000-32.000</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0"/>
    </inkml:context>
    <inkml:brush xml:id="br0">
      <inkml:brushProperty name="width" value="0.07302" units="cm"/>
      <inkml:brushProperty name="height" value="0.07302" units="cm"/>
      <inkml:brushProperty name="color" value="#f2395b"/>
    </inkml:brush>
  </inkml:definitions>
  <inkml:trace contextRef="#ctx0" brushRef="#br0">48950.000 19776.000,'0.000'-47.000,"24.000"31.000,-1.000 0.000,16.000 8.000,1.000 0.000,7.000 1.000,0.000-1.000,-16.000 0.000,1.000 0.000,-24.000 8.000</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1"/>
    </inkml:context>
    <inkml:brush xml:id="br0">
      <inkml:brushProperty name="width" value="0.07302" units="cm"/>
      <inkml:brushProperty name="height" value="0.07302" units="cm"/>
      <inkml:brushProperty name="color" value="#f2395b"/>
    </inkml:brush>
  </inkml:definitions>
  <inkml:trace contextRef="#ctx0" brushRef="#br0">49895.000 18010.000,'16.000'-94.000,"-16.000"86.000,0.000 0.000,8.000 24.000,0.000-1.000,-8.000 17.000,0.000-1.000,0.000 102.000,0.000 0.000,-24.000 63.000,1.000 0.000,7.000 8.000,0.000-1.000,9.000-38.000,-1.000 0.000,8.000-111.000,0.000 1.000,-8.000-31.000</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1"/>
    </inkml:context>
    <inkml:brush xml:id="br0">
      <inkml:brushProperty name="width" value="0.07302" units="cm"/>
      <inkml:brushProperty name="height" value="0.07302" units="cm"/>
      <inkml:brushProperty name="color" value="#f2395b"/>
    </inkml:brush>
  </inkml:definitions>
  <inkml:trace contextRef="#ctx0" brushRef="#br0">50546.000 20197.000,'0.000'-16.000,"0.000"1.000,0.000-1.000,0.000 32.000,0.000-1.000,-8.000 48.000,0.000 0.000,0.000-8.000,0.000-1.000,-7.000-14.000,-1.000-1.000,8.000-31.000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3"/>
    </inkml:context>
    <inkml:brush xml:id="br0">
      <inkml:brushProperty name="width" value="0.07302" units="cm"/>
      <inkml:brushProperty name="height" value="0.07302" units="cm"/>
      <inkml:brushProperty name="color" value="#f2395b"/>
    </inkml:brush>
  </inkml:definitions>
  <inkml:trace contextRef="#ctx0" brushRef="#br0">65266.000 53265.000,'-16.000'0.000,"16.000"-8.000,0.000 0.000,8.000 0.000,0.000 0.000,0.000 8.000,0.000 0.000,-8.000-8.000</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1"/>
    </inkml:context>
    <inkml:brush xml:id="br0">
      <inkml:brushProperty name="width" value="0.07302" units="cm"/>
      <inkml:brushProperty name="height" value="0.07302" units="cm"/>
      <inkml:brushProperty name="color" value="#f2395b"/>
    </inkml:brush>
  </inkml:definitions>
  <inkml:trace contextRef="#ctx0" brushRef="#br0">51150.000 20378.000,'0.000'-15.000,"0.000"46.000,0.000 0.000,0.000 9.000,0.000-1.000,8.000-8.000,0.000 0.000,0.000-15.000,-1.000 0.000,17.000-24.000,-1.000 0.000,-7.000-15.000,0.000-1.000,23.000-39.000,0.000 1.000,-31.000 23.000,0.000-1.000,-8.000 25.000,0.000-1.000,-32.000 24.000,1.000 0.000,-8.000 31.000,0.000 0.000,23.000-23.000</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2"/>
    </inkml:context>
    <inkml:brush xml:id="br0">
      <inkml:brushProperty name="width" value="0.07302" units="cm"/>
      <inkml:brushProperty name="height" value="0.07302" units="cm"/>
      <inkml:brushProperty name="color" value="#f2395b"/>
    </inkml:brush>
  </inkml:definitions>
  <inkml:trace contextRef="#ctx0" brushRef="#br0">53078.000 19247.000,'-15.000'0.000,"-1.000"47.000,0.000 0.000,9.000 16.000,-1.000-1.000,0.000-7.000,0.000 0.000,16.000-16.000,0.000 0.000,7.000-8.000,1.000 1.000,15.000-32.000,1.000 0.000,15.000-24.000,0.000 1.000,-8.000-48.000,1.000 1.000,-25.000-1.000,1.000 1.000,-8.000 7.000,0.000 1.000,-40.000 30.000,1.000 1.000,-8.000 31.000,-1.000 0.000,-15.000 55.000,0.000 0.000,24.000-32.000</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8"/>
    </inkml:context>
    <inkml:brush xml:id="br0">
      <inkml:brushProperty name="width" value="0.07302" units="cm"/>
      <inkml:brushProperty name="height" value="0.07302" units="cm"/>
      <inkml:brushProperty name="color" value="#f2395b"/>
    </inkml:brush>
  </inkml:definitions>
  <inkml:trace contextRef="#ctx0" brushRef="#br0">40163.000 28430.000,'-16.000'0.000,"-7.000"-16.000,-1.000 0.000,24.000 9.000,0.000-1.000,0.000-8.000,0.000 0.000,16.000 1.000,-1.000-1.000,1.000 16.000,0.000 0.000,7.000 0.000,1.000 0.000,-1.000 0.000,1.000 0.000,7.000 8.000,1.000 0.000,-1.000 0.000,0.000-1.000,9.000-7.000,-1.000 0.000,-8.000 0.000,1.000 0.000,-17.000-7.000,1.000-1.000,-8.000-8.000,0.000 0.000,-8.000-15.000,0.000 0.000,-8.000-8.000,0.000-1.000,0.000-7.000,0.000 0.000,16.000 0.000,0.000 0.000,15.000 16.000,1.000 0.000,-1.000 15.000,1.000 0.000,7.000 1.000,1.000-1.000,-1.000 16.000,0.000 0.000,1.000 24.000,-1.000-1.000,-15.000 16.000,0.000 0.000,-16.000 24.000,0.000 0.000,0.000-8.000,0.000-1.000,-16.000-7.000,0.000 0.000,16.000-15.000,0.000-1.000,24.000-23.000,-1.000 0.000,32.000-8.000,0.000 0.000,0.000-24.000,0.000 1.000,-8.000-1.000,0.000 1.000,-31.000 15.000</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9"/>
    </inkml:context>
    <inkml:brush xml:id="br0">
      <inkml:brushProperty name="width" value="0.07302" units="cm"/>
      <inkml:brushProperty name="height" value="0.07302" units="cm"/>
      <inkml:brushProperty name="color" value="#f2395b"/>
    </inkml:brush>
  </inkml:definitions>
  <inkml:trace contextRef="#ctx0" brushRef="#br0">43966.000 27850.000,'-16.000'0.000,"32.000"0.000,-1.000 0.000,32.000 8.000,0.000 0.000,8.000-1.000,0.000 1.000,-8.000 0.000,0.000 0.000,-39.000-8.000,0.000 0.000,-8.000 8.000</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9"/>
    </inkml:context>
    <inkml:brush xml:id="br0">
      <inkml:brushProperty name="width" value="0.07302" units="cm"/>
      <inkml:brushProperty name="height" value="0.07302" units="cm"/>
      <inkml:brushProperty name="color" value="#f2395b"/>
    </inkml:brush>
  </inkml:definitions>
  <inkml:trace contextRef="#ctx0" brushRef="#br0">43897.000 28850.000,'-16.000'16.000,"9.000"-16.000,-1.000 0.000,0.000 0.000,0.000 0.000,32.000 0.000,-1.000 0.000,40.000 0.000,0.000 0.000,15.000 0.000,1.000 0.000,-24.000 0.000,0.000 0.000,-40.000 0.000,1.000 0.000,0.000 0.000</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9"/>
    </inkml:context>
    <inkml:brush xml:id="br0">
      <inkml:brushProperty name="width" value="0.07302" units="cm"/>
      <inkml:brushProperty name="height" value="0.07302" units="cm"/>
      <inkml:brushProperty name="color" value="#f2395b"/>
    </inkml:brush>
  </inkml:definitions>
  <inkml:trace contextRef="#ctx0" brushRef="#br0">46260.000 26447.000,'16.000'-16.000,"-9.000"1.000,1.000-1.000,-16.000 32.000,1.000-1.000,-17.000 32.000,0.000 0.000,9.000 8.000,-1.000 0.000,0.000 8.000,1.000-1.000,7.000-7.000,0.000 0.000,8.000-16.000,0.000 0.000,24.000-8.000,-1.000 1.000,32.000-32.000,0.000 0.000,23.000-32.000,1.000 1.000,-16.000 0.000,-1.000-1.000,-22.000 1.000,-1.000 0.000,-31.000 23.000</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39"/>
    </inkml:context>
    <inkml:brush xml:id="br0">
      <inkml:brushProperty name="width" value="0.07302" units="cm"/>
      <inkml:brushProperty name="height" value="0.07302" units="cm"/>
      <inkml:brushProperty name="color" value="#f2395b"/>
    </inkml:brush>
  </inkml:definitions>
  <inkml:trace contextRef="#ctx0" brushRef="#br0">47123.000 26410.000,'-63.000'-47.000,"39.000"23.000,1.000 1.000,15.000 15.000,0.000 0.000,0.000 8.000,0.000 0.000,1.000 63.000,-1.000-1.000,8.000 71.000,0.000 1.000,0.000 54.000,0.000-1.000,-8.000 41.000,0.000-1.000,8.000-133.000</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41"/>
    </inkml:context>
    <inkml:brush xml:id="br0">
      <inkml:brushProperty name="width" value="0.07302" units="cm"/>
      <inkml:brushProperty name="height" value="0.07302" units="cm"/>
      <inkml:brushProperty name="color" value="#f2395b"/>
    </inkml:brush>
  </inkml:definitions>
  <inkml:trace contextRef="#ctx0" brushRef="#br0">45250.000 34170.000,'31.000'-16.000,"-15.000"0.000,0.000 1.000,7.000-1.000,1.000 0.000,-1.000 16.000,1.000 0.000,-1.000 0.000,1.000 0.000,-16.000 0.000,-1.000 0.000,9.000 0.000,0.000 0.000,-8.000-8.000,0.000 1.000,15.000 7.000,1.000 0.000,7.000 0.000,0.000 0.000,1.000 0.000,-1.000 0.000,0.000 7.000,1.000 1.000,15.000-8.000,0.000 0.000,8.000 0.000,-1.000 0.000,9.000-8.000,0.000 1.000,0.000-1.000,-1.000 0.000,1.000 8.000,0.000 0.000,-1.000 16.000,1.000-1.000,-8.000-15.000,0.000 0.000,15.000 0.000,1.000 0.000,0.000-8.000,-1.000 1.000,1.000-9.000,-1.000 0.000,-7.000 8.000,0.000 0.000,-9.000 8.000,1.000 0.000,-15.000-7.000,-1.000-1.000,0.000 0.000,0.000 0.000,-8.000-8.000,1.000 1.000,-1.000 7.000,1.000 0.000,-17.000 8.000,1.000 0.000,-8.000 0.000,0.000 0.000,7.000 0.000,1.000 0.000,0.000 0.000,-1.000 0.000,17.000 0.000,-1.000 0.000,-15.000 8.000</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42"/>
    </inkml:context>
    <inkml:brush xml:id="br0">
      <inkml:brushProperty name="width" value="0.07302" units="cm"/>
      <inkml:brushProperty name="height" value="0.07302" units="cm"/>
      <inkml:brushProperty name="color" value="#f2395b"/>
    </inkml:brush>
  </inkml:definitions>
  <inkml:trace contextRef="#ctx0" brushRef="#br0">51850.000 34223.000,'0.000'-16.000,"0.000"9.000,0.000-1.000,24.000 23.000,-1.000 1.000,-7.000 15.000,-1.000 1.000,9.000 30.000,-1.000 1.000,-15.000-8.000,0.000 0.000,0.000-16.000,0.000 0.000,0.000-31.000,-1.000 0.000,25.000-24.000,-1.000 0.000,24.000-38.000,0.000-1.000,102.000-102.000,-1.000 0.000,1.000 32.000,0.000 0.000,-94.000 86.000,-1.000-1.000,-30.000 9.000</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5"/>
    </inkml:context>
    <inkml:brush xml:id="br0">
      <inkml:brushProperty name="width" value="0.07302" units="cm"/>
      <inkml:brushProperty name="height" value="0.07302" units="cm"/>
      <inkml:brushProperty name="color" value="#00bff3"/>
    </inkml:brush>
  </inkml:definitions>
  <inkml:trace contextRef="#ctx0" brushRef="#br0">58800.000 10300.000,'-50.000'-50.000,"50.000"25.000</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3"/>
    </inkml:context>
    <inkml:brush xml:id="br0">
      <inkml:brushProperty name="width" value="0.07302" units="cm"/>
      <inkml:brushProperty name="height" value="0.07302" units="cm"/>
      <inkml:brushProperty name="color" value="#f2395b"/>
    </inkml:brush>
  </inkml:definitions>
  <inkml:trace contextRef="#ctx0" brushRef="#br0">65500.000 52950.000,'-50.000'0.000,"75.000"0.000,0.000 0.000,0.000-25.000</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7"/>
    </inkml:context>
    <inkml:brush xml:id="br0">
      <inkml:brushProperty name="width" value="0.07302" units="cm"/>
      <inkml:brushProperty name="height" value="0.07302" units="cm"/>
      <inkml:brushProperty name="color" value="#00bff3"/>
    </inkml:brush>
  </inkml:definitions>
  <inkml:trace contextRef="#ctx0" brushRef="#br0">57016.000 6466.000,'-16.000'-16.000,"32.000"16.000,-1.000 0.000,-7.000 0.000,0.000 0.000,47.000 0.000,0.000 0.000,0.000 8.000,0.000 0.000,-32.000-8.000,1.000 0.000,-16.000 15.000,0.000 1.000,-24.000-8.000,0.000 0.000,1.000 0.000</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7"/>
    </inkml:context>
    <inkml:brush xml:id="br0">
      <inkml:brushProperty name="width" value="0.07302" units="cm"/>
      <inkml:brushProperty name="height" value="0.07302" units="cm"/>
      <inkml:brushProperty name="color" value="#00bff3"/>
    </inkml:brush>
  </inkml:definitions>
  <inkml:trace contextRef="#ctx0" brushRef="#br0">56893.000 6850.000,'-47.000'31.000,"23.000"-7.000,1.000-1.000,15.000 17.000,0.000-1.000,8.000 8.000,0.000 0.000,8.000 31.000,0.000 0.000,-8.000 32.000,0.000 0.000,0.000-16.000,0.000 0.000,-8.000-47.000,0.000 0.000,0.000-39.000</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7"/>
    </inkml:context>
    <inkml:brush xml:id="br0">
      <inkml:brushProperty name="width" value="0.07302" units="cm"/>
      <inkml:brushProperty name="height" value="0.07302" units="cm"/>
      <inkml:brushProperty name="color" value="#00bff3"/>
    </inkml:brush>
  </inkml:definitions>
  <inkml:trace contextRef="#ctx0" brushRef="#br0">56900.000 7675.000,'16.000'-15.000,"7.000"-17.000,1.000 1.000,23.000 8.000,0.000-1.000,-8.000 24.000,0.000 0.000,-15.000 39.000,-1.000 0.000,-23.000 8.000,0.000 0.000,-7.000 1.000,-1.000-1.000,-39.000 7.000,0.000 1.000,15.000-39.000,1.000 0.000,7.000-24.000,1.000 0.000,7.000-47.000,0.000 0.000,16.000 24.000,0.000 0.000,8.000 23.000,0.000 0.000,16.000 16.000,-1.000 0.000,16.000 23.000,1.000 0.000,7.000 8.000,0.000 1.000,-16.000-9.000,0.000 0.000,-15.000-15.000,0.000 0.000,-8.000-16.000</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8"/>
    </inkml:context>
    <inkml:brush xml:id="br0">
      <inkml:brushProperty name="width" value="0.07302" units="cm"/>
      <inkml:brushProperty name="height" value="0.07302" units="cm"/>
      <inkml:brushProperty name="color" value="#00bff3"/>
    </inkml:brush>
  </inkml:definitions>
  <inkml:trace contextRef="#ctx0" brushRef="#br0">57794.000 5944.000,'15.000'-78.000,"1.000"70.000,0.000 0.000,7.000 24.000,1.000-1.000,-17.000 48.000,1.000 0.000,-16.000 7.000,1.000 1.000,-17.000-32.000,1.000 0.000,-9.000-16.000,1.000 1.000,15.000-16.000,0.000 0.000,16.000-1.000,0.000 1.000,16.000-8.000,0.000 0.000,31.000-15.000,0.000-1.000,-8.000 0.000,0.000 1.000,-31.000 7.000,0.000 0.000,0.000 16.000,0.000 0.000,-32.000 23.000,1.000 0.000,-17.000 40.000,1.000-1.000,-16.000 40.000,0.000-1.000,-23.000 48.000,0.000 0.000,23.000-40.000,0.000 1.000,31.000-79.000,1.000 0.000,15.000-23.000</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8"/>
    </inkml:context>
    <inkml:brush xml:id="br0">
      <inkml:brushProperty name="width" value="0.07302" units="cm"/>
      <inkml:brushProperty name="height" value="0.07302" units="cm"/>
      <inkml:brushProperty name="color" value="#00bff3"/>
    </inkml:brush>
  </inkml:definitions>
  <inkml:trace contextRef="#ctx0" brushRef="#br0">58000.000 7844.000,'0.000'-31.000,"16.000"31.000,-1.000 0.000,-7.000 0.000,0.000 0.000,39.000 23.000,0.000 1.000,0.000-17.000,0.000 1.000,-15.000 0.000,-1.000 0.000,-7.000-32.000,-1.000 1.000,-23.000 7.000,0.000 1.000,8.000-1.000,0.000 0.000,-16.000 55.000,0.000 1.000,8.000-9.000,0.000 0.000,0.000-15.000,0.000 0.000,16.000-32.000,0.000 0.000,23.000-31.000,0.000 0.000,-8.000 16.000,1.000 0.000,-24.000 23.000,-1.000 0.000,1.000 8.000,0.000 0.000,-24.000 16.000,1.000-1.000,-1.000 17.000,0.000-1.000,-15.000 8.000,0.000 0.000,-9.000 8.000,1.000 0.000,-8.000 16.000,0.000-1.000,8.000-30.000,0.000-1.000,23.000-23.000,0.000 0.000,24.000-8.000,0.000 0.000,39.000-39.000,0.000-1.000,24.000 17.000,-1.000-1.000,-7.000 9.000,0.000-1.000,-8.000 8.000,0.000 0.000,-40.000-7.000,1.000-1.000,0.000 8.000</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9"/>
    </inkml:context>
    <inkml:brush xml:id="br0">
      <inkml:brushProperty name="width" value="0.07302" units="cm"/>
      <inkml:brushProperty name="height" value="0.07302" units="cm"/>
      <inkml:brushProperty name="color" value="#00bff3"/>
    </inkml:brush>
  </inkml:definitions>
  <inkml:trace contextRef="#ctx0" brushRef="#br0">60200.000 6369.000,'0.000'-15.000,"0.000"-9.000,0.000 1.000,8.000 23.000,0.000 0.000,-8.000 8.000,0.000-1.000,0.000 40.000,0.000 0.000,0.000-15.000,0.000-1.000,8.000-15.000,-1.000-1.000,17.000-7.000,-1.000 0.000,17.000-16.000,-1.000 0.000,0.000-15.000,0.000-1.000,-15.000 1.000,-1.000-1.000,-23.000-7.000,0.000 0.000,-7.000-8.000,-1.000-1.000,-8.000 1.000,0.000 0.000,16.000 16.000,0.000-1.000,-15.000 24.000,-1.000 0.000,0.000 39.000,1.000 0.000,7.000 16.000,0.000 0.000,8.000 0.000,0.000 0.000,8.000 0.000,0.000-1.000,7.000 9.000,1.000 0.000,-16.000-24.000,0.000 0.000,-8.000 0.000,0.000 0.000,-31.000 1.000,0.000-1.000,31.000-39.000,0.000 0.000,-39.000-24.000,0.000 1.000,47.000-40.000,0.000 0.000,55.000-15.000,0.000 0.000,39.000-1.000,0.000 1.000,0.000 23.000,0.000 0.000,-31.000 48.000,0.000-1.000,-40.000 31.000,1.000 1.000,-24.000 15.000,0.000 0.000,8.000-8.000,0.000 1.000,15.000-17.000,1.000 1.000,-1.000 8.000,1.000-1.000,-1.000 16.000,1.000 0.000,-24.000 16.000,0.000 0.000,-24.000 16.000,1.000-1.000,-17.000-7.000,1.000-1.000,0.000-22.000,0.000-1.000,7.000-47.000,1.000 0.000,23.000-31.000,0.000 0.000,-7.000 0.000</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9"/>
    </inkml:context>
    <inkml:brush xml:id="br0">
      <inkml:brushProperty name="width" value="0.07302" units="cm"/>
      <inkml:brushProperty name="height" value="0.07302" units="cm"/>
      <inkml:brushProperty name="color" value="#00bff3"/>
    </inkml:brush>
  </inkml:definitions>
  <inkml:trace contextRef="#ctx0" brushRef="#br0">61491.000 7413.000,'0.000'-16.000,"8.000"-8.000,0.000 1.000,-24.000 54.000,0.000 1.000,-15.000 30.000,0.000 1.000,-1.000-8.000,1.000-1.000,31.000-38.000,0.000 0.000,8.000-32.000</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59"/>
    </inkml:context>
    <inkml:brush xml:id="br0">
      <inkml:brushProperty name="width" value="0.07302" units="cm"/>
      <inkml:brushProperty name="height" value="0.07302" units="cm"/>
      <inkml:brushProperty name="color" value="#00bff3"/>
    </inkml:brush>
  </inkml:definitions>
  <inkml:trace contextRef="#ctx0" brushRef="#br0">61721.000 7450.000,'16.000'0.000,"-16.000"8.000,0.000 0.000,-16.000 23.000,0.000 0.000,8.000 16.000,1.000 0.000,-17.000 32.000,1.000-1.000,-24.000 47.000,0.000 0.000,23.000-93.000</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1"/>
    </inkml:context>
    <inkml:brush xml:id="br0">
      <inkml:brushProperty name="width" value="0.07302" units="cm"/>
      <inkml:brushProperty name="height" value="0.07302" units="cm"/>
      <inkml:brushProperty name="color" value="#00bff3"/>
    </inkml:brush>
  </inkml:definitions>
  <inkml:trace contextRef="#ctx0" brushRef="#br0">96200.000 5728.000,'16.000'-47.000,"15.000"32.000,0.000-1.000,32.000 16.000,0.000 0.000,-8.000 31.000,-1.000 1.000,-22.000-1.000,-1.000 1.000,-23.000-9.000,0.000 1.000,-16.000-24.000</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1"/>
    </inkml:context>
    <inkml:brush xml:id="br0">
      <inkml:brushProperty name="width" value="0.07302" units="cm"/>
      <inkml:brushProperty name="height" value="0.07302" units="cm"/>
      <inkml:brushProperty name="color" value="#00bff3"/>
    </inkml:brush>
  </inkml:definitions>
  <inkml:trace contextRef="#ctx0" brushRef="#br0">96377.000 6250.000,'-63.000'16.000,"55.000"-1.000,0.000 1.000,8.000 23.000,0.000 0.000,8.000 16.000,0.000 0.000,-8.000 16.000,0.000-1.000,0.000-7.000,0.000 0.000,-8.000-1.000,0.000 1.000,1.000-40.000,-1.000 1.000,0.000-8.000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8"/>
    </inkml:context>
    <inkml:brush xml:id="br0">
      <inkml:brushProperty name="width" value="0.07302" units="cm"/>
      <inkml:brushProperty name="height" value="0.07302" units="cm"/>
      <inkml:brushProperty name="color" value="#f2395b"/>
    </inkml:brush>
  </inkml:definitions>
  <inkml:trace contextRef="#ctx0" brushRef="#br0">63879.000 22066.000,'-16.000'0.000,"0.000"0.000,0.000 0.000,9.000-8.000,-1.000 0.000,0.000 8.000,0.000 0.000,16.000 0.000,0.000 0.000,7.000 0.000,1.000 0.000,0.000 0.000</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1"/>
    </inkml:context>
    <inkml:brush xml:id="br0">
      <inkml:brushProperty name="width" value="0.07302" units="cm"/>
      <inkml:brushProperty name="height" value="0.07302" units="cm"/>
      <inkml:brushProperty name="color" value="#00bff3"/>
    </inkml:brush>
  </inkml:definitions>
  <inkml:trace contextRef="#ctx0" brushRef="#br0">96680.000 6963.000,'16.000'-16.000,"31.000"0.000,0.000 1.000,0.000 7.000,0.000 0.000,-16.000 16.000,0.000 0.000,-15.000 15.000,0.000 1.000,-40.000 15.000,1.000 0.000,-48.000 8.000,1.000 0.000,15.000-16.000,0.000 0.000,31.000-15.000,1.000 0.000,15.000-24.000</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1"/>
    </inkml:context>
    <inkml:brush xml:id="br0">
      <inkml:brushProperty name="width" value="0.07302" units="cm"/>
      <inkml:brushProperty name="height" value="0.07302" units="cm"/>
      <inkml:brushProperty name="color" value="#00bff3"/>
    </inkml:brush>
  </inkml:definitions>
  <inkml:trace contextRef="#ctx0" brushRef="#br0">97000.000 7300.000,'47.000'16.000,"-24.000"-1.000,1.000 1.000,-1.000 15.000,1.000 1.000,-1.000-9.000,1.000 1.000,-16.000-24.000</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2"/>
    </inkml:context>
    <inkml:brush xml:id="br0">
      <inkml:brushProperty name="width" value="0.07302" units="cm"/>
      <inkml:brushProperty name="height" value="0.07302" units="cm"/>
      <inkml:brushProperty name="color" value="#00bff3"/>
    </inkml:brush>
  </inkml:definitions>
  <inkml:trace contextRef="#ctx0" brushRef="#br0">97365.000 4963.000,'15.000'0.000,"1.000"-24.000,0.000 1.000,23.000 15.000,0.000 0.000,-31.000 39.000,0.000 1.000,-24.000 30.000,1.000 1.000,-25.000-8.000,1.000 0.000,0.000-24.000,0.000 0.000,23.000-31.000,0.000 0.000,16.000-7.000,0.000-1.000,32.000-8.000,-1.000 0.000,16.000-7.000,0.000-1.000,8.000 9.000,0.000-1.000,-47.000 16.000,0.000 0.000,-24.000 39.000,0.000 0.000,-31.000 16.000,0.000 0.000,-23.000 31.000,-1.000 0.000,-23.000 32.000,0.000-1.000,0.000 48.000,0.000-1.000,39.000-62.000,0.000 0.000,39.000-78.000</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2"/>
    </inkml:context>
    <inkml:brush xml:id="br0">
      <inkml:brushProperty name="width" value="0.07302" units="cm"/>
      <inkml:brushProperty name="height" value="0.07302" units="cm"/>
      <inkml:brushProperty name="color" value="#00bff3"/>
    </inkml:brush>
  </inkml:definitions>
  <inkml:trace contextRef="#ctx0" brushRef="#br0">97900.000 6725.000,'16.000'-62.000,"-8.000"62.000,-1.000 0.000,25.000-8.000,-1.000 0.000,-7.000 39.000,-1.000 1.000,-7.000 7.000,0.000 0.000,-1.000-24.000,1.000 1.000,15.000-32.000,1.000 1.000,15.000-32.000,0.000 0.000,-24.000 16.000,1.000-1.000,-9.000 17.000,1.000-1.000,-16.000 24.000,0.000 0.000,-16.000 15.000,1.000 1.000,15.000-9.000,0.000 1.000,0.000-8.000,0.000 0.000,47.000-24.000,0.000 0.000,-16.000 1.000,1.000-1.000,-25.000 8.000,1.000 0.000,-23.000 24.000,-1.000 0.000,-15.000 7.000,-1.000 1.000,-54.000 23.000,0.000-1.000,15.000-6.000,1.000-1.000,46.000-24.000,0.000 1.000,17.000-8.000,-1.000 0.000,31.000-8.000,1.000 0.000,46.000-24.000,1.000 1.000,-16.000 7.000,0.000 0.000,-40.000 16.000,1.000 0.000,47.000-7.000,0.000-1.000,-40.000 0.000,1.000 0.000,7.000 8.000,0.000 0.000,-23.000 0.000,0.000 0.000,8.000-8.000</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3"/>
    </inkml:context>
    <inkml:brush xml:id="br0">
      <inkml:brushProperty name="width" value="0.07302" units="cm"/>
      <inkml:brushProperty name="height" value="0.07302" units="cm"/>
      <inkml:brushProperty name="color" value="#00bff3"/>
    </inkml:brush>
  </inkml:definitions>
  <inkml:trace contextRef="#ctx0" brushRef="#br0">100247.000 5638.000,'0.000'-47.000,"16.000"31.000,-1.000 1.000,-7.000 15.000,0.000 0.000,-8.000 31.000,0.000 0.000,-8.000 16.000,0.000 0.000,8.000-15.000,0.000-1.000,32.000-31.000,-1.000 0.000,32.000-16.000,0.000 1.000,-8.000-9.000,0.000 1.000,-40.000-1.000,1.000 1.000,-32.000-17.000,1.000 1.000,-17.000 8.000,1.000 0.000,-1.000-1.000,1.000 1.000,15.000 31.000,1.000 0.000,15.000 16.000,0.000-1.000,8.000 48.000,-1.000 0.000,1.000-1.000,0.000 1.000,0.000 0.000,0.000-1.000,-8.000 1.000,0.000-1.000,-16.000-22.000,0.000-1.000,-23.000 8.000,0.000 0.000,8.000-39.000,-1.000-1.000,-7.000-7.000,0.000 0.000,31.000-47.000,0.000 0.000,39.000-23.000,1.000-1.000,62.000-15.000,0.000 0.000,24.000 31.000,-1.000 1.000,-15.000 22.000,0.000 1.000,-47.000 23.000,0.000 0.000,-31.000 47.000,-1.000 1.000,-23.000 14.000,0.000 1.000,0.000-16.000,0.000 1.000,8.000-9.000,0.000 0.000,0.000 0.000,0.000 1.000,-8.000 7.000,0.000 0.000,-32.000 0.000,1.000 0.000,-16.000 1.000,0.000-1.000,0.000-16.000,0.000 1.000,39.000-24.000,0.000 0.000,-8.000-8.000</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3"/>
    </inkml:context>
    <inkml:brush xml:id="br0">
      <inkml:brushProperty name="width" value="0.07302" units="cm"/>
      <inkml:brushProperty name="height" value="0.07302" units="cm"/>
      <inkml:brushProperty name="color" value="#00bff3"/>
    </inkml:brush>
  </inkml:definitions>
  <inkml:trace contextRef="#ctx0" brushRef="#br0">101467.000 6716.000,'16.000'0.000,"-16.000"-8.000,0.000 0.000,-8.000 8.000,0.000 0.000,-39.000 47.000,0.000 0.000,-8.000 0.000,0.000 0.000,23.000-15.000,1.000-1.000,31.000-23.000,0.000 0.000,24.000-16.000</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3"/>
    </inkml:context>
    <inkml:brush xml:id="br0">
      <inkml:brushProperty name="width" value="0.07302" units="cm"/>
      <inkml:brushProperty name="height" value="0.07302" units="cm"/>
      <inkml:brushProperty name="color" value="#00bff3"/>
    </inkml:brush>
  </inkml:definitions>
  <inkml:trace contextRef="#ctx0" brushRef="#br0">101807.000 6597.000,'47.000'-47.000,"-94.000"94.000,0.000 0.000,7.000-8.000,1.000 0.000,-39.000 71.000,-1.000 0.000,24.000-47.000,0.000-1.000,16.000-22.000</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4"/>
    </inkml:context>
    <inkml:brush xml:id="br0">
      <inkml:brushProperty name="width" value="0.07302" units="cm"/>
      <inkml:brushProperty name="height" value="0.07302" units="cm"/>
      <inkml:brushProperty name="color" value="#00bff3"/>
    </inkml:brush>
  </inkml:definitions>
  <inkml:trace contextRef="#ctx0" brushRef="#br0">80250.000 39166.000,'47.000'-16.000,"-16.000"16.000,1.000 0.000,-16.000 16.000,-1.000 0.000,1.000 7.000,0.000 1.000,-16.000-16.000</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5"/>
    </inkml:context>
    <inkml:brush xml:id="br0">
      <inkml:brushProperty name="width" value="0.07302" units="cm"/>
      <inkml:brushProperty name="height" value="0.07302" units="cm"/>
      <inkml:brushProperty name="color" value="#00bff3"/>
    </inkml:brush>
  </inkml:definitions>
  <inkml:trace contextRef="#ctx0" brushRef="#br0">79597.000 39828.000,'-47.000'16.000,"71.000"-16.000,-1.000 0.000,40.000-23.000,0.000-1.000,-8.000 1.000,0.000-1.000,-24.000 24.000,0.000 0.000,-31.000 16.000,0.000-1.000,-23.000 9.000,-1.000-1.000,-7.000 9.000,-1.000-1.000,1.000 8.000,0.000 1.000,15.000-9.000,0.000 0.000,16.000-7.000,0.000-1.000,24.000-23.000,-1.000 0.000,40.000-39.000,0.000 0.000,-16.000 8.000,0.000-1.000,-39.000 24.000,0.000 0.000,-47.000 40.000,-1.000-1.000,1.000 1.000,0.000-1.000,-8.000 8.000,0.000 0.000,15.000-15.000,1.000-1.000,15.000-7.000,1.000 0.000,22.000-16.000,1.000 0.000,55.000-24.000,0.000 1.000,7.000-9.000,1.000 1.000,-16.000 7.000,0.000 1.000,-47.000 31.000,0.000 0.000,-16.000-1.000</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5"/>
    </inkml:context>
    <inkml:brush xml:id="br0">
      <inkml:brushProperty name="width" value="0.07302" units="cm"/>
      <inkml:brushProperty name="height" value="0.07302" units="cm"/>
      <inkml:brushProperty name="color" value="#00bff3"/>
    </inkml:brush>
  </inkml:definitions>
  <inkml:trace contextRef="#ctx0" brushRef="#br0">79467.000 41131.000,'0.000'-15.000,"0.000"7.000,0.000 0.000,23.000 32.000,1.000-1.000,-16.000 48.000,0.000-1.000,-40.000 32.000,1.000 0.000,-40.000 8.000,1.000-1.000,15.000-7.000,0.000 0.000,39.000-78.000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16273.000 9012.000 292,'-84.000'125.000'447,"33.000"-53.000"-419,-5.000 2.000-21,6.000 4.000-2,5.000-1.000 0,130.000-21.000 4,13.000-56.000-8,9.000-2.000 0,-5.000 6.000 0,-8.000 10.000 2,-66.000-114.000 19,-76.000 12.000-20,2.000 4.000-1,-10.000-13.000-1,8.000 17.000 0,1.000-5.000-4,37.000 30.000-97,2.000 2.000-610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19"/>
    </inkml:context>
    <inkml:brush xml:id="br0">
      <inkml:brushProperty name="width" value="0.07302" units="cm"/>
      <inkml:brushProperty name="height" value="0.07302" units="cm"/>
      <inkml:brushProperty name="color" value="#f2395b"/>
    </inkml:brush>
  </inkml:definitions>
  <inkml:trace contextRef="#ctx0" brushRef="#br0">65400.000 22450.000,'-100.000'0.000,"125.000"25.000</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6"/>
    </inkml:context>
    <inkml:brush xml:id="br0">
      <inkml:brushProperty name="width" value="0.07302" units="cm"/>
      <inkml:brushProperty name="height" value="0.07302" units="cm"/>
      <inkml:brushProperty name="color" value="#00bff3"/>
    </inkml:brush>
  </inkml:definitions>
  <inkml:trace contextRef="#ctx0" brushRef="#br0">81397.000 39978.000,'16.000'0.000,"7.000"-15.000,1.000-1.000,-16.000 39.000,-1.000 1.000,-14.000 39.000,-1.000-1.000,-16.000 1.000,1.000 0.000,7.000-24.000,0.000 0.000,16.000-31.000,0.000-1.000,40.000-22.000,-1.000-1.000,16.000-23.000,0.000 0.000,-24.000 15.000,0.000 1.000,-7.000-8.000,-1.000-1.000,-31.000 9.000,1.000-1.000,-9.000-7.000,0.000 0.000,8.000-1.000,1.000 1.000,-9.000 15.000,0.000 1.000,16.000 7.000,0.000 0.000,-8.000 8.000,1.000 0.000,7.000 23.000,0.000 1.000,0.000 23.000,0.000 0.000,0.000 16.000,0.000-1.000,-16.000 40.000,0.000 0.000,-7.000-16.000,-1.000 0.000,8.000-55.000,1.000 1.000,-9.000-24.000,1.000-1.000,-1.000-7.000,1.000 0.000,15.000-39.000,0.000 0.000,39.000-31.000,1.000-1.000,38.000-31.000,1.000 1.000,23.000 30.000,0.000 1.000,-23.000 46.000,-1.000 1.000,-46.000 15.000,-1.000 0.000,-7.000 16.000,-1.000 0.000,-15.000 7.000,0.000 1.000,16.000-8.000,0.000 0.000,23.000-1.000,0.000 1.000,-7.000 16.000,-1.000-1.000,-8.000 16.000,1.000 1.000,-16.000 7.000,0.000 0.000,-8.000 15.000,0.000 1.000,-24.000-8.000,1.000-1.000,-17.000-7.000,1.000 0.000,8.000-31.000,0.000 0.000,7.000-16.000,0.000 0.000,9.000-16.000</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6"/>
    </inkml:context>
    <inkml:brush xml:id="br0">
      <inkml:brushProperty name="width" value="0.07302" units="cm"/>
      <inkml:brushProperty name="height" value="0.07302" units="cm"/>
      <inkml:brushProperty name="color" value="#00bff3"/>
    </inkml:brush>
  </inkml:definitions>
  <inkml:trace contextRef="#ctx0" brushRef="#br0">82669.000 40550.000,'0.000'16.000,"-24.000"-8.000,1.000-1.000,-1.000 40.000,0.000 0.000,-15.000 24.000,0.000 0.000,7.000-16.000,1.000-1.000,31.000-38.000,0.000 0.000,-8.000-8.000</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06"/>
    </inkml:context>
    <inkml:brush xml:id="br0">
      <inkml:brushProperty name="width" value="0.07302" units="cm"/>
      <inkml:brushProperty name="height" value="0.07302" units="cm"/>
      <inkml:brushProperty name="color" value="#00bff3"/>
    </inkml:brush>
  </inkml:definitions>
  <inkml:trace contextRef="#ctx0" brushRef="#br0">82886.000 40900.000,'0.000'16.000,"-8.000"15.000,0.000 0.000,-23.000 48.000,-1.000-1.000,-31.000 24.000,0.000-1.000,32.000-69.000</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12"/>
    </inkml:context>
    <inkml:brush xml:id="br0">
      <inkml:brushProperty name="width" value="0.07302" units="cm"/>
      <inkml:brushProperty name="height" value="0.07302" units="cm"/>
      <inkml:brushProperty name="color" value="#00bff3"/>
    </inkml:brush>
  </inkml:definitions>
  <inkml:trace contextRef="#ctx0" brushRef="#br0">34988.000 26550.000,'-16.000'0.000,"-8.000"8.000,1.000 0.000,7.000 7.000,1.000 1.000,-1.000 47.000,0.000-1.000,-15.000 25.000,-1.000-1.000,-22.000 31.000,-1.000 1.000,0.000-16.000,0.000-1.000,31.000-38.000,1.000 0.000,15.000-55.000</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12"/>
    </inkml:context>
    <inkml:brush xml:id="br0">
      <inkml:brushProperty name="width" value="0.07302" units="cm"/>
      <inkml:brushProperty name="height" value="0.07302" units="cm"/>
      <inkml:brushProperty name="color" value="#00bff3"/>
    </inkml:brush>
  </inkml:definitions>
  <inkml:trace contextRef="#ctx0" brushRef="#br0">34681.000 26725.000,'0.000'-15.000,"-15.000"-24.000,-1.000-1.000,16.000 33.000,0.000-1.000,0.000 0.000,0.000 0.000,31.000 32.000,1.000-1.000,23.000 63.000,0.000 0.000,23.000 40.000,0.000-1.000,1.000-23.000,-1.000 0.000,-54.000-78.000</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5:13"/>
    </inkml:context>
    <inkml:brush xml:id="br0">
      <inkml:brushProperty name="width" value="0.07302" units="cm"/>
      <inkml:brushProperty name="height" value="0.07302" units="cm"/>
      <inkml:brushProperty name="color" value="#00bff3"/>
    </inkml:brush>
  </inkml:definitions>
  <inkml:trace contextRef="#ctx0" brushRef="#br0">6710.000 26316.000,'-16.000'-16.000,"-15.000"-15.000,-1.000-1.000,17.000 32.000,-1.000 0.000,16.000 8.000,0.000 0.000,0.000 8.000,0.000-1.000,24.000 40.000,-1.000 0.000,16.000 15.000,0.000 1.000,-7.000 23.000,-1.000 0.000,-7.000 0.000,-1.000 0.000,9.000-39.000,-1.000 0.000,32.000-55.000,-1.000 0.000,64.000-141.000,-1.000 0.000,111.000-71.000,-1.000 1.000,86.000-111.000,1.000 1.000,-87.000 141.000,0.000 0.000,-164.000 117.000</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10242.000 8484.000 333,'70.000'-8.000'343,"22.000"-5.000"-301,11.000-2.000-25,15.000-3.000-4,-2.000 2.000 15,-4.000 5.000-23,-18.000 6.000-2,-132.000 81.000-509</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10546.000 8475.000 221,'2.000'61.000'154,"1.000"56.000"-81,-4.000-63.000-47,1.000 2.000-1,0.000 6.000-3,-2.000 26.000 19,2.000 16.000-7,-4.000-12.000-6,0.000-4.000-7,0.000-1.000-6,0.000 8.000-1,5.000-14.000-12,2.000 0.000-38,-18.000-31.000-101</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10962.000 8405.000 423,'9.000'67.000'172,"-3.000"1.000"-148,1.000 14.000-4,-4.000 11.000-1,-1.000 18.000 9,-5.000-18.000-15,1.000 15.000 4,0.000-20.000-9,2.000 11.000 1,-1.000-7.000-4,-1.000-4.000-3,-4.000-4.000-36,-2.000-199.000-235,11.000 18.000 158,0.000 41.000 4</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11035.000 8456.000 336,'-57.000'105.000'206,"21.000"-43.000"-140,-8.000 10.000 9,4.000-7.000-25,-13.000-22.000-300</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17:03:33"/>
    </inkml:context>
    <inkml:brush xml:id="br0">
      <inkml:brushProperty name="width" value="0.07302" units="cm"/>
      <inkml:brushProperty name="height" value="0.07302" units="cm"/>
      <inkml:brushProperty name="color" value="#f2395b"/>
    </inkml:brush>
  </inkml:definitions>
  <inkml:trace contextRef="#ctx0" brushRef="#br0">76181.000 20157.000,'-31.000'-32.000,"31.000"17.000,0.000-1.000,0.000 0.000,0.000 1.000,0.000-17.000,0.000 1.000,23.000 31.000,1.000 0.000,-16.000 8.000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11036.000 8461.000 199,'78.000'55.000'123,"-1.000"19.000"1,-37.000-23.000-9,0.000 4.000-6,9.000 8.000-217,-30.000-15.000-83</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11875.000 8910.000 307,'76.000'-9.000'301,"24.000"-2.000"-264,18.000-1.000-11,8.000 2.000-2,-44.000 2.000 7,8.000 2.000-15,9.000-4.000 1,-5.000 1.000-5,-44.000 20.000-107,0.000 0.000-574</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12321.000 8601.000 364,'-54.000'41.000'244,"1.000"2.000"-217,-5.000 5.000-8,-6.000 5.000-5,-5.000 8.000 7,-6.000-1.000-10,9.000-13.000-2,-1.000-1.000 1,1.000 10.000-3,19.000 10.000 3,134.000-5.000 12,8.000-36.000-15,24.000 4.000-2,-26.000-10.000-5,6.000-2.000-10,-9.000-9.000-31,-8.000 10.000-82,-34.000 10.000-80</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9794.000 8665.000 202,'-53.000'118.000'427,"4.000"-12.000"-397,14.000-27.000 11,0.000-2.000-27,1.000 3.000-4,3.000-1.000-20,-9.000-8.000-247</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9480.000 8785.000 329,'52.000'37.000'112,"11.000"19.000"-53,-2.000 0.000-15,5.000 6.000 3,-16.000-16.000-32,6.000 8.000-10,-6.000-4.000-23,2.000 17.000-142,-29.000-20.000-126</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4916.000 10890.000 315,'112.000'38.000'193,"-36.000"-29.000"-179,12.000-19.000-2,-28.000-11.000 7,0.000-17.000-13,-2.000-4.000 1,9.000 12.000 3,5.000 45.000 1,-14.000 22.000 0,4.000 13.000 1,8.000-4.000 1,-2.000-13.000 1,6.000-8.000-4,16.000-28.000-2,-15.000-21.000-6,-1.000-12.000-11,0.000 32.000-135,-22.000 18.000-112</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6723.000 10928.000 197,'72.000'5.000'169,"-7.000"-3.000"-141,-2.000 1.000 1,-2.000-2.000-9,2.000 6.000-3,6.000 6.000 2,-14.000-13.000-9,11.000-14.000 1,-7.000-12.000-5,0.000-7.000 0,35.000-39.000 4,-30.000 71.000 2,5.000 35.000 6,-6.000 10.000-4,2.000-5.000-1,10.000-21.000-3,2.000-25.000-5,-1.000-8.000-1,-1.000-21.000 1,-3.000-1.000 1,10.000 39.000 5,-15.000 45.000-6,-8.000 0.000-26,-3.000-8.000-103,-8.000 5.000-86</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35"/>
    </inkml:context>
    <inkml:brush xml:id="br0">
      <inkml:brushProperty name="width" value="0.07302" units="cm"/>
      <inkml:brushProperty name="height" value="0.07302" units="cm"/>
      <inkml:brushProperty name="color" value="#00bff3"/>
    </inkml:brush>
  </inkml:definitions>
  <inkml:trace contextRef="#ctx0" brushRef="#br0">60394.000 32144.000,'-16.000'0.000,"-7.000"-16.000,-1.000 0.000,17.000 9.000,-1.000-1.000,0.000-8.000,0.000 1.000,8.000 7.000,0.000 0.000,8.000 8.000,0.000 0.000,7.000 0.000,1.000 0.000,15.000 8.000,1.000 0.000,-9.000 7.000,1.000 1.000,23.000-1.000,0.000 1.000,16.000-16.000,-1.000 0.000,17.000 0.000,-1.000 0.000,16.000-23.000,0.000-1.000,0.000 16.000,1.000 1.000,-1.000-1.000,0.000 0.000,-24.000 16.000,1.000 0.000,-16.000 7.000,0.000 1.000,-8.000-1.000,0.000 1.000,-8.000-16.000,0.000 0.000,0.000-8.000,1.000 0.000,-9.000-7.000,0.000-1.000,-15.000 16.000,0.000 0.000,-16.000-8.000,0.000 1.000,-8.000-1.000,0.000 0.000,0.000 8.000,0.000 0.000,0.000 0.000</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37"/>
    </inkml:context>
    <inkml:brush xml:id="br0">
      <inkml:brushProperty name="width" value="0.07302" units="cm"/>
      <inkml:brushProperty name="height" value="0.07302" units="cm"/>
      <inkml:brushProperty name="color" value="#00bff3"/>
    </inkml:brush>
  </inkml:definitions>
  <inkml:trace contextRef="#ctx0" brushRef="#br0">6407.000 34872.000,'-126.000'-79.000,"111.000"48.000,-1.000 0.000,16.000 15.000,0.000 0.000,39.000 9.000,0.000-1.000,24.000 47.000,0.000 0.000,-8.000 32.000,0.000-1.000,7.000 24.000,1.000 0.000,-16.000 8.000,0.000 0.000,-8.000-16.000,0.000 0.000,1.000-47.000,-1.000 0.000,8.000-23.000,0.000 0.000,23.000-79.000,1.000 0.000,101.000-179.000,1.000-1.000,117.000-94.000,0.000 0.000,39.000 47.000,0.000 1.000,-242.000 226.000</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6"/>
    </inkml:context>
    <inkml:brush xml:id="br0">
      <inkml:brushProperty name="width" value="0.07302" units="cm"/>
      <inkml:brushProperty name="height" value="0.07302" units="cm"/>
      <inkml:brushProperty name="color" value="#00bff3"/>
    </inkml:brush>
  </inkml:definitions>
  <inkml:trace contextRef="#ctx0" brushRef="#br0">18401.000 48213.000,'0.000'-47.000,"0.000"39.000,0.000 0.000,-8.000 32.000,0.000-1.000,-15.000 24.000,-1.000 0.000,8.000 0.000,1.000 0.000,-17.000 16.000,1.000 0.000,0.000-16.000,-1.000 0.000,17.000-16.000,-1.000 0.000,16.000-15.000,0.000 0.000,8.000-16.000,0.000 0.000,54.000-16.000,1.000 0.000,8.000-15.000,-1.000 0.000,-7.000 7.000,0.000 1.000,-24.000 15.000,0.000 0.000,-16.000 8.000,1.000 0.000,-16.000 0.000,0.000 0.000,-8.000-8.000,0.000 0.000,0.000-7.000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12422.000 6495.000 209,'61.000'44.000'248,"-10.000"-13.000"-217,-4.000-5.000-15,14.000 4.000 2,7.000-5.000 3,4.000-8.000-1,1.000-7.000-6,-1.000-2.000 0,13.000 1.000 5,-17.000-5.000-6,20.000-4.000 2,-10.000 7.000-2,8.000 1.000-4,0.000-11.000-2,-1.000-2.000-1,-11.000-3.000 0,14.000-7.000 0,12.000 2.000 2,-8.000-3.000-1,-12.000 5.000-2,11.000 0.000-1,-8.000 3.000 1,6.000-1.000-2,7.000-3.000 3,-11.000-11.000 0,12.000-9.000 0,-18.000 4.000-2,8.000-11.000 1,-5.000-6.000 0,-9.000-6.000-2,-6.000-9.000 1,-10.000-12.000 2,-6.000-14.000 0,-23.000 3.000 0,-27.000-4.000-1,-21.000-14.000 2,-24.000 5.000 0,-10.000 17.000-3,-36.000 4.000 0,-3.000 26.000-2,-20.000 7.000-1,25.000 10.000 0,-29.000-5.000-1,-9.000 17.000 0,25.000 8.000 1,-21.000-3.000-1,26.000 7.000 0,-11.000 2.000 0,-4.000-1.000 0,6.000 2.000 0,-27.000-2.000 0,28.000 2.000 1,-9.000 3.000-2,-4.000 17.000 1,10.000 5.000 0,-18.000 12.000-1,25.000 4.000 1,19.000 1.000 0,-15.000 11.000 0,-8.000 5.000 0,12.000 4.000 0,10.000-2.000 0,-1.000 7.000-1,3.000 8.000 1,6.000 6.000 0,24.000 9.000 0,18.000 15.000 0,25.000 0.000 0,23.000 4.000-1,21.000-17.000 0,14.000-8.000-2,10.000-11.000-7,17.000-19.000-233,-38.000 3.000-151</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7"/>
    </inkml:context>
    <inkml:brush xml:id="br0">
      <inkml:brushProperty name="width" value="0.07302" units="cm"/>
      <inkml:brushProperty name="height" value="0.07302" units="cm"/>
      <inkml:brushProperty name="color" value="#00bff3"/>
    </inkml:brush>
  </inkml:definitions>
  <inkml:trace contextRef="#ctx0" brushRef="#br0">19242.000 48350.000,'-16.000'0.000,"0.000"0.000,0.000 0.000,9.000 0.000,-1.000 0.000,8.000 39.000,0.000 0.000,0.000 32.000,0.000-1.000,-8.000 24.000,0.000 0.000,-16.000-7.000,1.000-1.000,15.000-31.000,0.000-1.000,8.000-38.000,0.000 0.000,8.000-16.000</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7"/>
    </inkml:context>
    <inkml:brush xml:id="br0">
      <inkml:brushProperty name="width" value="0.07302" units="cm"/>
      <inkml:brushProperty name="height" value="0.07302" units="cm"/>
      <inkml:brushProperty name="color" value="#00bff3"/>
    </inkml:brush>
  </inkml:definitions>
  <inkml:trace contextRef="#ctx0" brushRef="#br0">20433.000 47331.000,'0.000'-15.000,"0.000"7.000,0.000 0.000,-8.000 16.000,0.000 0.000,-8.000 23.000,1.000 0.000,-9.000 24.000,0.000 0.000,9.000 16.000,-1.000-1.000,-8.000 24.000,1.000 0.000,-8.000 24.000,-1.000-1.000,16.000-31.000,1.000 1.000,15.000-64.000,0.000 1.000,31.000-24.000,1.000 0.000,7.000-47.000,0.000 0.000,8.000-8.000,0.000 0.000,-39.000 8.000,0.000 0.000,-16.000 31.000,0.000 1.000,-23.000 15.000,-1.000 0.000,-15.000 39.000,0.000 0.000,8.000 16.000,0.000 0.000,23.000-40.000</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8"/>
    </inkml:context>
    <inkml:brush xml:id="br0">
      <inkml:brushProperty name="width" value="0.07302" units="cm"/>
      <inkml:brushProperty name="height" value="0.07302" units="cm"/>
      <inkml:brushProperty name="color" value="#00bff3"/>
    </inkml:brush>
  </inkml:definitions>
  <inkml:trace contextRef="#ctx0" brushRef="#br0">16691.000 50886.000,'-63.000'0.000,"24.000"-8.000,0.000 0.000,39.000 0.000,0.000 0.000,39.000 8.000,0.000 0.000,24.000-15.000,0.000-1.000,47.000-15.000,-1.000-1.000,9.000-7.000,0.000 0.000,-1.000 8.000,1.000-1.000,7.000-7.000,1.000 0.000,-24.000 16.000,0.000-1.000,-8.000 8.000,0.000 1.000,-24.000 7.000,1.000 0.000,-16.000 0.000,0.000 0.000,-16.000-7.000,0.000-1.000,-31.000 16.000,0.000 0.000,0.000 0.000</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9"/>
    </inkml:context>
    <inkml:brush xml:id="br0">
      <inkml:brushProperty name="width" value="0.07302" units="cm"/>
      <inkml:brushProperty name="height" value="0.07302" units="cm"/>
      <inkml:brushProperty name="color" value="#00bff3"/>
    </inkml:brush>
  </inkml:definitions>
  <inkml:trace contextRef="#ctx0" brushRef="#br0">18879.000 51300.000,'-15.000'0.000,"7.000"0.000,0.000 0.000,-15.000 39.000,-1.000 0.000,-7.000 47.000,-1.000 1.000,-7.000-9.000,0.000 0.000,7.000-31.000,1.000 0.000,8.000-23.000,-1.000-1.000,24.000-15.000,0.000 0.000,8.000-8.000,0.000 0.000,31.000-8.000,0.000 0.000,16.000-15.000,0.000-1.000,16.000-15.000,-1.000 0.000,-7.000 7.000,0.000 1.000,-8.000 8.000,-1.000-1.000,-38.000 16.000,0.000 1.000,-8.000 7.000</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9"/>
    </inkml:context>
    <inkml:brush xml:id="br0">
      <inkml:brushProperty name="width" value="0.07302" units="cm"/>
      <inkml:brushProperty name="height" value="0.07302" units="cm"/>
      <inkml:brushProperty name="color" value="#00bff3"/>
    </inkml:brush>
  </inkml:definitions>
  <inkml:trace contextRef="#ctx0" brushRef="#br0">19607.000 51450.000,'-16.000'0.000,"0.000"8.000,1.000 0.000,-1.000 23.000,0.000 0.000,1.000 32.000,-1.000 0.000,0.000 23.000,1.000 0.000,7.000 8.000,0.000 0.000,8.000-8.000,0.000 0.000,8.000-15.000,0.000-1.000,-8.000-62.000,0.000 0.000,8.000 0.000</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9"/>
    </inkml:context>
    <inkml:brush xml:id="br0">
      <inkml:brushProperty name="width" value="0.07302" units="cm"/>
      <inkml:brushProperty name="height" value="0.07302" units="cm"/>
      <inkml:brushProperty name="color" value="#00bff3"/>
    </inkml:brush>
  </inkml:definitions>
  <inkml:trace contextRef="#ctx0" brushRef="#br0">20951.000 50813.000,'0.000'-16.000,"-8.000"-7.000,1.000-1.000,-1.000 40.000,0.000-1.000,-24.000 48.000,1.000 0.000,-8.000 39.000,0.000-1.000,7.000 1.000,1.000 0.000,23.000-31.000,0.000-1.000,8.000-38.000,0.000-1.000,31.000-23.000,1.000 0.000,15.000-40.000,0.000 1.000,-8.000-32.000,1.000 1.000,-17.000 7.000,1.000 0.000,-32.000 31.000,0.000 1.000,-31.000 23.000,-1.000 0.000,-7.000 23.000,0.000 1.000,32.000-8.000</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49"/>
    </inkml:context>
    <inkml:brush xml:id="br0">
      <inkml:brushProperty name="width" value="0.07302" units="cm"/>
      <inkml:brushProperty name="height" value="0.07302" units="cm"/>
      <inkml:brushProperty name="color" value="#00bff3"/>
    </inkml:brush>
  </inkml:definitions>
  <inkml:trace contextRef="#ctx0" brushRef="#br0">23127.000 49181.000,'0.000'-15.000,"0.000"7.000,0.000 0.000,-8.000 24.000,0.000-1.000,-16.000 48.000,1.000 0.000,-32.000 31.000,0.000 0.000,8.000-16.000,0.000 0.000,0.000-7.000,0.000-1.000,39.000-46.000,0.000-1.000,8.000-15.000,0.000 0.000,0.000-16.000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0"/>
    </inkml:context>
    <inkml:brush xml:id="br0">
      <inkml:brushProperty name="width" value="0.07302" units="cm"/>
      <inkml:brushProperty name="height" value="0.07302" units="cm"/>
      <inkml:brushProperty name="color" value="#00bff3"/>
    </inkml:brush>
  </inkml:definitions>
  <inkml:trace contextRef="#ctx0" brushRef="#br0">22481.000 50197.000,'-31.000'-16.000,"31.000"1.000,0.000-1.000,8.000 16.000,0.000 0.000,15.000 16.000,1.000-1.000,23.000 32.000,0.000 0.000,0.000 8.000,0.000 0.000,0.000-8.000,0.000 0.000,-32.000-32.000,1.000 1.000,0.000 0.000</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0"/>
    </inkml:context>
    <inkml:brush xml:id="br0">
      <inkml:brushProperty name="width" value="0.07302" units="cm"/>
      <inkml:brushProperty name="height" value="0.07302" units="cm"/>
      <inkml:brushProperty name="color" value="#00bff3"/>
    </inkml:brush>
  </inkml:definitions>
  <inkml:trace contextRef="#ctx0" brushRef="#br0">24950.000 48500.000,'0.000'78.000,"0.000"-15.000,0.000 0.000,0.000 46.000,0.000 1.000,0.000 39.000,0.000 0.000,0.000 31.000,0.000 0.000,0.000-109.000</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4"/>
    </inkml:context>
    <inkml:brush xml:id="br0">
      <inkml:brushProperty name="width" value="0.07302" units="cm"/>
      <inkml:brushProperty name="height" value="0.07302" units="cm"/>
      <inkml:brushProperty name="color" value="#00bff3"/>
    </inkml:brush>
  </inkml:definitions>
  <inkml:trace contextRef="#ctx0" brushRef="#br0">65264.000 47697.000,'0.000'-16.000,"-8.000"1.000,0.000-1.000,0.000 39.000,0.000 1.000,-23.000 23.000,-1.000 0.000,-7.000 8.000,0.000-1.000,0.000-7.000,0.000 0.000,7.000-15.000,1.000-1.000,31.000-23.000,0.000 0.000,16.000-8.000,-1.000 0.000,48.000-24.000,0.000 1.000,7.000 15.000,1.000 0.000,-8.000 8.000,-1.000 0.000,-30.000 8.000,-1.000 0.000,-23.000-8.000,0.000 0.000,-16.000-8.000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7164.000 11350.000 169,'69.000'20.000'189,"18.000"17.000"-146,-29.000-13.000-24,-8.000-4.000-7,9.000 0.000 4,-10.000-7.000-5,18.000-1.000 3,-8.000-6.000-4,6.000-1.000 2,3.000 3.000 0,6.000-3.000 0,-10.000-3.000-2,14.000-2.000 1,-9.000 0.000-2,-3.000-4.000 0,2.000-2.000 0,11.000 0.000-1,14.000 0.000 1,-22.000 2.000-1,-1.000 0.000 1,8.000 3.000-1,0.000 1.000-2,11.000 4.000 0,-17.000 0.000-2,16.000-3.000 1,0.000 1.000-1,-6.000-4.000 0,15.000 2.000-2,-18.000 3.000 1,-2.000 1.000 0,5.000-5.000 0,11.000-6.000-1,-8.000 3.000 2,-3.000 5.000-1,-9.000-7.000 0,2.000-6.000 0,0.000-3.000 1,21.000-12.000-1,-8.000 1.000 0,-5.000 3.000-1,-3.000 2.000 0,2.000 1.000 0,6.000-7.000 0,13.000-5.000 0,-1.000-4.000 1,-30.000 4.000-2,2.000-6.000 0,2.000-6.000-2,-7.000-2.000 3,-6.000-13.000-1,-9.000-1.000-1,0.000-10.000 0,-23.000-14.000-2,-42.000 4.000 2,-22.000 0.000 2,-7.000 15.000 2,-13.000-10.000 4,-13.000 4.000 3,-2.000 15.000 1,-15.000-8.000 6,13.000 19.000-5,-24.000-2.000-5,16.000 11.000-3,-15.000-4.000-2,3.000 9.000-2,7.000 7.000 0,-21.000 6.000 0,19.000 7.000-1,-9.000 7.000 1,-4.000-1.000-1,-4.000 1.000 0,-19.000-3.000 0,25.000 2.000 0,-8.000 2.000 0,5.000 2.000 0,7.000 1.000 0,-10.000 9.000 0,-14.000 3.000 0,28.000-7.000 0,-10.000 6.000 0,-9.000 0.000 0,-6.000-1.000 0,19.000 4.000 0,2.000 0.000 0,-19.000-3.000 0,18.000-3.000 0,-6.000 7.000 0,7.000 2.000-1,-3.000 7.000 1,6.000 0.000 0,-10.000 4.000 0,10.000 12.000-1,-12.000 14.000 1,27.000-9.000 0,-9.000 4.000 0,6.000-10.000 0,2.000 9.000 0,14.000 20.000 0,24.000 22.000 1,18.000-2.000-1,8.000 4.000 0,15.000-3.000 0,25.000 13.000 0,2.000-17.000 1,22.000-1.000-1,6.000-8.000-1,9.000-16.000-4,9.000-6.000-115,-41.000-5.000-101</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4"/>
    </inkml:context>
    <inkml:brush xml:id="br0">
      <inkml:brushProperty name="width" value="0.07302" units="cm"/>
      <inkml:brushProperty name="height" value="0.07302" units="cm"/>
      <inkml:brushProperty name="color" value="#00bff3"/>
    </inkml:brush>
  </inkml:definitions>
  <inkml:trace contextRef="#ctx0" brushRef="#br0">65910.000 47931.000,'0.000'-15.000,"-16.000"7.000,0.000 0.000,9.000 24.000,-1.000-1.000,-8.000 40.000,0.000 0.000,9.000 23.000,-1.000 1.000,0.000 22.000,0.000 1.000,8.000-8.000,0.000 0.000,0.000-78.000</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4"/>
    </inkml:context>
    <inkml:brush xml:id="br0">
      <inkml:brushProperty name="width" value="0.07302" units="cm"/>
      <inkml:brushProperty name="height" value="0.07302" units="cm"/>
      <inkml:brushProperty name="color" value="#00bff3"/>
    </inkml:brush>
  </inkml:definitions>
  <inkml:trace contextRef="#ctx0" brushRef="#br0">67366.000 46613.000,'0.000'-32.000,"0.000"17.000,0.000-1.000,-8.000 24.000,0.000 0.000,0.000 39.000,0.000 0.000,-15.000 23.000,-1.000 1.000,1.000 7.000,-1.000 0.000,-7.000 16.000,-1.000 0.000,9.000 8.000,-1.000 0.000,16.000-32.000,0.000 1.000,32.000-48.000,-1.000 1.000,17.000-40.000,-1.000 0.000,8.000-38.000,0.000-1.000,-31.000 8.000,0.000 0.000,-24.000 23.000,0.000 1.000,-31.000 7.000,-1.000 0.000,-15.000 40.000,0.000-1.000,24.000 9.000,0.000-1.000,7.000-15.000</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4"/>
    </inkml:context>
    <inkml:brush xml:id="br0">
      <inkml:brushProperty name="width" value="0.07302" units="cm"/>
      <inkml:brushProperty name="height" value="0.07302" units="cm"/>
      <inkml:brushProperty name="color" value="#00bff3"/>
    </inkml:brush>
  </inkml:definitions>
  <inkml:trace contextRef="#ctx0" brushRef="#br0">64013.000 50659.000,'-32.000'0.000,"17.000"0.000,-1.000 0.000,32.000-8.000,-1.000 0.000,32.000 0.000,0.000 0.000,24.000 8.000,0.000 0.000,23.000-15.000,0.000-1.000,39.000 0.000,0.000 0.000,8.000 8.000,0.000 1.000,-23.000 7.000,0.000 0.000,-24.000 0.000,0.000 0.000,-32.000-8.000,1.000 0.000,-55.000 8.000,0.000 0.000,0.000-8.000</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5"/>
    </inkml:context>
    <inkml:brush xml:id="br0">
      <inkml:brushProperty name="width" value="0.07302" units="cm"/>
      <inkml:brushProperty name="height" value="0.07302" units="cm"/>
      <inkml:brushProperty name="color" value="#00bff3"/>
    </inkml:brush>
  </inkml:definitions>
  <inkml:trace contextRef="#ctx0" brushRef="#br0">65614.000 51504.000,'0.000'-16.000,"0.000"8.000,0.000 0.000,-8.000-15.000,0.000-1.000,8.000 9.000,0.000-1.000,0.000-7.000,0.000-1.000,-8.000 1.000,0.000-1.000,-15.000 24.000,-1.000 0.000,-15.000 16.000,0.000-1.000,0.000 40.000,-1.000 0.000,9.000 0.000,0.000 0.000,23.000-16.000,0.000 0.000,16.000-23.000,0.000-1.000,31.000-30.000,0.000-1.000,16.000-31.000,0.000 0.000,-24.000 24.000,1.000-1.000,-25.000 24.000,1.000 0.000,-16.000 24.000,1.000-1.000,-17.000 24.000,1.000 0.000,15.000 8.000,0.000 0.000,0.000 23.000,0.000 0.000,0.000 32.000,1.000 0.000,-1.000 15.000,0.000 0.000,0.000 1.000,0.000-1.000,0.000-78.000,0.000 0.000,8.000-31.000</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5"/>
    </inkml:context>
    <inkml:brush xml:id="br0">
      <inkml:brushProperty name="width" value="0.07302" units="cm"/>
      <inkml:brushProperty name="height" value="0.07302" units="cm"/>
      <inkml:brushProperty name="color" value="#00bff3"/>
    </inkml:brush>
  </inkml:definitions>
  <inkml:trace contextRef="#ctx0" brushRef="#br0">67050.000 51678.000,'0.000'-15.000,"8.000"7.000,0.000 0.000,31.000-8.000,0.000 1.000,-31.000 7.000,0.000 0.000,31.000 32.000,0.000-1.000,-31.000 32.000,0.000 0.000,-31.000 23.000,-1.000 0.000,-7.000-31.000,-1.000 0.000,9.000-23.000,-1.000-1.000,16.000-15.000,0.000 0.000,40.000 0.000,-1.000 0.000,32.000-16.000,0.000 0.000,7.000-31.000,1.000 0.000,-16.000 7.000,0.000 1.000,-39.000 15.000</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6"/>
    </inkml:context>
    <inkml:brush xml:id="br0">
      <inkml:brushProperty name="width" value="0.07302" units="cm"/>
      <inkml:brushProperty name="height" value="0.07302" units="cm"/>
      <inkml:brushProperty name="color" value="#00bff3"/>
    </inkml:brush>
  </inkml:definitions>
  <inkml:trace contextRef="#ctx0" brushRef="#br0">69725.000 49866.000,'0.000'-16.000,"-24.000"16.000,1.000 0.000,15.000 16.000,0.000-1.000,8.000 17.000,0.000-1.000,-8.000 16.000,0.000 0.000,-31.000 8.000,0.000 0.000,-16.000 23.000,0.000 1.000,8.000-17.000,0.000 1.000,32.000-55.000,-1.000 0.000,8.000 0.000</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6"/>
    </inkml:context>
    <inkml:brush xml:id="br0">
      <inkml:brushProperty name="width" value="0.07302" units="cm"/>
      <inkml:brushProperty name="height" value="0.07302" units="cm"/>
      <inkml:brushProperty name="color" value="#00bff3"/>
    </inkml:brush>
  </inkml:definitions>
  <inkml:trace contextRef="#ctx0" brushRef="#br0">69481.000 50381.000,'0.000'-15.000,"-7.000"7.000,-1.000 0.000,0.000 8.000,0.000 0.000,24.000 24.000,-1.000-1.000,33.000 16.000,-1.000 0.000,0.000 9.000,0.000-1.000,-16.000-8.000,1.000 0.000,-9.000-8.000,1.000 1.000,-16.000-32.000</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2:56"/>
    </inkml:context>
    <inkml:brush xml:id="br0">
      <inkml:brushProperty name="width" value="0.07302" units="cm"/>
      <inkml:brushProperty name="height" value="0.07302" units="cm"/>
      <inkml:brushProperty name="color" value="#00bff3"/>
    </inkml:brush>
  </inkml:definitions>
  <inkml:trace contextRef="#ctx0" brushRef="#br0">71313.000 49431.000,'15.000'-15.000,"17.000"7.000,-1.000 0.000,-15.000 8.000,-1.000 0.000,32.000 31.000,1.000 1.000,-33.000 15.000,1.000 0.000,-8.000 0.000,0.000 0.000,-32.000 0.000,1.000-1.000,-25.000 1.000,1.000 0.000,-7.000 0.000,-1.000 0.000,31.000-15.000,1.000-1.000,15.000-23.000,0.000 0.000,47.000-8.000,0.000 0.000,40.000-24.000,-1.000 1.000,-7.000 15.000,-1.000 0.000,-15.000 8.000,0.000 0.000,-39.000 8.000</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6"/>
    </inkml:context>
    <inkml:brush xml:id="br0">
      <inkml:brushProperty name="width" value="0.07302" units="cm"/>
      <inkml:brushProperty name="height" value="0.07302" units="cm"/>
      <inkml:brushProperty name="color" value="#00bff3"/>
    </inkml:brush>
  </inkml:definitions>
  <inkml:trace contextRef="#ctx0" brushRef="#br0">38916.000 28070.000,'0.000'-16.000,"0.000"8.000,0.000 0.000,-8.000 0.000,0.000 1.000,24.000-1.000,-1.000 0.000,25.000 8.000,-1.000 0.000,24.000-24.000,-1.000 1.000,1.000-16.000,0.000-1.000,-24.000 25.000,0.000-1.000,-23.000 24.000,0.000 0.000,-24.000 31.000,0.000 0.000,0.000-23.000</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6"/>
    </inkml:context>
    <inkml:brush xml:id="br0">
      <inkml:brushProperty name="width" value="0.07302" units="cm"/>
      <inkml:brushProperty name="height" value="0.07302" units="cm"/>
      <inkml:brushProperty name="color" value="#00bff3"/>
    </inkml:brush>
  </inkml:definitions>
  <inkml:trace contextRef="#ctx0" brushRef="#br0">39898.000 28350.000,'-16.000'0.000,"8.000"0.000,0.000 0.000,8.000 8.000,0.000 0.000,0.000 23.000,0.000 0.000,-8.000 24.000,0.000 0.000,8.000-8.000,0.000 0.000,0.000-15.000,0.000-1.000,16.000-23.000,0.000 0.000,-8.000-16.000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17400.000 14648.000 533</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6"/>
    </inkml:context>
    <inkml:brush xml:id="br0">
      <inkml:brushProperty name="width" value="0.07302" units="cm"/>
      <inkml:brushProperty name="height" value="0.07302" units="cm"/>
      <inkml:brushProperty name="color" value="#00bff3"/>
    </inkml:brush>
  </inkml:definitions>
  <inkml:trace contextRef="#ctx0" brushRef="#br0">41000.000 27531.000,'16.000'-15.000,"-16.000"7.000,0.000 0.000,15.000 39.000,1.000 1.000,-16.000 38.000,0.000 1.000,8.000 23.000,0.000 0.000,-8.000 0.000,0.000 0.000,-8.000-16.000,0.000 1.000,8.000-24.000,0.000-1.000,-8.000-38.000,0.000 0.000,1.000-8.000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7"/>
    </inkml:context>
    <inkml:brush xml:id="br0">
      <inkml:brushProperty name="width" value="0.07302" units="cm"/>
      <inkml:brushProperty name="height" value="0.07302" units="cm"/>
      <inkml:brushProperty name="color" value="#00bff3"/>
    </inkml:brush>
  </inkml:definitions>
  <inkml:trace contextRef="#ctx0" brushRef="#br0">40729.000 27578.000,'0.000'-15.000,"0.000"7.000,0.000 0.000,0.000-15.000,0.000-1.000,0.000 87.000,0.000-1.000,-24.000 32.000,0.000 0.000,9.000-39.000,-1.000 0.000,16.000-39.000</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7"/>
    </inkml:context>
    <inkml:brush xml:id="br0">
      <inkml:brushProperty name="width" value="0.07302" units="cm"/>
      <inkml:brushProperty name="height" value="0.07302" units="cm"/>
      <inkml:brushProperty name="color" value="#00bff3"/>
    </inkml:brush>
  </inkml:definitions>
  <inkml:trace contextRef="#ctx0" brushRef="#br0">41100.000 27700.000,'63.000'0.000,"-40.000"31.000,1.000 1.000,-1.000 7.000,1.000 0.000,23.000 16.000,0.000 0.000,-39.000-47.000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7"/>
    </inkml:context>
    <inkml:brush xml:id="br0">
      <inkml:brushProperty name="width" value="0.07302" units="cm"/>
      <inkml:brushProperty name="height" value="0.07302" units="cm"/>
      <inkml:brushProperty name="color" value="#00bff3"/>
    </inkml:brush>
  </inkml:definitions>
  <inkml:trace contextRef="#ctx0" brushRef="#br0">42763.000 27531.000,'0.000'-31.000,"0.000"39.000,0.000 0.000,-15.000 31.000,-1.000 0.000,-23.000 32.000,0.000-1.000,-16.000-23.000,0.000 0.000,16.000-16.000,0.000 1.000,31.000-32.000,0.000 0.000,55.000 0.000,0.000 0.000,8.000 0.000,0.000 0.000,0.000 15.000,-1.000 1.000,-22.000 8.000,-1.000-1.000,-23.000-15.000,0.000 0.000,0.000 0.000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27"/>
    </inkml:context>
    <inkml:brush xml:id="br0">
      <inkml:brushProperty name="width" value="0.07302" units="cm"/>
      <inkml:brushProperty name="height" value="0.07302" units="cm"/>
      <inkml:brushProperty name="color" value="#00bff3"/>
    </inkml:brush>
  </inkml:definitions>
  <inkml:trace contextRef="#ctx0" brushRef="#br0">43366.000 28262.000,'-16.000'-16.000,"40.000"8.000,-1.000 0.000,40.000 8.000,0.000 0.000,39.000-8.000,0.000 0.000,7.000-7.000,1.000-1.000,-86.000 8.000</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1"/>
    </inkml:context>
    <inkml:brush xml:id="br0">
      <inkml:brushProperty name="width" value="0.07302" units="cm"/>
      <inkml:brushProperty name="height" value="0.07302" units="cm"/>
      <inkml:brushProperty name="color" value="#00bff3"/>
    </inkml:brush>
  </inkml:definitions>
  <inkml:trace contextRef="#ctx0" brushRef="#br0">61300.000 36650.000,'79.000'0.000,"-48.000"0.000,1.000 0.000,-9.000 24.000,1.000-1.000,-32.000 8.000,0.000 1.000,0.000-24.000</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1"/>
    </inkml:context>
    <inkml:brush xml:id="br0">
      <inkml:brushProperty name="width" value="0.07302" units="cm"/>
      <inkml:brushProperty name="height" value="0.07302" units="cm"/>
      <inkml:brushProperty name="color" value="#00bff3"/>
    </inkml:brush>
  </inkml:definitions>
  <inkml:trace contextRef="#ctx0" brushRef="#br0">61197.000 37400.000,'0.000'16.000,"-8.000"-16.000,0.000 0.000,24.000 0.000,0.000 0.000,-1.000 15.000,1.000 1.000,-8.000 39.000,0.000 0.000,-8.000 23.000,0.000 0.000,-16.000 0.000,0.000 1.000,-7.000-24.000,-1.000-1.000,17.000-38.000,-1.000 0.000,0.000-16.000,0.000 0.000,16.000-32.000,0.000 1.000,31.000-32.000,0.000 1.000,-7.000-9.000,-1.000 1.000,8.000-16.000,0.000 0.000,-23.000 62.000,0.000 1.000,-8.000-1.000</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1"/>
    </inkml:context>
    <inkml:brush xml:id="br0">
      <inkml:brushProperty name="width" value="0.07302" units="cm"/>
      <inkml:brushProperty name="height" value="0.07302" units="cm"/>
      <inkml:brushProperty name="color" value="#00bff3"/>
    </inkml:brush>
  </inkml:definitions>
  <inkml:trace contextRef="#ctx0" brushRef="#br0">62648.000 36213.000,'16.000'-16.000,"-8.000"-7.000,0.000-1.000,-8.000 40.000,0.000-1.000,0.000 32.000,0.000 0.000,0.000 8.000,0.000 0.000,-8.000 8.000,0.000-1.000,0.000-15.000,0.000 0.000,1.000-31.000,-1.000 0.000,0.000-24.000</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2"/>
    </inkml:context>
    <inkml:brush xml:id="br0">
      <inkml:brushProperty name="width" value="0.07302" units="cm"/>
      <inkml:brushProperty name="height" value="0.07302" units="cm"/>
      <inkml:brushProperty name="color" value="#00bff3"/>
    </inkml:brush>
  </inkml:definitions>
  <inkml:trace contextRef="#ctx0" brushRef="#br0">62601.000 36063.000,'15.000'-16.000,"1.000"-7.000,0.000-1.000,-16.000 71.000,0.000 0.000,0.000 0.000,0.000 0.000,-16.000 0.000,0.000 0.000,-7.000-16.000,-1.000 1.000,1.000-17.000,-1.000 1.000,32.000-39.000,0.000-1.000,16.000 1.000,-1.000-1.000,-7.000 24.000,-1.000 0.000,-7.000 8.000,0.000 0.000,-31.000 31.000,-1.000 0.000,-7.000-8.000,-1.000 1.000,1.000-9.000,0.000 1.000,15.000-8.000,0.000-1.000,1.000-7.000,-1.000 0.000,8.000 0.000,0.000 0.000,8.000 7.000,0.000 1.000,0.000 7.000,0.000 1.000,0.000 15.000,0.000 0.000,-7.000 24.000,-1.000 0.000,0.000-16.000,0.000 0.000,8.000-24.000,0.000 1.000,0.000-32.000,0.000 0.000,24.000-70.000,-1.000-1.000,-15.000 56.000</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2"/>
    </inkml:context>
    <inkml:brush xml:id="br0">
      <inkml:brushProperty name="width" value="0.07302" units="cm"/>
      <inkml:brushProperty name="height" value="0.07302" units="cm"/>
      <inkml:brushProperty name="color" value="#00bff3"/>
    </inkml:brush>
  </inkml:definitions>
  <inkml:trace contextRef="#ctx0" brushRef="#br0">62360.000 37822.000,'15.000'-31.000,"17.000"-8.000,-1.000 0.000,0.000 15.000,1.000 1.000,7.000 15.000,0.000 0.000,-8.000 8.000,1.000 0.000,-24.000 16.000,-1.000-1.000,-14.000 32.000,-1.000 0.000,-31.000 8.000,-1.000 0.000,-7.000-24.000,0.000 1.000,24.000-32.000,-1.000 0.000,24.000-16.000,0.000 0.000,24.000-23.000,-1.000 0.000,9.000 23.000,-1.000 1.000,8.000 15.000,0.000 0.000,-31.000 8.000,0.000-1.000,-16.000 25.000,0.000-1.000,-23.000 8.000,0.000 0.000,-1.000-7.000,1.000-1.000,-8.000-7.000,0.000-1.000,0.000-7.000,-1.000-1.000,9.000 1.000,0.000 0.000,23.000-16.000,0.000 0.000,16.000 0.000,0.000 0.000,39.000-8.000,0.000 0.000,39.000-8.000,0.000 1.000,0.000 15.000,0.000 0.000,-7.000 0.000,-1.000 0.000,-54.000 0.000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19076.000 14471.000 533</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3"/>
    </inkml:context>
    <inkml:brush xml:id="br0">
      <inkml:brushProperty name="width" value="0.07302" units="cm"/>
      <inkml:brushProperty name="height" value="0.07302" units="cm"/>
      <inkml:brushProperty name="color" value="#00bff3"/>
    </inkml:brush>
  </inkml:definitions>
  <inkml:trace contextRef="#ctx0" brushRef="#br0">64338.000 34960.000,'0.000'-47.000,"16.000"23.000,-1.000 1.000,9.000 15.000,-1.000 0.000,9.000 39.000,-1.000 1.000,-23.000 22.000,0.000 1.000,-32.000 8.000,1.000 0.000,-16.000-9.000,-1.000 1.000,-7.000-31.000,0.000-1.000,16.000-7.000,0.000 0.000,23.000-9.000,0.000 1.000,32.000-8.000,-1.000 0.000,32.000-23.000,0.000-1.000,7.000 1.000,1.000-1.000,-39.000 16.000,-1.000 1.000,-15.000 14.000,0.000 1.000,-40.000 16.000,1.000-1.000,0.000 9.000,-1.000-1.000,1.000-8.000,0.000 1.000,15.000 7.000,0.000 1.000,9.000 15.000,-1.000 0.000,0.000 23.000,0.000 1.000,-8.000 46.000,1.000 1.000,-1.000-24.000,0.000 0.000,9.000-40.000,-1.000 1.000,-16.000-23.000,1.000-1.000,7.000-23.000</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3"/>
    </inkml:context>
    <inkml:brush xml:id="br0">
      <inkml:brushProperty name="width" value="0.07302" units="cm"/>
      <inkml:brushProperty name="height" value="0.07302" units="cm"/>
      <inkml:brushProperty name="color" value="#00bff3"/>
    </inkml:brush>
  </inkml:definitions>
  <inkml:trace contextRef="#ctx0" brushRef="#br0">63700.000 37482.000,'31.000'-16.000,"-7.000"-15.000,-1.000-1.000,119.000-46.000,-1.000 0.000,-86.000 62.000,-1.000 1.000,9.000 7.000,0.000 0.000,-40.000 8.000,1.000 0.000,-16.000 0.000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3"/>
    </inkml:context>
    <inkml:brush xml:id="br0">
      <inkml:brushProperty name="width" value="0.07302" units="cm"/>
      <inkml:brushProperty name="height" value="0.07302" units="cm"/>
      <inkml:brushProperty name="color" value="#00bff3"/>
    </inkml:brush>
  </inkml:definitions>
  <inkml:trace contextRef="#ctx0" brushRef="#br0">65029.000 36950.000,'-16.000'0.000,"8.000"0.000,0.000 0.000,8.000 31.000,0.000 1.000,-8.000 15.000,0.000 0.000,1.000 8.000,-1.000-1.000,0.000-14.000,0.000-1.000,16.000-39.000,0.000 0.000,0.000-16.000</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4"/>
    </inkml:context>
    <inkml:brush xml:id="br0">
      <inkml:brushProperty name="width" value="0.07302" units="cm"/>
      <inkml:brushProperty name="height" value="0.07302" units="cm"/>
      <inkml:brushProperty name="color" value="#00bff3"/>
    </inkml:brush>
  </inkml:definitions>
  <inkml:trace contextRef="#ctx0" brushRef="#br0">64961.000 36581.000,'16.000'-15.000,"-16.000"7.000,0.000 0.000,0.000 16.000,0.000 0.000,-24.000 46.000,0.000 1.000,-7.000 8.000,0.000 0.000,7.000-16.000,1.000 0.000,15.000-32.000,0.000 1.000,0.000-8.000,0.000 0.000,40.000-24.000,-1.000 0.000,-7.000 1.000,-1.000-1.000,-15.000 16.000,0.000 0.000,-24.000 31.000,0.000 1.000,-15.000 15.000,0.000 0.000,7.000-8.000,1.000 0.000,-1.000-16.000,1.000 1.000,23.000-8.000,0.000-1.000,7.000-15.000,1.000 0.000,31.000-15.000,1.000-1.000,15.000-39.000,-1.000 0.000,-6.000 16.000,-1.000 0.000,-32.000 39.000,1.000 0.000,-8.000 23.000,0.000 1.000,-32.000 31.000,1.000 0.000,-17.000 7.000,1.000 1.000,0.000-8.000,0.000 0.000,-8.000-16.000,0.000 0.000,0.000-16.000,-1.000 1.000,25.000-32.000,-1.000 0.000,9.000-31.000,-1.000 0.000,16.000-8.000,0.000 0.000,8.000 23.000,0.000 1.000,23.000 15.000,0.000 0.000,24.000 55.000,0.000 0.000,24.000 32.000,-1.000-1.000,-31.000-39.000,0.000 0.000,-23.000-15.000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4"/>
    </inkml:context>
    <inkml:brush xml:id="br0">
      <inkml:brushProperty name="width" value="0.07302" units="cm"/>
      <inkml:brushProperty name="height" value="0.07302" units="cm"/>
      <inkml:brushProperty name="color" value="#00bff3"/>
    </inkml:brush>
  </inkml:definitions>
  <inkml:trace contextRef="#ctx0" brushRef="#br0">67047.000 35863.000,'0.000'-47.000,"8.000"39.000,0.000 0.000,-16.000 39.000,0.000 1.000,-16.000 54.000,1.000 0.000,-16.000-7.000,-1.000-1.000,1.000-15.000,0.000-1.000,-8.000 1.000,0.000 0.000,23.000-55.000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4"/>
    </inkml:context>
    <inkml:brush xml:id="br0">
      <inkml:brushProperty name="width" value="0.07302" units="cm"/>
      <inkml:brushProperty name="height" value="0.07302" units="cm"/>
      <inkml:brushProperty name="color" value="#00bff3"/>
    </inkml:brush>
  </inkml:definitions>
  <inkml:trace contextRef="#ctx0" brushRef="#br0">66300.000 38007.000,'31.000'0.000,"16.000"-24.000,0.000 1.000,24.000-9.000,0.000 1.000,-1.000 15.000,1.000 1.000,-24.000 7.000,0.000 0.000,-16.000 8.000,1.000 0.000,-32.000 8.000</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4"/>
    </inkml:context>
    <inkml:brush xml:id="br0">
      <inkml:brushProperty name="width" value="0.07302" units="cm"/>
      <inkml:brushProperty name="height" value="0.07302" units="cm"/>
      <inkml:brushProperty name="color" value="#00bff3"/>
    </inkml:brush>
  </inkml:definitions>
  <inkml:trace contextRef="#ctx0" brushRef="#br0">67229.000 37400.000,'-16.000'0.000,"0.000"0.000,0.000 0.000,16.000 39.000,0.000 0.000,0.000 24.000,0.000 0.000,-7.000 15.000,-1.000 0.000,0.000-31.000,0.000 0.000,8.000-31.000,0.000 0.000,0.000-24.000</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4"/>
    </inkml:context>
    <inkml:brush xml:id="br0">
      <inkml:brushProperty name="width" value="0.07302" units="cm"/>
      <inkml:brushProperty name="height" value="0.07302" units="cm"/>
      <inkml:brushProperty name="color" value="#00bff3"/>
    </inkml:brush>
  </inkml:definitions>
  <inkml:trace contextRef="#ctx0" brushRef="#br0">68032.000 36966.000,'0.000'-16.000,"-16.000"24.000,0.000 0.000,16.000 31.000,0.000 0.000,0.000 47.000,0.000 0.000,8.000 56.000,0.000-1.000,0.000 62.000,0.000 1.000,-8.000-86.000,0.000-1.000,-8.000-46.000</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5"/>
    </inkml:context>
    <inkml:brush xml:id="br0">
      <inkml:brushProperty name="width" value="0.07302" units="cm"/>
      <inkml:brushProperty name="height" value="0.07302" units="cm"/>
      <inkml:brushProperty name="color" value="#00bff3"/>
    </inkml:brush>
  </inkml:definitions>
  <inkml:trace contextRef="#ctx0" brushRef="#br0">69341.000 35563.000,'0.000'-32.000,"47.000"17.000,0.000-1.000,-23.000 16.000,-1.000 0.000,24.000 8.000,0.000 0.000,-31.000 23.000,0.000 0.000,-40.000 16.000,1.000 0.000,-24.000 0.000,0.000 0.000,0.000-15.000,-1.000-1.000,25.000-15.000,-1.000-1.000,17.000-7.000,-1.000 0.000,39.000-8.000,0.000 0.000,17.000 0.000,-1.000 0.000,-8.000-16.000,0.000 1.000,-31.000 15.000,0.000 0.000,-8.000 15.000,0.000 1.000,-40.000 15.000,1.000 1.000,0.000-9.000,0.000 1.000,7.000-9.000,1.000 1.000,15.000-8.000,1.000 0.000,7.000 0.000,0.000-1.000,0.000 9.000,0.000 0.000,1.000-1.000,-1.000 1.000,-8.000 8.000,0.000-1.000,1.000 8.000,-1.000 1.000,16.000 15.000,0.000 0.000,0.000 0.000,0.000 0.000,0.000-8.000,0.000 0.000,0.000-31.000,0.000 0.000,8.000-8.000,0.000 0.000,7.000-55.000,1.000 0.000,-8.000 32.000</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6"/>
    </inkml:context>
    <inkml:brush xml:id="br0">
      <inkml:brushProperty name="width" value="0.07302" units="cm"/>
      <inkml:brushProperty name="height" value="0.07302" units="cm"/>
      <inkml:brushProperty name="color" value="#00bff3"/>
    </inkml:brush>
  </inkml:definitions>
  <inkml:trace contextRef="#ctx0" brushRef="#br0">69700.000 37375.000,'63.000'-62.000,"-16.000"38.000,0.000 1.000,8.000 15.000,0.000 0.000,-8.000 16.000,0.000 0.000,-23.000 23.000,-1.000 0.000,-7.000 8.000,0.000 1.000,-16.000-1.000,0.000 0.000,0.000 0.000,0.000 0.000,-32.000 0.000,1.000 0.000,-1.000-15.000,1.000-1.000,-8.000-7.000,0.000 0.000,-1.000-55.000,1.000-1.000,23.000-38.000,1.000 0.000,22.000 31.000,1.000 0.000,16.000 39.000,-1.000 0.000,9.000 8.000,-1.000 0.000,-15.000 32.000,0.000-1.000,-24.000 16.000,0.000 0.000,-23.000 0.000,-1.000 0.000,-7.000-24.000,0.000 1.000,15.000-24.000,1.000 0.000,15.000-24.000,0.000 1.000,8.000-1.000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19058.000 14806.000 533</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8"/>
    </inkml:context>
    <inkml:brush xml:id="br0">
      <inkml:brushProperty name="width" value="0.07302" units="cm"/>
      <inkml:brushProperty name="height" value="0.07302" units="cm"/>
      <inkml:brushProperty name="color" value="#00bff3"/>
    </inkml:brush>
  </inkml:definitions>
  <inkml:trace contextRef="#ctx0" brushRef="#br0">72163.000 36113.000,'0.000'-15.000,"0.000"23.000,0.000-1.000,-8.000 25.000,0.000-1.000,8.000-23.000,0.000 0.000,0.000 23.000,0.000 0.000,-8.000 9.000,0.000-1.000,-7.000 0.000,-1.000 0.000,16.000-23.000,0.000-1.000,0.000-22.000,0.000-1.000,31.000-47.000,1.000 0.000,-9.000 8.000,1.000 0.000,-9.000 8.000,1.000 0.000,-16.000 31.000,0.000 0.000,0.000 0.000,0.000 0.000,16.000 16.000,-1.000 0.000,9.000 23.000,-1.000 1.000,-15.000-1.000,0.000 0.000,-16.000 24.000,0.000 0.000,-15.000-24.000,-1.000 1.000,9.000-24.000,-1.000-1.000,8.000-30.000,0.000-1.000,8.000-23.000,0.000 0.000,24.000 8.000,-1.000 0.000,24.000 23.000,0.000 1.000,16.000-1.000,0.000 0.000,0.000 9.000,-1.000-1.000,-23.000 0.000,1.000 0.000,-17.000 0.000,1.000 0.000,-16.000 8.000,-1.000 0.000,1.000-7.000,0.000-1.000,0.000 8.000,0.000 0.000,-8.000-8.000,0.000 0.000,0.000 0.000,0.000 0.000,-24.000-7.000,1.000-1.000,-1.000-23.000,1.000 0.000,7.000 0.000,0.000-1.000,1.000 9.000,-1.000 0.000,16.000 23.000,0.000 0.000,8.000 63.000,0.000 0.000,-1.000 15.000,1.000 1.000,-8.000 15.000,0.000 0.000,0.000 32.000,0.000-1.000,-8.000-15.000,1.000 0.000,7.000-32.000,0.000 1.000,-16.000-48.000,0.000 1.000,1.000-24.000,-1.000 0.000,-23.000-39.000,0.000-1.000,15.000-30.000,1.000-1.000,23.000 17.000,0.000-1.000,31.000 23.000,0.000 1.000,32.000 8.000,0.000-1.000,-16.000 8.000,0.000 1.000,-32.000 7.000</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8"/>
    </inkml:context>
    <inkml:brush xml:id="br0">
      <inkml:brushProperty name="width" value="0.07302" units="cm"/>
      <inkml:brushProperty name="height" value="0.07302" units="cm"/>
      <inkml:brushProperty name="color" value="#00bff3"/>
    </inkml:brush>
  </inkml:definitions>
  <inkml:trace contextRef="#ctx0" brushRef="#br0">74976.000 36175.000,'0.000'-31.000,"23.000"15.000,1.000 1.000,31.000-9.000,-1.000 1.000,-6.000 15.000,-1.000 0.000,-24.000 8.000,1.000 0.000,-24.000 8.000,0.000 0.000,0.000 0.000,0.000-1.000,-16.000 33.000,0.000-1.000,-23.000 8.000,0.000 0.000,-8.000 15.000,0.000 1.000,-8.000 8.000,0.000-1.000,8.000-15.000,0.000 0.000,39.000-32.000,0.000 1.000,24.000-48.000,-1.000 1.000,-7.000 7.000,0.000 0.000,0.000 1.000</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8"/>
    </inkml:context>
    <inkml:brush xml:id="br0">
      <inkml:brushProperty name="width" value="0.07302" units="cm"/>
      <inkml:brushProperty name="height" value="0.07302" units="cm"/>
      <inkml:brushProperty name="color" value="#00bff3"/>
    </inkml:brush>
  </inkml:definitions>
  <inkml:trace contextRef="#ctx0" brushRef="#br0">75350.000 37281.000,'47.000'-31.000,"-31.000"39.000,0.000 0.000,-16.000 23.000,0.000 0.000,8.000 24.000,0.000 0.000,-8.000 0.000,0.000 0.000,-16.000-8.000,0.000 0.000,8.000-32.000,0.000 1.000,8.000-8.000</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9"/>
    </inkml:context>
    <inkml:brush xml:id="br0">
      <inkml:brushProperty name="width" value="0.07302" units="cm"/>
      <inkml:brushProperty name="height" value="0.07302" units="cm"/>
      <inkml:brushProperty name="color" value="#00bff3"/>
    </inkml:brush>
  </inkml:definitions>
  <inkml:trace contextRef="#ctx0" brushRef="#br0">76000.000 37216.000,'16.000'0.000,"7.000"-8.000,1.000 0.000,-1.000 32.000,1.000-1.000,-9.000 8.000,1.000 1.000,0.000 7.000,-1.000 0.000,-7.000-31.000,0.000 0.000,0.000 0.000</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9"/>
    </inkml:context>
    <inkml:brush xml:id="br0">
      <inkml:brushProperty name="width" value="0.07302" units="cm"/>
      <inkml:brushProperty name="height" value="0.07302" units="cm"/>
      <inkml:brushProperty name="color" value="#00bff3"/>
    </inkml:brush>
  </inkml:definitions>
  <inkml:trace contextRef="#ctx0" brushRef="#br0">77700.000 35294.000,'16.000'-31.000,"-8.000"23.000,-1.000 0.000,25.000-15.000,-1.000-1.000,-7.000 24.000,-1.000 0.000,16.000 24.000,0.000-1.000,-23.000 40.000,0.000 0.000,-16.000-24.000,0.000 0.000,-8.000-23.000</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9"/>
    </inkml:context>
    <inkml:brush xml:id="br0">
      <inkml:brushProperty name="width" value="0.07302" units="cm"/>
      <inkml:brushProperty name="height" value="0.07302" units="cm"/>
      <inkml:brushProperty name="color" value="#00bff3"/>
    </inkml:brush>
  </inkml:definitions>
  <inkml:trace contextRef="#ctx0" brushRef="#br0">77216.000 36777.000,'-16.000'16.000,"24.000"-16.000,0.000 0.000,7.000-8.000,1.000 0.000,47.000-8.000,-1.000 1.000,1.000-9.000,0.000 1.000,-16.000 15.000,0.000 0.000,-39.000 0.000</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39"/>
    </inkml:context>
    <inkml:brush xml:id="br0">
      <inkml:brushProperty name="width" value="0.07302" units="cm"/>
      <inkml:brushProperty name="height" value="0.07302" units="cm"/>
      <inkml:brushProperty name="color" value="#00bff3"/>
    </inkml:brush>
  </inkml:definitions>
  <inkml:trace contextRef="#ctx0" brushRef="#br0">77877.000 36266.000,'-47.000'-16.000,"39.000"39.000,0.000 1.000,8.000 31.000,0.000 0.000,0.000-8.000,0.000 0.000,-8.000 47.000,0.000-1.000,1.000-6.000,-1.000-1.000,8.000-39.000,0.000 0.000,-8.000-47.000</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0"/>
    </inkml:context>
    <inkml:brush xml:id="br0">
      <inkml:brushProperty name="width" value="0.07302" units="cm"/>
      <inkml:brushProperty name="height" value="0.07302" units="cm"/>
      <inkml:brushProperty name="color" value="#00bff3"/>
    </inkml:brush>
  </inkml:definitions>
  <inkml:trace contextRef="#ctx0" brushRef="#br0">77633.000 37050.000,'-32.000'0.000,"-7.000"16.000,0.000-1.000,-1.000 25.000,1.000-1.000,8.000 8.000,-1.000 0.000,17.000-8.000,-1.000 0.000,16.000-23.000,0.000 0.000,24.000-24.000,-1.000 0.000,40.000-39.000,0.000 0.000,7.000 0.000,1.000 0.000,-16.000 8.000,0.000-1.000,-32.000 25.000,1.000-1.000,-16.000 16.000,0.000 0.000,-8.000 8.000,0.000 0.000,0.000 15.000,0.000 1.000,15.000-1.000,1.000 1.000,-16.000-9.000,0.000 1.000,0.000 0.000,0.000 0.000,8.000-16.000,0.000 0.000,7.000-32.000,1.000 1.000,0.000 15.000</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0"/>
    </inkml:context>
    <inkml:brush xml:id="br0">
      <inkml:brushProperty name="width" value="0.07302" units="cm"/>
      <inkml:brushProperty name="height" value="0.07302" units="cm"/>
      <inkml:brushProperty name="color" value="#00bff3"/>
    </inkml:brush>
  </inkml:definitions>
  <inkml:trace contextRef="#ctx0" brushRef="#br0">79764.000 35563.000,'0.000'-47.000,"0.000"39.000,0.000 0.000,0.000 16.000,0.000 0.000,0.000 7.000,0.000 1.000,0.000 8.000,0.000-1.000,8.000 55.000,0.000 1.000,0.000 38.000,0.000 1.000,0.000 46.000,0.000 1.000,-32.000 15.000,0.000 0.000,9.000-78.000,-1.000 0.000,8.000-78.000</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1"/>
    </inkml:context>
    <inkml:brush xml:id="br0">
      <inkml:brushProperty name="width" value="0.07302" units="cm"/>
      <inkml:brushProperty name="height" value="0.07302" units="cm"/>
      <inkml:brushProperty name="color" value="#00bff3"/>
    </inkml:brush>
  </inkml:definitions>
  <inkml:trace contextRef="#ctx0" brushRef="#br0">81900.000 35216.000,'0.000'-16.000,"24.000"24.000,-1.000 0.000,1.000 0.000,-1.000-1.000,24.000 33.000,1.000-1.000,-25.000-16.000,1.000 1.000,-32.000-1.000,0.000 1.000,-23.000-9.000,-1.000 1.000,16.000 0.000</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22024.000 6208.000 137,'79.000'-5.000'290,"-30.000"0.000"-254,16.000-5.000-19,-2.000 4.000 16,-6.000 1.000-22,14.000 1.000-1,18.000-3.000 2,-8.000 4.000-5,9.000 3.000 2,-20.000 0.000-3,13.000-1.000 2,-12.000 2.000-3,19.000 1.000 1,-4.000-1.000 0,-20.000 0.000-1,20.000-1.000 0,-14.000 0.000 0,-4.000 2.000 0,10.000 0.000 0,17.000 5.000 2,-14.000-2.000-3,16.000 2.000 2,-14.000-5.000-4,12.000 0.000 2,-21.000-5.000-2,2.000-1.000 1,2.000-1.000 1,-169.000 44.000-357,23.000-25.000 212,20.000-10.000 4</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1"/>
    </inkml:context>
    <inkml:brush xml:id="br0">
      <inkml:brushProperty name="width" value="0.07302" units="cm"/>
      <inkml:brushProperty name="height" value="0.07302" units="cm"/>
      <inkml:brushProperty name="color" value="#00bff3"/>
    </inkml:brush>
  </inkml:definitions>
  <inkml:trace contextRef="#ctx0" brushRef="#br0">80047.000 37064.000,'-16.000'0.000,"1.000"16.000,-1.000 0.000,126.000-32.000,0.000 0.000,-55.000 8.000,0.000 1.000,-24.000-1.000,0.000 0.000,56.000 8.000,-1.000 0.000,-39.000 0.000,0.000 0.000,-39.000 0.000,0.000 0.000,-16.000-8.000</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1"/>
    </inkml:context>
    <inkml:brush xml:id="br0">
      <inkml:brushProperty name="width" value="0.07302" units="cm"/>
      <inkml:brushProperty name="height" value="0.07302" units="cm"/>
      <inkml:brushProperty name="color" value="#00bff3"/>
    </inkml:brush>
  </inkml:definitions>
  <inkml:trace contextRef="#ctx0" brushRef="#br0">80635.000 36300.000,'-32.000'0.000,"32.000"16.000,0.000-1.000,0.000 40.000,0.000 0.000,8.000 16.000,0.000-1.000,-8.000 8.000,0.000 1.000,8.000-1.000,0.000 1.000,-8.000-17.000,0.000 1.000,0.000-40.000,0.000 1.000,-8.000-8.000,0.000-1.000,-39.000 1.000,0.000 0.000,-16.000-16.000,0.000 0.000,-23.000-47.000,0.000 0.000,47.000 0.000,0.000 0.000,15.000 7.000</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2"/>
    </inkml:context>
    <inkml:brush xml:id="br0">
      <inkml:brushProperty name="width" value="0.07302" units="cm"/>
      <inkml:brushProperty name="height" value="0.07302" units="cm"/>
      <inkml:brushProperty name="color" value="#00bff3"/>
    </inkml:brush>
  </inkml:definitions>
  <inkml:trace contextRef="#ctx0" brushRef="#br0">81850.000 37132.000,'16.000'0.000,"-16.000"-8.000,0.000 0.000,15.000 8.000,1.000 0.000,15.000-8.000,1.000 0.000,7.000 8.000,0.000 0.000,1.000 0.000,-1.000 0.000,-31.000 0.000</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2"/>
    </inkml:context>
    <inkml:brush xml:id="br0">
      <inkml:brushProperty name="width" value="0.07302" units="cm"/>
      <inkml:brushProperty name="height" value="0.07302" units="cm"/>
      <inkml:brushProperty name="color" value="#00bff3"/>
    </inkml:brush>
  </inkml:definitions>
  <inkml:trace contextRef="#ctx0" brushRef="#br0">81600.000 35447.000,'0.000'-16.000,"16.000"1.000,-1.000-1.000,9.000 16.000,-1.000 0.000,-7.000 0.000,0.000 0.000,-8.000 8.000</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3"/>
    </inkml:context>
    <inkml:brush xml:id="br0">
      <inkml:brushProperty name="width" value="0.07302" units="cm"/>
      <inkml:brushProperty name="height" value="0.07302" units="cm"/>
      <inkml:brushProperty name="color" value="#00bff3"/>
    </inkml:brush>
  </inkml:definitions>
  <inkml:trace contextRef="#ctx0" brushRef="#br0">84280.000 36100.000,'-32.000'31.000,"1.000"24.000,-1.000 0.000,-7.000 8.000,0.000 0.000,0.000-9.000,0.000 1.000,7.000-8.000,1.000 0.000,23.000-31.000,0.000 0.000,16.000-24.000,0.000 0.000,7.000-23.000,1.000-1.000,0.000 17.000</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3"/>
    </inkml:context>
    <inkml:brush xml:id="br0">
      <inkml:brushProperty name="width" value="0.07302" units="cm"/>
      <inkml:brushProperty name="height" value="0.07302" units="cm"/>
      <inkml:brushProperty name="color" value="#00bff3"/>
    </inkml:brush>
  </inkml:definitions>
  <inkml:trace contextRef="#ctx0" brushRef="#br0">84750.000 36151.000,'47.000'-32.000,"-31.000"32.000,-1.000 0.000,1.000 8.000,0.000 0.000,-16.000 31.000,0.000 0.000,0.000 8.000,0.000 0.000,0.000-15.000,0.000-1.000,8.000-15.000,-1.000-1.000,25.000-15.000,-1.000 0.000,32.000-47.000,0.000 0.000,-1.000-7.000,1.000-1.000,-39.000 16.000,-1.000-1.000,-7.000 17.000,-1.000-1.000,-22.000 40.000,-1.000 0.000,-8.000 15.000,0.000 0.000,9.000 9.000,-1.000-1.000,0.000 0.000,0.000 0.000,8.000 0.000,0.000 0.000,16.000-23.000,-1.000 0.000,17.000-16.000,-1.000 0.000,24.000-47.000,0.000 0.000,0.000-24.000,0.000 1.000,-32.000-9.000,1.000 1.000,-24.000 23.000,0.000 0.000,-24.000 40.000,1.000-1.000,-24.000 24.000,0.000 0.000,15.000 31.000,1.000 0.000,23.000-23.000,0.000-1.000,0.000 1.000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4"/>
    </inkml:context>
    <inkml:brush xml:id="br0">
      <inkml:brushProperty name="width" value="0.07302" units="cm"/>
      <inkml:brushProperty name="height" value="0.07302" units="cm"/>
      <inkml:brushProperty name="color" value="#00bff3"/>
    </inkml:brush>
  </inkml:definitions>
  <inkml:trace contextRef="#ctx0" brushRef="#br0">87375.000 36881.000,'16.000'0.000,"-8.000"-8.000,0.000 1.000,23.000-1.000,1.000 0.000,-1.000 8.000,0.000 0.000,-15.000 23.000,0.000 1.000,-24.000 15.000,0.000 0.000,-47.000 8.000,0.000 0.000,0.000 0.000,0.000 0.000,24.000-8.000,0.000 0.000,23.000-23.000,0.000 0.000,24.000-16.000,-1.000 0.000,40.000-24.000,0.000 1.000,8.000-1.000,0.000 1.000,-32.000 15.000,0.000 0.000,-15.000 8.000,0.000 0.000,-16.000 16.000,0.000-1.000,-8.000-15.000</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5"/>
    </inkml:context>
    <inkml:brush xml:id="br0">
      <inkml:brushProperty name="width" value="0.07302" units="cm"/>
      <inkml:brushProperty name="height" value="0.07302" units="cm"/>
      <inkml:brushProperty name="color" value="#00bff3"/>
    </inkml:brush>
  </inkml:definitions>
  <inkml:trace contextRef="#ctx0" brushRef="#br0">89147.000 35579.000,'0.000'16.000,"0.000"39.000,0.000-1.000,-23.000 9.000,-1.000 0.000,24.000-48.000,0.000 1.000,55.000-63.000,0.000 0.000,-16.000 0.000,0.000 0.000,-15.000 31.000,-1.000 1.000,-23.000 46.000,0.000 0.000,-15.000 16.000,-1.000 0.000,8.000-15.000,0.000-1.000,16.000-23.000,0.000 0.000,15.000-24.000,1.000 0.000,7.000-23.000,1.000 0.000,-1.000-24.000,1.000 1.000,7.000-32.000,0.000 0.000,0.000 31.000,0.000 0.000,8.000 24.000,1.000 0.000,-9.000 47.000,0.000 0.000,-16.000 31.000,1.000 0.000,-16.000 47.000,0.000 0.000,-8.000-15.000,0.000-1.000,-24.000-7.000,1.000 0.000,-1.000-16.000,1.000 0.000,-9.000-16.000,1.000 0.000,-1.000-15.000,1.000 0.000,8.000-16.000,-1.000 0.000,16.000-32.000,0.000 1.000,8.000 15.000,0.000 1.000,8.000-9.000</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5"/>
    </inkml:context>
    <inkml:brush xml:id="br0">
      <inkml:brushProperty name="width" value="0.07302" units="cm"/>
      <inkml:brushProperty name="height" value="0.07302" units="cm"/>
      <inkml:brushProperty name="color" value="#00bff3"/>
    </inkml:brush>
  </inkml:definitions>
  <inkml:trace contextRef="#ctx0" brushRef="#br0">89990.000 36150.000,'0.000'31.000,"-24.000"8.000,1.000 1.000,-32.000 14.000,0.000 1.000,-16.000 8.000,0.000-1.000,9.000-15.000,-1.000 0.000,55.000-31.000,0.000 0.000,8.000-24.000</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5"/>
    </inkml:context>
    <inkml:brush xml:id="br0">
      <inkml:brushProperty name="width" value="0.07302" units="cm"/>
      <inkml:brushProperty name="height" value="0.07302" units="cm"/>
      <inkml:brushProperty name="color" value="#00bff3"/>
    </inkml:brush>
  </inkml:definitions>
  <inkml:trace contextRef="#ctx0" brushRef="#br0">90550.000 36800.000,'47.000'16.000,"0.000"7.000,0.000 1.000,8.000 23.000,0.000-1.000,8.000 1.000,0.000 0.000,-40.000-31.000,1.000 0.000,-8.000-16.000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22002.000 6283.000 167,'84.000'9.000'133,"-15.000"-7.000"-118,-7.000-1.000 2,13.000-2.000-2,25.000-3.000 6,-18.000 1.000-5,30.000 2.000 3,-30.000 1.000-7,-11.000 1.000-3,-2.000 0.000 0,6.000 2.000-2,-22.000 1.000-1,18.000 1.000 0,-5.000-2.000 0,5.000 0.000-1,10.000-1.000 2,-22.000 1.000-1,13.000-4.000 0,-10.000 1.000 0,0.000 1.000 1,2.000 0.000-2,0.000 4.000 3,4.000 2.000-1,-8.000-2.000-2,4.000 1.000 0,-1.000-2.000 0,1.000-3.000 0,0.000-2.000 2,-1.000-6.000 0,-12.000 18.000-194</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6"/>
    </inkml:context>
    <inkml:brush xml:id="br0">
      <inkml:brushProperty name="width" value="0.07302" units="cm"/>
      <inkml:brushProperty name="height" value="0.07302" units="cm"/>
      <inkml:brushProperty name="color" value="#00bff3"/>
    </inkml:brush>
  </inkml:definitions>
  <inkml:trace contextRef="#ctx0" brushRef="#br0">92481.000 35241.000,'-31.000'0.000,"31.000"-23.000,0.000-1.000,24.000 16.000,-1.000 0.000,71.000-15.000,0.000-1.000,-7.000 9.000,-1.000-1.000,-55.000 24.000,1.000 0.000,-40.000 23.000,0.000 0.000,-31.000 1.000,0.000-1.000,-1.000-7.000,1.000-1.000,23.000 1.000,1.000-1.000,15.000 8.000,0.000 1.000,15.000-1.000,1.000 0.000,-16.000 9.000,0.000-1.000,-8.000 8.000,0.000 0.000,-23.000-16.000,0.000 1.000,7.000-25.000,1.000 1.000,7.000-8.000,0.000 0.000,16.000-31.000,0.000 0.000,0.000-40.000,0.000 0.000,0.000 1.000,0.000-1.000,0.000 48.000,0.000-1.000,0.000 17.000,0.000-1.000,0.000 39.000,0.000 0.000,0.000 24.000,0.000 0.000,0.000 23.000,0.000 1.000,0.000 31.000,0.000-1.000,-23.000 71.000,-1.000 1.000,1.000-25.000,-1.000 1.000,24.000-86.000,0.000-1.000,8.000-46.000</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7"/>
    </inkml:context>
    <inkml:brush xml:id="br0">
      <inkml:brushProperty name="width" value="0.07302" units="cm"/>
      <inkml:brushProperty name="height" value="0.07302" units="cm"/>
      <inkml:brushProperty name="color" value="#00bff3"/>
    </inkml:brush>
  </inkml:definitions>
  <inkml:trace contextRef="#ctx0" brushRef="#br0">93782.000 34894.000,'0.000'-63.000,"0.000"48.000,0.000-1.000,8.000 47.000,0.000 1.000,-16.000 54.000,0.000 0.000,-39.000 24.000,0.000-1.000,-15.000-30.000,-1.000-1.000,31.000-47.000,1.000 1.000,31.000-40.000,0.000 0.000,31.000-39.000,1.000 0.000,7.000 0.000,0.000 0.000,-7.000 24.000,-1.000-1.000,-15.000 48.000,-1.000-1.000,-15.000 24.000,0.000 0.000,0.000-16.000,0.000 1.000,-15.000-9.000,-1.000 1.000,8.000-16.000,0.000-1.000,8.000-14.000,0.000-1.000,24.000-39.000,-1.000 0.000,24.000-8.000,1.000 0.000,22.000 16.000,1.000 0.000,-1.000 15.000,1.000 1.000,7.000 15.000,1.000 0.000,-32.000 8.000,0.000 0.000,-39.000 0.000,0.000 0.000,-16.000-8.000,0.000 0.000,-31.000-15.000,0.000-1.000,-1.000-15.000,1.000 0.000,16.000 0.000,-1.000 0.000,8.000 7.000,1.000 1.000,7.000 23.000,0.000 0.000,8.000 48.000,0.000-1.000,8.000 16.000,0.000-1.000,-1.000 17.000,1.000-1.000,8.000 17.000,0.000-1.000,-16.000 0.000,0.000 0.000,-16.000-15.000,0.000-1.000,-7.000-15.000,-1.000 0.000,1.000-32.000,-1.000 1.000,-7.000-32.000,-1.000 0.000,32.000-47.000,0.000 0.000,24.000-23.000,-1.000 0.000,25.000 15.000,-1.000 0.000,8.000 24.000,-1.000 0.000,-38.000 31.000</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7"/>
    </inkml:context>
    <inkml:brush xml:id="br0">
      <inkml:brushProperty name="width" value="0.07302" units="cm"/>
      <inkml:brushProperty name="height" value="0.07302" units="cm"/>
      <inkml:brushProperty name="color" value="#00bff3"/>
    </inkml:brush>
  </inkml:definitions>
  <inkml:trace contextRef="#ctx0" brushRef="#br0">94162.000 35766.000,'0.000'-16.000,"-8.000"16.000,0.000 0.000,8.000 8.000,0.000 0.000,-8.000 15.000,0.000 1.000,-8.000 22.000,1.000 1.000,7.000-39.000,0.000 0.000,0.000 8.000</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48"/>
    </inkml:context>
    <inkml:brush xml:id="br0">
      <inkml:brushProperty name="width" value="0.07302" units="cm"/>
      <inkml:brushProperty name="height" value="0.07302" units="cm"/>
      <inkml:brushProperty name="color" value="#00bff3"/>
    </inkml:brush>
  </inkml:definitions>
  <inkml:trace contextRef="#ctx0" brushRef="#br0">94283.000 36516.000,'16.000'-16.000,"-8.000"16.000,0.000 0.000,-8.000 39.000,0.000 0.000,0.000 0.000,0.000 1.000,-8.000 22.000,0.000 1.000,0.000-24.000,0.000 0.000,0.000-23.000</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59"/>
    </inkml:context>
    <inkml:brush xml:id="br0">
      <inkml:brushProperty name="width" value="0.07302" units="cm"/>
      <inkml:brushProperty name="height" value="0.07302" units="cm"/>
      <inkml:brushProperty name="color" value="#f2395b"/>
    </inkml:brush>
  </inkml:definitions>
  <inkml:trace contextRef="#ctx0" brushRef="#br0">75685.000 40981.000,'0.000'-15.000,"0.000"7.000,0.000 0.000,-15.000 63.000,-1.000 0.000,8.000-40.000,0.000 1.000,-23.000 31.000,-1.000 0.000,1.000 8.000,0.000-1.000,7.000-22.000,1.000-1.000,15.000-31.000,0.000 0.000,47.000 0.000,0.000 0.000,16.000 0.000,0.000 0.000,-8.000 0.000,0.000 0.000,-15.000 8.000,-1.000 0.000,-8.000-8.000,1.000 0.000,-16.000-8.000,0.000 0.000,-8.000 0.000,0.000 0.000,-8.000 1.000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59"/>
    </inkml:context>
    <inkml:brush xml:id="br0">
      <inkml:brushProperty name="width" value="0.07302" units="cm"/>
      <inkml:brushProperty name="height" value="0.07302" units="cm"/>
      <inkml:brushProperty name="color" value="#f2395b"/>
    </inkml:brush>
  </inkml:definitions>
  <inkml:trace contextRef="#ctx0" brushRef="#br0">76295.000 41410.000,'-48.000'-79.000,"40.000"64.000,1.000-1.000,7.000 39.000,0.000 1.000,0.000 62.000,0.000 0.000,-8.000 0.000,0.000 1.000,0.000-9.000,0.000 0.000,8.000-46.000,0.000-1.000,8.000-23.000</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59"/>
    </inkml:context>
    <inkml:brush xml:id="br0">
      <inkml:brushProperty name="width" value="0.07302" units="cm"/>
      <inkml:brushProperty name="height" value="0.07302" units="cm"/>
      <inkml:brushProperty name="color" value="#f2395b"/>
    </inkml:brush>
  </inkml:definitions>
  <inkml:trace contextRef="#ctx0" brushRef="#br0">77362.000 41100.000,'-16.000'0.000,"8.000"47.000,0.000 0.000,8.000 8.000,0.000 0.000,0.000-8.000,0.000 0.000,-8.000 0.000,0.000 0.000,1.000-16.000,-1.000 1.000,0.000-9.000,0.000 1.000,0.000-24.000</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59"/>
    </inkml:context>
    <inkml:brush xml:id="br0">
      <inkml:brushProperty name="width" value="0.07302" units="cm"/>
      <inkml:brushProperty name="height" value="0.07302" units="cm"/>
      <inkml:brushProperty name="color" value="#f2395b"/>
    </inkml:brush>
  </inkml:definitions>
  <inkml:trace contextRef="#ctx0" brushRef="#br0">77250.000 42130.000,'16.000'0.000,"-1.000"-8.000,1.000 0.000,16.000 0.000,-1.000 0.000,1.000 1.000,-1.000-1.000,-7.000 8.000,-1.000 0.000,-15.000 0.000,0.000 0.000,0.000-8.000</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3:59"/>
    </inkml:context>
    <inkml:brush xml:id="br0">
      <inkml:brushProperty name="width" value="0.07302" units="cm"/>
      <inkml:brushProperty name="height" value="0.07302" units="cm"/>
      <inkml:brushProperty name="color" value="#f2395b"/>
    </inkml:brush>
  </inkml:definitions>
  <inkml:trace contextRef="#ctx0" brushRef="#br0">78016.000 41044.000,'0.000'-16.000,"0.000"-23.000,0.000 0.000,8.000 39.000,0.000 0.000,0.000 39.000,0.000 0.000,-8.000 48.000,0.000-1.000,-16.000 0.000,0.000 0.000,8.000-23.000,0.000 0.000,8.000-40.000,0.000 1.000,8.000-24.000</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00"/>
    </inkml:context>
    <inkml:brush xml:id="br0">
      <inkml:brushProperty name="width" value="0.07302" units="cm"/>
      <inkml:brushProperty name="height" value="0.07302" units="cm"/>
      <inkml:brushProperty name="color" value="#f2395b"/>
    </inkml:brush>
  </inkml:definitions>
  <inkml:trace contextRef="#ctx0" brushRef="#br0">78835.000 41100.000,'-15.000'0.000,"-1.000"31.000,0.000 1.000,-7.000 30.000,-1.000 1.000,1.000 0.000,-1.000-1.000,-7.000-15.000,-1.000 0.000,17.000-31.000,-1.000 0.000,24.000-63.000,0.000 0.000,23.000 0.000,0.000 0.000,-7.000 15.000,-1.000 1.000,-7.000 8.000,0.000-1.000,-1.000 24.000,1.000 0.000,-8.000 8.000,0.000 0.000,-8.000 23.000,0.000 0.000,0.000 9.000,0.000-1.000,8.000-24.000,0.000 1.000,15.000-8.000,1.000 0.000,7.000-16.000,0.000 0.000,16.000-39.000,0.000 0.000,-15.000 8.000,-1.000 0.000,-7.000 0.000,-1.000-1.000,-15.000 25.000,0.000-1.000,-8.000 24.000,0.000 0.000,0.000 23.000,0.000 0.000,0.000 9.000,0.000-1.000,0.000 0.000,0.000 0.000,-8.000-8.000,0.000 1.000,8.000-17.000,0.000 1.000,8.000-16.000,0.000 0.000,31.000-39.000,0.000 0.000,-7.000 0.000,-1.000-1.000,0.000 1.000,1.000 0.000,-32.000 16.000,0.000-1.000,-8.000 1.000,0.000-1.000,-16.000 16.000,1.000 0.000,-8.000 8.000,-1.000 0.000,9.000 8.000,-1.000 0.000,16.000 0.000,1.000 0.000,-1.000 0.000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14006.000 7291.000 261,'59.000'-7.000'52,"38.000"-6.000"-34,-20.000 4.000-1,-25.000 3.000-10,-1.000 0.000 1,-2.000 0.000 0,19.000-4.000 7,15.000 4.000-2,31.000 3.000 3,-24.000 0.000-4,-41.000 1.000-7,20.000-3.000 7,18.000-1.000 0,-10.000 3.000-1,3.000 4.000 1,19.000 6.000-1,-26.000-4.000-1,19.000-2.000 0,-11.000 1.000-2,-2.000 0.000 0,7.000-4.000 0,-26.000-1.000-2,4.000 4.000 0,3.000 3.000 1,0.000-2.000 2,-149.000-29.000-288,12.000 21.000 213,15.000 8.000 15,0.000 0.000-45</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00"/>
    </inkml:context>
    <inkml:brush xml:id="br0">
      <inkml:brushProperty name="width" value="0.07302" units="cm"/>
      <inkml:brushProperty name="height" value="0.07302" units="cm"/>
      <inkml:brushProperty name="color" value="#f2395b"/>
    </inkml:brush>
  </inkml:definitions>
  <inkml:trace contextRef="#ctx0" brushRef="#br0">80931.000 41466.000,'32.000'0.000,"-17.000"-8.000,1.000 0.000,-8.000 16.000,0.000 0.000,-8.000 31.000,0.000 0.000,-8.000 16.000,0.000 0.000,0.000-24.000,0.000 0.000,8.000-23.000,0.000 0.000,16.000 0.000,0.000 0.000,7.000 7.000,1.000 1.000,-1.000 0.000,1.000-1.000,-24.000 24.000,0.000 0.000,-16.000 8.000,0.000 0.000,-23.000 16.000,0.000 0.000,0.000-1.000,0.000 1.000,23.000-47.000</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01"/>
    </inkml:context>
    <inkml:brush xml:id="br0">
      <inkml:brushProperty name="width" value="0.07302" units="cm"/>
      <inkml:brushProperty name="height" value="0.07302" units="cm"/>
      <inkml:brushProperty name="color" value="#f2395b"/>
    </inkml:brush>
  </inkml:definitions>
  <inkml:trace contextRef="#ctx0" brushRef="#br0">82100.000 41904.000,'16.000'-16.000,"7.000"-15.000,1.000-1.000,-1.000 17.000,1.000-1.000,46.000-15.000,1.000-1.000,-16.000 17.000,0.000-1.000,-32.000 40.000,1.000-1.000,-1.000 8.000,1.000 1.000,7.000-9.000,0.000 1.000,16.000-16.000,1.000-1.000,-9.000 1.000,0.000 0.000,-23.000-8.000,-1.000 0.000,32.000 8.000,0.000 0.000,0.000-8.000,0.000 0.000,8.000-8.000,0.000 0.000,-31.000-8.000</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01"/>
    </inkml:context>
    <inkml:brush xml:id="br0">
      <inkml:brushProperty name="width" value="0.07302" units="cm"/>
      <inkml:brushProperty name="height" value="0.07302" units="cm"/>
      <inkml:brushProperty name="color" value="#f2395b"/>
    </inkml:brush>
  </inkml:definitions>
  <inkml:trace contextRef="#ctx0" brushRef="#br0">86447.000 40747.000,'16.000'-16.000,"-16.000"1.000,0.000-1.000,0.000 63.000,0.000 0.000,-16.000 8.000,0.000 0.000,1.000-1.000,-1.000 1.000,16.000-16.000,0.000 1.000,16.000-9.000,-1.000 0.000,25.000-23.000,-1.000 0.000,16.000-8.000,0.000 0.000,-16.000-24.000,0.000 1.000,-31.000-8.000,0.000-1.000,-16.000-23.000,0.000 1.000,-8.000 14.000,1.000 1.000,7.000 8.000,0.000 0.000,8.000 23.000,0.000 0.000,0.000 0.000,0.000 0.000,-8.000 24.000,0.000 0.000,-15.000 31.000,-1.000 0.000,1.000 31.000,-1.000 0.000,1.000 16.000,-1.000 0.000,16.000-31.000,0.000 0.000,8.000-48.000,0.000 1.000,8.000-8.000</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02"/>
    </inkml:context>
    <inkml:brush xml:id="br0">
      <inkml:brushProperty name="width" value="0.07302" units="cm"/>
      <inkml:brushProperty name="height" value="0.07302" units="cm"/>
      <inkml:brushProperty name="color" value="#f2395b"/>
    </inkml:brush>
  </inkml:definitions>
  <inkml:trace contextRef="#ctx0" brushRef="#br0">87450.000 41848.000,'0.000'-16.000,"31.000"1.000,1.000-1.000,7.000 8.000,0.000 0.000,24.000-7.000,0.000-1.000,-32.000 8.000,1.000 0.000,-9.000-7.000,1.000-1.000,-24.000-8.000,0.000 1.000,-16.000-9.000,0.000 1.000,-7.000 15.000,-1.000 1.000,-7.000 7.000,-1.000 0.000,9.000 16.000,-1.000 0.000,1.000 15.000,-1.000 1.000,9.000 15.000,-1.000 0.000,16.000-7.000,0.000-1.000,8.000 0.000,0.000 1.000,23.000-9.000,0.000 1.000,1.000-9.000,-1.000 1.000,8.000-8.000,1.000 0.000,-25.000-8.000,1.000 0.000,0.000 0.000</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4:02"/>
    </inkml:context>
    <inkml:brush xml:id="br0">
      <inkml:brushProperty name="width" value="0.07302" units="cm"/>
      <inkml:brushProperty name="height" value="0.07302" units="cm"/>
      <inkml:brushProperty name="color" value="#f2395b"/>
    </inkml:brush>
  </inkml:definitions>
  <inkml:trace contextRef="#ctx0" brushRef="#br0">89100.000 40613.000,'0.000'-16.000,"0.000"8.000,0.000 0.000,24.000-7.000,-1.000-1.000,16.000 16.000,0.000 0.000,8.000 8.000,0.000 0.000,-7.000-8.000,-1.000 0.000,-31.000 8.000</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18902.000 9220.000 286,'87.000'107.000'477,"-33.000"-23.000"-470,-10.000-5.000-3,36.000-37.000 10,-18.000-105.000-12,-4.000-2.000-1,27.000-38.000-1,-15.000 20.000-1,-14.000 11.000-2,-2.000 1.000 0,6.000 5.000-6,11.000-5.000-99,-24.000 47.000-35</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5265.000 3262.000 533</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23609.000 14868.000 533</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13338.000 668.000 233,'109.000'-41.000'273,"-49.000"24.000"-233,22.000 4.000-3,-11.000 6.000 1,4.000 7.000-2,5.000 7.000-4,-29.000 15.000-180</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13566.000 455.000 223,'-12.000'103.000'122,"3.000"-6.000"-78,0.000-23.000 12,-4.000 14.000 1,3.000-19.000-8,-2.000 16.000 2,6.000-13.000-21,82.000-91.000-386</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22495.000 8915.000 186,'-38.000'88.000'469,"5.000"-13.000"-441,-16.000 1.000-12,-7.000-7.000-9,4.000-4.000-2,3.000 4.000 2,126.000-27.000 18,11.000-48.000-19,1.000 9.000-1,3.000 5.000-2,-8.000-1.000 5,-94.000-102.000 10,-43.000 10.000-16,0.000-7.000 0,9.000 8.000-2,9.000 0.000-2,0.000 3.000-221,31.000 29.000 32</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13988.000 7440.000 219,'56.000'5.000'137,"48.000"0.000"-106,-56.000-3.000-24,1.000-2.000 2,7.000-2.000-1,19.000-2.000 14,7.000 0.000-6,-11.000 1.000 0,-3.000 0.000 1,8.000 5.000-1,-19.000-2.000-2,14.000-3.000-2,-10.000 0.000-2,28.000 4.000 1,-5.000 1.000-1,-17.000-2.000-5,21.000-10.000 4,-23.000-3.000-3,16.000 3.000 5,-3.000 0.000 1,3.000 9.000 5,-5.000-1.000-1,8.000 1.000 0,-2.000 4.000-3,-4.000-2.000 1,-1.000 9.000 4,-26.000 16.000-167</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13698.000 535.000 205,'80.000'41.000'239,"16.000"34.000"-11,-58.000-9.000-156,-78.000 20.000-58,-34.000-22.000-13,-5.000-14.000 0,170.000-5.000 16,15.000-57.000-12,-15.000 1.000-2,-5.000 3.000-9,-35.000 20.000-90,0.000-1.000-580</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8838.000 4684.000 210,'-88.000'-61.000'401,"15.000"19.000"-371,-1.000 6.000 10,-18.000 4.000-27,-5.000 25.000-2,9.000 22.000-3,-2.000 15.000-3,2.000 0.000-1,1.000 2.000 0,9.000 5.000-2,7.000 9.000 1,4.000 3.000 1,8.000 22.000-2,26.000 6.000 2,19.000 6.000 0,33.000 12.000 3,21.000-19.000-1,15.000-5.000 2,8.000-9.000-5,8.000-11.000-2,13.000-13.000 1,6.000-14.000-1,8.000-4.000 1,2.000-2.000 1,-2.000-2.000-1,-9.000-2.000 0,2.000-6.000-1,17.000-6.000 1,-10.000-4.000-2,-3.000-2.000 1,-7.000-3.000-1,11.000-6.000 1,-6.000-13.000-1,-6.000-6.000 0,-4.000-17.000 0,-15.000-22.000 2,-52.000-29.000 1,-44.000 2.000-1,-16.000 9.000 0,-19.000 1.000 0,-8.000 20.000-1,-21.000-2.000 1,1.000 20.000-1,-10.000 18.000 0,-17.000 16.000 0,4.000 1.000-2,1.000 4.000-2,20.000 6.000-6,-11.000 2.000-96,22.000 13.000-330</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9703.000 5279.000 144,'85.000'33.000'341,"-26.000"-17.000"-300,9.000-6.000-14,3.000-12.000-6,6.000-17.000 4,-22.000-21.000-13,13.000-19.000 6,1.000 27.000-1,9.000 53.000 1,-2.000 34.000 2,-8.000-1.000 1,6.000-12.000 2,7.000-25.000 3,0.000-48.000-23,13.000 21.000-280,-38.000 11.000-53</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11272.000 10903.000 193,'-96.000'-27.000'309,"-4.000"10.000"-247,-10.000 10.000-31,37.000 10.000 6,-3.000 23.000-17,-17.000 22.000 5,31.000 0.000-12,-11.000 19.000 3,-4.000 2.000-2,1.000 10.000 3,17.000 7.000-2,16.000-12.000-7,11.000 4.000-2,2.000 27.000-1,11.000-5.000-2,11.000-6.000 0,20.000-1.000 0,15.000-9.000 0,29.000-10.000 0,17.000-11.000-2,35.000-22.000 1,1.000-9.000-1,7.000-10.000 0,-16.000-18.000-1,12.000-18.000 1,-9.000-15.000 0,-19.000-2.000-1,38.000-18.000 1,-34.000 4.000 0,17.000-20.000-1,0.000-14.000 0,-31.000 12.000 0,-14.000-7.000 0,-14.000-30.000 0,-27.000 8.000 1,-26.000-28.000 1,-25.000 17.000-1,-16.000 5.000 0,-5.000 18.000 1,-27.000-9.000-1,0.000 25.000 1,-16.000 20.000 0,0.000 22.000-1,-19.000 22.000 0,5.000 11.000-2,16.000 20.000-5,5.000 21.000-14,30.000 29.000-263,10.000-44.000-78</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11869.000 10663.000 295,'-35.000'55.000'280,"-13.000"26.000"-203,4.000 0.000-36,-11.000 22.000 12,10.000-20.000-36,-6.000 8.000-1,6.000 0.000-12,6.000-1.000-9,-9.000-35.000-259</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00b047"/>
      <inkml:brushProperty name="fitToCurve" value="1"/>
    </inkml:brush>
  </inkml:definitions>
  <inkml:trace contextRef="#ctx0" brushRef="#br0">11370.000 10793.000 314,'100.000'89.000'346,"-26.000"-30.000"-278,9.000 4.000-30,2.000-5.000-18,-1.000-10.000-21,-6.000 1.000-64,-35.000 3.000-180</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44"/>
    </inkml:context>
    <inkml:brush xml:id="br0">
      <inkml:brushProperty name="width" value="0.07302" units="cm"/>
      <inkml:brushProperty name="height" value="0.07302" units="cm"/>
      <inkml:brushProperty name="color" value="#00bff3"/>
    </inkml:brush>
  </inkml:definitions>
  <inkml:trace contextRef="#ctx0" brushRef="#br0">50702.000 53297.000,'0.000'-31.000,"0.000"23.000,0.000 0.000,-16.000 8.000,0.000 0.000,-7.000 0.000,-1.000 0.000,-15.000 23.000,0.000 1.000,-24.000 39.000,1.000-1.000,-1.000 32.000,0.000 0.000,24.000-16.000,0.000 1.000,31.000-40.000,0.000 0.000,16.000-15.000,0.000-1.000,47.000-23.000,-1.000 0.000,25.000-39.000,-1.000 0.000,-15.000-16.000,0.000 0.000,-16.000 24.000,0.000-1.000,-32.000 25.000,1.000-1.000,-8.000 8.000,0.000 0.000,-8.000 8.000,0.000-1.000,8.000 40.000,-1.000 0.000,-7.000 8.000,0.000 0.000,0.000-16.000,0.000 0.000,8.000-23.000,0.000 0.000,23.000-16.000,1.000 0.000,7.000-32.000,0.000 1.000,16.000-32.000,0.000 1.000,-24.000-1.000,1.000 0.000,-32.000 1.000,0.000-1.000,0.000 24.000,0.000 0.000,-32.000 15.000,1.000 1.000,-16.000 15.000,0.000 0.000,0.000 16.000,0.000 0.000,15.000 47.000,1.000 0.000,31.000-40.000,0.000 1.000,-8.000-8.000</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1:44"/>
    </inkml:context>
    <inkml:brush xml:id="br0">
      <inkml:brushProperty name="width" value="0.07302" units="cm"/>
      <inkml:brushProperty name="height" value="0.07302" units="cm"/>
      <inkml:brushProperty name="color" value="#00bff3"/>
    </inkml:brush>
  </inkml:definitions>
  <inkml:trace contextRef="#ctx0" brushRef="#br0">53400.000 54381.000,'0.000'-15.000,"16.000"15.000,-1.000 0.000,25.000 0.000,-1.000 0.000,8.000-8.000,0.000 0.000,-16.000 16.000,1.000 0.000,-32.000 31.000,0.000 0.000,-32.000 39.000,1.000 1.000,-16.000-9.000,0.000 1.000,15.000-40.000,1.000 1.000,15.000-17.000,1.000 1.000,54.000-8.000,0.000 0.000,24.000-8.000,0.000 0.000,7.000-8.000,1.000 0.000,62.000 8.000,0.000 0.000,-101.000-8.000</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19"/>
    </inkml:context>
    <inkml:brush xml:id="br0">
      <inkml:brushProperty name="width" value="0.07302" units="cm"/>
      <inkml:brushProperty name="height" value="0.07302" units="cm"/>
      <inkml:brushProperty name="color" value="#00bff3"/>
    </inkml:brush>
  </inkml:definitions>
  <inkml:trace contextRef="#ctx0" brushRef="#br0">26663.000 43257.000,'-47.000'0.000,"39.000"8.000,0.000 0.000,55.000 23.000,0.000 0.000,-16.000-7.000,1.000-1.000,-1.000 1.000,1.000-1.000,-17.000-7.000,1.000 0.000,-8.000-24.000,0.000 0.000,23.000-55.000,0.000 1.000,48.000-95.000,-1.000 0.000,56.000 0.000,-1.000 1.000,-70.000 109.000,-1.000 0.000,-30.000 23.000</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21"/>
    </inkml:context>
    <inkml:brush xml:id="br0">
      <inkml:brushProperty name="width" value="0.07302" units="cm"/>
      <inkml:brushProperty name="height" value="0.07302" units="cm"/>
      <inkml:brushProperty name="color" value="#00bff3"/>
    </inkml:brush>
  </inkml:definitions>
  <inkml:trace contextRef="#ctx0" brushRef="#br0">31929.000 42554.000,'16.000'-47.000,"-16.000"31.000,0.000 0.000,0.000-15.000,0.000 0.000,0.000 7.000,0.000 1.000,-16.000 15.000,1.000 0.000,-25.000 39.000,1.000 1.000,-24.000 30.000,1.000 1.000,15.000 7.000,0.000 1.000,39.000-40.000,0.000 1.000,24.000-25.000,-1.000 1.000,32.000-8.000,0.000 0.000,0.000-23.000,0.000-1.000,-23.000 24.000,0.000 0.000,-24.000 47.000,0.000 0.000,-32.000 24.000,1.000-1.000,-1.000-15.000,1.000 0.000,15.000-32.000,1.000 1.000,23.000-24.000,-1.000 0.000,48.000-63.000,0.000 0.000,8.000 9.000,0.000-1.000,-24.000 47.000,0.000 0.000,-8.000 24.000,1.000-1.000,-17.000 17.000,1.000-1.000,-8.000-7.000,0.000-1.000,-8.000-15.000,0.000 0.000,0.000-32.000,0.000 1.000,0.000 7.000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15973.000 5253.000 137,'107.000'-5.000'236,"-43.000"2.000"-210,25.000 2.000-13,-16.000 3.000 10,4.000 0.000-15,13.000 1.000 0,-24.000-1.000 0,28.000 1.000 1,-41.000 0.000-5,26.000-2.000 4,23.000-3.000 0,-13.000 0.000-1,-3.000 2.000-1,2.000 2.000 1,-27.000 0.000-2,16.000 4.000 1,-11.000-5.000-2,1.000 1.000 0,-1.000-2.000 0,8.000-5.000 2,-4.000-4.000 2,-141.000 2.000-316,10.000 5.000 238,13.000 1.000-41</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22"/>
    </inkml:context>
    <inkml:brush xml:id="br0">
      <inkml:brushProperty name="width" value="0.07302" units="cm"/>
      <inkml:brushProperty name="height" value="0.07302" units="cm"/>
      <inkml:brushProperty name="color" value="#00bff3"/>
    </inkml:brush>
  </inkml:definitions>
  <inkml:trace contextRef="#ctx0" brushRef="#br0">33250.000 42900.000,'31.000'16.000,"1.000"7.000,-1.000 1.000,9.000 23.000,-1.000 0.000,-31.000-47.000</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22"/>
    </inkml:context>
    <inkml:brush xml:id="br0">
      <inkml:brushProperty name="width" value="0.07302" units="cm"/>
      <inkml:brushProperty name="height" value="0.07302" units="cm"/>
      <inkml:brushProperty name="color" value="#00bff3"/>
    </inkml:brush>
  </inkml:definitions>
  <inkml:trace contextRef="#ctx0" brushRef="#br0">34510.000 42766.000,'-16.000'15.000,"8.000"1.000,0.000 0.000,-7.000 23.000,-1.000 0.000,0.000 24.000,1.000-1.000,7.000 1.000,0.000 0.000,8.000-24.000,0.000 0.000,16.000-31.000,-1.000 0.000,32.000-55.000,0.000 0.000,-7.000-32.000,-1.000 1.000,-16.000 15.000,1.000 1.000,-24.000 23.000,0.000-1.000,-32.000 25.000,1.000-1.000,-16.000 24.000,0.000 0.000,24.000 7.000,-1.000 1.000,16.000 0.000</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22"/>
    </inkml:context>
    <inkml:brush xml:id="br0">
      <inkml:brushProperty name="width" value="0.07302" units="cm"/>
      <inkml:brushProperty name="height" value="0.07302" units="cm"/>
      <inkml:brushProperty name="color" value="#00bff3"/>
    </inkml:brush>
  </inkml:definitions>
  <inkml:trace contextRef="#ctx0" brushRef="#br0">35400.000 43150.000,'16.000'0.000,"31.000"0.000,0.000 0.000,-16.000 16.000,0.000-1.000,-15.000 48.000,0.000 0.000,-16.000 23.000,0.000 0.000,-24.000-39.000,1.000 0.000,15.000-31.000,0.000 0.000,24.000-24.000,-1.000 0.000,72.000-31.000,-1.000 0.000,0.000 7.000,0.000 1.000,-54.000 23.000</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25"/>
    </inkml:context>
    <inkml:brush xml:id="br0">
      <inkml:brushProperty name="width" value="0.07302" units="cm"/>
      <inkml:brushProperty name="height" value="0.07302" units="cm"/>
      <inkml:brushProperty name="color" value="#00bff3"/>
    </inkml:brush>
  </inkml:definitions>
  <inkml:trace contextRef="#ctx0" brushRef="#br0">42076.000 50427.000,'-15.000'0.000,"-32.000"0.000,0.000 0.000,15.000 0.000,1.000 0.000,-24.000 23.000,0.000 1.000,24.000-16.000,-1.000-1.000,17.000 1.000,-1.000 0.000,16.000 0.000,0.000 0.000,16.000-8.000,-1.000 0.000,9.000-8.000,-1.000 0.000,1.000 0.000,-1.000 0.000,1.000 8.000,-1.000 0.000,17.000-7.000,-1.000-1.000,24.000 8.000,-1.000 0.000,-7.000 0.000,0.000 0.000,8.000 0.000,-1.000 0.000,1.000 0.000,0.000 0.000,0.000 0.000,-1.000 0.000,17.000 0.000,-1.000 0.000,-7.000-8.000,-1.000 0.000,1.000 8.000,-1.000 0.000,-7.000-8.000,0.000 0.000,-8.000 8.000,0.000 0.000,7.000 0.000,1.000 0.000,0.000 0.000,-1.000 0.000,9.000 0.000,0.000 0.000,-1.000-15.000,1.000-1.000,-1.000 8.000,1.000 0.000,-9.000 8.000,1.000 0.000,-8.000 0.000,0.000 0.000,-8.000 0.000,0.000 0.000,8.000 0.000,0.000 0.000,-16.000 0.000,0.000 0.000,0.000-7.000,1.000-1.000,-1.000 8.000,0.000 0.000,-16.000-8.000,1.000 0.000,-8.000 8.000,-1.000 0.000,-7.000 0.000,0.000 0.000,0.000 0.000,0.000 0.000,-8.000-8.000,0.000 0.000,-32.000 1.000,1.000-1.000,15.000 0.000</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25"/>
    </inkml:context>
    <inkml:brush xml:id="br0">
      <inkml:brushProperty name="width" value="0.07302" units="cm"/>
      <inkml:brushProperty name="height" value="0.07302" units="cm"/>
      <inkml:brushProperty name="color" value="#00bff3"/>
    </inkml:brush>
  </inkml:definitions>
  <inkml:trace contextRef="#ctx0" brushRef="#br0">42544.000 50438.000,'-78.000'0.000,"70.000"-8.000,0.000 0.000,8.000 0.000,0.000 0.000,16.000 1.000,-1.000-1.000,1.000 0.000,0.000 0.000,15.000 8.000,0.000 0.000,1.000 0.000,-1.000 0.000,40.000 0.000,-1.000 0.000,24.000 0.000,1.000 0.000,38.000-16.000,0.000 1.000,-7.000-9.000,-1.000 1.000,-15.000 7.000,0.000 1.000,-16.000 7.000,0.000 0.000,-8.000 8.000,0.000 0.000,-23.000 8.000,0.000 0.000,0.000-1.000,-1.000 1.000,1.000-8.000,0.000 0.000,-8.000 0.000,-1.000 0.000,-38.000 0.000,0.000 0.000,-8.000-8.000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2:34"/>
    </inkml:context>
    <inkml:brush xml:id="br0">
      <inkml:brushProperty name="width" value="0.07302" units="cm"/>
      <inkml:brushProperty name="height" value="0.07302" units="cm"/>
      <inkml:brushProperty name="color" value="#00bff3"/>
    </inkml:brush>
  </inkml:definitions>
  <inkml:trace contextRef="#ctx0" brushRef="#br0">57516.000 29479.000,'-16.000'-32.000,"16.000"24.000,0.000 0.000,31.000 8.000,1.000 0.000,7.000 16.000,0.000 0.000,8.000 0.000,0.000-1.000,0.000 1.000,0.000 0.000,0.000-16.000,0.000 0.000,40.000-40.000,-1.000 1.000,-31.000 16.000,0.000-1.000,0.000 24.000,0.000 0.000,-8.000 8.000,0.000 0.000,-24.000 15.000,1.000 1.000,-9.000-24.000,1.000 0.000,23.000 0.000,0.000 0.000,16.000-8.000,0.000 0.000,-8.000 0.000,0.000 0.000,0.000 8.000,0.000 0.000,-15.000 0.000,-1.000 0.000,-7.000 0.000,-1.000 0.000,-7.000 0.000,0.000 0.000,-1.000 0.000,1.000 0.000,0.000 0.000</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1"/>
    </inkml:context>
    <inkml:brush xml:id="br0">
      <inkml:brushProperty name="width" value="0.07302" units="cm"/>
      <inkml:brushProperty name="height" value="0.07302" units="cm"/>
      <inkml:brushProperty name="color" value="#00bff3"/>
    </inkml:brush>
  </inkml:definitions>
  <inkml:trace contextRef="#ctx0" brushRef="#br0">54130.000 16250.000,'-16.000'63.000,"-15.000"23.000,-1.000 0.000,9.000-23.000,-1.000-1.000,-23.000 32.000,0.000 0.000,8.000-31.000,-1.000-1.000,25.000-30.000,-1.000-1.000,16.000-23.000,0.000 0.000,8.000-32.000,0.000 1.000,0.000 15.000,-1.000 0.000,1.000-8.000</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1"/>
    </inkml:context>
    <inkml:brush xml:id="br0">
      <inkml:brushProperty name="width" value="0.07302" units="cm"/>
      <inkml:brushProperty name="height" value="0.07302" units="cm"/>
      <inkml:brushProperty name="color" value="#00bff3"/>
    </inkml:brush>
  </inkml:definitions>
  <inkml:trace contextRef="#ctx0" brushRef="#br0">54320.000 16463.000,'15.000'-47.000,"-7.000"39.000,0.000 0.000,0.000 8.000,0.000 0.000,-1.000 39.000,1.000 0.000,0.000 8.000,0.000 0.000,0.000 16.000,0.000 0.000,0.000 0.000,-1.000-1.000,-7.000-15.000,0.000 0.000,8.000 16.000,0.000 0.000,-16.000-32.000,0.000 0.000,-7.000-15.000,-1.000 0.000,-8.000-16.000,1.000 0.000,-24.000-24.000,0.000 1.000,0.000-9.000,0.000 1.000,15.000 7.000,1.000 1.000,31.000-1.000,0.000 1.000,8.000 7.000,0.000 1.000,23.000 7.000,0.000 0.000,24.000 0.000,0.000 0.000,0.000 8.000,0.000 0.000,-8.000-8.000,0.000 1.000,-16.000-9.000,1.000 0.000,-24.000 1.000</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1"/>
    </inkml:context>
    <inkml:brush xml:id="br0">
      <inkml:brushProperty name="width" value="0.07302" units="cm"/>
      <inkml:brushProperty name="height" value="0.07302" units="cm"/>
      <inkml:brushProperty name="color" value="#00bff3"/>
    </inkml:brush>
  </inkml:definitions>
  <inkml:trace contextRef="#ctx0" brushRef="#br0">55700.000 16041.000,'31.000'-94.000,"-15.000"71.000,0.000-1.000,-8.000 40.000,-1.000-1.000,-14.000 48.000,-1.000 0.000,0.000-1.000,0.000 1.000,0.000 8.000,0.000-1.000,8.000 1.000,0.000-1.000,0.000-7.000,0.000-1.000,8.000-15.000,0.000 0.000,23.000-31.000,1.000 0.000,15.000-32.000,0.000 0.000,8.000-38.000,0.000-1.000,-32.000 31.000,1.000 1.000,-8.000-1.000</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2"/>
    </inkml:context>
    <inkml:brush xml:id="br0">
      <inkml:brushProperty name="width" value="0.07302" units="cm"/>
      <inkml:brushProperty name="height" value="0.07302" units="cm"/>
      <inkml:brushProperty name="color" value="#00bff3"/>
    </inkml:brush>
  </inkml:definitions>
  <inkml:trace contextRef="#ctx0" brushRef="#br0">57045.000 16750.000,'-48.000'0.000,"40.000"0.000,1.000 0.000,7.000 16.000,0.000-1.000,-8.000 40.000,0.000 0.000,0.000 0.000,0.000 0.000,8.000-16.000,0.000 0.000,0.000-23.000,0.000 0.000,24.000-16.000,-1.000 0.000,-7.000-16.000,0.000 0.000,-8.000 1.000</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15904.000 5459.000 250,'55.000'7.000'134,"-5.000"-5.000"-127,29.000 5.000 7,-25.000-1.000-8,6.000 2.000 1,-1.000-1.000 0,22.000 2.000 8,13.000-5.000-1,-12.000-7.000-1,2.000-5.000 1,21.000-1.000 1,-22.000 1.000-2,24.000 1.000 1,-16.000-2.000-2,-8.000 3.000-1,6.000 2.000 0,-25.000 1.000-2,16.000 3.000 1,-12.000-2.000-1,27.000-3.000 5,-14.000 8.000 4,-10.000 3.000 1,-141.000 11.000-130,5.000-8.000 16,-3.000-4.000 4,-2.000-10.000 12,-4.000-5.000-2,25.000 3.000-24</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2"/>
    </inkml:context>
    <inkml:brush xml:id="br0">
      <inkml:brushProperty name="width" value="0.07302" units="cm"/>
      <inkml:brushProperty name="height" value="0.07302" units="cm"/>
      <inkml:brushProperty name="color" value="#00bff3"/>
    </inkml:brush>
  </inkml:definitions>
  <inkml:trace contextRef="#ctx0" brushRef="#br0">57581.000 16741.000,'-31.000'16.000,"31.000"15.000,0.000 0.000,0.000 1.000,0.000-1.000,0.000 0.000,0.000 0.000,0.000-7.000,0.000-1.000,0.000-7.000,0.000 0.000,24.000-16.000,-1.000 0.000,-7.000-24.000,-1.000 1.000,17.000-32.000,-1.000 0.000,-15.000 0.000,0.000 1.000,-16.000 22.000,0.000 1.000,0.000 23.000,0.000 0.000,23.000 0.000,1.000 1.000,7.000 14.000,0.000 1.000,-7.000 16.000,0.000-1.000,-24.000 24.000,0.000 0.000,-8.000 16.000,0.000-1.000,-16.000-38.000,1.000-1.000,23.000-15.000,0.000 0.000,0.000-24.000,0.000 1.000,39.000-17.000,0.000 1.000,8.000 15.000,0.000 1.000,-15.000-1.000,-1.000 1.000,-7.000-1.000,-1.000 0.000,-7.000-23.000,0.000 0.000,-16.000 0.000,0.000 0.000,0.000 15.000,0.000 1.000,-8.000 15.000,0.000 0.000,0.000 8.000,0.000 0.000,8.000 23.000,0.000 1.000,0.000 23.000,0.000 0.000,8.000 16.000,0.000-1.000,-8.000-7.000,0.000 0.000,0.000-16.000,0.000 0.000,0.000-31.000,0.000 0.000,0.000-16.000</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3"/>
    </inkml:context>
    <inkml:brush xml:id="br0">
      <inkml:brushProperty name="width" value="0.07302" units="cm"/>
      <inkml:brushProperty name="height" value="0.07302" units="cm"/>
      <inkml:brushProperty name="color" value="#00bff3"/>
    </inkml:brush>
  </inkml:definitions>
  <inkml:trace contextRef="#ctx0" brushRef="#br0">59450.000 15678.000,'16.000'-15.000,"-8.000"-1.000,-1.000 0.000,9.000 1.000,0.000-1.000,15.000 16.000,1.000 0.000,-9.000 47.000,1.000 0.000,-24.000 31.000,0.000 1.000,-8.000 31.000,0.000-1.000,-23.000-30.000,-1.000-1.000,9.000-47.000,-1.000 1.000,16.000-24.000</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3"/>
    </inkml:context>
    <inkml:brush xml:id="br0">
      <inkml:brushProperty name="width" value="0.07302" units="cm"/>
      <inkml:brushProperty name="height" value="0.07302" units="cm"/>
      <inkml:brushProperty name="color" value="#00bff3"/>
    </inkml:brush>
  </inkml:definitions>
  <inkml:trace contextRef="#ctx0" brushRef="#br0">59850.000 17263.000,'94.000'-63.000,"-78.000"63.000,-1.000 0.000,-7.000 39.000,0.000 0.000,-16.000 16.000,0.000 0.000,-7.000-16.000,-1.000 0.000,16.000-23.000,0.000 0.000,16.000-8.000,-1.000-1.000,9.000 1.000,-1.000 0.000,-7.000 16.000,0.000-1.000,-24.000 71.000,0.000 0.000,-15.000-47.000,-1.000 0.000,8.000-15.000</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4"/>
    </inkml:context>
    <inkml:brush xml:id="br0">
      <inkml:brushProperty name="width" value="0.07302" units="cm"/>
      <inkml:brushProperty name="height" value="0.07302" units="cm"/>
      <inkml:brushProperty name="color" value="#00bff3"/>
    </inkml:brush>
  </inkml:definitions>
  <inkml:trace contextRef="#ctx0" brushRef="#br0">63113.000 15931.000,'0.000'-15.000,"39.000"7.000,0.000 0.000,16.000 8.000,0.000 0.000,-16.000 0.000,0.000 0.000,-31.000 24.000,0.000-1.000,-24.000 1.000,0.000-1.000,-23.000 8.000,0.000 1.000,-8.000-24.000,0.000-1.000,8.000 1.000,0.000 0.000,15.000 0.000,1.000 0.000,15.000 15.000,0.000 1.000,8.000 31.000,0.000-1.000,8.000 9.000,0.000 0.000,-8.000-1.000,0.000 1.000,0.000 0.000,0.000-1.000,0.000-30.000,0.000-1.000,0.000-23.000,0.000 0.000,0.000-16.000,0.000 0.000,-8.000-8.000</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4"/>
    </inkml:context>
    <inkml:brush xml:id="br0">
      <inkml:brushProperty name="width" value="0.07302" units="cm"/>
      <inkml:brushProperty name="height" value="0.07302" units="cm"/>
      <inkml:brushProperty name="color" value="#00bff3"/>
    </inkml:brush>
  </inkml:definitions>
  <inkml:trace contextRef="#ctx0" brushRef="#br0">63000.000 17060.000,'0.000'-47.000,"16.000"31.000,-1.000 1.000,17.000 15.000,-1.000 0.000,40.000 0.000,-1.000 0.000,-15.000 8.000,0.000-1.000,-16.000-7.000,0.000 0.000,-31.000 0.000,0.000 0.000,0.000-15.000,0.000-1.000,-24.000-23.000,0.000 0.000,-7.000 0.000,-1.000 0.000,8.000 23.000,1.000 0.000,7.000 8.000,0.000 1.000,-8.000 54.000,1.000 0.000,-9.000 15.000,1.000 1.000,-1.000-16.000,1.000 0.000,7.000 0.000,0.000 0.000,24.000-24.000,0.000 1.000,31.000-24.000,0.000 0.000,32.000-24.000,0.000 1.000,-17.000-24.000,1.000 0.000,-8.000 0.000,0.000 0.000,-15.000-24.000,-1.000 1.000,-23.000 23.000,0.000 0.000,-8.000 23.000,0.000 1.000,-8.000 23.000,0.000 0.000,0.000 23.000,0.000 1.000,-7.000 31.000,-1.000 0.000,0.000 7.000,1.000 1.000,7.000-32.000,0.000 0.000,24.000-15.000,-1.000 0.000,32.000-40.000,0.000 1.000,-15.000-32.000,-1.000 0.000,-15.000 32.000</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5"/>
    </inkml:context>
    <inkml:brush xml:id="br0">
      <inkml:brushProperty name="width" value="0.07302" units="cm"/>
      <inkml:brushProperty name="height" value="0.07302" units="cm"/>
      <inkml:brushProperty name="color" value="#00bff3"/>
    </inkml:brush>
  </inkml:definitions>
  <inkml:trace contextRef="#ctx0" brushRef="#br0">65763.000 16444.000,'31.000'-31.000,"-39.000"38.000,1.000 1.000,-9.000 31.000,0.000 1.000,0.000 7.000,1.000 0.000,7.000-8.000,0.000 0.000,8.000 0.000,0.000 0.000,8.000-23.000,0.000 0.000,7.000-9.000,1.000 1.000,16.000-23.000,-1.000-1.000,-15.000-31.000,-1.000 0.000,1.000 0.000,0.000 0.000,-16.000 0.000,0.000 0.000,0.000 16.000,0.000-1.000,0.000 17.000,0.000-1.000,15.000 16.000,1.000 0.000,-8.000 23.000,0.000 1.000,0.000-1.000,0.000 1.000,-8.000-1.000,0.000 1.000,23.000-16.000,1.000 0.000,-9.000-8.000,1.000 0.000,0.000-16.000,-1.000 0.000,-7.000 16.000,0.000 0.000,0.000-8.000,0.000 1.000,8.000-9.000,-1.000 0.000,-7.000-15.000,0.000 0.000,0.000 15.000,0.000 0.000,-8.000 8.000,0.000 1.000,0.000-1.000,0.000 0.000,-8.000 8.000,0.000 0.000,8.000 16.000,0.000-1.000,0.000 1.000,0.000 0.000,0.000 38.000,0.000 1.000,0.000-8.000,0.000 0.000,-8.000 0.000,0.000 0.000,8.000-15.000,0.000-1.000,-8.000-8.000,1.000 1.000,7.000-16.000</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6"/>
    </inkml:context>
    <inkml:brush xml:id="br0">
      <inkml:brushProperty name="width" value="0.07302" units="cm"/>
      <inkml:brushProperty name="height" value="0.07302" units="cm"/>
      <inkml:brushProperty name="color" value="#00bff3"/>
    </inkml:brush>
  </inkml:definitions>
  <inkml:trace contextRef="#ctx0" brushRef="#br0">67800.000 15566.000,'16.000'-16.000,"7.000"16.000,1.000 0.000,-16.000 0.000,0.000 0.000,15.000 0.000,1.000 0.000,15.000 47.000,0.000 0.000,-23.000 16.000,0.000-1.000,-40.000 33.000,1.000-1.000,-17.000 0.000,1.000 0.000,8.000-47.000,-1.000 0.000,24.000-39.000</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06"/>
    </inkml:context>
    <inkml:brush xml:id="br0">
      <inkml:brushProperty name="width" value="0.07302" units="cm"/>
      <inkml:brushProperty name="height" value="0.07302" units="cm"/>
      <inkml:brushProperty name="color" value="#00bff3"/>
    </inkml:brush>
  </inkml:definitions>
  <inkml:trace contextRef="#ctx0" brushRef="#br0">68313.000 17000.000,'16.000'0.000,"-9.000"0.000,1.000 0.000,8.000 31.000,0.000 1.000,-24.000 15.000,0.000 0.000,-8.000 0.000,1.000 0.000,7.000-24.000,0.000 1.000,8.000-9.000,0.000 1.000,16.000-16.000,-1.000 0.000,-7.000 0.000,0.000 0.000,31.000 0.000,0.000 0.000,-7.000 8.000,-1.000 0.000,-15.000 31.000,0.000 0.000,-24.000 24.000,0.000-1.000,-23.000 32.000,-1.000 0.000,-15.000 24.000,0.000-1.000,0.000-38.000,0.000-1.000,31.000-54.000</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39"/>
    </inkml:context>
    <inkml:brush xml:id="br0">
      <inkml:brushProperty name="width" value="0.07302" units="cm"/>
      <inkml:brushProperty name="height" value="0.07302" units="cm"/>
      <inkml:brushProperty name="color" value="#00bff3"/>
    </inkml:brush>
  </inkml:definitions>
  <inkml:trace contextRef="#ctx0" brushRef="#br0">52336.000 11722.000,'-15.000'-62.000,"-1.000"30.000,0.000 1.000,1.000 15.000,-1.000 1.000,0.000 7.000,1.000 0.000,-9.000 8.000,0.000 0.000,-7.000 23.000,0.000 1.000,-24.000 70.000,0.000 0.000,8.000-24.000,0.000 1.000,23.000-16.000,1.000-1.000,15.000 1.000,0.000 0.000,8.000-8.000,0.000 0.000,39.000-39.000,0.000 0.000,32.000-24.000,0.000 0.000,-1.000-31.000,1.000 0.000,-32.000 16.000,0.000 0.000,-15.000-1.000,-1.000 1.000,-23.000 23.000,0.000 0.000,-23.000 16.000,-1.000 0.000,-7.000 23.000,0.000 1.000,7.000 7.000,0.000 0.000,17.000-15.000,-1.000-1.000,8.000-15.000,0.000 0.000,23.000-8.000,1.000 0.000,7.000-39.000,1.000-1.000,-9.000 9.000,1.000 0.000,-17.000 23.000,1.000 0.000,0.000 32.000,0.000-1.000,0.000 8.000,0.000 1.000,7.000-17.000,1.000 1.000,15.000-24.000,1.000 0.000,15.000-31.000,0.000 0.000,-24.000 16.000,1.000-1.000,-8.000 1.000</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39"/>
    </inkml:context>
    <inkml:brush xml:id="br0">
      <inkml:brushProperty name="width" value="0.07302" units="cm"/>
      <inkml:brushProperty name="height" value="0.07302" units="cm"/>
      <inkml:brushProperty name="color" value="#00bff3"/>
    </inkml:brush>
  </inkml:definitions>
  <inkml:trace contextRef="#ctx0" brushRef="#br0">54185.000 11944.000,'0.000'-78.000,"0.000"70.000,0.000 0.000,0.000 16.000,0.000 0.000,-15.000 47.000,-1.000-1.000,0.000 1.000,1.000 0.000,-9.000 8.000,1.000-1.000,23.000-46.000,0.000 0.000,15.000-8.000,1.000 0.000,23.000-8.000,0.000 0.000,-23.000 0.000,0.000 0.000,-16.000 31.000,0.000 0.000,-47.000 48.000,0.000-1.000,-8.000-8.000,0.000 1.000,23.000-40.000,1.000 1.000,31.000-48.000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12728.000 5230.000 176,'69.000'-12.000'78,"-17.000"4.000"-70,12.000-2.000 0,32.000-3.000 7,-38.000 6.000-8,-4.000 3.000 0,2.000 2.000 0,24.000 2.000 9,-32.000 2.000-10,4.000 0.000 0,4.000 0.000-1,23.000 3.000 5,-30.000-2.000-6,0.000 3.000 1,1.000-2.000-2,22.000 4.000 4,21.000 2.000-2,-42.000-6.000-3,23.000 0.000 2,-26.000-3.000-3,1.000 1.000 1,2.000-2.000-1,18.000 0.000 0,10.000-4.000 0,-19.000-1.000 0,-8.000 0.000-2,43.000-6.000-6,-166.000 19.000-118,22.000 7.000 91,-21.000-1.000 2,5.000-1.000-85</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39"/>
    </inkml:context>
    <inkml:brush xml:id="br0">
      <inkml:brushProperty name="width" value="0.07302" units="cm"/>
      <inkml:brushProperty name="height" value="0.07302" units="cm"/>
      <inkml:brushProperty name="color" value="#00bff3"/>
    </inkml:brush>
  </inkml:definitions>
  <inkml:trace contextRef="#ctx0" brushRef="#br0">55397.000 11988.000,'16.000'-16.000,"7.000"-15.000,1.000 0.000,-24.000 38.000,0.000 1.000,-16.000 47.000,0.000 0.000,-15.000 23.000,0.000 0.000,23.000-15.000,0.000 0.000,8.000-40.000,0.000 1.000,24.000-32.000,-1.000 0.000,24.000-47.000,0.000 0.000,0.000-23.000,0.000 0.000,-31.000 7.000,0.000 1.000,-16.000 15.000,0.000 0.000,-24.000 40.000,1.000-1.000,-17.000 47.000,1.000 1.000,0.000 22.000,0.000 1.000,31.000-31.000,0.000-1.000,0.000-15.000</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0"/>
    </inkml:context>
    <inkml:brush xml:id="br0">
      <inkml:brushProperty name="width" value="0.07302" units="cm"/>
      <inkml:brushProperty name="height" value="0.07302" units="cm"/>
      <inkml:brushProperty name="color" value="#00bff3"/>
    </inkml:brush>
  </inkml:definitions>
  <inkml:trace contextRef="#ctx0" brushRef="#br0">56547.000 12300.000,'0.000'31.000,"-8.000"-15.000,0.000 0.000,1.000 15.000,-1.000 0.000,8.000-23.000,0.000 0.000,-8.000 47.000,0.000-1.000,47.000-22.000,1.000-1.000,22.000-23.000,1.000 0.000,-31.000-16.000,-1.000 0.000,-15.000-8.000</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0"/>
    </inkml:context>
    <inkml:brush xml:id="br0">
      <inkml:brushProperty name="width" value="0.07302" units="cm"/>
      <inkml:brushProperty name="height" value="0.07302" units="cm"/>
      <inkml:brushProperty name="color" value="#00bff3"/>
    </inkml:brush>
  </inkml:definitions>
  <inkml:trace contextRef="#ctx0" brushRef="#br0">57186.000 12266.000,'-47.000'-16.000,"31.000"16.000,0.000 0.000,0.000 47.000,1.000 0.000,-9.000 39.000,1.000 0.000,-9.000 87.000,1.000-1.000,15.000-109.000</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1"/>
    </inkml:context>
    <inkml:brush xml:id="br0">
      <inkml:brushProperty name="width" value="0.07302" units="cm"/>
      <inkml:brushProperty name="height" value="0.07302" units="cm"/>
      <inkml:brushProperty name="color" value="#00bff3"/>
    </inkml:brush>
  </inkml:definitions>
  <inkml:trace contextRef="#ctx0" brushRef="#br0">27351.000 25447.000,'0.000'-16.000,"-8.000"1.000,0.000-1.000,-15.000 63.000,-1.000 0.000,-7.000 31.000,-1.000 1.000,1.000 7.000,0.000 0.000,7.000-15.000,1.000-1.000,15.000-23.000,0.000 0.000,8.000-39.000,0.000 0.000,16.000-24.000,-1.000 0.000,-7.000-7.000</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2"/>
    </inkml:context>
    <inkml:brush xml:id="br0">
      <inkml:brushProperty name="width" value="0.07302" units="cm"/>
      <inkml:brushProperty name="height" value="0.07302" units="cm"/>
      <inkml:brushProperty name="color" value="#00bff3"/>
    </inkml:brush>
  </inkml:definitions>
  <inkml:trace contextRef="#ctx0" brushRef="#br0">27816.000 25847.000,'-16.000'16.000,"16.000"23.000,0.000 0.000,0.000 0.000,0.000 0.000,0.000-23.000,0.000-1.000,16.000 1.000,-1.000 0.000,1.000-16.000,0.000 0.000,15.000-16.000,0.000 0.000,1.000-23.000,-1.000 0.000,0.000 0.000,1.000 0.000,-24.000 8.000,-1.000-1.000,1.000 17.000,0.000-1.000,-8.000 47.000,0.000 1.000,0.000 15.000,0.000 0.000,0.000-8.000,0.000 0.000,0.000-24.000,0.000 1.000,0.000 23.000,0.000 0.000,0.000-7.000,0.000-1.000,0.000-23.000,0.000 0.000,16.000-24.000</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2"/>
    </inkml:context>
    <inkml:brush xml:id="br0">
      <inkml:brushProperty name="width" value="0.07302" units="cm"/>
      <inkml:brushProperty name="height" value="0.07302" units="cm"/>
      <inkml:brushProperty name="color" value="#00bff3"/>
    </inkml:brush>
  </inkml:definitions>
  <inkml:trace contextRef="#ctx0" brushRef="#br0">29216.000 26216.000,'0.000'-16.000,"0.000"40.000,0.000-1.000,0.000 16.000,0.000 0.000,0.000 8.000,0.000 0.000,-8.000 0.000,0.000 0.000,8.000-31.000,0.000 0.000,24.000-40.000,-1.000 1.000,32.000-48.000,0.000 1.000,-16.000 31.000,0.000-1.000,-15.000 25.000,-1.000-1.000,-15.000 16.000,0.000 0.000,-8.000 31.000,0.000 1.000,0.000-1.000,0.000 0.000,0.000-7.000,0.000-1.000,0.000-7.000,0.000 0.000,8.000-16.000</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2"/>
    </inkml:context>
    <inkml:brush xml:id="br0">
      <inkml:brushProperty name="width" value="0.07302" units="cm"/>
      <inkml:brushProperty name="height" value="0.07302" units="cm"/>
      <inkml:brushProperty name="color" value="#00bff3"/>
    </inkml:brush>
  </inkml:definitions>
  <inkml:trace contextRef="#ctx0" brushRef="#br0">30650.000 24916.000,'31.000'-16.000,"-23.000"16.000,0.000 0.000,0.000 47.000,0.000 0.000,-8.000 0.000,0.000 0.000,-16.000 0.000,0.000 0.000,9.000-31.000,-1.000 0.000,0.000-16.000,0.000 0.000,24.000 0.000,-1.000 0.000,32.000-8.000,1.000 0.000,-9.000 8.000,0.000 0.000,-8.000 0.000,1.000 0.000,-24.000-8.000</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3"/>
    </inkml:context>
    <inkml:brush xml:id="br0">
      <inkml:brushProperty name="width" value="0.07302" units="cm"/>
      <inkml:brushProperty name="height" value="0.07302" units="cm"/>
      <inkml:brushProperty name="color" value="#00bff3"/>
    </inkml:brush>
  </inkml:definitions>
  <inkml:trace contextRef="#ctx0" brushRef="#br0">31366.000 25066.000,'-16.000'0.000,"32.000"0.000,-1.000 0.000,24.000 0.000,1.000 0.000,-9.000-8.000,0.000 0.000,-23.000 8.000,0.000 0.000,0.000 0.000</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3"/>
    </inkml:context>
    <inkml:brush xml:id="br0">
      <inkml:brushProperty name="width" value="0.07302" units="cm"/>
      <inkml:brushProperty name="height" value="0.07302" units="cm"/>
      <inkml:brushProperty name="color" value="#00bff3"/>
    </inkml:brush>
  </inkml:definitions>
  <inkml:trace contextRef="#ctx0" brushRef="#br0">31698.000 24366.000,'-48.000'-16.000,"48.000"24.000,0.000 0.000,0.000 39.000,0.000 0.000,8.000 39.000,0.000 0.000,0.000-31.000,0.000 0.000,-8.000-31.000</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9"/>
    </inkml:context>
    <inkml:brush xml:id="br0">
      <inkml:brushProperty name="width" value="0.07302" units="cm"/>
      <inkml:brushProperty name="height" value="0.07302" units="cm"/>
      <inkml:brushProperty name="color" value="#00bff3"/>
    </inkml:brush>
  </inkml:definitions>
  <inkml:trace contextRef="#ctx0" brushRef="#br0">28150.000 29049.000,'16.000'0.000,"23.000"0.000,0.000 0.000,8.000 0.000,0.000 0.000,-7.000 0.000,-1.000 0.000,-16.000-8.000,1.000 0.000,-16.000 0.000</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12756.000 5394.000 161,'65.000'3.000'53,"-18.000"1.000"-46,26.000-2.000 8,-21.000-2.000-7,7.000-2.000 1,-3.000-1.000 0,24.000 0.000 10,13.000 2.000-2,-40.000-2.000-8,25.000-1.000 8,-28.000 3.000-9,2.000 1.000 0,2.000-2.000-1,20.000 0.000 7,18.000-2.000-1,-41.000 4.000-7,21.000 0.000 5,23.000 1.000-1,-45.000 0.000-6,21.000-1.000 4,6.000 3.000 0,-13.000 0.000-1,-7.000-3.000 0,1.000 2.000 0,0.000 4.000 2,2.000 1.000 1,-2.000 4.000-3,-6.000-3.000-5,-118.000-2.000-204,1.000 7.000 63</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49"/>
    </inkml:context>
    <inkml:brush xml:id="br0">
      <inkml:brushProperty name="width" value="0.07302" units="cm"/>
      <inkml:brushProperty name="height" value="0.07302" units="cm"/>
      <inkml:brushProperty name="color" value="#00bff3"/>
    </inkml:brush>
  </inkml:definitions>
  <inkml:trace contextRef="#ctx0" brushRef="#br0">28263.000 29350.000,'-16.000'0.000,"8.000"0.000,0.000 0.000,1.000 0.000,-1.000 0.000,8.000 8.000,0.000 0.000,0.000 23.000,0.000 0.000,0.000 24.000,0.000 0.000,-8.000 23.000,0.000 1.000,8.000-9.000,0.000 1.000,8.000-16.000,0.000-1.000,7.000-38.000,1.000 0.000,-8.000-16.000,0.000 0.000,0.000 0.000</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0"/>
    </inkml:context>
    <inkml:brush xml:id="br0">
      <inkml:brushProperty name="width" value="0.07302" units="cm"/>
      <inkml:brushProperty name="height" value="0.07302" units="cm"/>
      <inkml:brushProperty name="color" value="#00bff3"/>
    </inkml:brush>
  </inkml:definitions>
  <inkml:trace contextRef="#ctx0" brushRef="#br0">28450.000 29714.000,'0.000'-16.000,"0.000"0.000,0.000 1.000,31.000-9.000,1.000 1.000,7.000 7.000,0.000 0.000,-8.000 8.000,1.000 0.000,7.000 1.000,0.000-1.000,8.000 0.000,0.000 0.000,-31.000-8.000,0.000 1.000,-1.000 7.000,1.000 0.000,-16.000-8.000,0.000 1.000,-16.000-1.000,1.000 0.000,-1.000 9.000,0.000-1.000,-7.000 0.000,-1.000 0.000,9.000 8.000,-1.000 0.000,-8.000 8.000,1.000 0.000,-1.000 15.000,1.000 1.000,15.000-9.000,0.000 1.000,0.000 15.000,0.000 1.000,1.000-1.000,-1.000 1.000,8.000 7.000,0.000 0.000,15.000-8.000,1.000 1.000,39.000-9.000,0.000 1.000,0.000-24.000,0.000 0.000,-40.000-8.000,1.000 0.000,0.000 0.000</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2"/>
    </inkml:context>
    <inkml:brush xml:id="br0">
      <inkml:brushProperty name="width" value="0.07302" units="cm"/>
      <inkml:brushProperty name="height" value="0.07302" units="cm"/>
      <inkml:brushProperty name="color" value="#00bff3"/>
    </inkml:brush>
  </inkml:definitions>
  <inkml:trace contextRef="#ctx0" brushRef="#br0">30416.000 28600.000,'31.000'0.000,"-23.000"0.000,0.000 0.000,8.000 0.000,-1.000 0.000,1.000 16.000,0.000-1.000,-9.000 1.000,1.000 0.000,-23.000 15.000,-1.000 0.000,-8.000-7.000,1.000 0.000,-1.000-1.000,1.000 1.000,15.000-1.000,0.000 1.000,8.000-9.000,0.000 1.000,0.000-8.000,0.000 0.000,31.000-8.000,1.000 0.000,-1.000-8.000,1.000 0.000,7.000 0.000,0.000 0.000,-31.000 0.000,0.000 1.000,0.000-1.000</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2"/>
    </inkml:context>
    <inkml:brush xml:id="br0">
      <inkml:brushProperty name="width" value="0.07302" units="cm"/>
      <inkml:brushProperty name="height" value="0.07302" units="cm"/>
      <inkml:brushProperty name="color" value="#00bff3"/>
    </inkml:brush>
  </inkml:definitions>
  <inkml:trace contextRef="#ctx0" brushRef="#br0">31100.000 28816.000,'16.000'-16.000,"23.000"16.000,0.000 0.000,8.000 0.000,0.000 0.000,-15.000 0.000,-1.000 0.000,-15.000 8.000</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3"/>
    </inkml:context>
    <inkml:brush xml:id="br0">
      <inkml:brushProperty name="width" value="0.07302" units="cm"/>
      <inkml:brushProperty name="height" value="0.07302" units="cm"/>
      <inkml:brushProperty name="color" value="#00bff3"/>
    </inkml:brush>
  </inkml:definitions>
  <inkml:trace contextRef="#ctx0" brushRef="#br0">31566.000 28031.000,'-16.000'-31.000,"16.000"78.000,0.000 0.000,0.000 31.000,0.000 1.000,8.000-1.000,0.000 0.000,-8.000-54.000,0.000-1.000,8.000-7.000</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4"/>
    </inkml:context>
    <inkml:brush xml:id="br0">
      <inkml:brushProperty name="width" value="0.07302" units="cm"/>
      <inkml:brushProperty name="height" value="0.07302" units="cm"/>
      <inkml:brushProperty name="color" value="#00bff3"/>
    </inkml:brush>
  </inkml:definitions>
  <inkml:trace contextRef="#ctx0" brushRef="#br0">29317.000 31750.000,'-32.000'0.000,"17.000"31.000,-1.000 1.000,0.000 7.000,1.000 0.000,-9.000 55.000,1.000 0.000,-1.000 8.000,0.000 0.000,1.000-8.000,-1.000 0.000,17.000-32.000,-1.000 1.000,0.000-55.000,0.000 0.000,24.000-47.000,-1.000-1.000,1.000 9.000,0.000 0.000,-8.000-1.000</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4"/>
    </inkml:context>
    <inkml:brush xml:id="br0">
      <inkml:brushProperty name="width" value="0.07302" units="cm"/>
      <inkml:brushProperty name="height" value="0.07302" units="cm"/>
      <inkml:brushProperty name="color" value="#00bff3"/>
    </inkml:brush>
  </inkml:definitions>
  <inkml:trace contextRef="#ctx0" brushRef="#br0">29528.000 32144.000,'16.000'-63.000,"-8.000"48.000,0.000-1.000,0.000 47.000,-1.000 1.000,1.000 15.000,0.000 0.000,0.000-32.000,0.000 1.000,0.000 78.000,-1.000 0.000,1.000-8.000,0.000 0.000,0.000-39.000,0.000 0.000,-8.000-39.000,0.000 0.000,-16.000-24.000,0.000 0.000,-23.000-23.000,0.000 0.000,8.000 0.000,-1.000 0.000,17.000 23.000,-1.000 0.000,16.000 9.000,0.000-1.000,16.000-16.000,-1.000 1.000,32.000-8.000,0.000-1.000,-7.000 9.000,-1.000-1.000,0.000 16.000,0.000 1.000,-31.000 7.000,0.000 0.000,0.000-8.000</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5"/>
    </inkml:context>
    <inkml:brush xml:id="br0">
      <inkml:brushProperty name="width" value="0.07302" units="cm"/>
      <inkml:brushProperty name="height" value="0.07302" units="cm"/>
      <inkml:brushProperty name="color" value="#00bff3"/>
    </inkml:brush>
  </inkml:definitions>
  <inkml:trace contextRef="#ctx0" brushRef="#br0">30831.000 31616.000,'0.000'-16.000,"0.000"24.000,0.000 0.000,-7.000 23.000,-1.000 0.000,8.000 16.000,0.000 0.000,-8.000 24.000,0.000 0.000,8.000 23.000,0.000 0.000,24.000-32.000,-1.000 1.000,-7.000-55.000,0.000 0.000,23.000-40.000,0.000 1.000,-8.000-55.000,1.000 0.000,-24.000 62.000</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5"/>
    </inkml:context>
    <inkml:brush xml:id="br0">
      <inkml:brushProperty name="width" value="0.07302" units="cm"/>
      <inkml:brushProperty name="height" value="0.07302" units="cm"/>
      <inkml:brushProperty name="color" value="#00bff3"/>
    </inkml:brush>
  </inkml:definitions>
  <inkml:trace contextRef="#ctx0" brushRef="#br0">31597.000 31416.000,'0.000'-16.000,"8.000"24.000,0.000 0.000,-8.000 23.000,0.000 0.000,0.000-15.000,0.000 0.000,23.000-8.000,1.000-1.000,-1.000 1.000,1.000 0.000,-24.000 8.000,0.000 0.000,-16.000 31.000,0.000 0.000,-15.000-8.000,0.000 0.000,7.000-31.000,1.000 0.000,15.000-8.000,0.000 0.000,8.000-8.000</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5"/>
    </inkml:context>
    <inkml:brush xml:id="br0">
      <inkml:brushProperty name="width" value="0.07302" units="cm"/>
      <inkml:brushProperty name="height" value="0.07302" units="cm"/>
      <inkml:brushProperty name="color" value="#00bff3"/>
    </inkml:brush>
  </inkml:definitions>
  <inkml:trace contextRef="#ctx0" brushRef="#br0">32100.000 31479.000,'31.000'-32.000,"-7.000"16.000,0.000 1.000,23.000 7.000,0.000 0.000,-8.000 8.000,0.000 0.000,-23.000 8.000,0.000 0.000,-16.000 0.000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11: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21104.000 14586.000 533</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3:55"/>
    </inkml:context>
    <inkml:brush xml:id="br0">
      <inkml:brushProperty name="width" value="0.07302" units="cm"/>
      <inkml:brushProperty name="height" value="0.07302" units="cm"/>
      <inkml:brushProperty name="color" value="#00bff3"/>
    </inkml:brush>
  </inkml:definitions>
  <inkml:trace contextRef="#ctx0" brushRef="#br0">32632.000 30631.000,'-16.000'-15.000,"8.000"7.000,0.000 0.000,8.000 32.000,0.000-1.000,0.000 40.000,0.000 0.000,16.000 31.000,0.000 0.000,-16.000-39.000,0.000-1.000,8.000-14.000</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04"/>
    </inkml:context>
    <inkml:brush xml:id="br0">
      <inkml:brushProperty name="width" value="0.07302" units="cm"/>
      <inkml:brushProperty name="height" value="0.07302" units="cm"/>
      <inkml:brushProperty name="color" value="#00bff3"/>
    </inkml:brush>
  </inkml:definitions>
  <inkml:trace contextRef="#ctx0" brushRef="#br0">31524.000 12813.000,'0.000'-16.000,"-39.000"0.000,-1.000 1.000,25.000 7.000,-1.000 0.000,-8.000 8.000,1.000 0.000,-1.000 8.000,1.000 0.000,-16.000 23.000,-1.000 0.000,-7.000 9.000,0.000-1.000,24.000-8.000,-1.000 0.000,24.000 9.000,0.000-1.000,16.000-16.000,-1.000 1.000,17.000-16.000,-1.000-1.000,8.000 9.000,1.000 0.000,-25.000-1.000,1.000 1.000,-16.000 31.000,0.000 0.000,-31.000 16.000,-1.000-1.000,1.000-22.000,-1.000-1.000,1.000-24.000,0.000 1.000,23.000-8.000,0.000 0.000,16.000-16.000,0.000 0.000,39.000-39.000,0.000 0.000,16.000 0.000,-1.000 0.000,-14.000 39.000,-1.000 0.000,-16.000 8.000,0.000 0.000,-15.000 0.000,0.000 0.000,-8.000 16.000,0.000 0.000,-1.000-1.000,1.000 1.000,0.000 8.000,0.000-1.000,0.000-7.000,0.000-1.000,-16.000-30.000</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04"/>
    </inkml:context>
    <inkml:brush xml:id="br0">
      <inkml:brushProperty name="width" value="0.07302" units="cm"/>
      <inkml:brushProperty name="height" value="0.07302" units="cm"/>
      <inkml:brushProperty name="color" value="#00bff3"/>
    </inkml:brush>
  </inkml:definitions>
  <inkml:trace contextRef="#ctx0" brushRef="#br0">32450.000 13728.000,'0.000'-15.000,"0.000"-9.000,0.000 1.000,0.000 15.000,0.000 0.000,8.000 8.000,0.000 0.000,15.000 39.000,1.000 0.000,-1.000 16.000,1.000 0.000,-9.000-24.000,1.000 1.000,-8.000-24.000</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04"/>
    </inkml:context>
    <inkml:brush xml:id="br0">
      <inkml:brushProperty name="width" value="0.07302" units="cm"/>
      <inkml:brushProperty name="height" value="0.07302" units="cm"/>
      <inkml:brushProperty name="color" value="#00bff3"/>
    </inkml:brush>
  </inkml:definitions>
  <inkml:trace contextRef="#ctx0" brushRef="#br0">33463.000 13178.000,'-16.000'16.000,"8.000"15.000,0.000 1.000,1.000 30.000,-1.000 1.000,8.000 8.000,0.000-1.000,0.000-31.000,0.000 1.000,15.000-17.000,1.000 1.000,15.000-32.000,1.000 0.000,-1.000-55.000,1.000 1.000,-9.000-9.000,1.000 1.000,-24.000-1.000,0.000 0.000,0.000 24.000,0.000 0.000,-16.000 32.000,0.000-1.000,-15.000 16.000,0.000 0.000,-9.000 31.000,1.000 1.000,23.000-9.000,1.000 1.000,-1.000-9.000</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05"/>
    </inkml:context>
    <inkml:brush xml:id="br0">
      <inkml:brushProperty name="width" value="0.07302" units="cm"/>
      <inkml:brushProperty name="height" value="0.07302" units="cm"/>
      <inkml:brushProperty name="color" value="#00bff3"/>
    </inkml:brush>
  </inkml:definitions>
  <inkml:trace contextRef="#ctx0" brushRef="#br0">34450.000 13700.000,'16.000'0.000,"31.000"0.000,0.000 0.000,-32.000 0.000,1.000 0.000,16.000 8.000,-1.000 0.000,-15.000 39.000,-1.000 0.000,-23.000 23.000,1.000 1.000,-25.000-16.000,1.000 0.000,15.000-16.000,0.000 0.000,16.000-16.000,0.000 1.000,40.000-16.000,-1.000 0.000,55.000-48.000,0.000 1.000,8.000-8.000,0.000 0.000,-78.000 39.000,-1.000 1.000,1.000-1.000</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17"/>
    </inkml:context>
    <inkml:brush xml:id="br0">
      <inkml:brushProperty name="width" value="0.07302" units="cm"/>
      <inkml:brushProperty name="height" value="0.07302" units="cm"/>
      <inkml:brushProperty name="color" value="#f2395b"/>
    </inkml:brush>
  </inkml:definitions>
  <inkml:trace contextRef="#ctx0" brushRef="#br0">70400.000 14847.000,'0.000'-16.000,"0.000"1.000,0.000-1.000,8.000 24.000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18"/>
    </inkml:context>
    <inkml:brush xml:id="br0">
      <inkml:brushProperty name="width" value="0.07302" units="cm"/>
      <inkml:brushProperty name="height" value="0.07302" units="cm"/>
      <inkml:brushProperty name="color" value="#f2395b"/>
    </inkml:brush>
  </inkml:definitions>
  <inkml:trace contextRef="#ctx0" brushRef="#br0">48548.000 29428.000,'0.000'-31.000,"0.000"8.000,0.000-1.000,-8.000 55.000,0.000 1.000,-15.000 54.000,-1.000 0.000,-7.000 24.000,-1.000 0.000,-7.000-9.000,0.000 1.000,8.000-39.000,-1.000 0.000,17.000-24.000,-1.000 0.000,16.000-31.000,0.000 0.000,31.000-71.000,1.000 0.000,-24.000 40.000,-1.000-1.000,9.000 9.000</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19"/>
    </inkml:context>
    <inkml:brush xml:id="br0">
      <inkml:brushProperty name="width" value="0.07302" units="cm"/>
      <inkml:brushProperty name="height" value="0.07302" units="cm"/>
      <inkml:brushProperty name="color" value="#f2395b"/>
    </inkml:brush>
  </inkml:definitions>
  <inkml:trace contextRef="#ctx0" brushRef="#br0">48950.000 30072.000,'31.000'-62.000,"-31.000"93.000,0.000 0.000,0.000 16.000,0.000 1.000,16.000 22.000,0.000 1.000,-8.000-32.000,-1.000 0.000,9.000-31.000,0.000 0.000,-1.000-8.000,1.000 0.000,15.000-55.000,1.000 0.000,15.000-47.000,0.000 0.000,-24.000 32.000,1.000-1.000,-9.000 48.000,1.000-1.000,-8.000 24.000,0.000 0.000,-8.000 24.000,0.000-1.000,0.000 16.000,0.000 0.000,0.000 8.000,0.000 0.000,0.000 16.000,0.000 0.000,-16.000 7.000,0.000 1.000,1.000-40.000,-1.000 1.000,32.000-48.000,-1.000 0.000,-7.000-7.000</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19"/>
    </inkml:context>
    <inkml:brush xml:id="br0">
      <inkml:brushProperty name="width" value="0.07302" units="cm"/>
      <inkml:brushProperty name="height" value="0.07302" units="cm"/>
      <inkml:brushProperty name="color" value="#f2395b"/>
    </inkml:brush>
  </inkml:definitions>
  <inkml:trace contextRef="#ctx0" brushRef="#br0">50650.000 30400.000,'16.000'0.000,"-16.000"16.000,0.000-1.000,8.000 48.000,-1.000 0.000,-7.000 0.000,0.000-1.000,0.000 1.000,0.000 0.000,-7.000-40.000,-1.000 1.000,31.000-71.000,1.000 0.000,7.000-16.000,0.000 0.000,-7.000 24.000,-1.000 0.000,-7.000 31.000,0.000 0.000,-8.000 32.000,-1.000-1.000,1.000 16.000,0.000 1.000,-8.000-17.000,0.000 1.000,8.000-17.000,0.000 1.000,-8.000 0.000</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19"/>
    </inkml:context>
    <inkml:brush xml:id="br0">
      <inkml:brushProperty name="width" value="0.07302" units="cm"/>
      <inkml:brushProperty name="height" value="0.07302" units="cm"/>
      <inkml:brushProperty name="color" value="#f2395b"/>
    </inkml:brush>
  </inkml:definitions>
  <inkml:trace contextRef="#ctx0" brushRef="#br0">51500.000 28947.000,'16.000'-47.000,"7.000"47.000,1.000 0.000,-8.000 39.000,-1.000 0.000,-15.000 8.000,0.000 1.000,-15.000-1.000,-1.000 0.000,0.000-24.000,0.000 1.000,9.000-24.000,-1.000 0.000,8.000-8.000,0.000 0.000,8.000 0.000,-1.000 0.000,25.000 0.000,-1.000 1.000,1.000 14.000,-1.000 1.000,-7.000 8.000,-1.000 0.000,-15.000-16.000,0.000 0.000,0.000 0.000</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06"/>
    </inkml:context>
    <inkml:brush xml:id="br0">
      <inkml:brushProperty name="width" value="0.07302" units="cm"/>
      <inkml:brushProperty name="height" value="0.07302" units="cm"/>
      <inkml:brushProperty name="color" value="#f2395b"/>
    </inkml:brush>
  </inkml:definitions>
  <inkml:trace contextRef="#ctx0" brushRef="#br0">45704.000 44947.000,'0.000'-31.000,"0.000"23.000,0.000 0.000,0.000 39.000,0.000 1.000,-24.000 38.000,1.000 1.000,-9.000 7.000,1.000 1.000,8.000-9.000,-1.000 1.000,8.000-24.000,1.000 0.000,7.000-47.000,0.000 0.000,8.000-16.000,0.000 0.000,8.000-7.000</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19"/>
    </inkml:context>
    <inkml:brush xml:id="br0">
      <inkml:brushProperty name="width" value="0.07302" units="cm"/>
      <inkml:brushProperty name="height" value="0.07302" units="cm"/>
      <inkml:brushProperty name="color" value="#f2395b"/>
    </inkml:brush>
  </inkml:definitions>
  <inkml:trace contextRef="#ctx0" brushRef="#br0">52200.000 29166.000,'63.000'0.000,"0.000"0.000,0.000 0.000,-24.000-8.000,0.000 0.000,-31.000 8.000,0.000 0.000,0.000 0.000</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0"/>
    </inkml:context>
    <inkml:brush xml:id="br0">
      <inkml:brushProperty name="width" value="0.07302" units="cm"/>
      <inkml:brushProperty name="height" value="0.07302" units="cm"/>
      <inkml:brushProperty name="color" value="#f2395b"/>
    </inkml:brush>
  </inkml:definitions>
  <inkml:trace contextRef="#ctx0" brushRef="#br0">52716.000 28616.000,'-16.000'-16.000,"16.000"47.000,0.000 1.000,8.000 38.000,0.000 1.000,-8.000 31.000,0.000 0.000,8.000-63.000</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1"/>
    </inkml:context>
    <inkml:brush xml:id="br0">
      <inkml:brushProperty name="width" value="0.07302" units="cm"/>
      <inkml:brushProperty name="height" value="0.07302" units="cm"/>
      <inkml:brushProperty name="color" value="#f2395b"/>
    </inkml:brush>
  </inkml:definitions>
  <inkml:trace contextRef="#ctx0" brushRef="#br0">68982.000 29778.000,'16.000'-47.000,"-16.000"40.000,0.000-1.000,0.000 0.000,0.000 0.000,-16.000 16.000,0.000 0.000,9.000-8.000,-1.000 0.000,-16.000 23.000,1.000 1.000,-16.000 15.000,-1.000 0.000,25.000-23.000,-1.000-1.000,-7.000 25.000,-1.000-1.000,1.000 8.000,-1.000 0.000,24.000-32.000,0.000 1.000,39.000-16.000,0.000 0.000,24.000-31.000,0.000-1.000,-8.000-7.000,0.000 0.000,-24.000 23.000,0.000 1.000,-15.000 15.000,0.000 0.000,-16.000 39.000,0.000 0.000,0.000 0.000,0.000 0.000,0.000-31.000,0.000 0.000,0.000 31.000,0.000 0.000,0.000-23.000,0.000 0.000,23.000-16.000,1.000 0.000,7.000-24.000,0.000 1.000,8.000-24.000,1.000 0.000,-17.000-8.000,1.000 0.000,-24.000 0.000,0.000 0.000,-16.000 32.000,0.000-1.000,-15.000 17.000,0.000-1.000,-9.000 23.000,1.000 1.000,24.000 8.000,-1.000-1.000,16.000-15.000,0.000 0.000,0.000 0.000</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2"/>
    </inkml:context>
    <inkml:brush xml:id="br0">
      <inkml:brushProperty name="width" value="0.07302" units="cm"/>
      <inkml:brushProperty name="height" value="0.07302" units="cm"/>
      <inkml:brushProperty name="color" value="#f2395b"/>
    </inkml:brush>
  </inkml:definitions>
  <inkml:trace contextRef="#ctx0" brushRef="#br0">70700.000 30100.000,'31.000'0.000,"1.000"0.000,-1.000 0.000,0.000 0.000,1.000 0.000,-1.000 16.000,1.000-1.000,-25.000 25.000,1.000-1.000,-16.000 31.000,1.000 1.000,-17.000-32.000,1.000 0.000,15.000-23.000,0.000 0.000,24.000-16.000,-1.000 0.000,32.000-8.000,0.000 0.000,8.000-8.000,0.000 1.000,-24.000-1.000,1.000 0.000,-24.000 8.000</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2"/>
    </inkml:context>
    <inkml:brush xml:id="br0">
      <inkml:brushProperty name="width" value="0.07302" units="cm"/>
      <inkml:brushProperty name="height" value="0.07302" units="cm"/>
      <inkml:brushProperty name="color" value="#f2395b"/>
    </inkml:brush>
  </inkml:definitions>
  <inkml:trace contextRef="#ctx0" brushRef="#br0">72481.000 29247.000,'16.000'-47.000,"-8.000"47.000,0.000 0.000,-8.000 8.000,0.000 0.000,-8.000 31.000,0.000 0.000,0.000 31.000,0.000 1.000,1.000 39.000,-1.000-1.000,8.000 9.000,0.000-1.000,-8.000-7.000,0.000 0.000,8.000-32.000,0.000 0.000,0.000-46.000,0.000-1.000,0.000-23.000</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2"/>
    </inkml:context>
    <inkml:brush xml:id="br0">
      <inkml:brushProperty name="width" value="0.07302" units="cm"/>
      <inkml:brushProperty name="height" value="0.07302" units="cm"/>
      <inkml:brushProperty name="color" value="#f2395b"/>
    </inkml:brush>
  </inkml:definitions>
  <inkml:trace contextRef="#ctx0" brushRef="#br0">72187.000 28822.000,'16.000'-94.000,"-8.000"63.000,0.000 0.000,-8.000 23.000,0.000 0.000,-24.000 47.000,1.000 0.000,-17.000 24.000,1.000 0.000,0.000-1.000,-1.000 1.000,25.000-32.000,-1.000 1.000,8.000-32.000</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2"/>
    </inkml:context>
    <inkml:brush xml:id="br0">
      <inkml:brushProperty name="width" value="0.07302" units="cm"/>
      <inkml:brushProperty name="height" value="0.07302" units="cm"/>
      <inkml:brushProperty name="color" value="#f2395b"/>
    </inkml:brush>
  </inkml:definitions>
  <inkml:trace contextRef="#ctx0" brushRef="#br0">72800.000 29200.000,'16.000'0.000,"7.000"0.000,1.000 0.000,7.000 31.000,0.000 1.000,1.000 30.000,-1.000 1.000,-23.000-47.000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7"/>
    </inkml:context>
    <inkml:brush xml:id="br0">
      <inkml:brushProperty name="width" value="0.07302" units="cm"/>
      <inkml:brushProperty name="height" value="0.07302" units="cm"/>
      <inkml:brushProperty name="color" value="#f2395b"/>
    </inkml:brush>
  </inkml:definitions>
  <inkml:trace contextRef="#ctx0" brushRef="#br0">66126.000 52997.000,'-15.000'-47.000,"7.000"47.000,0.000 0.000,-16.000 24.000,1.000-1.000,-9.000 40.000,1.000-1.000,-16.000 40.000,0.000 0.000,0.000 24.000,0.000-1.000,31.000-47.000,1.000 1.000,7.000-56.000,0.000 1.000,39.000-56.000,1.000 1.000,15.000-79.000,0.000 1.000,-16.000 15.000,0.000-1.000,-7.000 41.000,-1.000-1.000,-15.000 31.000,0.000 1.000,0.000 46.000,0.000 1.000,0.000 38.000,0.000 1.000,-1.000-8.000,1.000 0.000,8.000-39.000,0.000-1.000,7.000-15.000,1.000 0.000,7.000-39.000,0.000 0.000,8.000-24.000,1.000 0.000,-9.000 16.000,0.000 0.000,-15.000 16.000,0.000 0.000,-16.000 46.000,0.000 1.000,0.000 15.000,0.000 1.000,0.000 7.000,0.000 0.000,0.000 16.000,0.000 0.000,0.000 8.000,0.000-1.000,0.000-7.000,0.000 0.000,0.000-47.000</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7"/>
    </inkml:context>
    <inkml:brush xml:id="br0">
      <inkml:brushProperty name="width" value="0.07302" units="cm"/>
      <inkml:brushProperty name="height" value="0.07302" units="cm"/>
      <inkml:brushProperty name="color" value="#f2395b"/>
    </inkml:brush>
  </inkml:definitions>
  <inkml:trace contextRef="#ctx0" brushRef="#br0">68547.000 53700.000,'0.000'16.000,"-8.000"23.000,0.000 0.000,1.000 47.000,-1.000 1.000,0.000-25.000,0.000 1.000,8.000-32.000,0.000 1.000,8.000-32.000,0.000 0.000,15.000-55.000,1.000 0.000,7.000 0.000,1.000 0.000,-9.000 16.000,1.000 0.000,-9.000 39.000,1.000 0.000,-8.000 31.000,0.000 1.000,-8.000 15.000,0.000 0.000,0.000-8.000,0.000 0.000,0.000-8.000,0.000 1.000,0.000-24.000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7"/>
    </inkml:context>
    <inkml:brush xml:id="br0">
      <inkml:brushProperty name="width" value="0.07302" units="cm"/>
      <inkml:brushProperty name="height" value="0.07302" units="cm"/>
      <inkml:brushProperty name="color" value="#f2395b"/>
    </inkml:brush>
  </inkml:definitions>
  <inkml:trace contextRef="#ctx0" brushRef="#br0">69681.000 52160.000,'0.000'-16.000,"16.000"-23.000,0.000 0.000,7.000 31.000,1.000 0.000,-16.000 47.000,-1.000 0.000,-7.000 8.000,0.000 0.000,-39.000 16.000,0.000-1.000,16.000-30.000,-1.000-1.000,24.000-23.000,0.000 0.000,16.000-8.000,-1.000 0.000,25.000-8.000,-1.000 0.000,8.000 0.000,0.000 0.000,-24.000 8.000,1.000 0.000,-16.000 0.000</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06"/>
    </inkml:context>
    <inkml:brush xml:id="br0">
      <inkml:brushProperty name="width" value="0.07302" units="cm"/>
      <inkml:brushProperty name="height" value="0.07302" units="cm"/>
      <inkml:brushProperty name="color" value="#f2395b"/>
    </inkml:brush>
  </inkml:definitions>
  <inkml:trace contextRef="#ctx0" brushRef="#br0">46100.000 44769.000,'0.000'-15.000,"8.000"-1.000,0.000 0.000,0.000 1.000,-1.000-1.000,1.000 8.000,0.000 0.000,8.000 8.000,-1.000 0.000,-7.000 39.000,0.000 1.000,8.000 14.000,-1.000 1.000,-7.000 8.000,0.000-1.000,0.000-7.000,0.000 0.000,0.000-31.000,-1.000-1.000,1.000-15.000,0.000 0.000,0.000-24.000,0.000 0.000,31.000-54.000,0.000-1.000,8.000-23.000,0.000 1.000,-8.000 6.000,1.000 1.000,-17.000 47.000,1.000 0.000,-24.000 47.000,0.000 0.000,-8.000 7.000</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8"/>
    </inkml:context>
    <inkml:brush xml:id="br0">
      <inkml:brushProperty name="width" value="0.07302" units="cm"/>
      <inkml:brushProperty name="height" value="0.07302" units="cm"/>
      <inkml:brushProperty name="color" value="#f2395b"/>
    </inkml:brush>
  </inkml:definitions>
  <inkml:trace contextRef="#ctx0" brushRef="#br0">70500.000 52496.000,'16.000'0.000,"-1.000"-16.000,1.000 0.000,16.000 8.000,-1.000 1.000,16.000-1.000,0.000 0.000,-7.000 8.000,-1.000 0.000,-31.000-8.000</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8"/>
    </inkml:context>
    <inkml:brush xml:id="br0">
      <inkml:brushProperty name="width" value="0.07302" units="cm"/>
      <inkml:brushProperty name="height" value="0.07302" units="cm"/>
      <inkml:brushProperty name="color" value="#f2395b"/>
    </inkml:brush>
  </inkml:definitions>
  <inkml:trace contextRef="#ctx0" brushRef="#br0">71032.000 51500.000,'-16.000'0.000,"8.000"24.000,0.000-1.000,8.000 63.000,0.000 0.000,0.000 16.000,0.000 0.000,0.000-78.000,0.000-1.000,0.000 1.000</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8"/>
    </inkml:context>
    <inkml:brush xml:id="br0">
      <inkml:brushProperty name="width" value="0.07302" units="cm"/>
      <inkml:brushProperty name="height" value="0.07302" units="cm"/>
      <inkml:brushProperty name="color" value="#f2395b"/>
    </inkml:brush>
  </inkml:definitions>
  <inkml:trace contextRef="#ctx0" brushRef="#br0">72000.000 53947.000,'47.000'-16.000,"-16.000"8.000,1.000 1.000,38.000-1.000,1.000 0.000,-9.000 8.000,1.000 0.000,-31.000 8.000,-1.000 0.000,-23.000-8.000</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8"/>
    </inkml:context>
    <inkml:brush xml:id="br0">
      <inkml:brushProperty name="width" value="0.07302" units="cm"/>
      <inkml:brushProperty name="height" value="0.07302" units="cm"/>
      <inkml:brushProperty name="color" value="#f2395b"/>
    </inkml:brush>
  </inkml:definitions>
  <inkml:trace contextRef="#ctx0" brushRef="#br0">72560.000 53200.000,'-32.000'0.000,"1.000"0.000,0.000 0.000,23.000 24.000,0.000-1.000,16.000 32.000,0.000 0.000,7.000 39.000,1.000 0.000,-8.000-31.000,0.000-1.000,-8.000-7.000,0.000 0.000,0.000-31.000</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9"/>
    </inkml:context>
    <inkml:brush xml:id="br0">
      <inkml:brushProperty name="width" value="0.07302" units="cm"/>
      <inkml:brushProperty name="height" value="0.07302" units="cm"/>
      <inkml:brushProperty name="color" value="#f2395b"/>
    </inkml:brush>
  </inkml:definitions>
  <inkml:trace contextRef="#ctx0" brushRef="#br0">74857.000 52931.000,'15.000'-31.000,"25.000"31.000,-1.000 0.000,-8.000 8.000,1.000 0.000,-9.000 31.000,1.000 0.000,-32.000 8.000,0.000 0.000,-39.000 16.000,0.000-1.000,0.000-22.000,0.000-1.000,8.000-16.000,-1.000 1.000,9.000-24.000,0.000 0.000,23.000 0.000,0.000 0.000,24.000-8.000,-1.000 0.000,48.000-8.000,0.000 1.000,15.000 7.000,1.000 0.000,-9.000 8.000,1.000 0.000,-32.000 0.000,0.000 0.000,-23.000 0.000</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9"/>
    </inkml:context>
    <inkml:brush xml:id="br0">
      <inkml:brushProperty name="width" value="0.07302" units="cm"/>
      <inkml:brushProperty name="height" value="0.07302" units="cm"/>
      <inkml:brushProperty name="color" value="#f2395b"/>
    </inkml:brush>
  </inkml:definitions>
  <inkml:trace contextRef="#ctx0" brushRef="#br0">76614.000 52747.000,'0.000'-16.000,"0.000"1.000,0.000-1.000,8.000 16.000,0.000 0.000,8.000 39.000,0.000 0.000,-16.000 24.000,0.000 0.000,-8.000-1.000,0.000 1.000,-16.000-8.000,1.000-1.000,15.000-38.000,0.000 0.000,0.000-16.000</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9"/>
    </inkml:context>
    <inkml:brush xml:id="br0">
      <inkml:brushProperty name="width" value="0.07302" units="cm"/>
      <inkml:brushProperty name="height" value="0.07302" units="cm"/>
      <inkml:brushProperty name="color" value="#f2395b"/>
    </inkml:brush>
  </inkml:definitions>
  <inkml:trace contextRef="#ctx0" brushRef="#br0">76800.000 53566.000,'63.000'-16.000,"-24.000"16.000,0.000 0.000,-7.000 0.000,-1.000 0.000,-15.000 0.000,0.000 0.000,-8.000 0.000</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29"/>
    </inkml:context>
    <inkml:brush xml:id="br0">
      <inkml:brushProperty name="width" value="0.07302" units="cm"/>
      <inkml:brushProperty name="height" value="0.07302" units="cm"/>
      <inkml:brushProperty name="color" value="#f2395b"/>
    </inkml:brush>
  </inkml:definitions>
  <inkml:trace contextRef="#ctx0" brushRef="#br0">77813.000 52550.000,'-16.000'0.000,"8.000"55.000,0.000 0.000,1.000 7.000,-1.000 1.000,8.000-8.000,0.000 0.000,-8.000 16.000,0.000-1.000,8.000-15.000,0.000 0.000,0.000-47.000</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0"/>
    </inkml:context>
    <inkml:brush xml:id="br0">
      <inkml:brushProperty name="width" value="0.07302" units="cm"/>
      <inkml:brushProperty name="height" value="0.07302" units="cm"/>
      <inkml:brushProperty name="color" value="#f2395b"/>
    </inkml:brush>
  </inkml:definitions>
  <inkml:trace contextRef="#ctx0" brushRef="#br0">78654.000 52597.000,'0.000'-16.000,"-8.000"9.000,0.000-1.000,-7.000 0.000,-1.000 0.000,0.000 32.000,1.000-1.000,-9.000 40.000,0.000-1.000,1.000-7.000,-1.000 0.000,9.000-16.000,-1.000 0.000,16.000-23.000,0.000 0.000,39.000-16.000,0.000 0.000,16.000-32.000,0.000 1.000,-8.000 0.000,0.000-1.000,-23.000 25.000,0.000-1.000,-24.000 16.000,0.000-1.000,-16.000 17.000,0.000-1.000,8.000 9.000,0.000-1.000,1.000-7.000,-1.000-1.000,23.000 1.000,1.000-1.000,8.000-15.000,-1.000 0.000,9.000-24.000,-1.000 0.000,0.000-23.000,1.000 0.000,-9.000-8.000,1.000 0.000,-16.000-8.000,-1.000 0.000,-14.000 16.000,-1.000 0.000,-24.000 39.000,1.000 0.000,7.000 31.000,1.000 1.000,15.000-9.000,0.000 1.000,24.000-16.000,0.000-1.000,23.000-7.000,0.000 0.000,-8.000 0.000,1.000 0.000,-24.000 16.000,0.000 0.000,-1.000 15.000,1.000 0.000,-31.000 16.000,-1.000 0.000,16.000-15.000,0.000-1.000,8.000-7.000,0.000-1.000,24.000-7.000,0.000-1.000,7.000 1.000,0.000 0.000,-15.000 31.000,0.000 0.000,-24.000 47.000,0.000 0.000,-39.000-8.000,0.000 0.000,8.000-39.000,-1.000 0.000,25.000-31.000</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0"/>
    </inkml:context>
    <inkml:brush xml:id="br0">
      <inkml:brushProperty name="width" value="0.07302" units="cm"/>
      <inkml:brushProperty name="height" value="0.07302" units="cm"/>
      <inkml:brushProperty name="color" value="#f2395b"/>
    </inkml:brush>
  </inkml:definitions>
  <inkml:trace contextRef="#ctx0" brushRef="#br0">80650.000 52141.000,'0.000'-16.000,"8.000"-23.000,0.000 0.000,62.000 15.000,1.000 1.000,7.000 23.000,1.000 0.000,-63.000 0.000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08"/>
    </inkml:context>
    <inkml:brush xml:id="br0">
      <inkml:brushProperty name="width" value="0.07302" units="cm"/>
      <inkml:brushProperty name="height" value="0.07302" units="cm"/>
      <inkml:brushProperty name="color" value="#f2395b"/>
    </inkml:brush>
  </inkml:definitions>
  <inkml:trace contextRef="#ctx0" brushRef="#br0">47814.000 45061.000,'31.000'-79.000,"-15.000"48.000,-1.000-1.000,-15.000 1.000,0.000 0.000,-8.000 23.000,1.000 0.000,-25.000 16.000,1.000 0.000,0.000 15.000,-1.000 1.000,-7.000 15.000,0.000 0.000,0.000 8.000,-1.000 0.000,17.000 0.000,-1.000 0.000,9.000-8.000,-1.000 1.000,24.000-9.000,0.000 0.000,23.000-23.000,0.000 0.000,9.000-32.000,-1.000 1.000,31.000-48.000,1.000 1.000,-40.000 31.000,1.000 0.000,-17.000 31.000,1.000 0.000,-16.000 31.000,0.000 1.000,8.000 15.000,0.000 0.000,7.000-7.000,1.000-1.000,8.000-15.000,-1.000-1.000,16.000-23.000,0.000 1.000,16.000-48.000,0.000 0.000,0.000-8.000,0.000 0.000,-16.000 16.000,0.000 0.000,-31.000 32.000,0.000-1.000,-16.000 8.000,0.000 0.000,-15.000 32.000,-1.000-1.000,1.000 17.000,-1.000-1.000,16.000 16.000,1.000 0.000,-9.000 7.000,0.000 1.000,16.000-8.000,0.000 0.000,16.000-32.000,0.000 1.000,31.000-48.000,0.000 1.000,8.000-48.000,-1.000 1.000,1.000-9.000,0.000 1.000,-23.000 7.000,-1.000 1.000,-23.000 15.000,0.000 0.000,-8.000 16.000,0.000 0.000,-8.000 31.000,0.000 0.000,8.000 32.000,0.000-1.000,-8.000 16.000,0.000 0.000,0.000 48.000,1.000-1.000,7.000-16.000,0.000 1.000,0.000-32.000,0.000 0.000,15.000-39.000,1.000 0.000,23.000-23.000,0.000-1.000,0.000-23.000,1.000 0.000,-9.000 8.000,0.000 0.000,-7.000 23.000,-1.000 0.000,-23.000 9.000,0.000-1.000,8.000 23.000,0.000 1.000,-16.000 39.000,0.000 0.000,8.000 0.000,0.000 0.000,0.000-1.000,0.000 1.000,8.000-23.000,0.000-1.000,16.000-31.000,-1.000 0.000,16.000-31.000,1.000-1.000,7.000-38.000,0.000-1.000,-8.000 9.000,0.000-1.000,-31.000 8.000,0.000 0.000,-32.000 16.000,1.000 0.000,-24.000 39.000,0.000 0.000,-8.000 47.000,0.000 0.000,23.000-16.000,1.000 0.000,15.000-15.000</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1"/>
    </inkml:context>
    <inkml:brush xml:id="br0">
      <inkml:brushProperty name="width" value="0.07302" units="cm"/>
      <inkml:brushProperty name="height" value="0.07302" units="cm"/>
      <inkml:brushProperty name="color" value="#f2395b"/>
    </inkml:brush>
  </inkml:definitions>
  <inkml:trace contextRef="#ctx0" brushRef="#br0">82250.000 53413.000,'63.000'-16.000,"-8.000"8.000,0.000 0.000,15.000 1.000,1.000-1.000,0.000 0.000,-1.000 0.000,-31.000 8.000,1.000 0.000,-40.000 8.000,0.000 0.000,-8.000 0.000</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2"/>
    </inkml:context>
    <inkml:brush xml:id="br0">
      <inkml:brushProperty name="width" value="0.07302" units="cm"/>
      <inkml:brushProperty name="height" value="0.07302" units="cm"/>
      <inkml:brushProperty name="color" value="#f2395b"/>
    </inkml:brush>
  </inkml:definitions>
  <inkml:trace contextRef="#ctx0" brushRef="#br0">82150.000 53981.000,'16.000'0.000,"15.000"-8.000,0.000 1.000,32.000-1.000,0.000 0.000,31.000 24.000,0.000-1.000,-8.000-7.000,0.000 0.000,-62.000-8.000</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2"/>
    </inkml:context>
    <inkml:brush xml:id="br0">
      <inkml:brushProperty name="width" value="0.07302" units="cm"/>
      <inkml:brushProperty name="height" value="0.07302" units="cm"/>
      <inkml:brushProperty name="color" value="#f2395b"/>
    </inkml:brush>
  </inkml:definitions>
  <inkml:trace contextRef="#ctx0" brushRef="#br0">85933.000 52347.000,'0.000'-16.000,"0.000"1.000,0.000-1.000,-8.000 63.000,0.000 0.000,-23.000 31.000,-1.000 1.000,-15.000 7.000,0.000 0.000,8.000-7.000,-1.000-1.000,25.000-31.000,-1.000 0.000,16.000-39.000,0.000 0.000,8.000-32.000,0.000 1.000,7.000-1.000</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2"/>
    </inkml:context>
    <inkml:brush xml:id="br0">
      <inkml:brushProperty name="width" value="0.07302" units="cm"/>
      <inkml:brushProperty name="height" value="0.07302" units="cm"/>
      <inkml:brushProperty name="color" value="#f2395b"/>
    </inkml:brush>
  </inkml:definitions>
  <inkml:trace contextRef="#ctx0" brushRef="#br0">86450.000 52828.000,'16.000'0.000,"-24.000"0.000,0.000 0.000,8.000 8.000,0.000 0.000,0.000 23.000,0.000 1.000,16.000 7.000,-1.000 0.000,9.000-23.000,-1.000-1.000,1.000-15.000,-1.000 0.000,9.000-15.000,-1.000-1.000,1.000-23.000,-1.000 0.000,-8.000-8.000,1.000 0.000,-16.000 23.000,0.000 1.000,-8.000 15.000,0.000 0.000,0.000 16.000,0.000 0.000,-8.000 31.000,0.000 0.000,8.000 8.000,0.000 0.000,-8.000 8.000,0.000 0.000,0.000-16.000,1.000 0.000,7.000-8.000,0.000 1.000,7.000-40.000,1.000 0.000,0.000-8.000</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3"/>
    </inkml:context>
    <inkml:brush xml:id="br0">
      <inkml:brushProperty name="width" value="0.07302" units="cm"/>
      <inkml:brushProperty name="height" value="0.07302" units="cm"/>
      <inkml:brushProperty name="color" value="#f2395b"/>
    </inkml:brush>
  </inkml:definitions>
  <inkml:trace contextRef="#ctx0" brushRef="#br0">88097.000 53250.000,'-16.000'0.000,"9.000"31.000,-1.000 1.000,0.000 7.000,0.000 0.000,8.000-15.000,0.000-1.000,39.000-46.000,0.000-1.000,-7.000-7.000,-1.000-1.000,-15.000 17.000,0.000-1.000,-1.000 24.000,1.000 0.000,-16.000 23.000,0.000 1.000,0.000-1.000,0.000 0.000,8.000-15.000,0.000 0.000,15.000-16.000,1.000 0.000,-16.000-8.000</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3"/>
    </inkml:context>
    <inkml:brush xml:id="br0">
      <inkml:brushProperty name="width" value="0.07302" units="cm"/>
      <inkml:brushProperty name="height" value="0.07302" units="cm"/>
      <inkml:brushProperty name="color" value="#f2395b"/>
    </inkml:brush>
  </inkml:definitions>
  <inkml:trace contextRef="#ctx0" brushRef="#br0">89591.000 52344.000,'16.000'-16.000,"0.000"-23.000,-1.000 0.000,-15.000 47.000,0.000 0.000,-23.000 47.000,-1.000-1.000,-7.000 17.000,-1.000-1.000,1.000-15.000,0.000 0.000,23.000-31.000,0.000-1.000,16.000-23.000,0.000 0.000,31.000-23.000,0.000-1.000,0.000 1.000,1.000-1.000,-9.000 1.000,0.000-1.000,-23.000 16.000,0.000 0.000,-8.000 24.000,0.000 0.000,-16.000 23.000,1.000 0.000,7.000 0.000,0.000 0.000,8.000 1.000,0.000-1.000,31.000-24.000,1.000 1.000,-1.000-16.000,1.000 0.000,7.000-31.000,0.000-1.000,-15.000-15.000,-1.000 0.000,-23.000-15.000,0.000-1.000,0.000 24.000,0.000 0.000,-8.000 23.000,0.000 0.000,24.000 16.000,0.000 0.000,-1.000 24.000,1.000-1.000,-8.000 9.000,0.000-1.000,-24.000 8.000,0.000 0.000,1.000-7.000,-1.000-1.000,55.000-31.000,1.000 0.000,-9.000 0.000,0.000 0.000,-15.000 24.000,0.000-1.000,-16.000 40.000,0.000-1.000,-24.000 40.000,1.000 0.000,7.000-47.000,0.000 0.000,8.000-24.000,1.000 1.000,-1.000-17.000,0.000 1.000,0.000-8.000</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4"/>
    </inkml:context>
    <inkml:brush xml:id="br0">
      <inkml:brushProperty name="width" value="0.07302" units="cm"/>
      <inkml:brushProperty name="height" value="0.07302" units="cm"/>
      <inkml:brushProperty name="color" value="#f2395b"/>
    </inkml:brush>
  </inkml:definitions>
  <inkml:trace contextRef="#ctx0" brushRef="#br0">92465.000 51000.000,'-16.000'16.000,"16.000"-1.000,0.000 1.000,0.000 62.000,0.000 1.000,0.000 46.000,0.000 0.000,8.000 1.000,0.000-1.000,-8.000-23.000,0.000 0.000,-8.000-24.000,0.000 0.000,0.000-46.000,0.000-1.000,0.000-23.000</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4"/>
    </inkml:context>
    <inkml:brush xml:id="br0">
      <inkml:brushProperty name="width" value="0.07302" units="cm"/>
      <inkml:brushProperty name="height" value="0.07302" units="cm"/>
      <inkml:brushProperty name="color" value="#f2395b"/>
    </inkml:brush>
  </inkml:definitions>
  <inkml:trace contextRef="#ctx0" brushRef="#br0">91831.000 53666.000,'-15.000'0.000,"7.000"-8.000,0.000 0.000,24.000 32.000,-1.000-1.000,1.000 40.000,0.000-1.000,-8.000 1.000,-1.000 0.000,1.000 7.000,0.000 1.000,8.000-63.000,-1.000 0.000,33.000-71.000,-1.000 0.000,31.000-23.000,0.000 0.000,-46.000 47.000,-1.000-1.000,-7.000 17.000</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4"/>
    </inkml:context>
    <inkml:brush xml:id="br0">
      <inkml:brushProperty name="width" value="0.07302" units="cm"/>
      <inkml:brushProperty name="height" value="0.07302" units="cm"/>
      <inkml:brushProperty name="color" value="#f2395b"/>
    </inkml:brush>
  </inkml:definitions>
  <inkml:trace contextRef="#ctx0" brushRef="#br0">93378.000 52947.000,'-15.000'0.000,"-17.000"0.000,1.000 0.000,78.000 0.000,0.000 0.000,16.000-8.000,0.000 0.000,38.000-7.000,1.000-1.000,-23.000 16.000,-1.000 0.000,-54.000 0.000</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4"/>
    </inkml:context>
    <inkml:brush xml:id="br0">
      <inkml:brushProperty name="width" value="0.07302" units="cm"/>
      <inkml:brushProperty name="height" value="0.07302" units="cm"/>
      <inkml:brushProperty name="color" value="#f2395b"/>
    </inkml:brush>
  </inkml:definitions>
  <inkml:trace contextRef="#ctx0" brushRef="#br0">94513.000 51866.000,'0.000'-16.000,"-8.000"47.000,0.000 1.000,-8.000 77.000,1.000 1.000,7.000-8.000,0.000 0.000,8.000-16.000,0.000 0.000,8.000-70.000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08"/>
    </inkml:context>
    <inkml:brush xml:id="br0">
      <inkml:brushProperty name="width" value="0.07302" units="cm"/>
      <inkml:brushProperty name="height" value="0.07302" units="cm"/>
      <inkml:brushProperty name="color" value="#f2395b"/>
    </inkml:brush>
  </inkml:definitions>
  <inkml:trace contextRef="#ctx0" brushRef="#br0">54450.000 45663.000,'16.000'0.000,"7.000"-8.000,1.000 0.000,15.000 0.000,0.000 0.000,24.000 8.000,0.000 0.000,7.000-7.000,1.000-1.000,-9.000 8.000,1.000 0.000,0.000 0.000,0.000 0.000,-1.000 0.000,1.000 0.000,0.000 0.000,-1.000 0.000,-15.000 0.000,1.000 0.000,6.000 8.000,1.000-1.000,-8.000-7.000,0.000 0.000,8.000 0.000,0.000 0.000,8.000 0.000,0.000 0.000,-16.000-7.000,0.000-1.000,-24.000 0.000,1.000 0.000,-32.000 16.000</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5"/>
    </inkml:context>
    <inkml:brush xml:id="br0">
      <inkml:brushProperty name="width" value="0.07302" units="cm"/>
      <inkml:brushProperty name="height" value="0.07302" units="cm"/>
      <inkml:brushProperty name="color" value="#f2395b"/>
    </inkml:brush>
  </inkml:definitions>
  <inkml:trace contextRef="#ctx0" brushRef="#br0">96458.000 51963.000,'0.000'-16.000,"-16.000"-8.000,1.000 1.000,-1.000 23.000,0.000 0.000,-15.000 23.000,-1.000 1.000,-7.000 39.000,0.000-1.000,-16.000 9.000,0.000-1.000,24.000-23.000,-1.000 0.000,17.000-16.000,-1.000 1.000,40.000-24.000,-1.000-1.000,40.000-22.000,0.000-1.000,-1.000-7.000,1.000-1.000,-24.000 8.000,1.000 1.000,-33.000 23.000,1.000-1.000,-23.000 25.000,-1.000-1.000,-8.000 16.000,1.000 0.000,23.000-23.000,0.000-1.000,23.000-15.000,1.000 0.000,23.000-24.000,0.000 0.000,8.000-15.000,0.000 0.000,-32.000-24.000,1.000 0.000,-24.000 16.000,0.000 0.000,-24.000 15.000,1.000 1.000,7.000 23.000,0.000 0.000,48.000 0.000,-1.000 0.000,8.000 0.000,1.000 0.000,-25.000 16.000,1.000-1.000,-16.000 32.000,0.000 0.000,-31.000-8.000,-1.000 0.000,1.000-7.000,-1.000-1.000,32.000-15.000,0.000-1.000,24.000 1.000,0.000 0.000,38.000-16.000,1.000 0.000,8.000-8.000,-1.000 0.000,-38.000 0.000,-1.000 0.000,-15.000 8.000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6"/>
    </inkml:context>
    <inkml:brush xml:id="br0">
      <inkml:brushProperty name="width" value="0.07302" units="cm"/>
      <inkml:brushProperty name="height" value="0.07302" units="cm"/>
      <inkml:brushProperty name="color" value="#f2395b"/>
    </inkml:brush>
  </inkml:definitions>
  <inkml:trace contextRef="#ctx0" brushRef="#br0">99529.000 51300.000,'-16.000'0.000,"16.000"16.000,0.000-1.000,0.000 17.000,0.000-1.000,-8.000 188.000,0.000 1.000,-8.000-64.000,1.000 1.000,7.000 0.000,0.000-1.000,8.000-62.000,0.000 0.000,0.000-70.000</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6"/>
    </inkml:context>
    <inkml:brush xml:id="br0">
      <inkml:brushProperty name="width" value="0.07302" units="cm"/>
      <inkml:brushProperty name="height" value="0.07302" units="cm"/>
      <inkml:brushProperty name="color" value="#f2395b"/>
    </inkml:brush>
  </inkml:definitions>
  <inkml:trace contextRef="#ctx0" brushRef="#br0">99063.000 51128.000,'-16.000'-62.000,"8.000"54.000,0.000 0.000,-23.000 39.000,-1.000 1.000,-7.000 23.000,0.000-1.000,-8.000 17.000,0.000-1.000,15.000-30.000,1.000-1.000,23.000-39.000</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6"/>
    </inkml:context>
    <inkml:brush xml:id="br0">
      <inkml:brushProperty name="width" value="0.07302" units="cm"/>
      <inkml:brushProperty name="height" value="0.07302" units="cm"/>
      <inkml:brushProperty name="color" value="#f2395b"/>
    </inkml:brush>
  </inkml:definitions>
  <inkml:trace contextRef="#ctx0" brushRef="#br0">100000.000 51200.000,'16.000'0.000,"7.000"23.000,1.000 1.000,-1.000 15.000,1.000 0.000,-1.000 16.000,1.000 0.000,-16.000-47.000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6"/>
    </inkml:context>
    <inkml:brush xml:id="br0">
      <inkml:brushProperty name="width" value="0.07302" units="cm"/>
      <inkml:brushProperty name="height" value="0.07302" units="cm"/>
      <inkml:brushProperty name="color" value="#f2395b"/>
    </inkml:brush>
  </inkml:definitions>
  <inkml:trace contextRef="#ctx0" brushRef="#br0">100350.000 52947.000,'78.000'-31.000,"-38.000"23.000,-1.000 0.000,16.000 8.000,0.000 0.000,0.000 0.000,0.000 0.000,-32.000 0.000,1.000 0.000,-16.000 8.000</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7"/>
    </inkml:context>
    <inkml:brush xml:id="br0">
      <inkml:brushProperty name="width" value="0.07302" units="cm"/>
      <inkml:brushProperty name="height" value="0.07302" units="cm"/>
      <inkml:brushProperty name="color" value="#f2395b"/>
    </inkml:brush>
  </inkml:definitions>
  <inkml:trace contextRef="#ctx0" brushRef="#br0">101116.000 52350.000,'-16.000'31.000,"16.000"16.000,0.000 0.000,0.000 8.000,0.000 0.000,8.000 8.000,0.000 0.000,0.000-48.000,0.000 1.000,0.000-8.000</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7"/>
    </inkml:context>
    <inkml:brush xml:id="br0">
      <inkml:brushProperty name="width" value="0.07302" units="cm"/>
      <inkml:brushProperty name="height" value="0.07302" units="cm"/>
      <inkml:brushProperty name="color" value="#f2395b"/>
    </inkml:brush>
  </inkml:definitions>
  <inkml:trace contextRef="#ctx0" brushRef="#br0">102679.000 52397.000,'-16.000'-47.000,"16.000"71.000,0.000-1.000,-8.000 48.000,0.000-1.000,0.000 1.000,0.000-1.000,1.000-23.000,-1.000 0.000,8.000-16.000,0.000 1.000,-8.000-32.000,0.000 0.000,8.000-8.000</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7"/>
    </inkml:context>
    <inkml:brush xml:id="br0">
      <inkml:brushProperty name="width" value="0.07302" units="cm"/>
      <inkml:brushProperty name="height" value="0.07302" units="cm"/>
      <inkml:brushProperty name="color" value="#f2395b"/>
    </inkml:brush>
  </inkml:definitions>
  <inkml:trace contextRef="#ctx0" brushRef="#br0">102850.000 53062.000,'31.000'-16.000,"-7.000"0.000,-1.000 0.000,9.000 1.000,-1.000-1.000,-15.000 16.000,0.000 0.000,-24.000 0.000,0.000 0.000,-8.000-8.000</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7"/>
    </inkml:context>
    <inkml:brush xml:id="br0">
      <inkml:brushProperty name="width" value="0.07302" units="cm"/>
      <inkml:brushProperty name="height" value="0.07302" units="cm"/>
      <inkml:brushProperty name="color" value="#f2395b"/>
    </inkml:brush>
  </inkml:definitions>
  <inkml:trace contextRef="#ctx0" brushRef="#br0">103173.000 51516.000,'0.000'-16.000,"0.000"24.000,0.000 0.000,-8.000 46.000,0.000 1.000,0.000 31.000,0.000 1.000,-15.000 7.000,-1.000-1.000,1.000 1.000,-1.000 0.000,1.000-47.000,-1.000 0.000,24.000-7.000,0.000-1.000,8.000-47.000</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38"/>
    </inkml:context>
    <inkml:brush xml:id="br0">
      <inkml:brushProperty name="width" value="0.07302" units="cm"/>
      <inkml:brushProperty name="height" value="0.07302" units="cm"/>
      <inkml:brushProperty name="color" value="#f2395b"/>
    </inkml:brush>
  </inkml:definitions>
  <inkml:trace contextRef="#ctx0" brushRef="#br0">103450.000 53310.000,'110.000'-79.000,"-79.000"64.000,1.000-1.000,-17.000 32.000,1.000-1.000,-40.000 40.000,1.000 0.000,-16.000-8.000,-1.000 0.000,33.000-16.000,-1.000 1.000,39.000-32.000,0.000 0.000,24.000-32.000,0.000 1.000,0.000 8.000,0.000-1.000,-31.000 16.000,-1.000 0.000,-23.000 16.000,0.000 0.000,0.000 8.000,0.000-1.000,0.000 17.000,0.000-1.000,0.000 24.000,0.000 0.000,0.000 0.000,0.000-1.000,8.000-38.000,0.000 0.000,31.000-48.000,0.000 1.000,16.000-39.000,0.000-1.000,-24.000 8.000,1.000 1.000,-32.000 30.000,0.000 1.000,-32.000 15.000,1.000 1.000,-24.000 15.000,0.000 0.000,-23.000 8.000,-1.000-1.000,48.000-7.000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8:51:36"/>
    </inkml:context>
    <inkml:brush xml:id="br0">
      <inkml:brushProperty name="width" value="0.07302" units="cm"/>
      <inkml:brushProperty name="height" value="0.07302" units="cm"/>
      <inkml:brushProperty name="color" value="#00bff2"/>
    </inkml:brush>
  </inkml:definitions>
  <inkml:trace contextRef="#ctx0" brushRef="#br0">82155.000 42488.000,'-377.000'-172.000,"299.000"172.000,0.000 0.000,-103.000-8.000,1.000 0.000,-118.000 39.000,0.000 1.000,-126.000 109.000,1.000 0.000,180.000-39.000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09"/>
    </inkml:context>
    <inkml:brush xml:id="br0">
      <inkml:brushProperty name="width" value="0.07302" units="cm"/>
      <inkml:brushProperty name="height" value="0.07302" units="cm"/>
      <inkml:brushProperty name="color" value="#f2395b"/>
    </inkml:brush>
  </inkml:definitions>
  <inkml:trace contextRef="#ctx0" brushRef="#br0">59197.000 44816.000,'0.000'-16.000,"16.000"16.000,-1.000 0.000,17.000 8.000,-1.000 0.000,1.000 15.000,-1.000 1.000,-15.000-1.000,-1.000 1.000,1.000-9.000,0.000 1.000,-8.000 0.000,0.000-1.000,-1.000 1.000,1.000 0.000,0.000-8.000,0.000 0.000,0.000 7.000,0.000 1.000,-24.000 7.000,0.000 1.000,-31.000 39.000,0.000-1.000,-16.000 25.000,0.000-1.000,32.000-47.000,0.000 0.000,15.000-15.000</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44:50"/>
    </inkml:context>
    <inkml:brush xml:id="br0">
      <inkml:brushProperty name="width" value="0.07302" units="cm"/>
      <inkml:brushProperty name="height" value="0.07302" units="cm"/>
      <inkml:brushProperty name="color" value="#f2395b"/>
    </inkml:brush>
  </inkml:definitions>
  <inkml:trace contextRef="#ctx0" brushRef="#br0">1672.000 45824.000,'-15.000'0.000,"-64.000"-24.000,1.000 1.000,109.000 54.000,1.000 0.000,23.000 40.000,-1.000-1.000,9.000 63.000,0.000 1.000,-16.000 14.000,0.000 1.000,-16.000-39.000,1.000 0.000,-1.000-63.000,0.000 0.000,40.000-71.000,-1.000 1.000,25.000-63.000,-1.000-1.000,141.000-195.000,0.000 0.000,8.000 55.000,0.000 0.000,31.000-55.000,1.000 0.000,-32.000 94.000,0.000 0.000,-196.000 133.000</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6:47"/>
    </inkml:context>
    <inkml:brush xml:id="br0">
      <inkml:brushProperty name="width" value="0.05669" units="cm"/>
      <inkml:brushProperty name="height" value="0.05669" units="cm"/>
      <inkml:brushProperty name="color" value="#fdd405"/>
    </inkml:brush>
  </inkml:definitions>
  <inkml:trace contextRef="#ctx0" brushRef="#br0">8750.000 25704.000 388,'16.000'0.000'109,"-1.000"1.000"-23,1.000 2.000-22,0.000 0.000-24,-1.000 2.000-13,1.000 2.000-3,0.000 2.000-5,-1.000 2.000-3,1.000 2.000-3,0.000 5.000 0,0.000 3.000 0,-1.000 5.000-1,0.000 1.000 0,-1.000 1.000-3,0.000-1.000-2,-2.000 1.000-1,0.000 1.000-2,0.000 5.000 0,-1.000 3.000-1,1.000 4.000 0,-1.000-1.000-2,-1.000-4.000-1,0.000-5.000-2,-2.000-5.000-2,0.000-4.000 0,-2.000-3.000-1,-1.000-3.000 1,0.000-2.000 0,1.000-3.000 1,4.000-1.000 2,3.000-1.000 1,5.000 0.000 2,1.000-4.000 1,1.000-2.000 1,0.000-6.000 2,-1.000-2.000 1,4.000-6.000 1,5.000-6.000-1,6.000-5.000 1,7.000-7.000-1,2.000-4.000 0,2.000-6.000 0,0.000-5.000 0,2.000-4.000-1,1.000-3.000 0,4.000 0.000 1,2.000 0.000 0,4.000 0.000 1,1.000 1.000-1,3.000 2.000-1,2.000 2.000-1,2.000 2.000-1,-2.000 2.000 0,-5.000 3.000-1,-4.000 4.000 1,-6.000 2.000 0,-4.000 3.000-1,-4.000 3.000 0,-4.000 3.000-1,-3.000 3.000-1,-5.000 3.000-1,-3.000 3.000 0,-5.000 2.000 0,-3.000 4.000-1,-3.000 2.000-3,-1.000-1.000-6,-1.000 0.000-5,0.000 0.000-7,-5.000 0.000-4,-6.000 2.000-1,-8.000 1.000-1,-6.000 1.000-3,-3.000 1.000-8,3.000 3.000-16,1.000 4.000-17,2.000 2.000-16</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6:49"/>
    </inkml:context>
    <inkml:brush xml:id="br0">
      <inkml:brushProperty name="width" value="0.04458" units="cm"/>
      <inkml:brushProperty name="height" value="0.04458" units="cm"/>
      <inkml:brushProperty name="color" value="#fdd405"/>
    </inkml:brush>
  </inkml:definitions>
  <inkml:trace contextRef="#ctx0" brushRef="#br0">8681.000 25655.000 493,'-7.000'-15.000'-2,"1.000"3.000"4,0.000 1.000 3,2.000 2.000 3,0.000 4.000 8,2.000 4.000 13,0.000 6.000 11,2.000 4.000 13,1.000 4.000 1,2.000 1.000-9,2.000 3.000-9,2.000 2.000-9,1.000 0.000-6,1.000 1.000-1,2.000-1.000-4,0.000 1.000-1,0.000 0.000-2,1.000 3.000 0,0.000 1.000 0,0.000 3.000 0,0.000 1.000-2,-1.000 1.000-5,1.000 0.000-4,0.000 3.000-4,0.000-1.000-2,-1.000 0.000 2,1.000 1.000 0,0.000-1.000 2,0.000 0.000 0,0.000 1.000-2,-1.000-1.000 0,1.000 0.000-1,0.000 0.000 0,0.000-1.000 0,-1.000-2.000 0,1.000 1.000 0,0.000-4.000 0,0.000-1.000 0,-1.000-4.000 1,1.000-3.000-1,0.000-2.000 1,0.000-1.000 1,-1.000-1.000-1,1.000 0.000 1,1.000-2.000 1,1.000-1.000 0,3.000-1.000 0,2.000 0.000 1,0.000-4.000 1,1.000-2.000 2,0.000-6.000 2,-1.000-2.000 1,4.000-6.000 1,5.000-8.000-2,6.000-6.000 0,7.000-6.000-2,3.000-8.000 1,4.000-7.000 2,2.000-6.000 2,4.000-7.000 2,3.000-4.000-1,5.000 2.000-3,5.000 1.000-4,5.000 1.000-3,2.000 2.000-2,-1.000 4.000-2,-1.000 4.000-1,0.000 4.000-1,-3.000 3.000-6,-1.000 2.000-10,-3.000 2.000-8,-1.000 2.000-10,-4.000 2.000-5,-5.000 5.000 1,-4.000 3.000-1,-5.000 5.000 0,-8.000 3.000 0,-8.000 5.000-1,-9.000 3.000 0,-8.000 4.000-1</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7:13"/>
    </inkml:context>
    <inkml:brush xml:id="br0">
      <inkml:brushProperty name="width" value="0.022" units="cm"/>
      <inkml:brushProperty name="height" value="0.022" units="cm"/>
      <inkml:brushProperty name="color" value="#fdd405"/>
    </inkml:brush>
  </inkml:definitions>
  <inkml:trace contextRef="#ctx0" brushRef="#br0">63165.000 9047.000 999,'-9.000'-9.000'-3,"0.000"-2.000"-8,-2.000-2.000-7,0.000-1.000-7</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7:15"/>
    </inkml:context>
    <inkml:brush xml:id="br0">
      <inkml:brushProperty name="width" value="0.022" units="cm"/>
      <inkml:brushProperty name="height" value="0.022" units="cm"/>
      <inkml:brushProperty name="color" value="#fdd405"/>
    </inkml:brush>
  </inkml:definitions>
  <inkml:trace contextRef="#ctx0" brushRef="#br0">67356.000 9162.000 999,'-18.000'-29.000'-5,"-4.000"6.000"-13,-3.000 7.000-10,-5.000 5.000-13,2.000 5.000-1,7.000 4.000 9,7.000 4.000 8,7.000 4.000 10,3.000 1.000 4,0.000-1.000 3,0.000 0.000 2,0.000-1.000 3</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7:20"/>
    </inkml:context>
    <inkml:brush xml:id="br0">
      <inkml:brushProperty name="width" value="0.0489" units="cm"/>
      <inkml:brushProperty name="height" value="0.0489" units="cm"/>
      <inkml:brushProperty name="color" value="#fdd405"/>
    </inkml:brush>
  </inkml:definitions>
  <inkml:trace contextRef="#ctx0" brushRef="#br0">36461.000 23357.000 449,'-13.000'-15.000'7,"8.000"4.000"13,7.000 3.000 14,6.000 3.000 14,5.000 1.000 2,1.000 2.000-7,3.000 0.000-7,2.000 2.000-7,0.000 0.000-7,-1.000 0.000-4,-1.000 0.000-5,-1.000 0.000-6,0.000 0.000-2,2.000 0.000 0,0.000 0.000-2,1.000 0.000 0,0.000 0.000 0,1.000 0.000-1,-1.000 0.000 0,1.000 0.000 0,1.000 0.000 0,1.000 0.000 0,3.000 0.000 1,1.000 0.000-1,1.000 0.000 0,-1.000 0.000 0,-1.000 0.000-2,-1.000 0.000 1,-1.000 0.000-1,-1.000 0.000-1,-1.000 0.000-1,-1.000 0.000 0,1.000-1.000 0,0.000-1.000 0,0.000 0.000 1,3.000-1.000 1,-2.000-1.000 0,-1.000 2.000 0,-3.000 0.000 1,-1.000 2.000-1,-1.000 0.000 1,-1.000 0.000 0,1.000 0.000-1,0.000 0.000 1,-1.000 1.000 1,-1.000 2.000 1,-1.000 2.000 2,0.000 2.000 2,-2.000 0.000 0,1.000-1.000 0,0.000-1.000-1,0.000 0.000 0,-1.000-2.000 0,1.000 0.000-1,0.000-2.000 0,0.000 0.000 0,0.000-1.000-1,1.000 0.000-2,1.000 0.000-1,2.000 0.000-1,0.000 0.000 0,1.000 0.000-1,1.000 0.000 1,1.000 0.000 1,1.000 0.000-1,-1.000 0.000 1,1.000 0.000-1,0.000 0.000 1,0.000 0.000-1,1.000 0.000 1,1.000 0.000-1,1.000 0.000 1,1.000-1.000 0,1.000 0.000-1,1.000-2.000 0,1.000 0.000 0,0.000-2.000 0,1.000 0.000 0,-1.000-1.000 0,0.000-1.000 0,2.000-1.000 1,1.000 0.000 1,2.000 0.000 0,3.000 0.000 0,-1.000 1.000 1,0.000-1.000-1,-1.000 0.000 0,-1.000 0.000-1,0.000 0.000 1,-1.000 2.000 2,0.000 1.000 1,1.000 1.000 2,-2.000 0.000 0,-2.000 2.000-1,-1.000 0.000-1,-3.000 2.000-1,0.000-1.000 0,1.000-1.000-2,1.000 0.000 1,1.000-1.000-2,0.000-1.000 1,-3.000 2.000-1,-1.000 0.000 1,-3.000 2.000 1,0.000 0.000-1,1.000 0.000 0,1.000 0.000 0,2.000 0.000-1,-2.000 0.000 1,0.000 0.000-1,-1.000 0.000 0,0.000 0.000-1,-2.000 0.000 1,1.000 0.000 1,-1.000 0.000 0,1.000 0.000 0,0.000 0.000 1,-1.000 2.000-1,1.000 0.000 0,0.000 2.000 0,0.000-1.000 0,1.000-1.000-1,1.000 0.000 1,1.000-1.000-1,0.000-1.000 0,-1.000 0.000 1,-1.000 0.000-1,-1.000 0.000 1,0.000 0.000-1,1.000 0.000 0,1.000 0.000-1,1.000 0.000 0,0.000 0.000 0,-1.000 0.000 0,-1.000 0.000 0,-1.000 0.000-1,-1.000 0.000 1,-1.000 2.000-1,0.000 0.000 0,-2.000 2.000 1,0.000-1.000-1,1.000-1.000 1,1.000 0.000-1,2.000-2.000 0,-2.000 0.000 1,1.000 0.000-1,-2.000 0.000 0,-1.000 0.000 1,0.000 0.000-1,1.000 0.000 0,2.000 0.000-1,0.000 0.000 0</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7:57"/>
    </inkml:context>
    <inkml:brush xml:id="br0">
      <inkml:brushProperty name="width" value="0.02321" units="cm"/>
      <inkml:brushProperty name="height" value="0.02321" units="cm"/>
      <inkml:brushProperty name="color" value="#f2395b"/>
    </inkml:brush>
  </inkml:definitions>
  <inkml:trace contextRef="#ctx0" brushRef="#br0">72146.000 5094.000 947,'-29.000'-47.000'42,"8.000"16.000"-31,7.000 15.000-33,7.000 16.000-31</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8:39"/>
    </inkml:context>
    <inkml:brush xml:id="br0">
      <inkml:brushProperty name="width" value="0.04202" units="cm"/>
      <inkml:brushProperty name="height" value="0.04202" units="cm"/>
      <inkml:brushProperty name="color" value="#f2395b"/>
    </inkml:brush>
  </inkml:definitions>
  <inkml:trace contextRef="#ctx0" brushRef="#br0">48380.000 19805.000 523,'-3.000'-30.000'38,"-4.000"17.000"12,-6.000 18.000 14,-4.000 18.000 13,-2.000 9.000-2,-1.000 4.000-15,0.000 3.000-16,1.000 2.000-16,-1.000 2.000-11,1.000-2.000-5,-1.000 0.000-6,0.000-1.000-5,1.000-1.000-2,1.000 0.000-1,1.000 1.000 0,1.000-1.000 0,1.000-1.000 0,2.000 0.000 2,2.000-1.000 0,3.000-1.000 2,1.000-2.000 0,2.000-2.000 0,2.000-1.000 0,2.000-3.000 0,1.000-3.000 0,2.000-3.000-1,0.000-4.000 0,2.000-5.000-2,1.000-2.000 0,3.000-2.000-1,4.000-2.000-1,2.000-2.000-2,2.000-3.000 0,1.000-4.000-1,2.000-4.000 1,0.000-4.000 0,1.000-4.000-2,1.000-3.000-2,1.000-5.000-2,1.000-3.000-1,-2.000-3.000-2,-3.000 1.000 2,-4.000-1.000 0,-4.000 1.000 2,-3.000 0.000 1,-1.000 3.000 3,0.000 1.000 3,-2.000 3.000 1,-2.000 2.000 3,-4.000 2.000 2,-4.000 4.000 2,-3.000 3.000 2,-4.000 2.000 1,-2.000 2.000 1,-2.000 2.000 1,-1.000 2.000 0,-1.000 1.000 0,1.000 0.000-1,0.000 0.000 0,2.000 0.000 0,1.000 1.000-2,-1.000 0.000-4,0.000 2.000-2,0.000 0.000-4,1.000 2.000-3,1.000 0.000-5,1.000 1.000-4,1.000 2.000-4,3.000-2.000-12,8.000-2.000-17,6.000-4.000-19,7.000-2.000-17</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8:39"/>
    </inkml:context>
    <inkml:brush xml:id="br0">
      <inkml:brushProperty name="width" value="0.04222" units="cm"/>
      <inkml:brushProperty name="height" value="0.04222" units="cm"/>
      <inkml:brushProperty name="color" value="#f2395b"/>
    </inkml:brush>
  </inkml:definitions>
  <inkml:trace contextRef="#ctx0" brushRef="#br0">49634.000 19331.000 521,'26.000'-23.000'11,"-7.000"15.000"25,-10.000 16.000 23,-8.000 15.000 24,-7.000 10.000 2,-2.000 3.000-16,-3.000 2.000-17,-4.000 4.000-18,-1.000 0.000-12,-3.000-2.000-6,-2.000-2.000-7,-1.000-1.000-7,-1.000-3.000-2,-1.000 0.000-1,0.000-1.000 1,1.000-1.000-1,1.000-3.000-5,3.000-5.000-10,3.000-5.000-12,2.000-5.000-10,3.000-5.000-11,3.000-6.000-11,1.000-6.000-10,2.000-6.000-10</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8:39"/>
    </inkml:context>
    <inkml:brush xml:id="br0">
      <inkml:brushProperty name="width" value="0.04064" units="cm"/>
      <inkml:brushProperty name="height" value="0.04064" units="cm"/>
      <inkml:brushProperty name="color" value="#f2395b"/>
    </inkml:brush>
  </inkml:definitions>
  <inkml:trace contextRef="#ctx0" brushRef="#br0">50050.000 20000.000 541,'14.000'0.000'24,"-1.000"2.000"1,-2.000 0.000 1,-2.000 2.000 0,-1.000 0.000-1,0.000 2.000-1,0.000 0.000-3,-1.000 1.000-1,3.000 2.000 1,2.000 2.000 5,3.000 2.000 6,3.000 1.000 4,2.000 1.000 1,0.000-1.000-4,-1.000 0.000-5,1.000-2.000-5,0.000 0.000-5,1.000 0.000-8,1.000-1.000-7,1.000 1.000-7,0.000-1.000-7,-1.000-1.000-6,-1.000 0.000-6,0.000-2.000-6,-4.000 0.000-8,-3.000 0.000-9,-4.000 0.000-11,-4.000 0.000-9</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0"/>
    </inkml:context>
    <inkml:brush xml:id="br0">
      <inkml:brushProperty name="width" value="0.07302" units="cm"/>
      <inkml:brushProperty name="height" value="0.07302" units="cm"/>
      <inkml:brushProperty name="color" value="#f2395b"/>
    </inkml:brush>
  </inkml:definitions>
  <inkml:trace contextRef="#ctx0" brushRef="#br0">62285.000 44398.000,'0.000'-16.000,"-8.000"-15.000,0.000-1.000,8.000 25.000,0.000-1.000,-15.000 8.000,-1.000 0.000,-7.000 8.000,-1.000-1.000,-7.000 40.000,-1.000 1.000,1.000-1.000,0.000 0.000,23.000 0.000,0.000 0.000,16.000-8.000,0.000 0.000,31.000-15.000,0.000-1.000,8.000-23.000,0.000 0.000,16.000-47.000,0.000 0.000,-1.000 0.000,1.000 0.000,-24.000-24.000,0.000 1.000,-15.000-1.000,-1.000 1.000,-7.000 15.000,0.000 0.000,-16.000 32.000,0.000-1.000,0.000 40.000,0.000-1.000,0.000 32.000,0.000 0.000,-8.000 24.000,0.000-1.000,0.000 1.000,0.000 0.000,0.000-9.000,1.000 1.000,7.000-24.000,0.000 0.000,7.000-23.000,1.000 0.000,0.000-16.000</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8:39"/>
    </inkml:context>
    <inkml:brush xml:id="br0">
      <inkml:brushProperty name="width" value="0.04353" units="cm"/>
      <inkml:brushProperty name="height" value="0.04353" units="cm"/>
      <inkml:brushProperty name="color" value="#f2395b"/>
    </inkml:brush>
  </inkml:definitions>
  <inkml:trace contextRef="#ctx0" brushRef="#br0">50445.000 20500.000 505,'-22.000'0.000'6,"4.000"0.000"14,4.000 0.000 13,5.000 0.000 12,1.000 1.000 6,2.000 2.000-4,0.000 2.000-2,2.000 2.000-3,0.000 3.000-4,2.000 5.000-4,0.000 5.000-3,2.000 5.000-5,0.000 5.000-3,0.000 7.000-4,0.000 5.000-4,0.000 6.000-3,0.000 11.000-5,0.000 15.000-6,0.000 16.000-7,0.000 16.000-6,0.000 5.000-6,0.000-5.000-6,0.000-4.000-8,0.000-6.000-6,0.000-9.000-8,0.000-13.000-10,0.000-14.000-11,0.000-14.000-9</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1"/>
    </inkml:context>
    <inkml:brush xml:id="br0">
      <inkml:brushProperty name="width" value="0.0499" units="cm"/>
      <inkml:brushProperty name="height" value="0.0499" units="cm"/>
      <inkml:brushProperty name="color" value="#f2395b"/>
    </inkml:brush>
  </inkml:definitions>
  <inkml:trace contextRef="#ctx0" brushRef="#br0">63868.000 45950.000 440,'16.000'7.000'71,"-1.000"-2.000"-16,1.000-3.000-16,0.000 0.000-16,0.000-2.000-10,3.000 0.000-2,2.000 0.000-3,1.000 0.000-3,1.000 0.000-2,-1.000 0.000-2,-1.000 0.000 0,-1.000 0.000-1,-1.000 1.000-1,-1.000 1.000 0,0.000 3.000-1,-2.000 2.000 0,-1.000 1.000-1,-1.000 0.000 1,-1.000 0.000 0,0.000 0.000 0,-1.000-1.000 0,-1.000-1.000-1,1.000-1.000-1,0.000 0.000-1,-1.000-1.000-1,-1.000 0.000-1,0.000 0.000-2,-2.000 0.000-1,-2.000 0.000 1,-2.000 2.000 4,-4.000 0.000 4,-2.000 1.000 3,-4.000 2.000 2,-4.000 4.000 0,-3.000 2.000-1,-5.000 3.000 1,-2.000 2.000-1,-1.000-1.000-2,-1.000 1.000 1,-1.000-1.000-2,-2.000 2.000 0,-1.000 1.000 0,-3.000 3.000 1,-1.000 1.000 0,0.000 0.000 0,1.000-3.000-1,3.000-3.000 1,1.000-2.000-1,0.000-2.000 0,-1.000 3.000-1,-2.000 1.000 1,-3.000 3.000-1,1.000-1.000 1,3.000-1.000 2,3.000-3.000 2,3.000-1.000 1,2.000-2.000 0,1.000-1.000 0,1.000 0.000-1,1.000-2.000-1,1.000-1.000 0,2.000-1.000 0,3.000 0.000 0,1.000-2.000 0,3.000-1.000 2,4.000 0.000 3,4.000-2.000 4,4.000 0.000 4,4.000-2.000 0,3.000-3.000-2,5.000 0.000-2,4.000-3.000-3,1.000-1.000 0,3.000 2.000-1,0.000 0.000-1,1.000 2.000 1,0.000-1.000-1,0.000 0.000 0,1.000-2.000 0,-1.000 0.000 0,1.000-1.000-1,-1.000 0.000-1,0.000 0.000-1,1.000 0.000-2,-1.000 0.000-4,1.000-2.000-9,-1.000 0.000-7,1.000-1.000-9,-2.000-1.000-3,-3.000 2.000 2,-3.000 1.000 0,-3.000 0.000 2,-1.000 1.000 2,-1.000 1.000 1,1.000-2.000 2,0.000 2.000 1,-2.000-1.000 1,-1.000 2.000 1,-2.000 0.000-1,-2.000 2.000 0,-1.000-1.000 1,0.000 0.000 1,-1.000-2.000 2,1.000 0.000 1,0.000-2.000 1,0.000 0.000 0,0.000-1.000 1,0.000-1.000 0,-1.000-1.000 1,-1.000 2.000 2,-1.000 0.000 1,0.000 2.000 3,-1.000-1.000 2,0.000 0.000 3,0.000-1.000 3,0.000-1.000 3,0.000-1.000 4,0.000 0.000 6,-1.000 0.000 6,2.000 0.000 5,-2.000 0.000 2,1.000 1.000 0,0.000-1.000-1,0.000 0.000-1,-1.000 2.000 1,0.000 6.000 3,-2.000 4.000 3,0.000 6.000 4,-2.000 2.000-2,0.000 3.000-6,-2.000 2.000-6,0.000 1.000-5,-1.000 2.000-6,0.000 0.000-4,0.000-1.000-5,1.000 1.000-4,-2.000-1.000-2,2.000-1.000 0,-1.000-1.000-1,0.000-1.000 1,-1.000 0.000-1,0.000 0.000-1,-1.000-1.000 1,-2.000 1.000-1,3.000-5.000-3,4.000-9.000-4,6.000-8.000-4,4.000-9.000-5,3.000-5.000-1,2.000-1.000 2,0.000-1.000 2,1.000-1.000 2,1.000-1.000 1,1.000 1.000 3,1.000-1.000 0,2.000 1.000 3,-2.000-1.000 1,1.000 1.000 3,-2.000-1.000 2,-1.000 1.000 3,0.000 0.000 1,0.000 1.000 1,-1.000 1.000 0,1.000 1.000 0,-2.000 2.000 1,-1.000 2.000 0,-2.000 4.000 2,-2.000 3.000 1,-2.000 3.000 5,-1.000 6.000 9,0.000 4.000 8,-2.000 6.000 8,0.000 1.000 2,-2.000 1.000-6,0.000 0.000-6,-2.000 0.000-6,0.000-1.000-4,0.000 1.000-2,0.000 0.000-2,0.000 0.000-2,0.000 0.000-1,0.000 1.000-1,0.000 1.000 0,0.000 2.000-1,0.000 0.000 0,0.000 5.000 1,0.000 2.000 1,0.000 3.000 0,1.000-1.000-2,0.000-1.000-2,2.000-4.000-4,0.000-3.000-4,1.000-1.000-4,0.000 3.000-5,0.000 2.000-4,0.000 1.000-6,-1.000 0.000-4,-1.000-3.000-3,0.000-3.000-2,-1.000-2.000-3</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2"/>
    </inkml:context>
    <inkml:brush xml:id="br0">
      <inkml:brushProperty name="width" value="0.04062" units="cm"/>
      <inkml:brushProperty name="height" value="0.04062" units="cm"/>
      <inkml:brushProperty name="color" value="#f2395b"/>
    </inkml:brush>
  </inkml:definitions>
  <inkml:trace contextRef="#ctx0" brushRef="#br0">68718.000 47031.000 541,'2.000'-13.000'55,"2.000"3.000"-9,3.000 4.000-7,4.000 4.000-8,0.000 2.000-6,-1.000 2.000-4,-1.000 0.000-5,0.000 2.000-4,-1.000 0.000-3,1.000 2.000-2,2.000 0.000-2,0.000 1.000-2,0.000 1.000-1,-3.000 0.000 1,-1.000 0.000 1,-2.000 0.000 0,-1.000 0.000 0,-2.000 3.000-2,0.000 2.000-3,-2.000 2.000-1,-1.000 0.000-2,-4.000 1.000-2,-2.000 0.000-1,-3.000-1.000-2,-3.000 0.000 0,0.000-2.000-1,-1.000-3.000 0,-1.000-1.000 0,0.000-1.000-1,0.000 0.000 2,2.000 0.000 1,1.000 0.000 0,1.000-1.000 3,0.000-1.000 3,2.000-1.000 4,1.000 0.000 3,2.000-1.000 5,6.000 0.000 4,4.000 0.000 5,6.000 0.000 6,2.000 0.000-1,3.000 0.000-2,2.000-1.000-5,1.000 2.000-3,1.000-2.000-3,-2.000-1.000 0,-3.000 0.000-2,-1.000-2.000 0,-1.000 1.000-1,1.000 2.000-1,2.000 2.000 1,0.000 2.000 0,-1.000 1.000 0,-1.000 2.000-1,-2.000 0.000-1,-2.000 1.000 0,-4.000 1.000 0,-2.000 0.000-1,-6.000-1.000-1,-2.000 1.000-1,-4.000 0.000 0,-2.000 0.000-1,-2.000-1.000 0,-1.000 1.000-2,-2.000 1.000 1,1.000 1.000 0,-1.000 3.000 1,0.000 2.000 0,0.000-1.000-1,-1.000-1.000-5,-1.000-2.000-3,-1.000-2.000-4,1.000-3.000-5,2.000 1.000-6,4.000-2.000-5,3.000 0.000-5</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3"/>
    </inkml:context>
    <inkml:brush xml:id="br0">
      <inkml:brushProperty name="width" value="0.04722" units="cm"/>
      <inkml:brushProperty name="height" value="0.04722" units="cm"/>
      <inkml:brushProperty name="color" value="#f2395b"/>
    </inkml:brush>
  </inkml:definitions>
  <inkml:trace contextRef="#ctx0" brushRef="#br0">70544.000 45520.000 465,'6.000'-11.000'9,"-3.000"8.000"22,-2.000 9.000 22,-4.000 10.000 22,-2.000 4.000 4,-1.000 3.000-14,-3.000 1.000-14,-2.000 3.000-15,-2.000 2.000-9,-1.000 4.000-3,-3.000 4.000-4,-2.000 5.000-3,0.000 1.000-3,-1.000 2.000-2,0.000 0.000-3,1.000 2.000-3,-1.000 0.000-1,1.000-2.000-3,-1.000 0.000-3,1.000-2.000-1,-1.000 0.000-4,2.000-3.000-3,1.000-2.000-5,1.000-2.000-4,1.000-3.000-2,2.000-5.000-3,3.000-5.000-2,1.000-5.000-1,3.000-7.000-8,4.000-8.000-13,4.000-10.000-14,4.000-8.000-13,1.000-3.000 0,-1.000 3.000 14,0.000 3.000 14,-2.000 2.000 14</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3"/>
    </inkml:context>
    <inkml:brush xml:id="br0">
      <inkml:brushProperty name="width" value="0.05537" units="cm"/>
      <inkml:brushProperty name="height" value="0.05537" units="cm"/>
      <inkml:brushProperty name="color" value="#f2395b"/>
    </inkml:brush>
  </inkml:definitions>
  <inkml:trace contextRef="#ctx0" brushRef="#br0">71100.000 45674.000 397,'1.000'-19.000'25,"2.000"10.000"7,2.000 10.000 7,2.000 10.000 7,0.000 6.000 0,-1.000 1.000-8,0.000 3.000-6,-2.000 2.000-7,0.000 0.000-5,0.000 1.000-2,0.000-1.000-3,0.000 1.000-1,0.000-2.000-2,2.000-1.000-2,0.000-3.000 0,1.000-1.000-3,1.000-2.000 0,0.000-1.000-4,0.000-1.000-1,0.000 0.000-3,0.000-3.000-2,1.000-3.000 0,2.000-2.000-2,0.000-4.000 0,2.000-1.000-1,1.000-2.000-1,3.000 0.000 0,2.000-1.000-1,0.000-4.000 0,1.000-4.000 0,0.000-5.000 1,-1.000-5.000 1,1.000-3.000-1,0.000-2.000-4,-1.000 0.000-3,1.000 0.000-4,-1.000-1.000-1,1.000 1.000 1,0.000 1.000 2,-1.000 1.000 0,0.000 1.000 1,-2.000 1.000 1,-3.000 1.000 0,-1.000 1.000 2,-2.000 1.000 2,-2.000 2.000 3,-2.000 3.000 3,-2.000 1.000 2,-2.000 2.000 3,1.000 0.000 2,0.000 2.000 0,0.000 1.000 3,0.000 2.000 8,0.000 4.000 16,0.000 4.000 16,0.000 4.000 15,-1.000 4.000 3,-2.000 3.000-10,-2.000 5.000-10,-2.000 4.000-11,-1.000 1.000-7,0.000 2.000-4,0.000 1.000-5,0.000 1.000-5,1.000 1.000-3,0.000 1.000-2,2.000 1.000 0,0.000 1.000-3,1.000 1.000-1,0.000 1.000 0,0.000 0.000-1,0.000 2.000 0,0.000 0.000-3,0.000 1.000-1,0.000-1.000-2,0.000 0.000-2,0.000-1.000-2,0.000-1.000-1,0.000-3.000-1,0.000-1.000 0,0.000-2.000-1,0.000 1.000-1,0.000-1.000 0,0.000 0.000 1,0.000 0.000-3,0.000-3.000-2,0.000-1.000-4,0.000-3.000-2,0.000 0.000-3,0.000 0.000-3,0.000-1.000-3,0.000 1.000-2,-1.000-2.000-6,-2.000-3.000-9,-2.000-3.000-8,-1.000-2.000-8</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4"/>
    </inkml:context>
    <inkml:brush xml:id="br0">
      <inkml:brushProperty name="width" value="0.04628" units="cm"/>
      <inkml:brushProperty name="height" value="0.04628" units="cm"/>
      <inkml:brushProperty name="color" value="#f2395b"/>
    </inkml:brush>
  </inkml:definitions>
  <inkml:trace contextRef="#ctx0" brushRef="#br0">74041.000 45863.000 475,'-8.000'8.000'130,"1.000"1.000"-30,-1.000 2.000-30,0.000 0.000-29,0.000 2.000-17,0.000 3.000-3,0.000 3.000-4,0.000 3.000-2,1.000 2.000-2,-1.000-1.000-1,0.000 1.000-2,0.000-1.000 0,1.000 1.000-1,0.000-1.000 0,2.000 1.000 1,1.000-1.000 1,-1.000 1.000-2,2.000-1.000-2,-1.000 1.000-4,0.000-1.000-2,0.000 0.000-2,2.000-3.000 1,0.000-1.000 0,2.000-2.000 1,0.000-2.000 0,0.000-1.000 0,0.000-1.000-1,0.000 0.000 0,0.000-2.000 0,2.000 1.000-1,0.000 0.000-1,2.000 0.000-1,1.000-2.000 0,1.000-1.000-1,3.000-2.000-1,2.000-2.000 0,1.000-2.000-1,2.000-1.000-2,0.000 0.000 0,1.000-1.000-2,1.000-1.000 0,0.000 0.000 0,-1.000 0.000 1,1.000 0.000-1,0.000-2.000 1,1.000-2.000 0,1.000-4.000 0,2.000-2.000 1,-2.000-2.000 0,-1.000 1.000 0,-3.000-1.000 0,-1.000 0.000 0,-1.000-1.000 2,0.000-1.000 1,-1.000-3.000 3,1.000-1.000 1,0.000-2.000 1,0.000 0.000-1,0.000 1.000-1,-1.000-1.000-2,0.000 0.000 1,-2.000-3.000 0,-2.000-2.000 1,-2.000-1.000 1,-2.000-1.000 0,-1.000-1.000 0,0.000 1.000 0,-1.000 0.000 0,-2.000 0.000 0,-1.000 1.000-1,0.000 0.000 0,-1.000 3.000 0,-2.000 0.000 1,-2.000 2.000 0,-2.000 3.000 1,-2.000 1.000 2,0.000 2.000 1,-1.000 1.000 0,0.000 1.000 0,0.000 1.000 0,0.000 1.000 1,1.000 4.000-1,-1.000 2.000 1,0.000 4.000 0,-1.000 1.000-3,-1.000 0.000-3,-3.000 0.000-5,-1.000 0.000-3,-2.000 1.000-5,2.000 4.000-4,1.000 2.000-5,1.000 4.000-4,1.000-1.000 0,2.000 1.000 4,3.000-2.000 5,1.000 0.000 4,1.000-1.000-2,0.000-1.000-10,0.000 1.000-9,0.000 0.000-9</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6"/>
    </inkml:context>
    <inkml:brush xml:id="br0">
      <inkml:brushProperty name="width" value="0.04274" units="cm"/>
      <inkml:brushProperty name="height" value="0.04274" units="cm"/>
      <inkml:brushProperty name="color" value="#f2395b"/>
    </inkml:brush>
  </inkml:definitions>
  <inkml:trace contextRef="#ctx0" brushRef="#br0">76972.000 45283.000 514,'-15.000'-6.000'92,"1.000"4.000"-21,0.000 4.000-19,2.000 4.000-21,0.000 3.000-10,-1.000 3.000-1,-2.000 4.000-2,0.000 2.000-1,0.000 1.000 0,-1.000 1.000-2,0.000-1.000-1,1.000 1.000 0,-1.000 2.000-2,0.000 5.000 0,0.000 5.000 0,1.000 5.000 0,0.000 1.000-1,2.000 0.000-1,2.000-2.000-2,3.000 0.000 0,0.000-1.000-2,2.000-1.000-1,0.000-1.000-1,2.000-1.000-2,1.000-2.000-1,2.000-2.000-2,2.000-1.000-3,2.000-3.000-2,3.000-1.000-3,4.000-1.000-3,3.000-1.000-4,5.000 0.000-3,2.000-4.000-4,1.000-1.000-2,1.000-4.000-3,2.000-3.000-3,-1.000-1.000-2,2.000-2.000-1,2.000-1.000-2,0.000 0.000-1,-1.000-2.000 1,-2.000-1.000 3,-1.000 0.000 3,-2.000-1.000 4,-3.000-3.000 2,-3.000 0.000-1,-3.000-3.000 1,-2.000-2.000-1</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6"/>
    </inkml:context>
    <inkml:brush xml:id="br0">
      <inkml:brushProperty name="width" value="0.03922" units="cm"/>
      <inkml:brushProperty name="height" value="0.03922" units="cm"/>
      <inkml:brushProperty name="color" value="#f2395b"/>
    </inkml:brush>
  </inkml:definitions>
  <inkml:trace contextRef="#ctx0" brushRef="#br0">78836.000 45492.000 561,'8.000'-3.000'10,"-2.000"8.000"20,-1.000 9.000 21,0.000 10.000 21,-2.000 3.000 2,-2.000 1.000-13,-2.000-1.000-14,-2.000 0.000-14,-2.000 2.000-10,0.000 1.000-6,-1.000 2.000-5,-2.000 3.000-6,1.000-1.000-3,-1.000 0.000-4,0.000-1.000-3,0.000-1.000-3,1.000-2.000-5,0.000-3.000-8,2.000-3.000-7,1.000-3.000-9,0.000-3.000-6,0.000-3.000-5,0.000-2.000-4,0.000-4.000-4,1.000-4.000 0,2.000-4.000 7,2.000-6.000 7,2.000-4.000 6</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7"/>
    </inkml:context>
    <inkml:brush xml:id="br0">
      <inkml:brushProperty name="width" value="0.03345" units="cm"/>
      <inkml:brushProperty name="height" value="0.03345" units="cm"/>
      <inkml:brushProperty name="color" value="#f2395b"/>
    </inkml:brush>
  </inkml:definitions>
  <inkml:trace contextRef="#ctx0" brushRef="#br0">78900.000 46212.000 657,'0.000'-15.000'0,"2.000"2.000"0,0.000 2.000 0,2.000 2.000 0,0.000 2.000 5,0.000 1.000 10,-1.000 0.000 10,2.000 2.000 11,0.000 0.000 3,3.000 2.000 0,3.000 0.000-2,4.000 2.000 0,0.000 0.000-5,1.000 0.000-4,0.000 0.000-6,-1.000 0.000-6,1.000 0.000-6,2.000 0.000-9,0.000 0.000-7,1.000 0.000-9,0.000 0.000-4,1.000 0.000-3,0.000 0.000-1,-1.000 0.000-2,0.000 0.000-3,-3.000 0.000-4,-1.000 0.000-3,-2.000 0.000-3,-2.000 0.000-2,-1.000 0.000 1,0.000 0.000 2,-2.000 0.000 1,-1.000-1.000 4,0.000 0.000 7,-2.000-2.000 8,0.000 0.000 6</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7"/>
    </inkml:context>
    <inkml:brush xml:id="br0">
      <inkml:brushProperty name="width" value="0.04643" units="cm"/>
      <inkml:brushProperty name="height" value="0.04643" units="cm"/>
      <inkml:brushProperty name="color" value="#f2395b"/>
    </inkml:brush>
  </inkml:definitions>
  <inkml:trace contextRef="#ctx0" brushRef="#br0">80010.000 45054.000 473,'-7.000'-22.000'3,"2.000"5.000"3,2.000 3.000 5,2.000 4.000 4,0.000 6.000 11,0.000 8.000 15,-2.000 8.000 17,0.000 7.000 15,-1.000 7.000 2,0.000 3.000-14,0.000 4.000-13,1.000 5.000-13,-2.000 2.000-10,-1.000 2.000-6,0.000 2.000-5,-1.000 2.000-5,-1.000 3.000-5,0.000 6.000-1,1.000 4.000-3,-1.000 5.000-1,1.000 2.000-6,2.000-3.000-10,2.000-1.000-9,2.000-2.000-10,1.000-6.000-6,0.000-8.000-3,0.000-10.000-4,0.000-8.000-4,0.000-5.000 0,0.000-3.000 0,0.000-1.000 0,0.000-2.000 2</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0"/>
    </inkml:context>
    <inkml:brush xml:id="br0">
      <inkml:brushProperty name="width" value="0.07302" units="cm"/>
      <inkml:brushProperty name="height" value="0.07302" units="cm"/>
      <inkml:brushProperty name="color" value="#f2395b"/>
    </inkml:brush>
  </inkml:definitions>
  <inkml:trace contextRef="#ctx0" brushRef="#br0">64300.000 45416.000,'16.000'0.000,"-8.000"-8.000,-1.000 0.000,9.000 8.000,0.000 0.000,15.000 8.000,0.000 0.000,-23.000 23.000,0.000 0.000,-24.000 16.000,1.000 0.000,-17.000 8.000,1.000 0.000,15.000-31.000,1.000-1.000,15.000-15.000,0.000 0.000,31.000-16.000,0.000 0.000,16.000-8.000,0.000 1.000,-15.000-1.000,-1.000 0.000,-23.000 16.000,0.000 0.000,0.000-7.000</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09"/>
    </inkml:context>
    <inkml:brush xml:id="br0">
      <inkml:brushProperty name="width" value="0.05141" units="cm"/>
      <inkml:brushProperty name="height" value="0.05141" units="cm"/>
      <inkml:brushProperty name="color" value="#f2395b"/>
    </inkml:brush>
  </inkml:definitions>
  <inkml:trace contextRef="#ctx0" brushRef="#br0">81085.000 45524.000 427,'-29.000'16.000'90,"3.000"-1.000"-19,5.000 1.000-20,3.000 0.000-20,2.000 0.000-10,1.000 5.000-3,-1.000 2.000-2,0.000 3.000-3,2.000 0.000 0,1.000-2.000-2,2.000-1.000 1,2.000-2.000 0,2.000-3.000-2,1.000 1.000-3,0.000-2.000-1,2.000-1.000-4,0.000-1.000-1,2.000-1.000-1,0.000-1.000-2,2.000 0.000-2,1.000-2.000-2,4.000-1.000-5,2.000 0.000-3,4.000-2.000-4,2.000-4.000-1,3.000-6.000 2,3.000-7.000 3,3.000-7.000 1,2.000-4.000 1,-1.000 0.000-3,1.000 1.000-2,-1.000-1.000-3,1.000 1.000 1,-1.000 1.000 3,1.000 1.000 3,-1.000 1.000 4,0.000 1.000 1,-3.000 2.000 2,-1.000 3.000 0,-2.000 1.000 2,-3.000 1.000 3,-1.000 2.000 3,-2.000 1.000 5,-2.000 0.000 4,-3.000 4.000 8,-2.000 4.000 10,-4.000 5.000 12,-2.000 6.000 11,-3.000 1.000 0,0.000 1.000-9,-2.000 0.000-10,0.000-1.000-9,0.000 1.000-7,0.000 0.000-1,2.000-1.000-4,1.000 1.000-1,1.000 0.000-4,3.000 1.000-6,4.000 1.000-4,2.000 2.000-5,4.000-4.000-5,4.000-3.000-5,4.000-6.000-5,3.000-4.000-5,2.000-5.000-2,-3.000-4.000 4,-1.000-4.000 2,-2.000-4.000 4,-2.000-3.000 3,1.000-1.000 2,0.000-3.000 2,-1.000-1.000 3,0.000-1.000 2,0.000 1.000 2,-2.000 1.000 1,-1.000 1.000 3,-1.000 0.000 1,0.000 1.000 1,-2.000-1.000 1,0.000 1.000 1,-2.000 1.000 1,-1.000 2.000 0,-1.000 4.000 0,0.000 3.000 0,-2.000 0.000 3,-2.000 0.000 5,-2.000-1.000 4,-2.000-1.000 5,-4.000 0.000 2,-6.000 4.000-4,-5.000 2.000-2,-7.000 4.000-4,-1.000 2.000-1,3.000 0.000-3,3.000 2.000-1,3.000 0.000-3,2.000 0.000-2,1.000 0.000-4,0.000-2.000-3,2.000 0.000-4,5.000-1.000-8,8.000 2.000-11,10.000 0.000-11,8.000 2.000-13,5.000-2.000-3,1.000-2.000 3,1.000-4.000 5,1.000-2.000 3,0.000-2.000 5,1.000 2.000 8,-1.000 1.000 7,0.000 0.000 8,-1.000 1.000 4,-3.000 1.000 3,-3.000-2.000 3,-2.000 2.000 2,-4.000-1.000 2,-1.000 0.000 0,-2.000 0.000 1,-2.000 0.000 0,-3.000 1.000 16,-3.000 2.000 32,-2.000 2.000 32,-3.000 2.000 30,-3.000 1.000 4,0.000 2.000-25,-2.000 0.000-26,0.000 2.000-26,-1.000 0.000-14,-2.000 3.000-4,0.000 2.000-4,-1.000 2.000-4,1.000 0.000-2,2.000 1.000-3,4.000 0.000-1,2.000-1.000-2,1.000 1.000 0,-2.000 0.000 0,-2.000-1.000 1,-1.000 1.000 0,-1.000-1.000 1,2.000 1.000 0,2.000 0.000 0,2.000-1.000 0,1.000 1.000 0,0.000 0.000 0,0.000-1.000-1,0.000 1.000 0,0.000 0.000-1,0.000 1.000-1,0.000 1.000-2,0.000 2.000 1,1.000-1.000-3,2.000 1.000-2,2.000-1.000-3,2.000 1.000-3,1.000-3.000 0,1.000-3.000 0,2.000-4.000 0,0.000-4.000 0,1.000-3.000-1,1.000-1.000-2,1.000 0.000-2,2.000-1.000-1,-1.000-3.000-2,1.000-2.000-1,0.000-4.000 0,0.000-2.000 0,-1.000-3.000 0,1.000-1.000 2,0.000-3.000 2,-1.000-1.000 2,0.000-2.000 2,-2.000 0.000 3,-3.000 1.000 1,-1.000-1.000 3,-1.000 0.000 0,-2.000-1.000-1,-1.000-1.000-1,0.000-1.000-1,-2.000 0.000 1,-1.000 1.000 4,0.000 1.000 4,-1.000 1.000 4,-1.000 1.000 2,0.000 1.000 0,0.000 0.000-2,0.000 3.000 0,-2.000-1.000-1,0.000 2.000-1,-3.000 1.000 0,-2.000 1.000-2,-2.000 1.000 0,-2.000 2.000-2,-2.000 2.000-2,-1.000 2.000-1,-2.000 2.000-8,1.000 2.000-12,-1.000 2.000-14,0.000 2.000-12</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10"/>
    </inkml:context>
    <inkml:brush xml:id="br0">
      <inkml:brushProperty name="width" value="0.04941" units="cm"/>
      <inkml:brushProperty name="height" value="0.04941" units="cm"/>
      <inkml:brushProperty name="color" value="#f2395b"/>
    </inkml:brush>
  </inkml:definitions>
  <inkml:trace contextRef="#ctx0" brushRef="#br0">84900.000 44850.000 445,'16.000'0.000'100,"1.000"0.000"-20,1.000 0.000-20,2.000 0.000-21,0.000 1.000-11,1.000 2.000-2,0.000 2.000-2,3.000 2.000-2,-2.000 1.000-2,-1.000-1.000-4,-3.000 1.000-1,-1.000 0.000-3,-2.000 0.000-1,-1.000 2.000-1,-1.000 0.000 2,0.000 1.000-1,-2.000 2.000 0,-1.000 2.000 0,0.000 1.000 0,-2.000 3.000 0,-1.000 0.000-2,-2.000 1.000-1,-3.000 0.000-3,0.000-1.000-2,-4.000 1.000-4,0.000 1.000-4,-3.000 1.000-5,-2.000 2.000-5,-2.000 0.000-3,-2.000 4.000-3,-2.000 3.000-2,-1.000 3.000-3,-3.000 1.000-3,-1.000-2.000-1,-3.000 0.000-2,-1.000-1.000-3,-2.000-2.000 1,3.000-1.000 1,0.000-3.000 3,1.000-1.000 2,1.000-4.000 3,4.000-5.000 4,3.000-5.000 5,3.000-4.000 4,1.000-3.000-2,0.000 0.000-7,0.000 0.000-7,0.000 0.000-9</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10"/>
    </inkml:context>
    <inkml:brush xml:id="br0">
      <inkml:brushProperty name="width" value="0.05386" units="cm"/>
      <inkml:brushProperty name="height" value="0.05386" units="cm"/>
      <inkml:brushProperty name="color" value="#f2395b"/>
    </inkml:brush>
  </inkml:definitions>
  <inkml:trace contextRef="#ctx0" brushRef="#br0">86575.000 44605.000 408,'-2.000'-13.000'46,"0.000"6.000"4,-3.000 6.000 4,-2.000 6.000 4,-1.000 5.000-2,-2.000 5.000-7,0.000 5.000-8,-1.000 6.000-7,-2.000 1.000-6,0.000 0.000-4,-1.000 1.000-2,-1.000-1.000-3,0.000 0.000-3,2.000-1.000-1,3.000-1.000-3,1.000-1.000-2,1.000 1.000-2,0.000 1.000 0,0.000 2.000-2,1.000 3.000-1,-1.000 0.000-1,0.000 2.000 1,0.000 1.000 0,0.000 1.000 1,1.000-1.000-2,2.000-2.000 0,3.000-1.000-2,1.000-3.000-1,1.000-1.000-3,0.000-3.000-3,0.000-1.000-3,0.000-3.000-4,1.000-1.000-1,1.000-2.000-1,3.000-3.000-1,2.000-1.000-1,3.000-4.000-3,6.000-6.000-5,4.000-6.000-5,5.000-6.000-6,0.000-4.000-1,-3.000-1.000 6,-5.000-3.000 5,-3.000-2.000 5,-3.000-1.000 3,-1.000-1.000 4,0.000-1.000 2,-2.000-1.000 4,-1.000 0.000 2,-2.000 1.000 0,-2.000 1.000 1,-2.000 1.000 0,-2.000 1.000 3,-2.000 3.000 2,-2.000 1.000 4,-2.000 2.000 3,-1.000 2.000 1,-2.000 1.000 1,0.000 0.000-2,-1.000 2.000 1,-1.000 1.000-1,1.000 2.000-3,-1.000 2.000 0,0.000 2.000-3,-2.000 3.000-4,-3.000 2.000-7,-5.000 4.000-6,-3.000 2.000-7,-3.000 4.000-5,-1.000 5.000-1,-1.000 5.000-1,-1.000 5.000-1,2.000 0.000-1,5.000-5.000-1,5.000-5.000-1,5.000-5.000 0</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17"/>
    </inkml:context>
    <inkml:brush xml:id="br0">
      <inkml:brushProperty name="width" value="0.04495" units="cm"/>
      <inkml:brushProperty name="height" value="0.04495" units="cm"/>
      <inkml:brushProperty name="color" value="#00bff3"/>
    </inkml:brush>
  </inkml:definitions>
  <inkml:trace contextRef="#ctx0" brushRef="#br0">63722.000 43432.000 489,'-24.000'0.000'44,"13.000"0.000"8,14.000 0.000 10,14.000 0.000 8,6.000-1.000-1,1.000-1.000-12,-1.000 0.000-13,1.000-1.000-12,0.000-1.000-9,1.000 0.000-3,1.000 0.000-5,1.000 0.000-3,-1.000 0.000-5,-2.000 2.000-3,-1.000 0.000-5,-2.000 2.000-4,-2.000 0.000-5,1.000 2.000-7,-1.000 0.000-7,1.000 2.000-6,-2.000 0.000-5,-1.000 0.000-2,-2.000 0.000-2,-2.000 0.000-3,-2.000-1.000 1,1.000-1.000 2,0.000 0.000 3,0.000-1.000 2</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18"/>
    </inkml:context>
    <inkml:brush xml:id="br0">
      <inkml:brushProperty name="width" value="0.04535" units="cm"/>
      <inkml:brushProperty name="height" value="0.04535" units="cm"/>
      <inkml:brushProperty name="color" value="#00bff3"/>
    </inkml:brush>
  </inkml:definitions>
  <inkml:trace contextRef="#ctx0" brushRef="#br0">64398.000 42672.000 485,'-8.000'-19.000'38,"2.000"7.000"9,0.000 8.000 9,2.000 8.000 9,0.000 5.000 0,2.000 2.000-10,0.000 1.000-9,2.000 3.000-10,0.000 2.000-7,0.000 3.000-5,0.000 3.000-4,0.000 3.000-5,0.000 3.000-4,0.000 3.000-5,0.000 2.000-5,0.000 4.000-4,-1.000 3.000-5,0.000 2.000-6,-2.000 4.000-6,0.000 3.000-6,-1.000 0.000-4,2.000-1.000-6,0.000 0.000-4,2.000-2.000-6,0.000-4.000 1,0.000-7.000 3,0.000-9.000 5,0.000-7.000 4,0.000-6.000 2,2.000-1.000-3,0.000-2.000-1,2.000-2.000-2</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19"/>
    </inkml:context>
    <inkml:brush xml:id="br0">
      <inkml:brushProperty name="width" value="0.04817" units="cm"/>
      <inkml:brushProperty name="height" value="0.04817" units="cm"/>
      <inkml:brushProperty name="color" value="#00bff3"/>
    </inkml:brush>
  </inkml:definitions>
  <inkml:trace contextRef="#ctx0" brushRef="#br0">65867.000 42131.000 456,'1.000'-13.000'70,"5.000"3.000"-13,4.000 4.000-13,4.000 4.000-12,2.000 2.000-9,1.000 0.000-2,1.000 0.000-3,2.000 0.000-2,-2.000 0.000-2,1.000 2.000-1,-2.000 0.000 0,-1.000 2.000-2,0.000 1.000 1,-1.000 1.000 0,1.000 3.000 1,0.000 2.000 0,-2.000 1.000-1,-3.000 0.000-5,-3.000-1.000-4,-2.000 1.000-5,-3.000 0.000-3,-2.000 2.000 1,-2.000 0.000-2,-2.000 1.000 0,-3.000 2.000-1,-2.000 3.000-1,-3.000 3.000-2,-3.000 3.000-1,-3.000 2.000 0,-2.000-1.000 0,-1.000 0.000 1,-3.000 1.000 0,0.000-1.000 0,-1.000-1.000 0,1.000-1.000 1,-1.000-1.000-1,1.000-2.000 1,1.000-1.000 2,1.000-3.000 1,1.000-1.000 1,1.000-2.000 3,3.000-2.000 0,1.000-3.000 1,2.000-1.000 1,2.000-1.000 1,1.000-2.000 1,0.000-1.000 0,2.000 0.000 0,4.000-3.000 8,8.000-4.000 13,8.000-4.000 14,7.000-4.000 14,6.000-1.000 1,1.000 2.000-11,3.000 2.000-12,1.000 3.000-10,2.000 0.000-7,-1.000 0.000-1,0.000 0.000-2,1.000 0.000-1,-1.000 0.000-6,2.000 0.000-9,1.000 0.000-10,1.000 0.000-10,0.000 1.000-7,-2.000 0.000-5,0.000 2.000-5,-1.000 1.000-4,-3.000 1.000-5,-5.000 1.000-4,-5.000 3.000-4,-4.000 2.000-4</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21"/>
    </inkml:context>
    <inkml:brush xml:id="br0">
      <inkml:brushProperty name="width" value="0.04442" units="cm"/>
      <inkml:brushProperty name="height" value="0.04442" units="cm"/>
      <inkml:brushProperty name="color" value="#00bff3"/>
    </inkml:brush>
  </inkml:definitions>
  <inkml:trace contextRef="#ctx0" brushRef="#br0">74150.000 43266.000 495,'36.000'-7.000'151,"-7.000"2.000"-34,-7.000 2.000-35,-7.000 2.000-34,-3.000 1.000-19,1.000 0.000-5,1.000 0.000-3,2.000 0.000-3,0.000 0.000-7,3.000 0.000-8,2.000 0.000-6,1.000 0.000-9,0.000 0.000-8,-3.000 0.000-11,-3.000 0.000-10,-2.000 0.000-10</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22"/>
    </inkml:context>
    <inkml:brush xml:id="br0">
      <inkml:brushProperty name="width" value="0.04853" units="cm"/>
      <inkml:brushProperty name="height" value="0.04853" units="cm"/>
      <inkml:brushProperty name="color" value="#00bff3"/>
    </inkml:brush>
  </inkml:definitions>
  <inkml:trace contextRef="#ctx0" brushRef="#br0">75342.000 42381.000 453,'8.000'-13.000'25,"0.000"3.000"0,0.000 4.000 0,0.000 4.000-1,0.000 2.000-2,-1.000 0.000 0,1.000 0.000-2,0.000 0.000-2,0.000 0.000 1,2.000 0.000 1,0.000 0.000 2,1.000 0.000 2,2.000 0.000 1,0.000 0.000 1,1.000 0.000 1,1.000 0.000 2,0.000 0.000-2,-1.000 2.000-3,0.000 0.000-2,-2.000 2.000-4,0.000 1.000-2,0.000 6.000 1,-1.000 2.000-1,1.000 5.000 1,-2.000 1.000-5,-4.000 1.000-7,-4.000-1.000-9,-4.000 1.000-7,-3.000 0.000-5,-2.000 1.000-2,-2.000 1.000-1,-2.000 1.000-1,-1.000 1.000-1,-1.000-1.000 2,-1.000 1.000 1,-1.000-1.000 2,-2.000 1.000 1,0.000-1.000 1,-1.000 1.000 0,-1.000-1.000 1,0.000 0.000 1,1.000-3.000 1,0.000-1.000 1,2.000-2.000 2,2.000-3.000 0,1.000-1.000 2,2.000-2.000 2,2.000-2.000 1,6.000-3.000 8,8.000-3.000 14,9.000-2.000 14,10.000-4.000 14,4.000-2.000 1,0.000-3.000-10,2.000-4.000-12,1.000-2.000-11,1.000-1.000-6,1.000 1.000-4,1.000 1.000-3,0.000 0.000-4,1.000 3.000-5,-1.000 3.000-8,-1.000 2.000-9,-1.000 4.000-8,-3.000 1.000-1,-3.000 0.000 5,-5.000 0.000 5,-3.000 0.000 6</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26"/>
    </inkml:context>
    <inkml:brush xml:id="br0">
      <inkml:brushProperty name="width" value="0.04707" units="cm"/>
      <inkml:brushProperty name="height" value="0.04707" units="cm"/>
      <inkml:brushProperty name="color" value="#00bff3"/>
    </inkml:brush>
  </inkml:definitions>
  <inkml:trace contextRef="#ctx0" brushRef="#br0">69959.000 42833.000 467,'-25.000'0.000'76,"11.000"0.000"-4,12.000 0.000-4,12.000 0.000-3,6.000 0.000-8,1.000 0.000-10,1.000 0.000-10,2.000 0.000-11,0.000 0.000-6,1.000 0.000-1,1.000 0.000-3,1.000 0.000-1,0.000 0.000-5,1.000 0.000-5,-1.000 0.000-8,1.000 0.000-6,-2.000 0.000-4,-1.000 0.000-3,-3.000 0.000-2,-1.000 0.000-2,-1.000 0.000-5,-1.000 0.000-7,1.000 0.000-8,0.000 0.000-7,-2.000-1.000-5,-1.000 0.000-4,-2.000-2.000-3,-2.000 0.000-4</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26"/>
    </inkml:context>
    <inkml:brush xml:id="br0">
      <inkml:brushProperty name="width" value="0.04692" units="cm"/>
      <inkml:brushProperty name="height" value="0.04692" units="cm"/>
      <inkml:brushProperty name="color" value="#00bff3"/>
    </inkml:brush>
  </inkml:definitions>
  <inkml:trace contextRef="#ctx0" brushRef="#br0">70648.000 42268.000 468,'-8.000'-8.000'3,"0.000"1.000"5,0.000-1.000 4,0.000 0.000 6,1.000 2.000 11,2.000 6.000 19,2.000 4.000 17,2.000 6.000 19,1.000 2.000-1,0.000 3.000-18,0.000 2.000-19,0.000 1.000-19,0.000 3.000-11,2.000 0.000-3,0.000 0.000-4,2.000 3.000-4,-1.000 1.000-7,0.000 4.000-14,-2.000 5.000-13,0.000 3.000-12,-2.000 3.000-8,0.000 2.000-1,-2.000 2.000-1,0.000 2.000-1,-1.000-3.000 3,2.000-7.000 5,0.000-9.000 7,2.000-7.000 6,0.000-6.000 3,0.000-1.000 0,0.000-2.000 0,0.000-2.000 1</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1"/>
    </inkml:context>
    <inkml:brush xml:id="br0">
      <inkml:brushProperty name="width" value="0.07302" units="cm"/>
      <inkml:brushProperty name="height" value="0.07302" units="cm"/>
      <inkml:brushProperty name="color" value="#f2395b"/>
    </inkml:brush>
  </inkml:definitions>
  <inkml:trace contextRef="#ctx0" brushRef="#br0">67942.000 44300.000,'-48.000'63.000,"48.000"-48.000,0.000 1.000,-23.000 54.000,-1.000 1.000,8.000-16.000,1.000-1.000,7.000 17.000,0.000-1.000,32.000-23.000,-1.000 0.000,17.000-31.000,-1.000 0.000,-23.000-24.000</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29"/>
    </inkml:context>
    <inkml:brush xml:id="br0">
      <inkml:brushProperty name="width" value="0.05139" units="cm"/>
      <inkml:brushProperty name="height" value="0.05139" units="cm"/>
      <inkml:brushProperty name="color" value="#fed406"/>
    </inkml:brush>
  </inkml:definitions>
  <inkml:trace contextRef="#ctx0" brushRef="#br0">69640.000 42729.000 428,'-26.000'-1.000'27,"9.000"-1.000"20,10.000 0.000 20,10.000-1.000 21,6.000-1.000 0,2.000 0.000-18,1.000 0.000-18,3.000 0.000-18,2.000 0.000-10,1.000 0.000-4,3.000 0.000-3,2.000 0.000-3,2.000 0.000-3,4.000-2.000-4,5.000 0.000-3,3.000-1.000-3,1.000 0.000-2,-4.000 2.000-1,-2.000 2.000-2,-3.000 2.000-1,-1.000 1.000-1,-1.000 0.000 1,1.000 0.000 1,-1.000 0.000 1,0.000 0.000-1,-1.000 0.000-3,-1.000 0.000-1,-1.000 0.000-3,0.000 0.000-1,-1.000 0.000-2,1.000 0.000 0,-1.000 0.000-3,-1.000 0.000-1,-3.000 0.000-2,-3.000 0.000-3,-2.000 0.000-3</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29"/>
    </inkml:context>
    <inkml:brush xml:id="br0">
      <inkml:brushProperty name="width" value="0.05141" units="cm"/>
      <inkml:brushProperty name="height" value="0.05141" units="cm"/>
      <inkml:brushProperty name="color" value="#fed406"/>
    </inkml:brush>
  </inkml:definitions>
  <inkml:trace contextRef="#ctx0" brushRef="#br0">70732.000 41740.000 427,'-14.000'-19.000'18,"4.000"10.000"18,4.000 10.000 19,4.000 10.000 18,2.000 5.000 4,0.000 1.000-11,0.000 1.000-13,0.000 1.000-11,0.000 2.000-8,0.000 3.000-5,0.000 3.000-5,0.000 3.000-5,0.000 2.000-4,0.000-1.000-2,0.000 0.000-4,0.000 1.000-2,0.000 2.000-4,0.000 8.000-5,0.000 6.000-5,0.000 8.000-4,0.000 3.000-6,0.000 1.000-8,0.000 1.000-8,0.000 2.000-9,0.000-4.000-1,2.000-7.000 5,0.000-6.000 4,2.000-7.000 4,0.000-8.000-2,0.000-6.000-10,0.000-7.000-11,0.000-6.000-10</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0"/>
    </inkml:context>
    <inkml:brush xml:id="br0">
      <inkml:brushProperty name="width" value="0.0445" units="cm"/>
      <inkml:brushProperty name="height" value="0.0445" units="cm"/>
      <inkml:brushProperty name="color" value="#fed406"/>
    </inkml:brush>
  </inkml:definitions>
  <inkml:trace contextRef="#ctx0" brushRef="#br0">71647.000 41795.000 494,'8.000'-13.000'37,"1.000"4.000"-1,2.000 6.000-1,0.000 5.000 0,1.000 2.000-1,1.000 3.000-2,2.000 2.000-1,0.000 2.000-2,1.000 1.000-1,-1.000-1.000-3,1.000 1.000-2,0.000 0.000-3,-1.000 0.000-3,-1.000-1.000-1,-1.000 1.000-1,0.000 0.000-2,-3.000 0.000-2,-1.000 1.000-2,-2.000 2.000-2,-2.000 0.000-1,-2.000 1.000-1,0.000-1.000-1,-2.000 1.000 0,0.000 0.000 0,-4.000 2.000-3,-6.000 8.000-7,-6.000 7.000-5,-5.000 7.000-6,-4.000 2.000-2,-1.000-2.000 1,-1.000-1.000 2,-1.000-3.000 1,-1.000-2.000 2,1.000-3.000-1,-1.000-3.000 2,1.000-3.000 0,0.000-3.000 2,3.000-3.000 5,1.000-3.000 3,3.000-3.000 4,6.000-4.000 7,14.000-4.000 11,12.000-6.000 11,13.000-4.000 10,8.000-3.000 0,3.000-2.000-11,3.000 0.000-12,2.000-1.000-11,2.000 0.000-11,-1.000 2.000-8,-2.000 2.000-10,0.000 2.000-9,-1.000 2.000-6,-1.000 1.000-7,-2.000 0.000-4,0.000 2.000-6,-4.000 0.000-2,-7.000 0.000 1,-7.000 0.000 1,-6.000 0.000 1</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4"/>
    </inkml:context>
    <inkml:brush xml:id="br0">
      <inkml:brushProperty name="width" value="0.0473" units="cm"/>
      <inkml:brushProperty name="height" value="0.0473" units="cm"/>
      <inkml:brushProperty name="color" value="#fed406"/>
    </inkml:brush>
  </inkml:definitions>
  <inkml:trace contextRef="#ctx0" brushRef="#br0">37633.000 24583.000 465,'-6.000'-6.000'52,"4.000"4.000"2,4.000 4.000 3,4.000 4.000 2,3.000 3.000-3,3.000 3.000-9,4.000 3.000-9,2.000 4.000-9,1.000 0.000-6,1.000 1.000-3,-1.000-1.000-3,1.000 1.000-2,0.000-1.000-3,1.000 1.000-1,1.000 0.000 0,1.000-1.000-1,2.000 1.000-2,1.000 0.000-1,3.000-1.000-2,1.000 1.000-3,3.000 0.000 0,3.000 1.000-3,2.000 1.000 0,4.000 1.000-1,2.000 0.000-3,0.000-1.000-3,2.000-1.000-4,0.000-1.000-4,1.000 0.000-2,-2.000 1.000-2,0.000 1.000-2,-1.000 1.000-2,-2.000 1.000-2,-2.000 1.000-4,-2.000 1.000-2,-1.000 1.000-3,-3.000 0.000-1,0.000 1.000 2,-1.000-1.000 1,-1.000 1.000 2,-4.000-4.000 2,-5.000-4.000 2,-7.000-4.000 1,-5.000-6.000 3,-3.000-3.000 1,0.000 0.000 0,0.000-2.000-1,0.000 0.000 1</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5"/>
    </inkml:context>
    <inkml:brush xml:id="br0">
      <inkml:brushProperty name="width" value="0.04995" units="cm"/>
      <inkml:brushProperty name="height" value="0.04995" units="cm"/>
      <inkml:brushProperty name="color" value="#fed406"/>
    </inkml:brush>
  </inkml:definitions>
  <inkml:trace contextRef="#ctx0" brushRef="#br0">39132.000 24525.000 440,'7.000'-60.000'21,"-2.000"18.000"18,-3.000 21.000 16,0.000 19.000 18,-4.000 12.000 3,0.000 3.000-13,-3.000 5.000-12,-2.000 4.000-13,-2.000 3.000-8,-4.000 4.000-4,-2.000 5.000-5,-3.000 3.000-5,-3.000 3.000-2,-3.000 2.000-3,-3.000 2.000-1,-3.000 2.000-1,-3.000 2.000-4,-3.000 4.000-4,-3.000 2.000-3,-2.000 4.000-5,-1.000-1.000-6,3.000-1.000-8,4.000-2.000-9,2.000-2.000-8,4.000-1.000-6,7.000 0.000-4,5.000-1.000-5,7.000 2.000-5,2.000-6.000 0,2.000-8.000 4,0.000-10.000 2,2.000-7.000 4</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7"/>
    </inkml:context>
    <inkml:brush xml:id="br0">
      <inkml:brushProperty name="width" value="0.04098" units="cm"/>
      <inkml:brushProperty name="height" value="0.04098" units="cm"/>
      <inkml:brushProperty name="color" value="#fed406"/>
    </inkml:brush>
  </inkml:definitions>
  <inkml:trace contextRef="#ctx0" brushRef="#br0">44850.000 25512.000 536,'0.000'-16.000'1,"0.000"-1.000"3,0.000-1.000 1,0.000-1.000 3,0.000 1.000 3,0.000 2.000 6,0.000 4.000 5,0.000 3.000 5,0.000 3.000 4,0.000 6.000 3,0.000 4.000 3,0.000 6.000 2,0.000 4.000-1,0.000 5.000-6,0.000 5.000-5,0.000 5.000-5,0.000 2.000-4,0.000-1.000-1,0.000-2.000-1,0.000 1.000-1,0.000-2.000-3,0.000 1.000-4,0.000-1.000-4,0.000 1.000-4,0.000-2.000-1,0.000-2.000 2,0.000-1.000 0,0.000-2.000 3,0.000-3.000-5,0.000-1.000-8,0.000-2.000-8,0.000-3.000-10,1.000-5.000-4,2.000-12.000 0,2.000-10.000 0,2.000-11.000 0,1.000-6.000 2,3.000-1.000 4,2.000-1.000 4,2.000 0.000 4,0.000-1.000 3,1.000 3.000 3,0.000 2.000 2,-1.000 1.000 2,0.000 4.000 1,-2.000 3.000-1,-3.000 4.000-1,-1.000 5.000-1,-1.000 4.000 5,0.000 4.000 9,0.000 5.000 11,0.000 6.000 9,0.000 2.000 5,-1.000 2.000 1,1.000 0.000 1,0.000 1.000 0,0.000 1.000-2,0.000 0.000-1,0.000-1.000-3,-1.000 1.000-3,1.000 0.000-3,-2.000 0.000-2,-1.000 0.000-3,0.000-1.000-2,-1.000 0.000-4,2.000 0.000-5,0.000-2.000-3,2.000 0.000-5,-1.000-1.000-6,-1.000 1.000-7,-1.000 2.000-7,0.000 0.000-7,-1.000 0.000-7,0.000-1.000-10,0.000 0.000-9,0.000-2.000-9</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7"/>
    </inkml:context>
    <inkml:brush xml:id="br0">
      <inkml:brushProperty name="width" value="0.03551" units="cm"/>
      <inkml:brushProperty name="height" value="0.03551" units="cm"/>
      <inkml:brushProperty name="color" value="#fed406"/>
    </inkml:brush>
  </inkml:definitions>
  <inkml:trace contextRef="#ctx0" brushRef="#br0">46550.000 25513.000 619,'24.000'-15.000'112,"-1.000"4.000"-25,1.000 3.000-24,-1.000 3.000-24,1.000 1.000-15,1.000 2.000-4,1.000 0.000-4,1.000 2.000-5,-1.000-1.000-5,-1.000-1.000-3,-3.000 0.000-6,-1.000-1.000-4,-2.000-1.000-6,-1.000 2.000-9,-1.000 0.000-8,0.000 2.000-8,-3.000 1.000-4,-3.000 2.000 1,-3.000 2.000 3,-2.000 2.000 2,-4.000 1.000 1,-4.000 3.000-1,-4.000 2.000 1,-4.000 2.000 0,-1.000-1.000 3,2.000-1.000 6,2.000-2.000 7,3.000-2.000 6</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7"/>
    </inkml:context>
    <inkml:brush xml:id="br0">
      <inkml:brushProperty name="width" value="0.04049" units="cm"/>
      <inkml:brushProperty name="height" value="0.04049" units="cm"/>
      <inkml:brushProperty name="color" value="#fed406"/>
    </inkml:brush>
  </inkml:definitions>
  <inkml:trace contextRef="#ctx0" brushRef="#br0">46817.000 26200.000 543,'-32.000'21.000'16,"12.000"-5.000"18,12.000-5.000 18,14.000-4.000 17,7.000-4.000 2,5.000-2.000-15,3.000-2.000-13,5.000-2.000-15,1.000-2.000-7,1.000 0.000-2,-1.000-1.000-1,1.000-2.000-2,-2.000 1.000-5,0.000 1.000-8,-1.000 0.000-10,0.000 2.000-8,-3.000 0.000-6,-2.000 2.000-7,-1.000 0.000-4,-2.000 2.000-6,-2.000 0.000-7,-1.000 0.000-8,-1.000 0.000-8,0.000 0.000-8</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38"/>
    </inkml:context>
    <inkml:brush xml:id="br0">
      <inkml:brushProperty name="width" value="0.05022" units="cm"/>
      <inkml:brushProperty name="height" value="0.05022" units="cm"/>
      <inkml:brushProperty name="color" value="#fed406"/>
    </inkml:brush>
  </inkml:definitions>
  <inkml:trace contextRef="#ctx0" brushRef="#br0">48504.000 24731.000 438,'-6.000'-13.000'35,"4.000"3.000"-5,4.000 4.000-4,4.000 4.000-6,3.000 2.000 1,3.000 2.000 4,4.000 0.000 6,2.000 2.000 5,1.000 1.000 0,1.000 1.000-3,-1.000 3.000-4,1.000 2.000-4,0.000 1.000-2,-1.000 0.000-4,1.000-1.000-3,0.000 1.000-4,-3.000 1.000-1,-1.000 1.000-1,-4.000 3.000-1,-3.000 2.000-1,-2.000 2.000-2,-4.000 5.000-1,-3.000 3.000-3,-2.000 4.000-1,-4.000 3.000-2,-6.000 1.000-3,-4.000 0.000-3,-5.000 2.000-2,-3.000 0.000-2,-1.000-2.000-1,-1.000 0.000-2,-1.000-1.000-1,1.000-2.000 0,1.000-3.000 0,3.000-3.000 2,1.000-3.000 0,3.000-3.000 3,1.000-3.000 3,2.000-3.000 2,3.000-3.000 5,7.000-3.000 8,15.000-4.000 14,15.000-4.000 14,15.000-4.000 14,10.000-5.000 1,6.000-6.000-13,6.000-5.000-12,5.000-7.000-13,8.000-3.000-15,9.000-1.000-14,9.000-1.000-16,8.000 0.000-15,-5.000 1.000-12,-19.000 7.000-10,-21.000 5.000-9,-18.000 6.000-10</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56"/>
    </inkml:context>
    <inkml:brush xml:id="br0">
      <inkml:brushProperty name="width" value="0.04513" units="cm"/>
      <inkml:brushProperty name="height" value="0.04513" units="cm"/>
      <inkml:brushProperty name="color" value="#fed406"/>
    </inkml:brush>
  </inkml:definitions>
  <inkml:trace contextRef="#ctx0" brushRef="#br0">64120.000 15113.000 487,'-1.000'-15.000'49,"0.000"2.000"8,-2.000 2.000 6,0.000 3.000 8,-2.000 1.000-3,-2.000 2.000-14,-2.000 2.000-13,-1.000 2.000-14,-3.000 2.000-9,0.000 2.000-5,-1.000 2.000-5,-1.000 2.000-6,0.000 0.000-2,2.000 1.000-1,2.000 0.000 1,3.000 0.000 0,0.000 0.000 0,2.000 2.000-1,0.000 0.000 1,2.000 1.000-1,0.000 1.000 1,0.000 1.000 1,0.000 2.000 2,0.000 0.000 1,0.000 2.000 1,0.000 1.000-1,0.000 3.000-1,1.000 1.000 0,-1.000 0.000-1,2.000-3.000 2,0.000-3.000-1,2.000-2.000 2,-1.000-3.000-1,0.000 1.000-2,-2.000 0.000 0,0.000 0.000-3,-1.000-1.000 0,2.000 1.000-2,0.000 0.000-1,2.000 0.000-1,1.000-1.000 1,4.000-1.000 0,2.000-1.000 1,4.000 0.000 1,1.000-1.000 0,1.000-1.000 1,1.000 1.000 0,2.000 0.000-1,-1.000-1.000 2,-1.000-2.000 0,-1.000-3.000 1,-1.000 0.000 1,0.000-4.000 0,0.000 0.000 0,0.000-3.000-1,0.000-2.000 0,1.000-3.000 0,3.000-3.000-2,3.000-5.000 0,3.000-4.000-2,1.000 0.000 0,-3.000 1.000-1,-1.000 3.000-2,-2.000 1.000 0,-2.000 2.000-2,-1.000 3.000-3,-1.000 1.000-1,0.000 2.000-3</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1"/>
    </inkml:context>
    <inkml:brush xml:id="br0">
      <inkml:brushProperty name="width" value="0.07302" units="cm"/>
      <inkml:brushProperty name="height" value="0.07302" units="cm"/>
      <inkml:brushProperty name="color" value="#f2395b"/>
    </inkml:brush>
  </inkml:definitions>
  <inkml:trace contextRef="#ctx0" brushRef="#br0">69113.000 44466.000,'-16.000'0.000,"8.000"-8.000,0.000 0.000,1.000 16.000,-1.000 0.000,0.000 46.000,0.000 1.000,8.000 8.000,0.000 0.000,0.000-16.000,0.000 0.000,0.000-32.000,0.000 1.000,0.000-8.000</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57"/>
    </inkml:context>
    <inkml:brush xml:id="br0">
      <inkml:brushProperty name="width" value="0.04067" units="cm"/>
      <inkml:brushProperty name="height" value="0.04067" units="cm"/>
      <inkml:brushProperty name="color" value="#fed406"/>
    </inkml:brush>
  </inkml:definitions>
  <inkml:trace contextRef="#ctx0" brushRef="#br0">62037.000 14727.000 540,'-6.000'-6.000'46,"6.000"2.000"-3,4.000 4.000-2,6.000 3.000-1,1.000 1.000-4,1.000 1.000-3,0.000 1.000-4,0.000 2.000-4,0.000 0.000-3,1.000 2.000-2,1.000 0.000-3,2.000 1.000-1,-1.000 0.000-3,1.000 0.000 1,0.000-2.000 0,-1.000-1.000 0,1.000 1.000-1,2.000 0.000-3,0.000 1.000-3,1.000 2.000-2,0.000-1.000-4,1.000-1.000-1,0.000-1.000-3,-1.000 0.000-2,0.000-1.000-3,-1.000 1.000-1,0.000 2.000-2,-2.000 0.000-1,0.000 0.000-2,-1.000-1.000 0,1.000 0.000-2,0.000-2.000 0,-2.000-1.000-3,-1.000 0.000-7,-2.000-2.000-7,-2.000 0.000-6</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58"/>
    </inkml:context>
    <inkml:brush xml:id="br0">
      <inkml:brushProperty name="width" value="0.03807" units="cm"/>
      <inkml:brushProperty name="height" value="0.03807" units="cm"/>
      <inkml:brushProperty name="color" value="#fed406"/>
    </inkml:brush>
  </inkml:definitions>
  <inkml:trace contextRef="#ctx0" brushRef="#br0">61023.000 12447.000 577,'-15.000'-8.000'2,"2.000"0.000"4,2.000 0.000 3,3.000 1.000 4,0.000 0.000 5,0.000 2.000 5,0.000 2.000 7,0.000 2.000 4,1.000 2.000 2,0.000 4.000-4,2.000 2.000-5,1.000 3.000-3,0.000 4.000-3,0.000 4.000-1,0.000 3.000-1,0.000 5.000-2,-1.000 1.000-1,0.000 1.000-1,-1.000-1.000-2,-2.000 0.000-1,1.000 2.000-2,1.000 3.000-3,0.000 3.000-3,2.000 3.000-2,0.000-1.000-1,2.000-2.000 1,0.000-3.000 2,2.000-3.000 2,0.000-2.000-8,0.000 0.000-15,0.000 1.000-15,0.000-1.000-15,0.000 0.000-7,2.000-1.000-1,0.000-1.000 1,2.000-1.000 0,0.000-3.000 4,0.000-3.000 5,-1.000-4.000 8,2.000-4.000 5</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58"/>
    </inkml:context>
    <inkml:brush xml:id="br0">
      <inkml:brushProperty name="width" value="0.02853" units="cm"/>
      <inkml:brushProperty name="height" value="0.02853" units="cm"/>
      <inkml:brushProperty name="color" value="#fed406"/>
    </inkml:brush>
  </inkml:definitions>
  <inkml:trace contextRef="#ctx0" brushRef="#br0">61050.000 13463.000 770,'16.000'-15.000'31,"-1.000"4.000"-2,1.000 3.000-2,0.000 3.000-2,0.000 1.000-3,1.000 2.000-4,1.000 0.000-3,1.000 2.000-4,1.000-1.000-2,-1.000-1.000 2,1.000 0.000 1,0.000-1.000 0,-1.000-1.000-4,1.000 2.000-13,-1.000 0.000-12,1.000 2.000-12,-2.000 0.000-3,-1.000 0.000 4,-2.000 0.000 5,-2.000 0.000 5</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49:58"/>
    </inkml:context>
    <inkml:brush xml:id="br0">
      <inkml:brushProperty name="width" value="0.0417" units="cm"/>
      <inkml:brushProperty name="height" value="0.0417" units="cm"/>
      <inkml:brushProperty name="color" value="#fed406"/>
    </inkml:brush>
  </inkml:definitions>
  <inkml:trace contextRef="#ctx0" brushRef="#br0">62103.000 12395.000 527,'-1.000'-13.000'10,"-1.000"4.000"19,0.000 6.000 20,-1.000 5.000 20,-1.000 3.000 3,0.000 3.000-12,0.000 3.000-13,0.000 4.000-12,-1.000 2.000-8,0.000 5.000-5,-1.000 3.000-3,-1.000 5.000-4,-2.000 3.000-4,0.000 6.000-5,-2.000 5.000-5,0.000 4.000-4,-1.000 7.000-6,1.000 8.000-8,-1.000 7.000-8,0.000 8.000-7,0.000 4.000-4,-2.000 1.000 4,0.000-1.000 2,-1.000 0.000 2,1.000-7.000-3,3.000-15.000-10,2.000-14.000-11,4.000-15.000-10</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0:04"/>
    </inkml:context>
    <inkml:brush xml:id="br0">
      <inkml:brushProperty name="width" value="0.03656" units="cm"/>
      <inkml:brushProperty name="height" value="0.03656" units="cm"/>
      <inkml:brushProperty name="color" value="#f2395b"/>
    </inkml:brush>
  </inkml:definitions>
  <inkml:trace contextRef="#ctx0" brushRef="#br0">67388.000 14128.000 601,'-8.000'-21.000'27,"0.000"5.000"10,1.000 5.000 10,-1.000 4.000 9,-1.000 4.000-2,0.000 1.000-12,-1.000 0.000-12,-1.000 2.000-13,-1.000 0.000-8,2.000 2.000-3,1.000 0.000-4,0.000 1.000-4,2.000 2.000 1,-1.000 2.000 2,0.000 2.000 2,0.000 2.000 3,1.000 0.000 2,2.000 1.000-2,2.000 0.000-1,2.000 0.000-1,1.000-1.000 0,-2.000 1.000-2,0.000 0.000 0,-1.000 0.000-1,-2.000-1.000-1,2.000 1.000 1,-1.000 0.000-1,0.000 0.000 0,0.000-1.000 1,2.000 1.000 0,0.000 0.000 0,2.000 0.000 1,0.000-1.000 1,0.000 1.000 0,0.000 0.000 0,0.000 0.000 1,0.000-1.000 0,2.000 1.000-1,0.000 0.000 0,2.000 0.000-1,1.000-2.000 0,1.000-1.000-4,3.000-2.000-2,2.000-2.000-2,1.000-2.000-2,0.000-1.000 0,-1.000 0.000-1,1.000-1.000-1,0.000-1.000 0,0.000 0.000-3,-1.000 0.000-1,1.000 0.000-2,0.000-2.000 0,0.000 0.000 3,-1.000-3.000 1,1.000-2.000 2,-1.000-1.000 2,0.000 0.000 2,-2.000 1.000 1,-1.000-1.000 1,0.000 0.000 1,0.000 0.000-1,0.000 0.000-1,0.000 0.000 0,-1.000-1.000-1,-1.000-1.000 2,0.000-3.000 0,-2.000-2.000 1,0.000-1.000 0,0.000-1.000 0,0.000-1.000 0,0.000-1.000 0,-1.000 0.000-1,-2.000 1.000 0,-2.000 1.000-2,-2.000 1.000 0,-2.000 0.000-1,0.000 2.000 0,-1.000 1.000 2,-2.000 1.000-1,0.000 1.000 0,-1.000 0.000 0,-2.000 2.000-2,0.000 1.000 0,-1.000 1.000-2,1.000 2.000-1,-1.000 2.000-2,0.000 2.000-3,0.000 2.000-1,-1.000 4.000-3,-2.000 2.000-2,0.000 3.000-3,1.000 1.000 0,1.000-2.000 4,2.000-2.000 3,2.000-2.000 3</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0:05"/>
    </inkml:context>
    <inkml:brush xml:id="br0">
      <inkml:brushProperty name="width" value="0.03039" units="cm"/>
      <inkml:brushProperty name="height" value="0.03039" units="cm"/>
      <inkml:brushProperty name="color" value="#f2395b"/>
    </inkml:brush>
  </inkml:definitions>
  <inkml:trace contextRef="#ctx0" brushRef="#br0">62991.000 19695.000 724,'-8.000'-13.000'5,"-2.000"4.000"9,0.000 6.000 8,-1.000 5.000 7,0.000 2.000 2,2.000 3.000-5,2.000 2.000-4,3.000 2.000-5,-1.000 0.000-2,0.000 1.000-2,-2.000 0.000-1,0.000 0.000-1,0.000 0.000-2,0.000 1.000-1,2.000 1.000-4,1.000 2.000-1,-1.000 0.000-1,2.000 1.000 2,-1.000 1.000 0,0.000 1.000 2,0.000 0.000-1,2.000-1.000 0,0.000-1.000-2,2.000 0.000 0,1.000-3.000-2,2.000-1.000 0,2.000-2.000-1,2.000-2.000 0,1.000-1.000-1,1.000-1.000-1,2.000 1.000 1,0.000 0.000-1,1.000-1.000-2,3.000-2.000-1,2.000-3.000-3,2.000 0.000-2,0.000-3.000-1,1.000-1.000 3,-1.000 0.000 1,1.000-1.000 2,-1.000-2.000 0,-1.000-2.000 0,-1.000-2.000 0,0.000-1.000-1,-2.000-3.000-3,-1.000 0.000-6,-1.000-1.000-7,0.000-1.000-6,-2.000-2.000 0,-1.000 0.000 4,0.000-1.000 5,-2.000-1.000 6,-1.000-1.000 2,-2.000 1.000 3,-3.000-1.000 1,0.000 1.000 2,-4.000 0.000 1,0.000 1.000 3,-3.000 0.000 1,-2.000 2.000 2,-2.000 2.000 0,-2.000 1.000-1,-2.000 2.000-3,-1.000 2.000-2,-3.000 4.000-2,-3.000 4.000-4,-4.000 6.000-3,-1.000 4.000-3,-1.000 3.000-1,6.000 0.000-1,5.000-1.000 0,5.000 1.000 0</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0:15"/>
    </inkml:context>
    <inkml:brush xml:id="br0">
      <inkml:brushProperty name="width" value="0.04166" units="cm"/>
      <inkml:brushProperty name="height" value="0.04166" units="cm"/>
      <inkml:brushProperty name="color" value="#f2395b"/>
    </inkml:brush>
  </inkml:definitions>
  <inkml:trace contextRef="#ctx0" brushRef="#br0">43500.000 37347.000 528,'15.000'16.000'125,"-1.000"-1.000"-29,-1.000 1.000-29,0.000 0.000-29,-2.000 0.000-15,-1.000 1.000-4,0.000 1.000-2,-2.000 1.000-3,0.000 1.000-1,0.000 1.000 0,0.000 1.000 0,0.000 1.000 0,-1.000 1.000-2,-1.000 1.000-4,-1.000 1.000-5,0.000 1.000-3,0.000-1.000-4,2.000-3.000 0,1.000-3.000 0,3.000-2.000-1,0.000-3.000 0,0.000-1.000 2,-2.000-1.000 1,0.000-1.000 2,-1.000-1.000 0,1.000-2.000 1,2.000-2.000 1,0.000-2.000 0,1.000-4.000 1,3.000-6.000 0,2.000-6.000 0,2.000-6.000 0,1.000-5.000-1,3.000-5.000-3,1.000-4.000-3,3.000-6.000-3,1.000-4.000-1,2.000-1.000 1,3.000-2.000 0,1.000-2.000 1,0.000 2.000-4,-3.000 4.000-10,-3.000 5.000-9,-3.000 6.000-10,-4.000 3.000-4,-3.000 6.000 1,-4.000 5.000 2,-4.000 5.000 1</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0:16"/>
    </inkml:context>
    <inkml:brush xml:id="br0">
      <inkml:brushProperty name="width" value="0.0338" units="cm"/>
      <inkml:brushProperty name="height" value="0.0338" units="cm"/>
      <inkml:brushProperty name="color" value="#f2395b"/>
    </inkml:brush>
  </inkml:definitions>
  <inkml:trace contextRef="#ctx0" brushRef="#br0">42227.000 30795.000 650,'-6.000'-6.000'38,"2.000"4.000"-1,4.000 4.000 1,3.000 4.000 0,1.000 2.000-3,1.000 1.000-4,2.000 1.000-5,0.000 2.000-5,0.000-1.000-3,0.000-1.000-3,-2.000-1.000-2,0.000 0.000-2,-1.000-1.000-2,3.000 1.000-1,2.000 2.000-3,2.000 0.000-1,3.000-2.000-2,3.000-6.000-2,5.000-6.000-1,3.000-6.000-3,5.000-8.000-2,5.000-11.000-3,5.000-11.000-3,5.000-10.000-3,-1.000-5.000-5,-6.000 2.000-7,-6.000 2.000-8,-5.000 2.000-7,-6.000 5.000-4,-3.000 8.000-1,-4.000 7.000-1,-4.000 9.000 0</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3"/>
    </inkml:context>
    <inkml:brush xml:id="br0">
      <inkml:brushProperty name="width" value="0.03662" units="cm"/>
      <inkml:brushProperty name="height" value="0.03662" units="cm"/>
      <inkml:brushProperty name="color" value="#f2395b"/>
    </inkml:brush>
  </inkml:definitions>
  <inkml:trace contextRef="#ctx0" brushRef="#br0">34525.000 1846.000 600,'-5.000'-7.000'-4,"6.000"4.000"18,5.000 2.000 19,7.000 4.000 19,2.000 0.000 5,0.000 0.000-9,-2.000-2.000-9,-1.000 0.000-10,1.000-1.000-7,2.000 0.000-7,1.000 0.000-7,3.000 0.000-6,0.000-1.000-4,1.000 0.000 0,0.000-2.000 0,-1.000 0.000-1,-1.000-1.000-1,-2.000 0.000-3,-4.000 0.000-1,-3.000 0.000-3,-4.000 3.000-9,-6.000 6.000-16,-6.000 6.000-16,-5.000 6.000-15,-5.000 1.000-2,0.000-1.000 15,-1.000-3.000 14,-1.000-1.000 14,-1.000-1.000 9,-1.000 0.000 3,-1.000-1.000 5,-1.000 1.000 3,-1.000 0.000 3,1.000 0.000 0,-1.000-1.000 1,1.000 1.000 1,-1.000 1.000 0,2.000 0.000 1,1.000 1.000-1,1.000 1.000 1,0.000 0.000 0,-1.000-2.000 0,-1.000-3.000 0,-1.000-1.000 0,0.000-1.000 0,1.000 0.000 1,1.000 0.000 1,1.000 0.000 0,1.000-1.000 4,2.000-1.000 6,3.000-1.000 5,1.000 0.000 6,2.000-1.000 3,2.000 0.000-2,2.000 0.000-1,3.000 0.000-1,2.000-1.000 3,5.000-1.000 10,6.000 0.000 9,4.000-1.000 9,3.000-3.000 0,1.000 0.000-10,2.000-3.000-10,0.000-2.000-9,4.000-2.000-6,6.000-2.000-3,8.000-2.000-2,7.000-1.000-2,1.000 0.000-3,-4.000 2.000-2,-4.000 4.000-2,-3.000 3.000-2,-3.000 1.000-4,-1.000 0.000-2,-2.000 0.000-4,1.000 0.000-4,-3.000 1.000-1,-1.000 0.000 0,-3.000 2.000-1,-1.000 0.000 0,-3.000 1.000-2,-1.000 0.000-4,-2.000 0.000-4,-2.000 0.000-3,-2.000 0.000-2,-1.000-2.000 1,-1.000 0.000 0,0.000-2.000 0,-4.000-1.000-1,-2.000-1.000-3,-6.000-3.000-1,-2.000-2.000-4,-4.000-1.000 3,0.000-2.000 6,-1.000 0.000 6,-1.000-1.000 7,-1.000 1.000 4,2.000 2.000 3,1.000 4.000 2,0.000 3.000 3</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3"/>
    </inkml:context>
    <inkml:brush xml:id="br0">
      <inkml:brushProperty name="width" value="0.0379" units="cm"/>
      <inkml:brushProperty name="height" value="0.0379" units="cm"/>
      <inkml:brushProperty name="color" value="#f2395b"/>
    </inkml:brush>
  </inkml:definitions>
  <inkml:trace contextRef="#ctx0" brushRef="#br0">35602.000 1166.000 580,'-14.000'-30.000'-12,"1.000"7.000"2,2.000 3.000 2,2.000 6.000 2,2.000 2.000 4,0.000 1.000 8,2.000-1.000 7,1.000 0.000 8,0.000 1.000 3,0.000 1.000 1,0.000 0.000 1,0.000 2.000 0,1.000 5.000 2,2.000 10.000 3,2.000 10.000 4,2.000 9.000 4,1.000 6.000-1,0.000 1.000-5,0.000 1.000-6,0.000 0.000-6,0.000 2.000-3,0.000 1.000-4,-1.000 0.000-2,1.000 2.000-4,0.000 0.000-2,-2.000 1.000-2,0.000-1.000-2,-2.000 0.000-1,0.000-1.000-4,0.000-4.000-1,0.000-2.000-3,0.000-3.000-3,0.000 0.000-2,0.000 3.000 1,0.000 3.000-1,0.000 2.000 0,0.000 0.000 1,0.000-5.000 1,0.000-5.000 3,0.000-5.000 3,1.000-4.000 0,0.000-3.000-1,2.000-3.000 0,0.000-2.000-1,2.000-5.000 1,2.000-2.000 0,1.000-6.000 2,3.000-2.000 1,2.000-5.000 0,0.000-4.000 0,1.000-4.000 0,1.000-3.000 0,0.000-2.000 0,-1.000 1.000-3,0.000 1.000-1,-2.000 1.000-3,-1.000 1.000 0,-1.000 3.000 2,0.000 1.000 0,-2.000 2.000 2,0.000 2.000-2,-2.000 1.000-8,-1.000 0.000-7,0.000 2.000-7,-3.000 1.000-3,-4.000 2.000-1,-4.000 2.000 1,-4.000 2.000-1,-3.000 1.000 3,-1.000 0.000 2,-3.000 0.000 4,-2.000 0.000 3,1.000 1.000 3,3.000 0.000 5,3.000 2.000 3,3.000 0.000 4</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1"/>
    </inkml:context>
    <inkml:brush xml:id="br0">
      <inkml:brushProperty name="width" value="0.07302" units="cm"/>
      <inkml:brushProperty name="height" value="0.07302" units="cm"/>
      <inkml:brushProperty name="color" value="#f2395b"/>
    </inkml:brush>
  </inkml:definitions>
  <inkml:trace contextRef="#ctx0" brushRef="#br0">69666.000 43163.000,'-16.000'-47.000,"16.000"39.000,0.000 0.000,0.000 31.000,0.000 1.000,16.000 70.000,-1.000 0.000,-7.000 55.000,0.000 0.000,-8.000 15.000,0.000 1.000,0.000 15.000,0.000 0.000,0.000-70.000,0.000-1.000,8.000-85.000</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4"/>
    </inkml:context>
    <inkml:brush xml:id="br0">
      <inkml:brushProperty name="width" value="0.03474" units="cm"/>
      <inkml:brushProperty name="height" value="0.03474" units="cm"/>
      <inkml:brushProperty name="color" value="#f2395b"/>
    </inkml:brush>
  </inkml:definitions>
  <inkml:trace contextRef="#ctx0" brushRef="#br0">34431.000 2759.000 633,'-23.000'-2.000'-1,"4.000"0.000"0,3.000-3.000-1,3.000-2.000 0,2.000-1.000 2,1.000 2.000 6,0.000 1.000 6,2.000 1.000 6,1.000 1.000 6,2.000 3.000 5,2.000 4.000 4,2.000 2.000 5,2.000 5.000 0,0.000 7.000-4,2.000 8.000-4,0.000 6.000-4,0.000 5.000-3,-2.000 4.000-4,-2.000 4.000-3,-2.000 4.000-4,-2.000 0.000-3,-2.000-2.000-4,-2.000-4.000-4,-1.000-2.000-5,-3.000-3.000-3,0.000-2.000-2,-1.000-1.000-3,-1.000-3.000-3,0.000-2.000-2,0.000-3.000-1,2.000-3.000-1,1.000-3.000-2,1.000-3.000-4,2.000-3.000-5,2.000-3.000-7,3.000-2.000-5,0.000-5.000-2,0.000-2.000 2,0.000-6.000 4,0.000-2.000 2</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4"/>
    </inkml:context>
    <inkml:brush xml:id="br0">
      <inkml:brushProperty name="width" value="0.03499" units="cm"/>
      <inkml:brushProperty name="height" value="0.03499" units="cm"/>
      <inkml:brushProperty name="color" value="#f2395b"/>
    </inkml:brush>
  </inkml:definitions>
  <inkml:trace contextRef="#ctx0" brushRef="#br0">34300.000 3966.000 628,'9.000'-7.000'9,"1.000"2.000"-3,3.000 2.000-2,2.000 2.000-2,1.000 1.000 5,1.000 2.000 13,1.000 0.000 14,2.000 2.000 12,0.000 1.000 2,3.000 1.000-7,1.000 3.000-9,3.000 2.000-7,1.000 2.000-6,4.000 1.000-2,3.000 3.000-1,3.000 2.000-3,3.000 0.000-2,4.000 1.000-1,4.000-1.000-4,4.000 1.000-1,2.000-1.000-5,2.000-1.000-4,0.000-1.000-7,1.000-1.000-5,-1.000-1.000-2,-2.000 0.000 2,-4.000-2.000 3,-2.000-1.000 1,-4.000-2.000-2,-4.000-2.000-4,-4.000-4.000-4,-3.000-2.000-6,-5.000-2.000-4,-4.000 0.000-4,-3.000 0.000-4,-4.000 0.000-5</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4"/>
    </inkml:context>
    <inkml:brush xml:id="br0">
      <inkml:brushProperty name="width" value="0.03211" units="cm"/>
      <inkml:brushProperty name="height" value="0.03211" units="cm"/>
      <inkml:brushProperty name="color" value="#f2395b"/>
    </inkml:brush>
  </inkml:definitions>
  <inkml:trace contextRef="#ctx0" brushRef="#br0">36766.000 1237.000 685,'9.000'-6.000'38,"3.000"6.000"-3,4.000 4.000-4,2.000 6.000-4,1.000 2.000-3,-1.000 1.000-4,-1.000 1.000-3,-1.000 2.000-3,-1.000 1.000-2,-2.000 3.000 0,-2.000 3.000 0,-2.000 3.000 0,-3.000 1.000 0,-3.000-1.000 1,-2.000-1.000 0,-4.000-1.000 0,-2.000 0.000-4,-1.000 3.000-9,-3.000 1.000-9,-2.000 3.000-10,-2.000-1.000-5,0.000-2.000 1,-1.000-1.000-1,-1.000-3.000 0,0.000-2.000-1,2.000-4.000-2,3.000-5.000-2,1.000-3.000-2,1.000-5.000-1,0.000-4.000-1,0.000-6.000 1,0.000-4.000 0,1.000-2.000 3,1.000 1.000 5,0.000 0.000 5,2.000 2.000 6,0.000 0.000 4,2.000-2.000 1,0.000 0.000 3,2.000-1.000 2</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5"/>
    </inkml:context>
    <inkml:brush xml:id="br0">
      <inkml:brushProperty name="width" value="0.03943" units="cm"/>
      <inkml:brushProperty name="height" value="0.03943" units="cm"/>
      <inkml:brushProperty name="color" value="#f2395b"/>
    </inkml:brush>
  </inkml:definitions>
  <inkml:trace contextRef="#ctx0" brushRef="#br0">36247.000 2200.000 557,'-9.000'31.000'49,"0.000"-2.000"-10,-1.000 0.000-8,-1.000 0.000-9,-2.000-2.000-6,0.000 2.000-2,-1.000 1.000-3,-1.000 1.000-2,-1.000 0.000-3,2.000-1.000-2,1.000-2.000-3,1.000 1.000-1,0.000-3.000-3,0.000 0.000-3,0.000-1.000-3,1.000 0.000-4,0.000-4.000-1,2.000-3.000 0,2.000-5.000-1,3.000-3.000-1,1.000-5.000 0,3.000-6.000-1,4.000-6.000-1,2.000-5.000-1,2.000-4.000 2,2.000 2.000 2,0.000 1.000 3,2.000 1.000 3,-1.000 1.000 4,-1.000 2.000 9,-1.000 2.000 7,0.000 2.000 7,-2.000 3.000 4,-1.000 2.000 2,0.000 4.000 1,-2.000 2.000 1,1.000 3.000 0,0.000 3.000 0,1.000 4.000-1,2.000 2.000-1,-2.000 1.000 0,-1.000 1.000-2,-2.000 0.000-2,-2.000-1.000-1,-1.000 1.000-4,0.000 0.000-3,0.000-1.000-4,0.000 1.000-4,0.000-1.000-4,-2.000-1.000-6,0.000-1.000-6,-1.000-1.000-4,0.000-7.000-8,3.000-12.000-9,4.000-13.000-8,2.000-13.000-8,3.000-6.000-1,2.000 1.000 9,2.000 2.000 9,1.000 0.000 8,2.000 2.000 7,0.000 3.000 8,-1.000 3.000 8,1.000 3.000 6,-1.000 3.000 5,-3.000 5.000 0,-1.000 3.000 3,-2.000 4.000 0,-2.000 3.000 3,0.000 4.000 4,-2.000 2.000 3,0.000 4.000 3,-2.000 3.000 2,-1.000 5.000-3,0.000 5.000-2,-2.000 5.000-3,-1.000 3.000-2,-2.000-1.000-3,-2.000 0.000-3,-1.000 1.000-3,-2.000-2.000-3,0.000-3.000 0,0.000-3.000-3,0.000-3.000 0,1.000-2.000-2,1.000-1.000-1,0.000 0.000-2,2.000-2.000-2,2.000-2.000 0,4.000-4.000-2,4.000-4.000 0,4.000-4.000-2,3.000-5.000 1,5.000-4.000 0,3.000-5.000 2,5.000-5.000 1,1.000-3.000-5,1.000-1.000-10,-1.000-1.000-9,1.000-1.000-9,-1.000-1.000-3,1.000 1.000 3,-1.000 0.000 5,0.000-1.000 3,-1.000 2.000 4,-3.000 1.000 3,-3.000 3.000 4,-2.000 1.000 2,-2.000 0.000 5,3.000-3.000 7,1.000-3.000 6,3.000-3.000 7,-2.000 1.000 6,-5.000 5.000 2,-5.000 5.000 5,-4.000 5.000 2,-4.000 5.000 9,-1.000 6.000 13,0.000 6.000 12,-1.000 6.000 12,-3.000 6.000-1,-2.000 7.000-14,-4.000 7.000-16,-2.000 7.000-14,-1.000 1.000-10,1.000-3.000-2,0.000-5.000-3,2.000-3.000-3,0.000-3.000-3,0.000 2.000-4,0.000 1.000-3,1.000 1.000-5,-1.000-1.000-4,0.000-3.000-3,0.000-3.000-4,0.000-2.000-4,2.000-8.000-8,2.000-9.000-12,4.000-10.000-13,2.000-9.000-12,2.000-4.000 1,-2.000 3.000 13,0.000 3.000 14,-2.000 2.000 13,1.000 2.000 7,0.000-1.000 2,2.000-1.000 2,0.000-1.000 1</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5"/>
    </inkml:context>
    <inkml:brush xml:id="br0">
      <inkml:brushProperty name="width" value="0.04483" units="cm"/>
      <inkml:brushProperty name="height" value="0.04483" units="cm"/>
      <inkml:brushProperty name="color" value="#f2395b"/>
    </inkml:brush>
  </inkml:definitions>
  <inkml:trace contextRef="#ctx0" brushRef="#br0">38750.000 909.000 490,'7.000'-8.000'2,"-1.000"0.000"2,0.000 0.000 4,-1.000 0.000 3,-1.000 2.000 4,3.000 2.000 6,2.000 4.000 4,2.000 3.000 5,1.000 2.000 3,3.000 3.000 1,2.000 3.000 0,2.000 4.000 1,1.000 2.000-2,3.000 3.000-2,1.000 3.000-3,3.000 3.000-2,1.000 1.000-3,2.000-1.000-1,3.000-1.000-1,1.000-1.000-2,2.000 0.000-3,3.000 3.000-2,1.000 1.000-3,2.000 3.000-4,0.000 0.000-2,0.000 0.000-4,-1.000 1.000-2,-1.000-1.000-4,-2.000 0.000-1,0.000-2.000 2,-1.000 0.000 2,-1.000 0.000 1,-3.000-2.000-4,-2.000 0.000-11,-3.000 1.000-13,-3.000-1.000-10,-2.000-1.000-8,-3.000-5.000-3,-1.000-3.000-2,-2.000-4.000-3</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6"/>
    </inkml:context>
    <inkml:brush xml:id="br0">
      <inkml:brushProperty name="width" value="0.03998" units="cm"/>
      <inkml:brushProperty name="height" value="0.03998" units="cm"/>
      <inkml:brushProperty name="color" value="#f2395b"/>
    </inkml:brush>
  </inkml:definitions>
  <inkml:trace contextRef="#ctx0" brushRef="#br0">38757.000 2916.000 550,'-35.000'0.000'3,"7.000"0.000"7,8.000 0.000 7,9.000 0.000 7,7.000-1.000 3,10.000-1.000 0,8.000 0.000 0,9.000-1.000 1,5.000-1.000-3,1.000 2.000-4,1.000 0.000-5,1.000 2.000-4,0.000 1.000-2,-2.000 2.000-1,0.000 2.000 0,0.000 2.000-1,-3.000 1.000 1,-2.000 1.000-1,-1.000 2.000 1,-2.000 0.000 0,-4.000 1.000-1,-3.000 1.000-2,-4.000 1.000-1,-4.000 2.000-2,-3.000 1.000 1,-1.000 3.000 0,0.000 3.000 3,-1.000 3.000 1,-4.000 2.000 0,-4.000 3.000 2,-6.000 1.000-1,-4.000 3.000 1,-2.000-1.000-1,1.000 0.000 1,1.000-1.000 0,1.000-1.000-1,-1.000-3.000 0,0.000-3.000-3,-1.000-5.000-2,-1.000-3.000-2,0.000-5.000-4,3.000-5.000-8,1.000-4.000-8,2.000-6.000-7,4.000-5.000-5,5.000-9.000-5,4.000-8.000-5,5.000-7.000-3,4.000-7.000-2,2.000-5.000 2,2.000-4.000 1,2.000-5.000 1,0.000-1.000 4,-1.000 6.000 5,-1.000 4.000 5,0.000 5.000 6,-3.000 5.000 7,-1.000 4.000 11,-2.000 3.000 9,-2.000 5.000 11,-4.000 6.000 12,-6.000 12.000 15,-6.000 10.000 15,-5.000 11.000 14,-4.000 7.000 0,0.000 3.000-15,1.000 3.000-15,-1.000 3.000-15,-1.000 1.000-11,-1.000 1.000-5,-3.000-1.000-4,-1.000 0.000-6,-1.000-1.000-5,1.000-1.000-6,1.000-3.000-4,1.000-1.000-5,2.000-5.000-3,5.000-4.000 3,3.000-4.000 2,4.000-6.000 2</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06"/>
    </inkml:context>
    <inkml:brush xml:id="br0">
      <inkml:brushProperty name="width" value="0.04604" units="cm"/>
      <inkml:brushProperty name="height" value="0.04604" units="cm"/>
      <inkml:brushProperty name="color" value="#f2395b"/>
    </inkml:brush>
  </inkml:definitions>
  <inkml:trace contextRef="#ctx0" brushRef="#br0">41230.000 2145.000 477,'23.000'1.000'80,"-1.000"2.000"-11,-1.000 2.000-12,-1.000 2.000-11,1.000 2.000-7,1.000 3.000-5,3.000 4.000-5,1.000 2.000-4,0.000 2.000-3,-3.000 3.000-1,-3.000 1.000-1,-2.000 3.000-1,-4.000 2.000-2,-3.000 5.000-3,-3.000 3.000-3,-2.000 4.000-2,-4.000 2.000-3,-4.000 2.000-3,-4.000 0.000-2,-4.000 2.000-2,-2.000-2.000-1,-2.000-4.000-2,0.000-4.000-1,-1.000-3.000-1,-2.000-4.000-2,-1.000-2.000-3,-3.000-1.000-2,-1.000-3.000-4,-1.000-2.000 0,3.000-4.000 1,1.000-5.000 1,2.000-3.000 1,2.000-3.000 2,1.000-2.000 1,1.000-3.000 3,1.000 0.000 1,1.000-5.000 0,2.000-6.000 1,2.000-6.000 0,2.000-5.000 0,4.000-7.000 1,6.000-7.000 2,6.000-7.000 3,6.000-6.000 1,5.000-6.000 2,6.000-2.000 1,7.000-3.000 0,5.000-3.000 0,5.000 0.000 0,2.000 4.000-4,3.000 4.000-2,4.000 4.000-2,1.000 5.000-4,0.000 4.000-4,0.000 5.000-3,-1.000 6.000-4,-3.000 3.000-3,-8.000 5.000-3,-7.000 3.000-4,-9.000 4.000-4,-5.000 3.000-2,-3.000 3.000-3,-3.000 1.000-2,-2.000 2.000-3</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2"/>
    </inkml:context>
    <inkml:brush xml:id="br0">
      <inkml:brushProperty name="width" value="0.03376" units="cm"/>
      <inkml:brushProperty name="height" value="0.03376" units="cm"/>
      <inkml:brushProperty name="color" value="#f2395b"/>
    </inkml:brush>
  </inkml:definitions>
  <inkml:trace contextRef="#ctx0" brushRef="#br0">44908.000 1250.000 651,'-42.000'21.000'93,"11.000"-3.000"-23,11.000-4.000-23,11.000-4.000-23,3.000-1.000-11,-4.000 3.000 0,-4.000 3.000 0,-3.000 3.000 1,-3.000 3.000-2,1.000 3.000-3,-1.000 3.000-3,0.000 3.000-3,1.000 2.000-2,-1.000-1.000-4,0.000 0.000-3,1.000 1.000-4,0.000-1.000-3,1.000 0.000-4,0.000 1.000-3,2.000-1.000-5,3.000-2.000-2,3.000-5.000 0,4.000-5.000-1,4.000-5.000 1,4.000-6.000-3,6.000-8.000-2,4.000-8.000-3,5.000-8.000-3,2.000-3.000 2,-3.000 1.000 7,-1.000 1.000 6,-2.000 1.000 8,-2.000 2.000 6,-3.000 2.000 3,-1.000 4.000 5,-2.000 3.000 4,-1.000 2.000 8,0.000 2.000 13,0.000 2.000 12,0.000 2.000 13,-1.000 2.000 4,0.000 5.000-5,-2.000 4.000-3,0.000 4.000-5,-1.000 3.000-5,0.000 3.000-4,0.000 3.000-5,0.000 3.000-5,0.000 2.000-3,2.000 4.000-3,0.000 3.000-3,2.000 2.000-3,-1.000 3.000-2,-1.000 0.000-4,0.000 2.000-2,-2.000 1.000-2,0.000 1.000-2,0.000 1.000-1,0.000 3.000 0,0.000 2.000-1,0.000 1.000-3,0.000 0.000-8,0.000 0.000-8,0.000 0.000-6,0.000-3.000-6,0.000-5.000-4,0.000-4.000-3,0.000-5.000-4,1.000-6.000 2,0.000-6.000 7,2.000-5.000 7,0.000-6.000 6</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3"/>
    </inkml:context>
    <inkml:brush xml:id="br0">
      <inkml:brushProperty name="width" value="0.04001" units="cm"/>
      <inkml:brushProperty name="height" value="0.04001" units="cm"/>
      <inkml:brushProperty name="color" value="#f2395b"/>
    </inkml:brush>
  </inkml:definitions>
  <inkml:trace contextRef="#ctx0" brushRef="#br0">45200.000 2047.000 549,'1.000'-15.000'2,"2.000"1.000"3,2.000 1.000 3,2.000 1.000 4,1.000 1.000 2,-1.000 2.000 0,1.000 2.000 0,0.000 2.000 1,3.000 0.000 1,5.000-2.000-1,7.000-1.000 1,5.000-3.000 1,5.000-2.000-3,3.000 0.000-3,3.000-1.000-4,2.000-1.000-4,1.000 0.000-2,-3.000 3.000 0,-4.000 1.000 1,-2.000 2.000-1,-3.000 2.000-1,-1.000 0.000-3,-3.000 2.000-3,-1.000 1.000-3,-3.000 0.000-4,-3.000 2.000-2,-3.000 0.000-4,-2.000 2.000-4,-7.000-1.000-2,-9.000 0.000-1,-8.000-2.000-3,-9.000 0.000-2,-5.000-2.000 4,-1.000 0.000 7,-1.000-1.000 9,-1.000-2.000 7,0.000-1.000 5,3.000-1.000 3,1.000-3.000 1,3.000-2.000 1,1.000 1.000 3,3.000 1.000 0,1.000 2.000 2,2.000 3.000 0,2.000-1.000 3,1.000 0.000 1,0.000-2.000 4,2.000 0.000 1,2.000 2.000 5,4.000 6.000 7,4.000 6.000 7,4.000 6.000 6,2.000 7.000 0,0.000 8.000-6,0.000 7.000-8,0.000 8.000-8,-2.000 5.000-4,-1.000 0.000-2,-2.000 1.000-3,-2.000 2.000-3,-1.000-3.000-2,0.000-6.000 0,0.000-6.000-1,0.000-5.000 0,0.000-5.000-2,0.000-1.000 0,0.000-3.000 0,0.000-1.000-1,1.000-1.000-2,0.000 2.000-6,2.000 0.000-3,0.000 1.000-5,2.000-2.000-5,4.000-5.000-7,2.000-4.000-5,3.000-6.000-6,2.000-5.000-3,0.000-6.000 2,-1.000-6.000 1,1.000-5.000 1,0.000-7.000 2,-1.000-5.000-1,1.000-6.000 1,0.000-6.000 0,-1.000-3.000 0,1.000 0.000 4,0.000 0.000 1,-1.000 0.000 3,0.000 1.000 2,0.000 4.000 4,-2.000 2.000 3,-1.000 4.000 3,0.000 1.000 2,0.000 1.000 2,-1.000 1.000 3,1.000 2.000 1,-1.000 0.000 3,0.000 5.000 3,-2.000 2.000 5,-1.000 3.000 3,0.000 3.000 3,-2.000 2.000 2,-1.000 4.000 2,0.000 3.000 2,-1.000 2.000 5,2.000 2.000 9,0.000 2.000 10,1.000 2.000 8,1.000 2.000 0,-2.000 2.000-9,-1.000 2.000-9,0.000 2.000-8,-2.000 1.000-7,0.000 1.000-4,-2.000 2.000-4,0.000 0.000-3,-1.000 1.000-5,2.000 0.000-4,0.000-1.000-5,2.000 1.000-6,2.000-2.000-6,5.000-4.000-10,5.000-4.000-10,6.000-4.000-9,1.000-5.000-3,1.000-4.000 3,-1.000-5.000 4,1.000-5.000 2,-2.000-1.000 6,-3.000 3.000 7,-3.000 3.000 7,-3.000 2.000 6,-2.000 3.000 6,-1.000 3.000 1,0.000 1.000 3,-2.000 2.000 2,0.000 2.000 9,-2.000 2.000 17,-1.000 2.000 18,0.000 2.000 16,0.000 0.000 3,1.000 0.000-14,3.000-2.000-13,2.000 0.000-13,-1.000 0.000-12,-2.000 2.000-11,-4.000 2.000-11,-2.000 2.000-10,-5.000 2.000-4,-2.000 3.000 3,-5.000 3.000 3,-4.000 3.000 2,-2.000 1.000 3,-1.000-1.000 2,-1.000 0.000 1,-1.000-2.000 1,-2.000 0.000 1,0.000-1.000 3,-1.000 1.000 1,0.000 0.000 2,-2.000-2.000 3,2.000-1.000 2,1.000-3.000 4,1.000 0.000 2,1.000-3.000 3,1.000 1.000 3,1.000 0.000 3,1.000 0.000 4,0.000-1.000 0,0.000-1.000 0,1.000 0.000 0,-1.000-2.000-1,1.000 1.000 0,3.000 0.000 0,1.000 1.000 0,2.000 2.000-1,1.000 0.000 0,-2.000 1.000-2,0.000 2.000-2,-1.000 0.000-2,-1.000 1.000-2,0.000 1.000-2,0.000 1.000-1,1.000 2.000-3,1.000-2.000-2,2.000-1.000-2,4.000-2.000 0,2.000-2.000-3,6.000-4.000 0,8.000-5.000-1,7.000-4.000 1,9.000-5.000 0,4.000-4.000 1,1.000-2.000 0,0.000-1.000 1,2.000-3.000 0,-1.000 1.000 2,-1.000 3.000 3,-3.000 3.000 1,-1.000 2.000 3,-3.000 4.000 1,-2.000 1.000 0,-1.000 2.000 0,-2.000 2.000-1,-4.000 2.000 0,-3.000 2.000-2,-4.000 2.000 0,-4.000 1.000-2,-3.000 3.000 0,-2.000 2.000-1,-2.000 2.000 0,-2.000 1.000-1,-3.000 2.000 0,-2.000 2.000 1,-3.000 0.000-1,-3.000 1.000 2,-3.000 0.000-2,0.000-1.000 0,-1.000-1.000-2,-1.000-1.000-2,-1.000-1.000 1,1.000-2.000-1,-1.000-3.000 2,1.000-1.000 0,0.000-1.000 1,4.000 0.000 1,3.000 0.000 1,3.000 0.000 2,4.000 0.000 3,8.000 1.000 6,6.000 2.000 5,7.000 0.000 6,4.000 0.000 0,0.000-1.000-3,-1.000 0.000-3,1.000-2.000-3,-1.000 0.000-3,-1.000 2.000-2,-1.000 0.000 0,-1.000 1.000-2,-1.000 1.000 0,-2.000 0.000-2,-3.000-1.000-1,-1.000 1.000-1,-2.000 1.000 0,0.000 1.000 0,-2.000 3.000 2,0.000 2.000 0,-2.000 0.000-1,-2.000-1.000-3,-2.000-1.000-3,-2.000-1.000-4,-3.000-1.000-1,-2.000 0.000-1,-3.000-2.000 0,-3.000-1.000 0,-3.000 0.000-1,0.000 0.000 0,-1.000-1.000 0,-1.000 1.000 0,-1.000-2.000 0,-1.000-2.000 0,-1.000-4.000-2,-1.000-2.000 0,0.000-3.000 1,1.000-1.000 2,1.000 0.000 1,1.000-1.000 3,1.000-2.000 1,4.000 0.000 1,3.000-1.000 1,3.000-2.000 0,2.000-1.000 2,2.000-1.000 2,2.000-3.000 2,2.000-2.000 1,3.000 0.000 3,4.000-1.000-1,4.000 0.000 2,3.000 1.000 1,3.000-1.000-2,2.000 2.000-1,0.000 1.000-3,1.000 1.000-2,1.000 1.000 0,3.000 0.000 0,1.000 2.000 0,3.000 1.000 1,1.000 0.000-7,1.000 0.000-17,1.000 0.000-16,1.000 0.000-16,-2.000 1.000-4,-4.000-1.000 7,-3.000 0.000 7,-4.000 0.000 8,-4.000 1.000 4,-1.000 0.000 1,-2.000 2.000 1,-2.000 1.000 0</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4"/>
    </inkml:context>
    <inkml:brush xml:id="br0">
      <inkml:brushProperty name="width" value="0.03729" units="cm"/>
      <inkml:brushProperty name="height" value="0.03729" units="cm"/>
      <inkml:brushProperty name="color" value="#f2395b"/>
    </inkml:brush>
  </inkml:definitions>
  <inkml:trace contextRef="#ctx0" brushRef="#br0">49216.000 2210.000 589,'-12.000'0.000'20,"8.000"0.000"9,8.000 0.000 10,8.000 0.000 10,6.000-1.000 1,5.000-1.000-9,5.000 0.000-7,5.000-1.000-9,4.000-2.000-5,4.000 0.000-2,4.000-1.000-3,4.000-2.000-1,3.000 0.000-2,2.000-2.000-1,2.000 0.000 0,2.000-1.000-1,-1.000 0.000-2,-3.000 2.000-4,-2.000 3.000-3,-4.000 1.000-5,-3.000 1.000-3,-6.000 2.000-5,-4.000 0.000-5,-5.000 2.000-4,-4.000 0.000-5,-3.000 0.000-8,-3.000 0.000-7,-3.000 0.000-8,-3.000 1.000-1,-4.000 2.000 4,-5.000 2.000 2,-2.000 2.000 5,-6.000 0.000 3,-4.000-1.000 6,-6.000-1.000 5,-4.000 0.000 5,-1.000-1.000 4,3.000 0.000 4,3.000 0.000 3,3.000 0.000 4</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1"/>
    </inkml:context>
    <inkml:brush xml:id="br0">
      <inkml:brushProperty name="width" value="0.07302" units="cm"/>
      <inkml:brushProperty name="height" value="0.07302" units="cm"/>
      <inkml:brushProperty name="color" value="#f2395b"/>
    </inkml:brush>
  </inkml:definitions>
  <inkml:trace contextRef="#ctx0" brushRef="#br0">69200.000 45066.000,'0.000'-16.000,"24.000"24.000,-1.000 0.000,24.000 23.000,0.000 0.000,8.000-7.000,0.000-1.000,-24.000-15.000,1.000 0.000,-24.000-8.000</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4"/>
    </inkml:context>
    <inkml:brush xml:id="br0">
      <inkml:brushProperty name="width" value="0.03534" units="cm"/>
      <inkml:brushProperty name="height" value="0.03534" units="cm"/>
      <inkml:brushProperty name="color" value="#f2395b"/>
    </inkml:brush>
  </inkml:definitions>
  <inkml:trace contextRef="#ctx0" brushRef="#br0">49622.000 2946.000 622,'-24.000'-1.000'25,"15.000"0.000"10,14.000-2.000 8,16.000 0.000 9,5.000-1.000 0,0.000 2.000-12,-1.000 0.000-10,-1.000 2.000-11,-1.000-1.000-7,-1.000 0.000-3,-1.000-2.000-3,0.000 0.000-3,-4.000 2.000-4,-3.000 6.000-6,-4.000 6.000-4,-4.000 6.000-6,-5.000 3.000-2,-6.000 3.000 3,-6.000 1.000 2,-6.000 3.000 2,-3.000 0.000 1,-3.000 0.000 3,-1.000 1.000 1,-3.000-1.000 2,0.000 0.000 1,1.000-3.000 3,1.000-1.000 1,1.000-3.000 2,1.000-1.000 2,-1.000-1.000 3,1.000-1.000 2,-1.000 0.000 3,2.000-3.000 1,3.000-3.000 2,3.000-3.000 2,3.000-2.000 2,5.000-3.000 1,8.000-2.000-2,8.000-2.000 1,8.000-2.000-2,4.000-3.000-5,1.000-2.000-12,1.000-3.000-11,1.000-3.000-11,0.000-2.000-6,1.000 0.000-1,-1.000 1.000-1,1.000-1.000 0,-1.000 0.000-2,-1.000-1.000-2,-1.000-2.000-3,-1.000 1.000-2,-1.000-3.000 1,-3.000-2.000 4,-1.000-1.000 5,-2.000-2.000 3,-3.000 1.000 4,-1.000 4.000 3,-2.000 6.000 3,-2.000 5.000 2</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5"/>
    </inkml:context>
    <inkml:brush xml:id="br0">
      <inkml:brushProperty name="width" value="0.04718" units="cm"/>
      <inkml:brushProperty name="height" value="0.04718" units="cm"/>
      <inkml:brushProperty name="color" value="#f2395b"/>
    </inkml:brush>
  </inkml:definitions>
  <inkml:trace contextRef="#ctx0" brushRef="#br0">50694.000 868.000 466,'-8.000'-25.000'26,"2.000"13.000"13,1.000 12.000 11,0.000 14.000 13,3.000 8.000 0,4.000 5.000-10,4.000 4.000-9,4.000 6.000-12,1.000 3.000-5,-1.000 1.000-4,0.000 0.000-3,-2.000 2.000-3,1.000 2.000-2,1.000 6.000 0,3.000 4.000-1,2.000 5.000 1,0.000 5.000-3,-1.000 4.000-7,-1.000 3.000-5,0.000 4.000-6,-1.000 1.000-6,-1.000-1.000-5,1.000-3.000-5,0.000-1.000-5,0.000-3.000-3,1.000-3.000 0,1.000-3.000 1,2.000-2.000-1,-1.000-4.000-4,1.000-3.000-5,0.000-2.000-7,0.000-4.000-6,-2.000-6.000 0,-3.000-8.000 6,-3.000-9.000 5,-2.000-8.000 5</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5"/>
    </inkml:context>
    <inkml:brush xml:id="br0">
      <inkml:brushProperty name="width" value="0.02775" units="cm"/>
      <inkml:brushProperty name="height" value="0.02775" units="cm"/>
      <inkml:brushProperty name="color" value="#f2395b"/>
    </inkml:brush>
  </inkml:definitions>
  <inkml:trace contextRef="#ctx0" brushRef="#br0">51387.000 650.000 792,'-6.000'9.000'68,"6.000"1.000"-13,4.000 3.000-14,6.000 2.000-13,2.000 2.000-13,3.000 1.000-14,2.000 3.000-15,2.000 2.000-14,-2.000-2.000-5,-3.000-3.000 2,-4.000-5.000 3,-4.000-3.000 3,-2.000-1.000-1,0.000 0.000-3,0.000 1.000-4,0.000 2.000-4</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6"/>
    </inkml:context>
    <inkml:brush xml:id="br0">
      <inkml:brushProperty name="width" value="0.03567" units="cm"/>
      <inkml:brushProperty name="height" value="0.03567" units="cm"/>
      <inkml:brushProperty name="color" value="#f2395b"/>
    </inkml:brush>
  </inkml:definitions>
  <inkml:trace contextRef="#ctx0" brushRef="#br0">54700.000 2700.000 616,'1.000'14.000'119,"2.000"-1.000"-28,2.000-2.000-26,2.000-2.000-28,2.000-1.000-16,1.000 2.000-3,3.000 0.000-4,2.000 1.000-3,0.000 0.000-5,-1.000-1.000-4,-1.000 0.000-5,0.000-2.000-4,-3.000 0.000-4,-1.000 0.000-4,-2.000 0.000-4,-2.000 0.000-3,-1.000 0.000-2,0.000 1.000 2,0.000 1.000 1,0.000 2.000 2,-1.000-1.000-3,-2.000 1.000-6,-2.000 0.000-6,-2.000 0.000-6</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1:16"/>
    </inkml:context>
    <inkml:brush xml:id="br0">
      <inkml:brushProperty name="width" value="0.03238" units="cm"/>
      <inkml:brushProperty name="height" value="0.03238" units="cm"/>
      <inkml:brushProperty name="color" value="#f2395b"/>
    </inkml:brush>
  </inkml:definitions>
  <inkml:trace contextRef="#ctx0" brushRef="#br0">54555.000 3750.000 679,'-13.000'1.000'22,"6.000"4.000"13,6.000 2.000 12,6.000 4.000 14,4.000 0.000-2,2.000-1.000-14,1.000-1.000-15,3.000 0.000-14,0.000-1.000-10,-3.000-1.000-7,-1.000 1.000-5,-2.000 0.000-7,-1.000-1.000-7,0.000 0.000-9,0.000-2.000-10,0.000 0.000-9</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3:44"/>
    </inkml:context>
    <inkml:brush xml:id="br0">
      <inkml:brushProperty name="width" value="0.04786" units="cm"/>
      <inkml:brushProperty name="height" value="0.04786" units="cm"/>
      <inkml:brushProperty name="color" value="#f2395b"/>
    </inkml:brush>
  </inkml:definitions>
  <inkml:trace contextRef="#ctx0" brushRef="#br0">55650.000 9150.000 459,'43.000'28.000'144,"-8.000"-5.000"-38,-7.000-7.000-37,-9.000-5.000-37,-3.000-3.000-20,0.000 0.000-2,0.000 0.000-2,-1.000 0.000-2,1.000-1.000-1,0.000-1.000 0,-1.000-1.000-1,1.000 0.000-1,0.000-2.000 0,-1.000 0.000 0,1.000-2.000-1,0.000 0.000 0,-1.000-2.000 0,-1.000 0.000-1,-1.000-2.000 0,0.000 0.000-2,-1.000-2.000-1,1.000 0.000 0,1.000-1.000-2,1.000-1.000-1,1.000 0.000 1,-2.000 2.000 0,-1.000 2.000 2,-1.000 2.000 0,1.000 1.000 3,0.000 0.000 1,1.000 0.000 4,1.000 0.000 2,0.000 1.000 1,-1.000 4.000 1,0.000 2.000 0,-2.000 4.000 1,0.000-1.000-2,2.000-1.000-2,0.000-2.000-3,1.000-2.000-2,0.000-2.000-3,-1.000-1.000-2,-1.000 0.000-1,0.000-1.000-2,0.000-3.000-1,5.000-2.000-1,4.000-4.000 0,3.000-2.000-1,2.000-2.000 1,-3.000 1.000 0,-1.000-1.000 1,-3.000 0.000 1,-1.000 1.000 2,-1.000 2.000 0,0.000 3.000 1,-2.000 1.000 2,-1.000 1.000 0,-1.000 2.000-1,-1.000 0.000 0,0.000 2.000 0,-1.000 0.000 0,-1.000 0.000 0,1.000 0.000 0,0.000 0.000 2,0.000 0.000 1,-1.000 2.000 3,1.000 0.000 3,0.000 2.000 3,0.000-1.000 2,0.000-1.000-1,-1.000 0.000-1,1.000-1.000 1,0.000-1.000-2,0.000 0.000 0,-1.000 0.000-2,1.000 0.000 0,0.000 0.000-1,0.000 2.000-1,-1.000 0.000 0,1.000 2.000-1,1.000 0.000 0,1.000 3.000 0,3.000 2.000 0,2.000 2.000 0,0.000-1.000-1,-1.000-3.000 0,-1.000-2.000 1,-1.000-4.000-2,0.000-1.000 0,0.000 0.000-1,0.000 0.000-2,-1.000 0.000-1,1.000-1.000-1,0.000-2.000-2,-1.000-2.000-1,1.000-1.000-2,0.000-3.000 0,1.000 0.000 1,1.000-2.000-1,2.000 1.000 1,-2.000-2.000 1,1.000 2.000 1,-2.000 0.000 1,-1.000 2.000 0,-1.000 1.000 2,-1.000 1.000 1,-1.000 0.000 0,0.000 2.000 1,0.000 1.000 2,1.000 2.000 2,3.000 2.000 3,2.000 2.000 1,-1.000 1.000 2,-1.000 0.000-2,-2.000-1.000 0,-3.000 2.000-1,1.000-2.000-1,0.000-1.000-1,1.000 0.000-1,1.000-2.000-1,1.000 0.000 0,0.000 0.000-1,-1.000 0.000 1,1.000 0.000-1,0.000 1.000 0,-1.000 0.000-1,1.000 2.000 1,0.000 0.000-1,-1.000 0.000 0,1.000 0.000 1,0.000-2.000-1,0.000 0.000 0,-1.000-1.000 0,-1.000 2.000 1,-1.000 0.000-1,-1.000 2.000 0,0.000 0.000 0,0.000 0.000-4,0.000-1.000-2,-1.000 2.000-3,0.000-4.000-12,-2.000-2.000-22,-2.000-5.000-20,-2.000-4.000-23,-2.000-1.000-3,-1.000 0.000 10,0.000 2.000 13,-1.000 1.000 12</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3:45"/>
    </inkml:context>
    <inkml:brush xml:id="br0">
      <inkml:brushProperty name="width" value="0.04288" units="cm"/>
      <inkml:brushProperty name="height" value="0.04288" units="cm"/>
      <inkml:brushProperty name="color" value="#f2395b"/>
    </inkml:brush>
  </inkml:definitions>
  <inkml:trace contextRef="#ctx0" brushRef="#br0">63966.000 4548.000 513,'-7.000'-9.000'1,"2.000"-2.000"3,2.000-2.000 3,2.000-1.000 2,1.000-1.000 3,0.000 2.000 3,0.000 2.000 2,0.000 3.000 2,2.000-1.000 2,4.000-2.000 0,4.000-2.000 1,3.000-1.000 1,4.000-2.000 0,2.000 0.000-3,1.000 1.000-2,3.000-1.000-2,0.000 1.000-1,1.000 1.000-2,0.000 0.000-1,-1.000 2.000-2,0.000 1.000 0,-1.000 2.000-2,-1.000 3.000 0,-1.000 1.000-2,-1.000 1.000-1,-2.000 2.000 1,-3.000 0.000 0,-1.000 2.000 0,-1.000 1.000 0,0.000 4.000 0,-1.000 2.000 0,1.000 4.000 1,-1.000 1.000 0,0.000 1.000 1,-2.000 1.000-1,0.000 1.000 1,-2.000 1.000 0,-1.000 0.000 0,-1.000-1.000 0,0.000 1.000 0,-1.000 0.000 1,0.000 1.000-2,0.000 1.000 0,0.000 2.000-1,-1.000-1.000-1,-1.000 1.000-1,0.000-1.000 0,-1.000 1.000-2,-1.000 0.000 0,0.000 1.000-2,0.000 1.000 0,0.000 1.000-1,-1.000 1.000-1,-1.000-1.000 1,0.000 1.000-1,-1.000-1.000-1,-2.000 0.000-3,0.000-1.000-11,-1.000-1.000-8,-2.000-1.000-9,0.000 1.000-6,-2.000 1.000 0,0.000 3.000-2,-1.000 1.000 0,0.000 0.000 3,0.000-5.000 5,2.000-3.000 6,1.000-4.000 6,0.000-3.000 1,2.000 1.000-5,1.000 0.000-6,0.000 0.000-5</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0:53:45"/>
    </inkml:context>
    <inkml:brush xml:id="br0">
      <inkml:brushProperty name="width" value="0.03807" units="cm"/>
      <inkml:brushProperty name="height" value="0.03807" units="cm"/>
      <inkml:brushProperty name="color" value="#f2395b"/>
    </inkml:brush>
  </inkml:definitions>
  <inkml:trace contextRef="#ctx0" brushRef="#br0">64655.000 8000.000 577,'-13.000'1.000'8,"6.000"4.000"15,6.000 2.000 14,6.000 4.000 16,3.000 0.000 4,0.000 1.000-9,0.000 0.000-8,0.000 0.000-8,-1.000-1.000-6,-1.000 1.000-4,-1.000 0.000-5,0.000 0.000-3,-1.000-1.000-3,0.000 1.000 0,0.000 0.000-1,0.000 0.000-1,0.000 0.000-5,0.000 1.000-9,0.000 1.000-10,0.000 2.000-9</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1:46"/>
    </inkml:context>
    <inkml:brush xml:id="br0">
      <inkml:brushProperty name="width" value="0.03962" units="cm"/>
      <inkml:brushProperty name="height" value="0.03962" units="cm"/>
      <inkml:brushProperty name="color" value="#6adcab"/>
    </inkml:brush>
  </inkml:definitions>
  <inkml:trace contextRef="#ctx0" brushRef="#br0">72738.000 21578.000 555,'-1.000'-21.000'57,"-2.000"5.000"-9,-2.000 5.000-8,-1.000 5.000-8,-3.000 4.000-5,-2.000 7.000-3,-2.000 6.000-2,-1.000 6.000-3,-1.000 3.000-1,2.000 1.000-3,2.000 1.000-1,2.000 1.000-3,2.000 1.000-1,-1.000-1.000-1,0.000 1.000 0,0.000-1.000-1,1.000 0.000-1,0.000-1.000 1,2.000-1.000 1,1.000 0.000 0,-1.000-2.000-1,2.000 1.000-2,-1.000-1.000-2,0.000 1.000-1,0.000-1.000-2,2.000 1.000 0,0.000 0.000-1,2.000-1.000 0,0.000 0.000-1,0.000-3.000 0,0.000-1.000 1,0.000-2.000-1,0.000-1.000 1,2.000 0.000 0,0.000-1.000 0,2.000 1.000-1,0.000 0.000 1,0.000 0.000 0,-1.000-1.000 1,2.000 1.000-1,-1.000-1.000 1,1.000 0.000 1,2.000-2.000 1,0.000-1.000 1,2.000 0.000 0,3.000-2.000 0,4.000-1.000-2,2.000 0.000 1,1.000-2.000-2,1.000-2.000 1,0.000-2.000-1,0.000-2.000-1,-3.000-2.000 1,-1.000-2.000-1,-4.000-2.000 0,-3.000-1.000 0,0.000-2.000 0,0.000 0.000 0,1.000 0.000 0,2.000 1.000 1,-1.000-1.000-2,-1.000 0.000 1,-1.000 0.000-1,0.000 0.000-1,-1.000 0.000 0,0.000-3.000 0,-1.000-2.000-1,1.000-1.000 0,0.000-3.000-1,-2.000 0.000 0,-1.000-1.000-1,0.000-1.000 0,-2.000 0.000-1,-1.000-1.000 2,0.000 1.000 0,-1.000-1.000 0,-1.000 0.000 1,0.000-1.000 1,0.000-1.000 0,0.000-1.000 1,0.000 1.000 1,0.000 1.000 1,0.000 3.000 0,0.000 1.000 2,-2.000 2.000 0,0.000 3.000-1,-3.000 1.000-1,-2.000 3.000 0,-2.000 0.000 0,-2.000 0.000 1,-2.000 0.000 1,-1.000 1.000 2,-1.000 0.000-3,0.000 4.000-4,2.000 2.000-4,1.000 4.000-5,-1.000 2.000-6,-2.000 4.000-7,-1.000 2.000-6,-3.000 4.000-8,0.000 1.000-3,1.000 3.000-2,1.000 1.000-2,1.000 3.000-1,1.000-1.000 1,4.000-2.000 5,3.000-4.000 4,2.000-3.000 3</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1:47"/>
    </inkml:context>
    <inkml:brush xml:id="br0">
      <inkml:brushProperty name="width" value="0.03776" units="cm"/>
      <inkml:brushProperty name="height" value="0.03776" units="cm"/>
      <inkml:brushProperty name="color" value="#6adcab"/>
    </inkml:brush>
  </inkml:definitions>
  <inkml:trace contextRef="#ctx0" brushRef="#br0">73850.000 20631.000 582,'14.000'-13.000'97,"-1.000"3.000"-22,-2.000 4.000-24,-2.000 4.000-22,0.000 2.000-12,2.000 0.000-2,1.000 0.000-1,3.000 0.000-1,0.000 1.000-2,-1.000 2.000-2,-1.000 2.000-2,0.000 2.000-2,-2.000 1.000-2,-2.000 1.000 0,-3.000 2.000 0,-1.000 0.000 0,-2.000 1.000-1,-2.000 1.000-3,-2.000 1.000-1,-2.000 2.000-2,-2.000 0.000-2,-1.000 1.000 0,-3.000 1.000-1,-2.000 1.000-1,-2.000 1.000 0,0.000-1.000 1,-1.000 1.000 0,-1.000 0.000 0,0.000-2.000 1,1.000-1.000 2,0.000-3.000 0,2.000-1.000 2,1.000-2.000 1,2.000-1.000 1,3.000 0.000 2,1.000-2.000 2,2.000 0.000 2,4.000-2.000 5,2.000-1.000 5,4.000 0.000 5,1.000-2.000 1,1.000-1.000-4,2.000 0.000-4,0.000-1.000-3,1.000-1.000-3,1.000 0.000-3,1.000 0.000-2,2.000 0.000-4,0.000 0.000-4,-1.000 0.000-7,1.000 0.000-5,0.000 0.000-7,-1.000-2.000-4,1.000 0.000-1,0.000-3.000-1,-1.000-2.000-3,1.000-1.000 0,0.000 0.000-3,-1.000 1.000-2,1.000-1.000-2,-1.000 0.000 2,-3.000 0.000 5,-1.000 0.000 5,-2.000 0.000 5,-2.000 1.000 3,0.000 1.000 2,-2.000 0.000 2,0.000 2.000 1</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2"/>
    </inkml:context>
    <inkml:brush xml:id="br0">
      <inkml:brushProperty name="width" value="0.07302" units="cm"/>
      <inkml:brushProperty name="height" value="0.07302" units="cm"/>
      <inkml:brushProperty name="color" value="#f2395b"/>
    </inkml:brush>
  </inkml:definitions>
  <inkml:trace contextRef="#ctx0" brushRef="#br0">70328.000 44313.000,'32.000'-32.000,"-1.000"25.000,0.000-1.000,9.000 0.000,-1.000 0.000,0.000 8.000,0.000 0.000,-31.000 8.000,0.000 0.000,-24.000 23.000,1.000 0.000,-32.000 9.000,0.000-1.000,-8.000 0.000,0.000 0.000,16.000-7.000,-1.000-1.000,25.000-8.000,-1.000 1.000,24.000-16.000,0.000 0.000,39.000-8.000,0.000 0.000,23.000-32.000,1.000 1.000,-24.000 7.000,0.000 1.000,-16.000 15.000,1.000 0.000,-64.000 8.000,1.000 0.000,15.000-15.000</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1:47"/>
    </inkml:context>
    <inkml:brush xml:id="br0">
      <inkml:brushProperty name="width" value="0.03769" units="cm"/>
      <inkml:brushProperty name="height" value="0.03769" units="cm"/>
      <inkml:brushProperty name="color" value="#6adcab"/>
    </inkml:brush>
  </inkml:definitions>
  <inkml:trace contextRef="#ctx0" brushRef="#br0">74832.000 21082.000 583,'-19.000'0.000'53,"9.000"0.000"-3,8.000 0.000-1,10.000 0.000-2,3.000-1.000-4,1.000-1.000-7,0.000 0.000-7,-1.000-1.000-6,2.000-1.000-4,0.000 2.000-1,1.000 0.000-1,1.000 2.000-1,1.000-1.000-5,0.000 0.000-6,-1.000-2.000-6,1.000 0.000-8,-1.000-1.000-3,-1.000 2.000-2,-1.000 0.000-1,0.000 2.000-2</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1:56"/>
    </inkml:context>
    <inkml:brush xml:id="br0">
      <inkml:brushProperty name="width" value="0.022" units="cm"/>
      <inkml:brushProperty name="height" value="0.022" units="cm"/>
      <inkml:brushProperty name="color" value="#6adcab"/>
    </inkml:brush>
  </inkml:definitions>
  <inkml:trace contextRef="#ctx0" brushRef="#br0">59562.000 10223.000 999,'-16.000'0.000'-5,"-2.000"0.000"-12,0.000 0.000-11,-1.000 0.000-11,-1.000 0.000 1,-3.000 0.000 10,-1.000 0.000 12,-3.000 0.000 11,0.000 0.000 6,-1.000 0.000 1,1.000 0.000-1,0.000 0.000 1,-1.000 0.000 1,1.000 2.000 0,-1.000 0.000 1,1.000 2.000 1,-1.000 1.000 0,-1.000 1.000-1,-1.000 3.000-2,-1.000 2.000 0,-1.000 3.000-1,-1.000 4.000-2,-1.000 3.000-2,0.000 5.000-2,-2.000 2.000 0,-1.000 2.000 1,0.000 2.000 1,-2.000 3.000 1,0.000 1.000 1,1.000 0.000-2,2.000 2.000 1,0.000 1.000-1,1.000 0.000-1,-1.000 2.000 2,1.000 1.000 0,0.000 0.000 1,-1.000 3.000 0,-1.000 4.000 1,0.000 4.000-1,-2.000 4.000 1,1.000 3.000 0,1.000 3.000 0,3.000 3.000 0,2.000 3.000 0,1.000 0.000 0,1.000-4.000 1,1.000-5.000 0,1.000-3.000 0,1.000-3.000 1,1.000-1.000 0,1.000 0.000 0,1.000-1.000 0,3.000-2.000 0,3.000 1.000 0,4.000 0.000 0,5.000 0.000 0,2.000-1.000-1,2.000-2.000 1,2.000-2.000-1,2.000-2.000-1,1.000-2.000 1,2.000 0.000-1,0.000-1.000 0,2.000-1.000 0,1.000-2.000 0,1.000-2.000 0,3.000-2.000 0,2.000-1.000 0,1.000-2.000 0,2.000 2.000 0,0.000 1.000 0,1.000 1.000 0,1.000 1.000-1,1.000 2.000 1,1.000 2.000 0,2.000 3.000 0,-1.000-1.000 0,1.000 2.000 0,-1.000-1.000 0,1.000 0.000 0,-1.000-1.000 0,1.000 0.000 0,0.000-1.000 0,-1.000-2.000 0,1.000-1.000 0,0.000-3.000 0,-1.000-4.000-1,1.000-1.000 1,0.000-4.000-1,1.000-2.000 0,1.000-1.000 1,1.000-2.000 0,0.000-3.000-1,-1.000-1.000 1,-1.000-3.000-1,-1.000-1.000 0,0.000-2.000 1,-1.000-1.000-1,1.000 0.000 1,0.000-2.000 0,-1.000 0.000 0,1.000 0.000 0,-1.000 0.000 0,1.000 0.000 0,0.000-1.000 0,3.000-1.000 0,1.000-1.000 1,3.000 0.000-1,1.000-2.000 0,3.000 0.000 0,1.000-2.000 1,3.000 0.000-1,-1.000-1.000 1,-2.000 0.000 0,-2.000 0.000 0,-1.000 0.000 0,-1.000 0.000 0,1.000 2.000 1,1.000 0.000-1,1.000 2.000 1,-1.000 0.000 1,0.000 0.000-2,-1.000-1.000 1,-1.000 2.000-1,-1.000-2.000 0,1.000 1.000 0,-1.000 0.000 0,1.000 0.000-1,-2.000 0.000 0,-1.000 0.000 0,-3.000 0.000-1,-1.000 0.000 1,-1.000-1.000 0,1.000-1.000 0,1.000 0.000-1,1.000-1.000 1,0.000-1.000-1,-1.000 0.000 1,-1.000 0.000-1,-1.000 0.000 1,1.000-2.000 0,0.000 0.000-1,0.000-3.000 1,3.000-2.000 0,-1.000-1.000 0,-1.000 0.000 1,-1.000 1.000 1,-1.000-1.000 0,0.000-1.000 0,1.000-2.000 0,1.000-2.000 0,1.000-1.000-1,1.000-3.000 0,-1.000-2.000 0,1.000-1.000 0,-1.000-3.000 0,2.000 0.000 0,1.000-1.000 1,3.000 1.000 0,1.000-1.000 0,1.000 0.000 0,-2.000-3.000 0,0.000-1.000 0,0.000-2.000 0,-2.000-2.000-1,0.000-1.000 0,1.000-1.000-2,-1.000 0.000 0,1.000-2.000-1,-1.000 1.000 1,0.000 0.000 0,1.000 0.000 0,-1.000 0.000 0,1.000 3.000 1,-1.000 1.000-1,1.000 3.000 1,-1.000 2.000 0,1.000 1.000 0,-1.000 3.000-1,1.000 1.000 1,-2.000 2.000 0,0.000 1.000 0,-1.000 1.000 0,-1.000 1.000 0,-1.000 0.000 0,-1.000 0.000 0,-1.000 1.000 0,0.000-1.000 0,-2.000 0.000 0,1.000-2.000 0,-1.000 0.000 0,1.000 0.000 0,0.000-4.000 0,3.000-3.000 0,1.000-5.000 0,3.000-3.000 1,0.000-4.000-1,-1.000-4.000 0,-1.000-5.000 0,-1.000-2.000 0,0.000-3.000 0,-1.000 2.000 0,1.000 0.000 1,-1.000 2.000-1,-1.000 2.000 0,-1.000 4.000 0,-2.000 3.000 0,-2.000 5.000-1,-2.000 3.000 2,-1.000 1.000-1,-1.000 3.000 1,-1.000 1.000 1,0.000 1.000-1,0.000-1.000 1,0.000-1.000 0,-1.000 0.000 0,0.000-3.000 1,0.000 0.000-1,-2.000 0.000-1,0.000-2.000 0,-1.000-1.000 1,1.000-1.000-1,2.000-1.000 0,0.000 0.000 0,-1.000-3.000 1,-1.000-1.000-1,-2.000-2.000 0,-2.000-2.000 1,-1.000 0.000-1,0.000 2.000-1,0.000 2.000 0,0.000 2.000-1,-1.000 1.000-1,-1.000 3.000 1,0.000 1.000 0,-1.000 3.000 0,-1.000 1.000 1,0.000-1.000-1,0.000 1.000 1,0.000 0.000 0,0.000-1.000-1,0.000 1.000 1,0.000-1.000 0,0.000 1.000 0,-2.000-1.000 0,0.000-1.000 1,-3.000-1.000 1,-2.000-1.000 0,-1.000-1.000 1,-2.000-1.000-1,0.000 0.000 0,-1.000-2.000 0,-2.000 0.000 0,0.000 0.000 0,-1.000-1.000 0,-1.000 1.000 1,-2.000 1.000-1,-1.000 1.000 2,-3.000 3.000-1,-1.000 2.000 1,-3.000 1.000-1,0.000 1.000 1,-1.000 1.000-1,0.000 1.000 0,-3.000 2.000 0,1.000 3.000-1,-2.000 3.000 0,-1.000 3.000 0,-2.000 1.000-1,-3.000 0.000-1,-3.000 0.000 0,-2.000 1.000-1,-3.000-1.000 0,-2.000 0.000 0,-2.000 0.000 0,-2.000 1.000 0,-3.000-1.000 0,-4.000 2.000-1,-4.000 0.000 1,-3.000 2.000 0,-4.000 1.000 0,-2.000 1.000-1,-1.000 0.000-1,-2.000 2.000 0,-2.000 0.000 0,1.000 2.000 1,-1.000 0.000 0,1.000 2.000 1,-1.000 0.000 0,1.000 2.000 0,-1.000 0.000 0,1.000 2.000 1,-1.000 1.000-1,1.000 6.000-1,-1.000 2.000 0,1.000 5.000-2,0.000 2.000 1,1.000 1.000-1,1.000 1.000 2,1.000 1.000 0,1.000 2.000-1,1.000 5.000 0,1.000 3.000 0,0.000 4.000-2,7.000 3.000 0,9.000-1.000-3,10.000 0.000-2,9.000 0.000-2,8.000-2.000-1,3.000-3.000-1,4.000-5.000 1,5.000-4.000-1</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08"/>
    </inkml:context>
    <inkml:brush xml:id="br0">
      <inkml:brushProperty name="width" value="0.03323" units="cm"/>
      <inkml:brushProperty name="height" value="0.03323" units="cm"/>
      <inkml:brushProperty name="color" value="#6adcab"/>
    </inkml:brush>
  </inkml:definitions>
  <inkml:trace contextRef="#ctx0" brushRef="#br0">84539.000 3705.000 662,'-8.000'-13.000'4,"2.000"6.000"11,1.000 6.000 9,0.000 6.000 10,0.000 5.000 3,0.000 4.000-5,-1.000 3.000-5,-1.000 5.000-4,-1.000 1.000-4,0.000 3.000-3,0.000 0.000-4,0.000 1.000-3,1.000 0.000-2,0.000 0.000-2,2.000 1.000-1,0.000-1.000 0,1.000 0.000-1,-2.000 1.000 2,0.000-1.000 2,-1.000 1.000 2,-1.000 0.000 0,0.000 2.000 1,0.000 3.000-1,0.000 1.000 0,1.000 1.000-4,1.000-2.000-9,0.000 0.000-8,2.000-1.000-9,0.000-2.000-5,2.000-1.000-5,0.000-3.000-5,2.000-1.000-3,1.000-4.000 0,2.000-3.000 5,2.000-4.000 6,2.000-4.000 6</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09"/>
    </inkml:context>
    <inkml:brush xml:id="br0">
      <inkml:brushProperty name="width" value="0.03391" units="cm"/>
      <inkml:brushProperty name="height" value="0.03391" units="cm"/>
      <inkml:brushProperty name="color" value="#6adcab"/>
    </inkml:brush>
  </inkml:definitions>
  <inkml:trace contextRef="#ctx0" brushRef="#br0">85448.000 3377.000 648,'8.000'-6.000'-10,"-2.000"2.000"13,-1.000 4.000 13,0.000 3.000 12,-2.000 1.000 7,-2.000 3.000-4,-2.000 2.000-1,-2.000 2.000-3,-1.000 0.000-1,0.000-1.000-3,0.000 0.000-1,0.000-2.000-3,-1.000 2.000 0,-2.000 4.000 0,-2.000 3.000-1,-1.000 5.000 0,-3.000 3.000-2,-2.000 3.000-7,-1.000 3.000-7,-3.000 2.000-5,-2.000 4.000-5,-1.000 1.000-6,-3.000 2.000-4,-1.000 2.000-4,0.000-1.000-3,2.000-6.000-1,4.000-3.000-1,3.000-6.000-1,4.000-7.000-4,3.000-7.000-7,4.000-8.000-6,4.000-8.000-8,2.000-4.000 3,2.000 0.000 10,0.000 0.000 12,2.000 1.000 12</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09"/>
    </inkml:context>
    <inkml:brush xml:id="br0">
      <inkml:brushProperty name="width" value="0.03348" units="cm"/>
      <inkml:brushProperty name="height" value="0.03348" units="cm"/>
      <inkml:brushProperty name="color" value="#6adcab"/>
    </inkml:brush>
  </inkml:definitions>
  <inkml:trace contextRef="#ctx0" brushRef="#br0">86300.000 3745.000 657,'1.000'-13.000'6,"2.000"4.000"15,2.000 6.000 14,2.000 5.000 13,1.000 2.000 2,-1.000 3.000-9,1.000 2.000-10,0.000 2.000-9,0.000 0.000-5,0.000-1.000-3,0.000 0.000-1,-1.000-2.000-2,1.000 0.000-2,0.000 0.000-2,0.000 0.000-2,0.000 0.000-1,0.000-1.000-1,1.000 1.000-1,2.000 0.000 0,0.000 0.000 0,0.000 0.000-4,-1.000 0.000-4,0.000 0.000-7,-2.000-1.000-4,0.000 1.000-3,0.000-2.000 1,0.000-1.000 1,-1.000 0.000 1,1.000-1.000-2,0.000 0.000-6,0.000 0.000-6,0.000 0.000-6</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09"/>
    </inkml:context>
    <inkml:brush xml:id="br0">
      <inkml:brushProperty name="width" value="0.0379" units="cm"/>
      <inkml:brushProperty name="height" value="0.0379" units="cm"/>
      <inkml:brushProperty name="color" value="#6adcab"/>
    </inkml:brush>
  </inkml:definitions>
  <inkml:trace contextRef="#ctx0" brushRef="#br0">86229.000 4350.000 580,'-15.000'0.000'0,"2.000"0.000"0,2.000 0.000 0,2.000 0.000 0,3.000 2.000 9,1.000 4.000 17,2.000 4.000 17,2.000 3.000 18,0.000 5.000 3,0.000 3.000-8,-2.000 5.000-11,0.000 3.000-8,-1.000 5.000-9,2.000 7.000-6,0.000 5.000-6,2.000 6.000-6,0.000 5.000-8,0.000 5.000-5,0.000 5.000-7,0.000 5.000-7,1.000 1.000-7,4.000-3.000-9,2.000-3.000-9,4.000-3.000-9,-1.000-6.000 0,-1.000-8.000 8,-2.000-10.000 9,-2.000-8.000 9,-1.000-7.000 2,0.000-5.000-5,0.000-5.000-3,0.000-4.000-3</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2"/>
    </inkml:context>
    <inkml:brush xml:id="br0">
      <inkml:brushProperty name="width" value="0.03257" units="cm"/>
      <inkml:brushProperty name="height" value="0.03257" units="cm"/>
      <inkml:brushProperty name="color" value="#6adcab"/>
    </inkml:brush>
  </inkml:definitions>
  <inkml:trace contextRef="#ctx0" brushRef="#br0">87613.000 3866.000 675,'-1.000'-12.000'6,"-1.000"8.000"13,0.000 8.000 12,-1.000 8.000 13,-2.000 5.000 2,-2.000 5.000-8,-2.000 3.000-7,-1.000 5.000-8,-3.000 1.000-5,-2.000 2.000-2,-2.000 1.000-2,-1.000 1.000-2,-3.000 2.000-2,-1.000 2.000-2,-3.000 4.000-3,-1.000 3.000-2,-2.000 1.000-3,1.000 2.000 0,-1.000 0.000-1,1.000 2.000-1,0.000-3.000-2,3.000-2.000-2,1.000-5.000-2,3.000-4.000-2,2.000-5.000 0,5.000-5.000 1,3.000-7.000 1,4.000-5.000 1,3.000-6.000-5,2.000-6.000-12,2.000-6.000-12,2.000-6.000-12,4.000-9.000-4,7.000-11.000 3,7.000-12.000 5,8.000-12.000 3,-1.000-1.000 6,-6.000 12.000 8,-5.000 10.000 7,-6.000 11.000 9</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2"/>
    </inkml:context>
    <inkml:brush xml:id="br0">
      <inkml:brushProperty name="width" value="0.04263" units="cm"/>
      <inkml:brushProperty name="height" value="0.04263" units="cm"/>
      <inkml:brushProperty name="color" value="#6adcab"/>
    </inkml:brush>
  </inkml:definitions>
  <inkml:trace contextRef="#ctx0" brushRef="#br0">87971.000 4204.000 516,'-21.000'-15.000'2,"5.000"4.000"5,4.000 3.000 4,6.000 3.000 5,3.000 2.000 4,2.000 3.000 3,2.000 4.000 2,2.000 2.000 2,1.000 3.000 0,2.000 2.000-3,0.000 2.000-5,2.000 1.000-4,-1.000 3.000-2,1.000 2.000-2,0.000 1.000-2,0.000 3.000-1,-1.000 0.000-1,-1.000-1.000-2,0.000-1.000-1,-2.000-1.000 0,1.000-2.000-1,0.000-3.000 1,1.000-3.000 1,2.000-2.000 2,1.000-4.000-4,1.000-2.000-8,3.000-4.000-7,2.000-2.000-9,0.000-5.000-3,-1.000-4.000 2,-1.000-5.000 3,0.000-5.000 2,-1.000-2.000 3,-1.000 1.000 0,1.000 1.000 2,0.000 1.000 1,0.000-2.000 1,1.000-3.000 2,2.000-5.000 1,0.000-3.000 1,0.000-1.000 1,-1.000 3.000-1,-1.000 3.000 0,0.000 3.000 0,-2.000 3.000 1,-1.000 3.000 5,0.000 3.000 4,-2.000 3.000 4,-1.000 5.000 9,-2.000 8.000 10,-3.000 8.000 11,0.000 8.000 12,-2.000 4.000 0,0.000 1.000-8,0.000 1.000-9,0.000 1.000-9,0.000-1.000-6,0.000-1.000-2,0.000-3.000-2,0.000-1.000-3,-1.000-2.000-1,-1.000-1.000-1,0.000-1.000-2,-1.000 0.000-1,-1.000 0.000 0,2.000 3.000-2,0.000 3.000-1,2.000 3.000-1,-1.000 3.000 0,0.000 3.000 1,-2.000 3.000 1,0.000 3.000 0,-1.000 1.000-1,0.000 1.000-5,0.000-1.000-3,0.000 0.000-4,0.000 0.000-3,1.000 1.000-5,-1.000-1.000-3,0.000 0.000-4,0.000-2.000-3,0.000-3.000-3,0.000-5.000-3,0.000-3.000-2,1.000-4.000-2,0.000-3.000-2,2.000-3.000-1,0.000-2.000-1</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3"/>
    </inkml:context>
    <inkml:brush xml:id="br0">
      <inkml:brushProperty name="width" value="0.03733" units="cm"/>
      <inkml:brushProperty name="height" value="0.03733" units="cm"/>
      <inkml:brushProperty name="color" value="#6adcab"/>
    </inkml:brush>
  </inkml:definitions>
  <inkml:trace contextRef="#ctx0" brushRef="#br0">89909.000 3911.000 589,'0.000'-13.000'6,"0.000"8.000"12,0.000 7.000 12,0.000 6.000 12,0.000 5.000 3,0.000 1.000-8,0.000 3.000-7,0.000 2.000-7,0.000 0.000-4,-2.000-1.000-2,0.000-1.000-2,-1.000-1.000-1,-2.000 0.000-2,2.000 0.000-3,-1.000 0.000-3,0.000-1.000-3,0.000 0.000-2,0.000-2.000 0,0.000-3.000 0,0.000-1.000 0,2.000-4.000-5,4.000-8.000-11,4.000-6.000-10,4.000-7.000-11,2.000-5.000-3,3.000 0.000 4,2.000-1.000 5,2.000-1.000 3,-1.000 1.000 4,-1.000 3.000 0,-2.000 3.000 3,-3.000 3.000 1,-1.000 2.000 5,0.000 2.000 9,-2.000 2.000 8,0.000 2.000 9,-2.000 2.000 11,1.000 2.000 13,0.000 2.000 14,0.000 2.000 13,-1.000 3.000 2,-2.000 4.000-14,-3.000 4.000-11,0.000 4.000-12,-2.000 0.000-11,0.000 1.000-10,0.000-2.000-8,0.000-1.000-10,0.000-1.000-7,0.000-1.000-5,0.000 0.000-5,0.000-2.000-5,0.000-1.000-2,0.000-1.000 2,0.000 0.000 2,0.000-2.000 2</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3"/>
    </inkml:context>
    <inkml:brush xml:id="br0">
      <inkml:brushProperty name="width" value="0.02904" units="cm"/>
      <inkml:brushProperty name="height" value="0.02904" units="cm"/>
      <inkml:brushProperty name="color" value="#6adcab"/>
    </inkml:brush>
  </inkml:definitions>
  <inkml:trace contextRef="#ctx0" brushRef="#br0">90800.000 3816.000 757,'16.000'-1.000'85,"1.000"-1.000"-21,2.000 0.000-21,0.000-1.000-20,0.000-1.000-12,1.000 2.000-3,-1.000 0.000-2,1.000 2.000-4,0.000 0.000-2,-1.000 0.000-1,1.000 0.000-2,0.000 0.000-2,-2.000 0.000-5,-3.000 2.000-10,-3.000 0.000-10,-2.000 2.000-9</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2"/>
    </inkml:context>
    <inkml:brush xml:id="br0">
      <inkml:brushProperty name="width" value="0.07302" units="cm"/>
      <inkml:brushProperty name="height" value="0.07302" units="cm"/>
      <inkml:brushProperty name="color" value="#f2395b"/>
    </inkml:brush>
  </inkml:definitions>
  <inkml:trace contextRef="#ctx0" brushRef="#br0">70387.000 43391.000,'-16.000'-16.000,"16.000"-7.000,0.000-1.000,0.000 17.000,0.000-1.000,0.000-16.000,0.000 1.000,0.000 15.000,0.000 0.000,16.000 24.000,-1.000-1.000,-15.000 1.000,0.000 0.000,16.000 54.000,0.000 1.000,-16.000 15.000,0.000 0.000,-40.000 55.000,1.000 0.000,-16.000-47.000,1.000 0.000,30.000-62.000,1.000-1.000,-1.000-15.000</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3"/>
    </inkml:context>
    <inkml:brush xml:id="br0">
      <inkml:brushProperty name="width" value="0.0297" units="cm"/>
      <inkml:brushProperty name="height" value="0.0297" units="cm"/>
      <inkml:brushProperty name="color" value="#6adcab"/>
    </inkml:brush>
  </inkml:definitions>
  <inkml:trace contextRef="#ctx0" brushRef="#br0">91330.000 3098.000 740,'-8.000'-7.000'2,"2.000"1.000"3,1.000 0.000 4,0.000 2.000 3,2.000 4.000 7,0.000 10.000 11,2.000 8.000 11,0.000 9.000 11,1.000 5.000-4,-2.000 2.000-18,0.000 3.000-19,-1.000 1.000-17,-1.000 1.000-14,2.000 2.000-9,0.000 1.000-8,2.000 0.000-8,-1.000-3.000-4,0.000-7.000 3,-2.000-9.000 2,0.000-7.000 3</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6"/>
    </inkml:context>
    <inkml:brush xml:id="br0">
      <inkml:brushProperty name="width" value="0.03746" units="cm"/>
      <inkml:brushProperty name="height" value="0.03746" units="cm"/>
      <inkml:brushProperty name="color" value="#6adcab"/>
    </inkml:brush>
  </inkml:definitions>
  <inkml:trace contextRef="#ctx0" brushRef="#br0">95719.000 2697.000 587,'15.000'-21.000'72,"0.000"7.000"-15,-2.000 5.000-15,-1.000 6.000-16,-1.000 4.000-8,0.000 2.000 0,-2.000 2.000-1,-1.000 2.000-1,0.000 1.000-2,0.000 1.000-2,0.000 2.000-4,0.000 0.000-2,-2.000 1.000-2,-1.000 1.000-2,-2.000 1.000-1,-2.000 2.000-2,-2.000 0.000-2,-4.000 3.000-3,-2.000 1.000-4,-3.000 3.000-2,-2.000-1.000-3,0.000-1.000 1,1.000-3.000-2,-1.000-1.000 1,1.000-2.000 0,0.000-2.000 2,2.000-3.000 3,1.000-1.000 1,0.000-1.000 2,2.000 0.000 0,1.000 0.000 2,0.000 0.000-1,4.000-1.000 4,6.000-1.000 4,6.000-1.000 5,6.000 0.000 4,1.000 0.000 4,-1.000 0.000 1,-3.000 1.000 2,-1.000 2.000 1,-2.000-1.000 0,0.000 1.000 0,-2.000 0.000 0,-1.000 0.000-2,0.000 0.000 0,-2.000 2.000-2,-1.000 0.000-2,0.000 1.000-2,-2.000 1.000-1,-2.000 0.000 0,-2.000-1.000-2,-2.000 1.000 0,-3.000 1.000-2,-2.000 1.000-2,-3.000 3.000-2,-3.000 2.000-3,-2.000-1.000 0,0.000-1.000-1,1.000-2.000 0,-1.000-3.000-1,0.000 0.000-1,-1.000 0.000-4,-2.000 0.000-4,1.000-1.000-3,-1.000 0.000-2,2.000-2.000-2,2.000-2.000 0,3.000-2.000 0,3.000-3.000-5,6.000-4.000-4,6.000-4.000-7,6.000-4.000-6,3.000-2.000 0,-1.000 1.000 3,1.000-1.000 3,0.000 0.000 4,0.000 0.000 3,-1.000 1.000 3,1.000-1.000 1,0.000 0.000 2</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6"/>
    </inkml:context>
    <inkml:brush xml:id="br0">
      <inkml:brushProperty name="width" value="0.03783" units="cm"/>
      <inkml:brushProperty name="height" value="0.03783" units="cm"/>
      <inkml:brushProperty name="color" value="#6adcab"/>
    </inkml:brush>
  </inkml:definitions>
  <inkml:trace contextRef="#ctx0" brushRef="#br0">97033.000 2438.000 581,'7.000'-15.000'2,"1.000"3.000"6,0.000 1.000 4,0.000 2.000 5,-3.000 5.000 8,-4.000 8.000 13,-6.000 8.000 12,-4.000 7.000 12,-4.000 6.000 0,-1.000 3.000-13,-3.000 3.000-13,-2.000 3.000-13,-1.000 1.000-8,-1.000 1.000-4,-1.000-1.000-5,-1.000 0.000-4,-1.000 0.000-4,1.000-1.000-8,-1.000-2.000-6,1.000 0.000-7,1.000-3.000-4,5.000-5.000-3,3.000-5.000-3,4.000-4.000-2</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6"/>
    </inkml:context>
    <inkml:brush xml:id="br0">
      <inkml:brushProperty name="width" value="0.03191" units="cm"/>
      <inkml:brushProperty name="height" value="0.03191" units="cm"/>
      <inkml:brushProperty name="color" value="#6adcab"/>
    </inkml:brush>
  </inkml:definitions>
  <inkml:trace contextRef="#ctx0" brushRef="#br0">97550.000 2866.000 689,'14.000'-7.000'0,"-1.000"2.000"2,-2.000 2.000 1,-2.000 2.000 1,0.000 1.000 5,1.000 0.000 11,3.000 0.000 11,2.000 0.000 11,0.000 0.000 2,-1.000 2.000-6,-1.000 0.000-4,0.000 2.000-7,-1.000 0.000-4,1.000 2.000-6,1.000 0.000-6,2.000 1.000-5,-1.000 2.000-8,1.000 0.000-10,0.000 1.000-9,-1.000 2.000-10,-1.000 0.000-5,-4.000 1.000 0,-5.000 1.000 0,-2.000 2.000-1,-4.000-2.000 1,-1.000-1.000-2,0.000-2.000 0,-1.000-2.000 0</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6"/>
    </inkml:context>
    <inkml:brush xml:id="br0">
      <inkml:brushProperty name="width" value="0.03663" units="cm"/>
      <inkml:brushProperty name="height" value="0.03663" units="cm"/>
      <inkml:brushProperty name="color" value="#6adcab"/>
    </inkml:brush>
  </inkml:definitions>
  <inkml:trace contextRef="#ctx0" brushRef="#br0">97643.000 3533.000 600,'-8.000'-6.000'24,"2.000"4.000"6,1.000 4.000 5,0.000 4.000 5,2.000 4.000 1,0.000 5.000-2,2.000 5.000-4,0.000 5.000-4,1.000 4.000-2,-2.000 5.000-3,0.000 3.000-2,-2.000 4.000-2,0.000 5.000-6,-2.000 6.000-8,0.000 6.000-10,-1.000 6.000-8,-1.000 4.000-6,0.000 3.000-4,0.000 3.000-4,1.000 3.000-3,0.000-5.000-4,2.000-9.000-5,2.000-12.000-5,2.000-10.000-5,0.000-9.000-1,0.000-4.000 3,-2.000-4.000 1,0.000-6.000 3</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7"/>
    </inkml:context>
    <inkml:brush xml:id="br0">
      <inkml:brushProperty name="width" value="0.03476" units="cm"/>
      <inkml:brushProperty name="height" value="0.03476" units="cm"/>
      <inkml:brushProperty name="color" value="#6adcab"/>
    </inkml:brush>
  </inkml:definitions>
  <inkml:trace contextRef="#ctx0" brushRef="#br0">99462.000 3100.000 632,'-7.000'8.000'103,"4.000"0.000"-24,2.000 0.000-23,4.000-1.000-25,0.000 2.000-13,-1.000 2.000-3,0.000 2.000-2,-1.000 1.000-3,-1.000 3.000-3,0.000 3.000-1,0.000 3.000-1,0.000 4.000-2,-2.000-1.000 0,0.000 0.000-1,-3.000-1.000 2,-2.000-1.000-1,-1.000-1.000 1,0.000-3.000-2,0.000-1.000 0,0.000-2.000 0,1.000-2.000-3,1.000-1.000-1,0.000-1.000-3,2.000 0.000-2,0.000-3.000-6,0.000 1.000-11,0.000-2.000-10,0.000 0.000-11</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7"/>
    </inkml:context>
    <inkml:brush xml:id="br0">
      <inkml:brushProperty name="width" value="0.03292" units="cm"/>
      <inkml:brushProperty name="height" value="0.03292" units="cm"/>
      <inkml:brushProperty name="color" value="#6adcab"/>
    </inkml:brush>
  </inkml:definitions>
  <inkml:trace contextRef="#ctx0" brushRef="#br0">99450.000 3932.000 668,'1.000'-14.000'30,"4.000"4.000"3,2.000 4.000 2,4.000 4.000 3,1.000 2.000-1,3.000 0.000-5,2.000 0.000-4,1.000 0.000-5,2.000 0.000-4,0.000 0.000-4,-1.000 0.000-5,1.000 0.000-4,-1.000 0.000-1,-1.000 0.000 0,-1.000 0.000 2,0.000 0.000 2,-2.000 0.000-13,-1.000 0.000-26,-1.000 0.000-25,0.000 0.000-25</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7"/>
    </inkml:context>
    <inkml:brush xml:id="br0">
      <inkml:brushProperty name="width" value="0.03701" units="cm"/>
      <inkml:brushProperty name="height" value="0.03701" units="cm"/>
      <inkml:brushProperty name="color" value="#6adcab"/>
    </inkml:brush>
  </inkml:definitions>
  <inkml:trace contextRef="#ctx0" brushRef="#br0">100263.000 3099.000 594,'0.000'-18.000'-1,"0.000"12.000"24,0.000 12.000 23,0.000 12.000 23,-1.000 6.000 6,-1.000 4.000-13,0.000 3.000-13,-1.000 3.000-12,-2.000 0.000-11,0.000-2.000-11,-1.000-1.000-11,-2.000-3.000-9,1.000-1.000-8,1.000-1.000-5,0.000-1.000-4,2.000-1.000-6,0.000-2.000-4,2.000-3.000-7,0.000-3.000-5,2.000-2.000-7,1.000-4.000 1,2.000-1.000 8,2.000-2.000 8,2.000-2.000 7,0.000-1.000 4,-1.000 0.000 1,-1.000 0.000 1,0.000 0.000 1</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8"/>
    </inkml:context>
    <inkml:brush xml:id="br0">
      <inkml:brushProperty name="width" value="0.04435" units="cm"/>
      <inkml:brushProperty name="height" value="0.04435" units="cm"/>
      <inkml:brushProperty name="color" value="#6adcab"/>
    </inkml:brush>
  </inkml:definitions>
  <inkml:trace contextRef="#ctx0" brushRef="#br0">100966.000 3143.000 496,'0.000'-15.000'2,"-2.000"2.000"4,-1.000 3.000 4,0.000 1.000 5,-2.000 1.000 5,-2.000 2.000 5,-1.000 1.000 6,-3.000 0.000 6,-2.000 4.000 0,-2.000 6.000-8,-1.000 6.000-6,-3.000 6.000-8,-1.000 4.000-3,-1.000 2.000-1,-1.000 4.000-2,-1.000 4.000 0,0.000-1.000-2,1.000-2.000 1,1.000-2.000 0,1.000-1.000-1,1.000-1.000-1,2.000-1.000-2,2.000 1.000-3,3.000-1.000-2,1.000-1.000-2,0.000-3.000 0,2.000-3.000 0,1.000-2.000-1,3.000-3.000-3,8.000-3.000-8,6.000-1.000-7,7.000-2.000-7,6.000-4.000-4,5.000-4.000 1,5.000-5.000 0,5.000-5.000 2,1.000-3.000 1,0.000 0.000 4,-1.000 1.000 4,-1.000-1.000 3,-3.000 1.000 3,-6.000 2.000 4,-3.000 3.000 4,-6.000 1.000 2,-4.000 1.000 2,-3.000 2.000-1,-3.000 1.000-1,-2.000 0.000-2,-4.000 2.000 9,-4.000 2.000 16,-4.000 2.000 17,-4.000 2.000 16,-1.000 2.000 5,1.000 0.000-8,0.000 1.000-8,2.000 2.000-7,1.000 0.000-7,0.000 2.000-4,2.000 0.000-4,1.000 1.000-4,1.000 1.000-6,2.000 0.000-7,2.000-1.000-8,2.000 1.000-7,2.000-2.000-3,5.000-2.000 0,4.000-4.000 1,4.000-2.000 1,1.000-4.000 0,1.000 0.000-3,-1.000-3.000-1,1.000-2.000-3,0.000-1.000 0,1.000-2.000 2,1.000 0.000 1,1.000-1.000 2,-1.000-2.000 2,-4.000-2.000 2,-5.000-1.000 2,-3.000-3.000 2,-3.000 0.000 3,-2.000 1.000 1,-2.000 1.000 4,-2.000 1.000 1,-2.000 1.000 3,-2.000 2.000 2,-2.000 2.000 3,-2.000 3.000 1,-1.000 1.000 3,-2.000 2.000 1,0.000 2.000 1,-1.000 2.000 1,-2.000 1.000 1,0.000 0.000 0,-1.000 0.000 1,-1.000 0.000 0,3.000 0.000-4,6.000 0.000-7,8.000 0.000-8,6.000 0.000-7,6.000-1.000-3,4.000 0.000-2,3.000-2.000 0,5.000 0.000-1,-1.000 0.000 1,-1.000 0.000 2,-4.000 2.000 3,-3.000 0.000 2,-3.000 2.000 3,-1.000 0.000 4,-2.000 2.000 4,-2.000 0.000 3,-2.000 1.000 5,-1.000 2.000 2,0.000 0.000 3,-1.000 2.000 4,-3.000-1.000 1,-1.000 1.000 2,-2.000 0.000 2,-1.000 0.000 0,-3.000 0.000 2,2.000 1.000-2,-1.000 2.000 0,0.000 0.000 0,0.000 1.000-3,0.000 0.000-3,0.000-1.000-4,0.000 1.000-4,1.000 1.000-1,2.000 1.000 0,2.000 3.000 1,2.000 2.000-1,2.000-1.000-2,0.000-1.000-4,1.000-2.000-5,2.000-2.000-3,1.000-3.000-6,3.000-1.000-4,3.000-2.000-5,4.000-2.000-5,-1.000-2.000 0,-1.000-2.000 3,-3.000-2.000 5,-1.000-2.000 3,0.000-3.000 3,2.000-2.000 1,1.000-3.000 1,3.000-3.000 2,-1.000-3.000 1,-3.000 0.000 1,-2.000-1.000 2,-4.000-1.000 2,-2.000 0.000 2,-1.000 1.000 0,0.000 1.000 1,-2.000 1.000 0,-1.000 0.000 1,-4.000 0.000-1,-2.000 1.000 0,-3.000-1.000 0,-4.000 1.000-1,-2.000 4.000 1,-3.000 3.000-1,-3.000 3.000 1,-2.000 1.000-3,1.000 0.000-4,-1.000 0.000-4,0.000 0.000-5,1.000 1.000-6,1.000 2.000-4,1.000 2.000-5,1.000 2.000-6,1.000 1.000-3,2.000 2.000-2,2.000 0.000-2,3.000 2.000-1</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19"/>
    </inkml:context>
    <inkml:brush xml:id="br0">
      <inkml:brushProperty name="width" value="0.04351" units="cm"/>
      <inkml:brushProperty name="height" value="0.04351" units="cm"/>
      <inkml:brushProperty name="color" value="#6adcab"/>
    </inkml:brush>
  </inkml:definitions>
  <inkml:trace contextRef="#ctx0" brushRef="#br0">104316.000 2600.000 505,'-12.000'0.000'61,"8.000"0.000"1,8.000 0.000 0,8.000 0.000 2,5.000 0.000-6,3.000 0.000-9,3.000 0.000-11,3.000 0.000-10,1.000 0.000-7,-1.000 0.000-4,-1.000 0.000-3,-1.000 0.000-4,-2.000 0.000-3,-1.000 2.000-4,-2.000 0.000-3,-2.000 2.000-3,-1.000-1.000-3,1.000 0.000-1,1.000-2.000-2,1.000 0.000-1,-4.000-1.000-14,-8.000 2.000-25,-10.000 0.000-26,-8.000 2.000-24</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2"/>
    </inkml:context>
    <inkml:brush xml:id="br0">
      <inkml:brushProperty name="width" value="0.07302" units="cm"/>
      <inkml:brushProperty name="height" value="0.07302" units="cm"/>
      <inkml:brushProperty name="color" value="#f2395b"/>
    </inkml:brush>
  </inkml:definitions>
  <inkml:trace contextRef="#ctx0" brushRef="#br0">70900.000 45600.000,'0.000'16.000,"31.000"-1.000,1.000 1.000,-17.000 7.000,1.000 1.000,-8.000-24.000,0.000 0.000,23.000 31.000,0.000 1.000,-15.000-17.000,0.000 1.000,-16.000-8.000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2"/>
    </inkml:context>
    <inkml:brush xml:id="br0">
      <inkml:brushProperty name="width" value="0.03319" units="cm"/>
      <inkml:brushProperty name="height" value="0.03319" units="cm"/>
      <inkml:brushProperty name="color" value="#6adcab"/>
    </inkml:brush>
  </inkml:definitions>
  <inkml:trace contextRef="#ctx0" brushRef="#br0">95848.000 7589.000 662,'-7.000'-5.000'41,"2.000"6.000"-3,2.000 6.000-3,2.000 6.000-3,1.000 4.000-2,0.000 3.000-3,0.000 3.000-3,0.000 3.000-3,-1.000 2.000-3,0.000 0.000-3,-2.000 2.000-2,0.000 1.000-4,-1.000 1.000-1,0.000 3.000 0,0.000 1.000 1,0.000 2.000-1,0.000-1.000-7,2.000-6.000-12,0.000-4.000-14,2.000-4.000-14,0.000-5.000-7,0.000-1.000-1,0.000-3.000-1,0.000-1.000-1,1.000-3.000 3,2.000-2.000 7,2.000-4.000 7,2.000-2.000 7,0.000-3.000 6,0.000-1.000 2,-2.000 0.000 2,0.000-1.000 4</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2"/>
    </inkml:context>
    <inkml:brush xml:id="br0">
      <inkml:brushProperty name="width" value="0.03046" units="cm"/>
      <inkml:brushProperty name="height" value="0.03046" units="cm"/>
      <inkml:brushProperty name="color" value="#6adcab"/>
    </inkml:brush>
  </inkml:definitions>
  <inkml:trace contextRef="#ctx0" brushRef="#br0">97300.000 7150.000 722,'-30.000'44.000'113,"3.000"-6.000"-30,3.000-6.000-31,3.000-5.000-31,1.000-3.000-16,0.000 3.000-2,1.000 1.000-2,-1.000 3.000-3,1.000-1.000-3,3.000-2.000-6,1.000-2.000-6,2.000-1.000-6,2.000-3.000-4,3.000-3.000-2,1.000-3.000-2,2.000-2.000-1</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2"/>
    </inkml:context>
    <inkml:brush xml:id="br0">
      <inkml:brushProperty name="width" value="0.0313" units="cm"/>
      <inkml:brushProperty name="height" value="0.0313" units="cm"/>
      <inkml:brushProperty name="color" value="#6adcab"/>
    </inkml:brush>
  </inkml:definitions>
  <inkml:trace contextRef="#ctx0" brushRef="#br0">97800.000 7381.000 702,'21.000'-7.000'45,"-3.000"1.000"-6,-4.000 0.000-5,-4.000 2.000-6,-2.000 0.000-3,3.000 2.000-1,2.000 0.000 0,2.000 2.000-2,1.000 1.000-1,1.000 2.000-5,1.000 2.000-5,1.000 2.000-3,0.000 0.000-7,-1.000 1.000-9,-1.000 0.000-9,0.000 0.000-8,-3.000 0.000-7,-3.000 1.000-4,-3.000 2.000-4,-2.000 0.000-3,-3.000 0.000 0,-1.000-1.000 5,0.000 0.000 7,-1.000-2.000 5,-3.000-1.000 4,0.000 0.000 2,-3.000-2.000 1,-2.000 0.000 1</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2"/>
    </inkml:context>
    <inkml:brush xml:id="br0">
      <inkml:brushProperty name="width" value="0.03657" units="cm"/>
      <inkml:brushProperty name="height" value="0.03657" units="cm"/>
      <inkml:brushProperty name="color" value="#6adcab"/>
    </inkml:brush>
  </inkml:definitions>
  <inkml:trace contextRef="#ctx0" brushRef="#br0">97710.000 7800.000 601,'-1.000'61.000'129,"0.000"-3.000"-32,-2.000-2.000-31,0.000-4.000-31,-2.000 0.000-17,-2.000 4.000-2,-2.000 2.000 0,-1.000 3.000-2,-2.000 3.000-7,0.000 1.000-12,0.000 3.000-15,1.000 2.000-12,0.000-1.000-10,4.000-2.000-8,2.000-1.000-8,4.000-2.000-7,1.000-8.000 2,0.000-12.000 10,0.000-13.000 10,0.000-13.000 11</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3"/>
    </inkml:context>
    <inkml:brush xml:id="br0">
      <inkml:brushProperty name="width" value="0.03846" units="cm"/>
      <inkml:brushProperty name="height" value="0.03846" units="cm"/>
      <inkml:brushProperty name="color" value="#6adcab"/>
    </inkml:brush>
  </inkml:definitions>
  <inkml:trace contextRef="#ctx0" brushRef="#br0">99726.000 7728.000 572,'-8.000'-19.000'30,"2.000"7.000"9,0.000 8.000 9,2.000 8.000 10,-1.000 6.000-1,0.000 4.000-11,-1.000 3.000-10,-2.000 5.000-12,0.000 2.000-6,-1.000 3.000-2,-2.000 1.000-4,0.000 3.000-2,0.000 0.000-2,2.000 0.000-1,3.000 1.000-1,1.000-1.000-2,1.000-1.000 0,2.000-3.000-2,0.000-3.000 0,2.000-3.000-1,0.000-3.000-2,2.000-1.000-2,0.000-2.000 0,2.000-2.000-3,1.000-3.000-1,1.000-1.000 0,3.000-2.000-2,2.000-2.000 0,1.000-2.000 0,2.000-2.000-1,0.000-2.000-1,1.000-2.000 0,2.000-4.000-1,1.000-6.000 1,3.000-5.000 1,2.000-7.000 0,0.000-3.000 0,-1.000-3.000 2,-1.000-1.000 1,-1.000-2.000 1,-2.000-2.000 1,-3.000 1.000 0,-2.000 0.000 1,-4.000 0.000 1,-2.000 1.000 1,-1.000 3.000 0,0.000 3.000 0,-2.000 3.000 1,-1.000 3.000 0,-4.000 3.000 1,-2.000 3.000 1,-3.000 3.000 0,-4.000 2.000-1,-4.000 4.000-2,-4.000 2.000-2,-3.000 4.000-3,-3.000 2.000-2,1.000 2.000 0,-1.000 2.000-2,1.000 2.000 0,0.000 1.000-3,4.000-1.000-5,3.000 1.000-4,3.000 0.000-4,2.000 0.000-3,2.000 0.000-3,2.000 0.000-1,3.000-1.000-3</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3"/>
    </inkml:context>
    <inkml:brush xml:id="br0">
      <inkml:brushProperty name="width" value="0.03149" units="cm"/>
      <inkml:brushProperty name="height" value="0.03149" units="cm"/>
      <inkml:brushProperty name="color" value="#6adcab"/>
    </inkml:brush>
  </inkml:definitions>
  <inkml:trace contextRef="#ctx0" brushRef="#br0">101249.000 6481.000 698,'8.000'-13.000'4,"2.000"3.000"7,0.000 4.000 8,1.000 4.000 7,0.000 3.000 6,0.000 2.000 2,-2.000 2.000 2,0.000 2.000 4,-3.000 1.000-4,-1.000 3.000-8,-2.000 2.000-9,-2.000 2.000-9,-2.000 2.000-5,-4.000 3.000-4,-2.000 3.000-2,-3.000 3.000-4,-3.000 0.000-3,0.000-3.000-4,-1.000-3.000-3,-1.000-3.000-4,-1.000-3.000-1,2.000-1.000 2,1.000-2.000 2,1.000-2.000 1,5.000-2.000 2,10.000-2.000 4,10.000-3.000 3,9.000 0.000 3,3.000-2.000 1,-5.000 0.000 1,-5.000 0.000-1,-4.000 0.000 1,-2.000 0.000 2,1.000 0.000 2,3.000 0.000 2,2.000 0.000 2,2.000-1.000-2,3.000-1.000-8,3.000 0.000-9,3.000-1.000-7,-1.000-1.000-5,-3.000 0.000-2,-4.000 0.000-1,-5.000 0.000-2,-2.000 0.000 0,0.000 0.000 1,-2.000 0.000 1,0.000 1.000 1</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23"/>
    </inkml:context>
    <inkml:brush xml:id="br0">
      <inkml:brushProperty name="width" value="0.0288" units="cm"/>
      <inkml:brushProperty name="height" value="0.0288" units="cm"/>
      <inkml:brushProperty name="color" value="#6adcab"/>
    </inkml:brush>
  </inkml:definitions>
  <inkml:trace contextRef="#ctx0" brushRef="#br0">102300.000 7000.000 764,'45.000'0.000'110,"-4.000"0.000"-34,-4.000 0.000-34,-3.000 0.000-34,-4.000 0.000-23,-3.000 0.000-9,-4.000 0.000-10,-1.000 0.000-9</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34"/>
    </inkml:context>
    <inkml:brush xml:id="br0">
      <inkml:brushProperty name="width" value="0.027" units="cm"/>
      <inkml:brushProperty name="height" value="0.027" units="cm"/>
      <inkml:brushProperty name="color" value="#6adcab"/>
    </inkml:brush>
  </inkml:definitions>
  <inkml:trace contextRef="#ctx0" brushRef="#br0">86850.000 12744.000 814,'7.000'-18.000'29,"-2.000"10.000"-3,-3.000 11.000-3,0.000 12.000-2,-2.000 4.000-3,0.000 1.000-2,0.000 0.000-2,0.000-1.000-2,0.000 1.000-2,0.000 0.000-2,0.000-1.000-3,0.000 1.000-2,-1.000 1.000-3,-1.000 5.000-2,0.000 3.000-2,-1.000 5.000-3,-1.000 0.000-3,2.000 0.000-4,0.000-1.000-4,2.000-1.000-3,0.000-2.000-2,0.000-3.000-3,0.000-4.000-1,0.000-1.000-1,0.000-4.000-2,0.000-3.000 1,0.000-3.000 0,0.000-2.000 1,0.000-4.000 2,2.000-3.000 6,0.000-2.000 6,2.000-4.000 5</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34"/>
    </inkml:context>
    <inkml:brush xml:id="br0">
      <inkml:brushProperty name="width" value="0.02679" units="cm"/>
      <inkml:brushProperty name="height" value="0.02679" units="cm"/>
      <inkml:brushProperty name="color" value="#6adcab"/>
    </inkml:brush>
  </inkml:definitions>
  <inkml:trace contextRef="#ctx0" brushRef="#br0">87791.000 12343.000 821,'-8.000'-8.000'2,"2.000"2.000"6,1.000 1.000 5,0.000 1.000 5,1.000 1.000 2,0.000 3.000-1,0.000 4.000-2,1.000 2.000-1,-2.000 3.000-1,-1.000 4.000-3,0.000 2.000-2,-1.000 3.000-1,-2.000 2.000-3,-4.000 1.000-1,-2.000 1.000-1,-3.000 1.000-1,-2.000 1.000-2,-1.000 1.000-1,-1.000 1.000-2,-1.000 1.000-2,0.000 0.000-1,3.000-3.000-3,1.000-1.000 0,3.000-3.000-3,1.000-2.000-2,4.000-3.000-4,3.000-2.000-4,3.000-4.000-3,2.000-4.000-5,3.000-4.000-3,4.000-6.000-4,2.000-4.000-5</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34"/>
    </inkml:context>
    <inkml:brush xml:id="br0">
      <inkml:brushProperty name="width" value="0.02754" units="cm"/>
      <inkml:brushProperty name="height" value="0.02754" units="cm"/>
      <inkml:brushProperty name="color" value="#6adcab"/>
    </inkml:brush>
  </inkml:definitions>
  <inkml:trace contextRef="#ctx0" brushRef="#br0">88300.000 12616.000 798,'15.000'-7.000'2,"-1.000"2.000"9,-1.000 2.000 12,0.000 2.000 9,-1.000 2.000 4,1.000 2.000-7,1.000 2.000-5,2.000 2.000-5,0.000 0.000-6,1.000-1.000-4,1.000-1.000-5,1.000 0.000-5,0.000-1.000-5,-3.000 2.000-3,-1.000 0.000-5,-2.000 2.000-4,-2.000 0.000-4,-1.000 1.000-4,0.000 1.000-2,-2.000 2.000-5,-1.000-1.000 0,-2.000-1.000-1,-3.000-1.000-1,0.000 0.000 1</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17600.000 2235.000 177,'45.000'-73.000'240,"-9.000"22.000"-229,24.000-23.000-3,-9.000 12.000 8,10.000-4.000-12,-9.000 17.000-1,3.000 8.000 0,9.000 3.000 1,-16.000 12.000 0,21.000-1.000 0,-4.000 3.000-1,6.000 0.000 1,20.000 0.000-1,-22.000 8.000 0,23.000 3.000-1,-9.000 1.000 1,5.000 3.000-1,-34.000 5.000-1,9.000-1.000 0,25.000 1.000 1,-28.000 3.000-1,4.000-1.000 0,5.000 1.000 0,30.000 0.000 0,-36.000 1.000 0,2.000 1.000 0,7.000 0.000 0,29.000 2.000 1,-37.000 0.000-2,4.000 2.000 2,1.000 1.000-1,30.000 6.000 2,-39.000-5.000-2,3.000 1.000 1,5.000 1.000-1,29.000 3.000 3,-36.000-4.000-3,2.000 1.000 1,5.000 0.000 0,25.000 6.000 1,23.000 6.000 0,-21.000 0.000-1,-3.000 2.000 2,14.000 6.000-1,-31.000-7.000 0,13.000 11.000 2,-11.000-1.000-1,1.000 4.000 0,8.000 2.000 0,-24.000-13.000 0,11.000 4.000 0,-8.000-4.000 0,-3.000 2.000 1,4.000 4.000-1,8.000 4.000 2,-12.000-10.000 0,11.000 12.000 3,-9.000-1.000-2,2.000-1.000 1,-4.000 4.000 2,4.000-1.000 1,-1.000-6.000-4,0.000-2.000 2,2.000 2.000-3,-16.000 17.000-342</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2"/>
    </inkml:context>
    <inkml:brush xml:id="br0">
      <inkml:brushProperty name="width" value="0.07302" units="cm"/>
      <inkml:brushProperty name="height" value="0.07302" units="cm"/>
      <inkml:brushProperty name="color" value="#f2395b"/>
    </inkml:brush>
  </inkml:definitions>
  <inkml:trace contextRef="#ctx0" brushRef="#br0">71964.000 43363.000,'110.000'-63.000,"-78.000"79.000,-1.000-1.000,-7.000 25.000,-1.000-1.000,-7.000 102.000,0.000 0.000,-63.000-24.000,-1.000 1.000,-14.000-9.000,-1.000 1.000,39.000-71.000,1.000 0.000,-1.000-7.000</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34"/>
    </inkml:context>
    <inkml:brush xml:id="br0">
      <inkml:brushProperty name="width" value="0.0304" units="cm"/>
      <inkml:brushProperty name="height" value="0.0304" units="cm"/>
      <inkml:brushProperty name="color" value="#6adcab"/>
    </inkml:brush>
  </inkml:definitions>
  <inkml:trace contextRef="#ctx0" brushRef="#br0">88598.000 13100.000 723,'-15.000'1.000'-6,"4.000"2.000"12,2.000 2.000 11,4.000 2.000 13,1.000 2.000 3,2.000 5.000-3,0.000 4.000-4,2.000 3.000-3,0.000 4.000-4,0.000 3.000 0,0.000 3.000-2,0.000 3.000-1,0.000 4.000-1,0.000 6.000-3,0.000 6.000-3,0.000 6.000-1,0.000 3.000-5,0.000 1.000-8,0.000 2.000-7,0.000 0.000-7,0.000 2.000-3,0.000 1.000 1,0.000 3.000 0,0.000 1.000 1,0.000-5.000-4,2.000-12.000-11,0.000-13.000-9,2.000-13.000-9</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2"/>
    </inkml:context>
    <inkml:brush xml:id="br0">
      <inkml:brushProperty name="width" value="0.0289" units="cm"/>
      <inkml:brushProperty name="height" value="0.0289" units="cm"/>
      <inkml:brushProperty name="color" value="#6adcab"/>
    </inkml:brush>
  </inkml:definitions>
  <inkml:trace contextRef="#ctx0" brushRef="#br0">91680.000 12595.000 761,'-8.000'-7.000'1,"2.000"0.000"4,1.000 2.000 4,0.000 1.000 3,2.000 2.000 2,0.000 5.000 3,2.000 6.000 1,0.000 4.000 3,1.000 3.000-1,-2.000 1.000 0,0.000 1.000-1,-1.000 2.000-1,-1.000-1.000-2,2.000 1.000-1,0.000-1.000-2,2.000 1.000-2,0.000 0.000-3,0.000 1.000-6,0.000 1.000-7,0.000 1.000-5,0.000 0.000-3,0.000-1.000-1,0.000-1.000-1,0.000-1.000 0,0.000-2.000-2,0.000-3.000-3,0.000-3.000-2,0.000-2.000-4,0.000-2.000-2,0.000 0.000-3,0.000-1.000-3,0.000 1.000-4,-1.000-1.000 2,0.000 0.000 7,-2.000-2.000 8,0.000 0.000 6</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2"/>
    </inkml:context>
    <inkml:brush xml:id="br0">
      <inkml:brushProperty name="width" value="0.02531" units="cm"/>
      <inkml:brushProperty name="height" value="0.02531" units="cm"/>
      <inkml:brushProperty name="color" value="#6adcab"/>
    </inkml:brush>
  </inkml:definitions>
  <inkml:trace contextRef="#ctx0" brushRef="#br0">91550.000 13132.000 869,'15.000'-8.000'2,"-1.000"2.000"7,-1.000 0.000 5,0.000 2.000 6,-2.000 0.000 1,-1.000 2.000-6,0.000 0.000-5,-2.000 2.000-5,1.000 0.000-2,2.000 0.000 3,2.000 0.000 1,1.000 0.000 3,2.000 0.000-3,0.000 0.000-6,-1.000 0.000-6,1.000 0.000-6,-2.000 0.000-5,-1.000 0.000-3,-2.000 0.000-4,-2.000 0.000-2,-2.000 0.000-4,0.000 2.000 0,-2.000 0.000-1,0.000 2.000-1</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2"/>
    </inkml:context>
    <inkml:brush xml:id="br0">
      <inkml:brushProperty name="width" value="0.02952" units="cm"/>
      <inkml:brushProperty name="height" value="0.02952" units="cm"/>
      <inkml:brushProperty name="color" value="#6adcab"/>
    </inkml:brush>
  </inkml:definitions>
  <inkml:trace contextRef="#ctx0" brushRef="#br0">92566.000 12600.000 745,'0.000'15.000'52,"0.000"-1.000"-9,0.000-1.000-9,0.000 0.000-9,0.000-1.000-6,0.000 3.000-1,0.000 2.000-3,0.000 2.000-1,-1.000 0.000-2,-1.000 1.000-3,0.000-1.000-3,-1.000 1.000-1,-1.000-1.000-3,2.000 1.000-2,0.000-1.000 0,2.000 1.000-2,0.000-1.000-5,0.000-1.000-10,0.000-1.000-8,0.000 0.000-10,0.000-3.000-5,2.000-1.000-1,0.000-2.000-1,2.000-2.000-1</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3"/>
    </inkml:context>
    <inkml:brush xml:id="br0">
      <inkml:brushProperty name="width" value="0.03557" units="cm"/>
      <inkml:brushProperty name="height" value="0.03557" units="cm"/>
      <inkml:brushProperty name="color" value="#6adcab"/>
    </inkml:brush>
  </inkml:definitions>
  <inkml:trace contextRef="#ctx0" brushRef="#br0">93121.000 12705.000 618,'-1.000'-13.000'5,"-2.000"6.000"11,-2.000 6.000 10,-1.000 6.000 10,-4.000 4.000 2,0.000 3.000-8,-3.000 4.000-8,-1.000 2.000-7,-2.000 1.000-5,0.000 1.000-1,1.000-1.000-1,-1.000 1.000-1,0.000-1.000-1,0.000-1.000-4,1.000-1.000-2,-1.000 0.000-3,1.000-2.000-1,1.000 1.000 0,0.000 0.000 1,2.000-1.000 1,1.000 0.000-1,1.000-1.000-2,0.000-1.000 0,2.000 0.000-2,3.000-3.000-3,6.000-4.000-4,6.000-5.000-4,6.000-2.000-4,4.000-5.000-2,5.000-4.000 2,3.000-4.000 1,5.000-3.000 2,0.000-2.000 1,-3.000 2.000 1,-4.000 3.000 2,-1.000 1.000 1,-4.000 2.000 3,-1.000 2.000 4,-2.000 2.000 3,-3.000 3.000 5,-2.000 2.000 8,-4.000 4.000 12,-4.000 3.000 14,-4.000 5.000 13,-2.000 2.000 2,0.000 0.000-8,0.000-1.000-8,0.000 1.000-8,0.000-1.000-4,1.000 0.000-4,-1.000-2.000-2,0.000-1.000-2,0.000 1.000-4,2.000 0.000-5,0.000 1.000-5,2.000 2.000-4,1.000-2.000-4,4.000-3.000-1,2.000-2.000-3,3.000-4.000-1,3.000-2.000-1,0.000-2.000-2,1.000-2.000 0,1.000-2.000-1,1.000-2.000 0,2.000-1.000 1,0.000-3.000 1,1.000-2.000 1,-1.000 0.000 2,-3.000-1.000 1,-3.000 1.000 2,-2.000-1.000 2,-3.000 1.000 0,-1.000 0.000 2,0.000 2.000 0,-2.000 1.000 0,-1.000 1.000 3,0.000 0.000 2,-2.000 2.000 4,0.000 1.000 2,-2.000 0.000 2,-2.000 2.000 0,-2.000 1.000 1,-2.000 0.000 1,0.000 2.000-1,-1.000 0.000 1,0.000 2.000-1,0.000 1.000 0,0.000 0.000 0,0.000 0.000-2,1.000 0.000-2,-1.000 0.000-1,3.000 0.000-3,6.000 1.000-6,6.000 2.000-4,5.000 0.000-6,3.000 1.000-1,0.000-2.000 2,-2.000 0.000 3,-1.000-2.000 3,0.000 0.000 1,2.000 0.000-3,0.000 0.000-2,1.000 0.000-1,0.000 0.000 0,-3.000 0.000 4,-1.000 0.000 4,-2.000 0.000 4,-1.000 1.000 3,0.000 0.000 2,0.000 2.000 3,0.000 0.000 2,-2.000 2.000 2,-1.000 2.000 4,-2.000 1.000 4,-2.000 3.000 3,-1.000 0.000 2,0.000 0.000-1,0.000-2.000-1,0.000 0.000 1,0.000-1.000-1,0.000 1.000 0,0.000 1.000 1,0.000 2.000 0,0.000-1.000-2,0.000 1.000-3,0.000 0.000-4,0.000 0.000-3,0.000-1.000-3,0.000 1.000-4,0.000 0.000-5,0.000 0.000-3,1.000-2.000-2,2.000-1.000-3,2.000-2.000-1,2.000-2.000-1,2.000-2.000-2,1.000-2.000-1,3.000-2.000-1,2.000-2.000-2,0.000-3.000 1,-1.000-2.000 4,-1.000-3.000 4,0.000-3.000 3,-2.000-2.000 4,-1.000 0.000 1,0.000 1.000 3,-2.000-1.000 3,-1.000 1.000 0,-2.000 1.000-1,-3.000 1.000-1,0.000 0.000 0,-4.000 1.000-4,-2.000 1.000-5,-4.000-1.000-6,-2.000 0.000-4,-3.000 2.000-6,-1.000 5.000-5,-3.000 3.000-6,-2.000 4.000-5,1.000 2.000-1,3.000 0.000 3,3.000-1.000 3,3.000 1.000 4</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4"/>
    </inkml:context>
    <inkml:brush xml:id="br0">
      <inkml:brushProperty name="width" value="0.03471" units="cm"/>
      <inkml:brushProperty name="height" value="0.03471" units="cm"/>
      <inkml:brushProperty name="color" value="#6adcab"/>
    </inkml:brush>
  </inkml:definitions>
  <inkml:trace contextRef="#ctx0" brushRef="#br0">95550.000 12432.000 633,'9.000'-8.000'22,"1.000"2.000"12,3.000 0.000 12,2.000 2.000 13,1.000 0.000-1,1.000 2.000-12,1.000 0.000-13,2.000 2.000-13,-2.000 0.000-7,1.000 0.000-1,-2.000 0.000-2,-1.000 0.000-1,0.000 0.000-4,-1.000 0.000-10,1.000 0.000-9,0.000 0.000-8,-1.000 0.000-12,-1.000 0.000-14,-1.000 0.000-15,0.000 0.000-15</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5"/>
    </inkml:context>
    <inkml:brush xml:id="br0">
      <inkml:brushProperty name="width" value="0.03053" units="cm"/>
      <inkml:brushProperty name="height" value="0.03053" units="cm"/>
      <inkml:brushProperty name="color" value="#6adcab"/>
    </inkml:brush>
  </inkml:definitions>
  <inkml:trace contextRef="#ctx0" brushRef="#br0">99197.000 12500.000 720,'22.000'0.000'88,"-3.000"2.000"-19,-3.000 0.000-20,-3.000 2.000-19,-2.000 0.000-12,0.000 0.000-7,-2.000-1.000-5,-1.000 2.000-6,0.000-1.000-2,-2.000 1.000 3,-1.000 1.000 1,0.000 2.000 3,-2.000 0.000-3,0.000 2.000-8,-2.000 0.000-8,0.000 1.000-8,-3.000 1.000-4,-4.000 2.000 1,-4.000 0.000 2,-4.000 1.000 2,-2.000 0.000 2,-1.000-1.000 3,-1.000-1.000 2,-1.000 0.000 4,-1.000-1.000 2,1.000 1.000 0,-1.000 1.000 2,0.000 2.000 0,1.000-2.000 2,1.000-1.000 3,1.000-2.000 4,1.000-2.000 3,1.000-2.000 3,2.000-1.000 0,2.000-1.000 1,3.000 0.000 2,3.000-1.000-1,8.000 0.000 1,6.000 0.000-1,7.000 0.000-1,4.000-1.000-3,-1.000-1.000-6,1.000 0.000-7,0.000-1.000-7,0.000-2.000-3,1.000-1.000-2,1.000 0.000-1,1.000-1.000-1,1.000-2.000-2,1.000 0.000-2,1.000-1.000-4,1.000-2.000-2,-3.000 1.000 0,-5.000 1.000 5,-6.000 0.000 5,-6.000 2.000 5</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5"/>
    </inkml:context>
    <inkml:brush xml:id="br0">
      <inkml:brushProperty name="width" value="0.03313" units="cm"/>
      <inkml:brushProperty name="height" value="0.03313" units="cm"/>
      <inkml:brushProperty name="color" value="#6adcab"/>
    </inkml:brush>
  </inkml:definitions>
  <inkml:trace contextRef="#ctx0" brushRef="#br0">100669.000 11884.000 664,'8.000'-15.000'-1,"-2.000"2.000"0,-1.000 3.000 0,0.000 1.000-1,-2.000 3.000 8,-2.000 6.000 17,-2.000 4.000 16,-2.000 6.000 17,-3.000 2.000 3,-2.000 3.000-11,-3.000 2.000-12,-3.000 2.000-10,-3.000 1.000-8,0.000 1.000-4,-1.000 1.000-5,-1.000 1.000-3,-1.000 0.000-5,1.000-1.000-8,-1.000-1.000-5,1.000-1.000-8,1.000-2.000-4,2.000-1.000-3,4.000-2.000-4,3.000-2.000-3</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5"/>
    </inkml:context>
    <inkml:brush xml:id="br0">
      <inkml:brushProperty name="width" value="0.0304" units="cm"/>
      <inkml:brushProperty name="height" value="0.0304" units="cm"/>
      <inkml:brushProperty name="color" value="#6adcab"/>
    </inkml:brush>
  </inkml:definitions>
  <inkml:trace contextRef="#ctx0" brushRef="#br0">101050.000 12331.000 723,'8.000'-7.000'0,"0.000"1.000"0,0.000 0.000 0,-1.000 2.000 0,1.000 0.000 3,0.000 2.000 6,0.000 0.000 6,0.000 2.000 6,0.000 0.000 3,1.000 2.000 2,2.000 0.000 2,0.000 2.000 0,0.000 0.000 1,-1.000 0.000-3,0.000-1.000-3,-2.000 2.000-2,0.000-1.000-5,0.000 1.000-9,0.000 1.000-7,-1.000 2.000-8,1.000 0.000-10,-2.000 0.000-11,-1.000 0.000-10,0.000-1.000-11,-2.000 1.000-4,-1.000 0.000 5,0.000 0.000 3,-1.000 0.000 5</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6"/>
    </inkml:context>
    <inkml:brush xml:id="br0">
      <inkml:brushProperty name="width" value="0.03608" units="cm"/>
      <inkml:brushProperty name="height" value="0.03608" units="cm"/>
      <inkml:brushProperty name="color" value="#6adcab"/>
    </inkml:brush>
  </inkml:definitions>
  <inkml:trace contextRef="#ctx0" brushRef="#br0">101113.000 12750.000 609,'-15.000'1.000'-7,"4.000"2.000"19,3.000 2.000 20,3.000 2.000 20,1.000 2.000 6,2.000 3.000-10,0.000 3.000-9,2.000 4.000-10,0.000 1.000-4,0.000 4.000-3,0.000 3.000-1,0.000 3.000-2,-1.000 4.000-2,-1.000 7.000-5,0.000 5.000-4,-1.000 6.000-4,-1.000 3.000-5,2.000 1.000-4,0.000 2.000-3,2.000 0.000-5,0.000 0.000-7,0.000 1.000-10,0.000 0.000-10,0.000 0.000-10,0.000-6.000-4,0.000-10.000 0,0.000-12.000 0,0.000-9.000 2</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7"/>
    </inkml:context>
    <inkml:brush xml:id="br0">
      <inkml:brushProperty name="width" value="0.07302" units="cm"/>
      <inkml:brushProperty name="height" value="0.07302" units="cm"/>
      <inkml:brushProperty name="color" value="#00bff3"/>
    </inkml:brush>
  </inkml:definitions>
  <inkml:trace contextRef="#ctx0" brushRef="#br0">49947.000 43015.000,'-47.000'-16.000,"219.000"8.000,1.000 0.000,-150.000 8.000,1.000 0.000,-1.000 0.000,1.000 0.000,-16.000 0.000,0.000 0.000,-8.000-8.000</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6"/>
    </inkml:context>
    <inkml:brush xml:id="br0">
      <inkml:brushProperty name="width" value="0.03261" units="cm"/>
      <inkml:brushProperty name="height" value="0.03261" units="cm"/>
      <inkml:brushProperty name="color" value="#6adcab"/>
    </inkml:brush>
  </inkml:definitions>
  <inkml:trace contextRef="#ctx0" brushRef="#br0">102659.000 11246.000 674,'7.000'-22.000'0,"-2.000"4.000"0,-3.000 5.000 0,0.000 3.000 0,-2.000 4.000 6,0.000 4.000 13,0.000 4.000 13,0.000 4.000 11,-3.000 5.000 4,-4.000 9.000-8,-6.000 8.000-6,-3.000 7.000-8,-5.000 4.000-5,0.000-2.000-3,-1.000 0.000-4,-1.000-1.000-4,-1.000-2.000-3,-1.000 0.000 0,-1.000-1.000 0,-1.000-1.000-2,0.000 0.000-4,1.000-1.000-5,1.000 0.000-8,2.000 1.000-6,1.000-3.000-7,4.000-3.000-6,5.000-5.000-8,3.000-3.000-6,4.000-5.000-3,4.000-5.000 3,4.000-4.000 1,4.000-6.000 2</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7"/>
    </inkml:context>
    <inkml:brush xml:id="br0">
      <inkml:brushProperty name="width" value="0.02994" units="cm"/>
      <inkml:brushProperty name="height" value="0.02994" units="cm"/>
      <inkml:brushProperty name="color" value="#6adcab"/>
    </inkml:brush>
  </inkml:definitions>
  <inkml:trace contextRef="#ctx0" brushRef="#br0">103200.000 11597.000 734,'8.000'-8.000'0,"0.000"0.000"-3,0.000 1.000-1,-1.000-1.000-1,1.000 1.000 2,0.000 2.000 5,0.000 2.000 6,0.000 2.000 6,0.000 2.000 4,1.000 2.000 3,2.000 2.000 4,0.000 2.000 3,1.000 1.000 1,3.000 1.000-1,2.000 2.000-1,2.000 0.000 0,-1.000 1.000-5,0.000-1.000-5,0.000 1.000-7,-2.000 0.000-5,-2.000 0.000-7,-1.000-1.000-6,-2.000 1.000-5,-2.000 0.000-6,-2.000 0.000-5,-2.000 0.000-2,-3.000-1.000-4,0.000 1.000-3,-4.000-1.000-1,-2.000-1.000-2,-4.000 0.000 0,-2.000-2.000-1,-1.000 0.000 2,1.000 0.000 6,0.000 0.000 6,2.000 0.000 6</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8"/>
    </inkml:context>
    <inkml:brush xml:id="br0">
      <inkml:brushProperty name="width" value="0.03128" units="cm"/>
      <inkml:brushProperty name="height" value="0.03128" units="cm"/>
      <inkml:brushProperty name="color" value="#6adcab"/>
    </inkml:brush>
  </inkml:definitions>
  <inkml:trace contextRef="#ctx0" brushRef="#br0">102515.000 12466.000 703,'8.000'-7.000'18,"1.000"2.000"0,1.000 2.000 0,2.000 2.000-1,0.000 1.000 1,1.000 0.000 1,1.000 0.000 1,2.000 0.000 2,-2.000 0.000 0,-1.000 0.000-3,-3.000 0.000-3,0.000 0.000-2,-3.000 1.000-2,-1.000 2.000-1,-1.000 2.000-1,0.000 2.000 0,-2.000 1.000-2,0.000 3.000 0,-2.000 2.000-1,0.000 2.000 0,-4.000 0.000-5,-4.000 1.000-5,-5.000 0.000-6,-5.000-1.000-7,-2.000 0.000-2,0.000-2.000 1,2.000-3.000 1,1.000-1.000 1,2.000-1.000-1,1.000-2.000-1,2.000-1.000-3,2.000 0.000-1,3.000-2.000 0,4.000 0.000 4,4.000-2.000 3,4.000 0.000 5,3.000-2.000 2,4.000-2.000 1,2.000-2.000 3,3.000-2.000 1,1.000 0.000 2,-3.000 0.000 2,-1.000 2.000 1,-2.000 1.000 3,-2.000 0.000-1,-1.000 2.000 0,-1.000 0.000-2,0.000 2.000-1,-3.000 2.000 2,-2.000 6.000 6,-4.000 4.000 5,-2.000 5.000 6,-5.000 2.000 1,-4.000 1.000-4,-5.000 0.000-3,-5.000-1.000-3,-2.000 0.000-3,1.000-1.000-1,1.000 0.000-2,1.000-2.000-1,2.000-1.000-2,2.000-1.000 0,4.000-1.000-2,3.000 0.000-1,1.000-2.000 0,2.000-1.000-2,1.000 0.000-2,0.000-2.000 0,3.000-1.000-1,4.000-2.000 2,4.000-3.000 0,4.000 0.000 1,4.000-4.000 2,7.000 0.000 2,5.000-3.000 2,7.000-2.000 4,0.000 0.000-2,-5.000 2.000-2,-5.000 2.000-5,-5.000 2.000-2,-2.000 1.000-3,1.000-2.000-1,1.000 0.000-2,1.000-2.000-1,0.000 0.000 1,-2.000 1.000 1,-3.000-1.000 1,-1.000 0.000 3,-4.000 0.000-2,-6.000 2.000-5,-6.000 0.000-5,-6.000 2.000-5,-4.000-1.000 0,-1.000 0.000 1,-3.000-2.000 3,-2.000 0.000 2,-1.000-2.000 1,-3.000 0.000-3,-1.000-1.000-2,-3.000-1.000-1,-1.000-1.000-1,-3.000 0.000 0,-1.000 0.000 1,-2.000 0.000 1,-1.000 1.000 2,0.000 0.000 4,-1.000 2.000 3,1.000 1.000 5,2.000 0.000 2,7.000 0.000 4,5.000 0.000 3,7.000 0.000 4,6.000 0.000 7,6.000 0.000 13,7.000 0.000 14,8.000 0.000 13,3.000 1.000 1,1.000 0.000-10,1.000 2.000-12,1.000 1.000-11,1.000 0.000-7,0.000 0.000-2,-1.000 0.000-3,1.000 0.000-2,0.000 0.000-4,1.000 0.000-5,1.000 0.000-4,1.000 0.000-5,0.000 0.000-5,-1.000 0.000-6,-1.000 0.000-6,-1.000 0.000-5,-1.000-1.000-2,-1.000-1.000 1,-1.000 0.000 1,0.000-1.000 2,-2.000-2.000 2,1.000 0.000 2,0.000-2.000 3,-1.000 0.000 3,0.000 0.000 3,-2.000 0.000 5,-3.000 2.000 4,-1.000 1.000 4,-3.000 0.000 13,-4.000 2.000 22,-4.000 0.000 22,-4.000 2.000 23,-2.000 1.000 1,-2.000 2.000-15,0.000 2.000-17,-1.000 2.000-17,-1.000 1.000-11,1.000 1.000-8,-1.000 1.000-6,0.000 2.000-8,1.000-1.000-3,0.000-1.000 0,2.000-1.000-1,1.000 0.000-1</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49"/>
    </inkml:context>
    <inkml:brush xml:id="br0">
      <inkml:brushProperty name="width" value="0.03416" units="cm"/>
      <inkml:brushProperty name="height" value="0.03416" units="cm"/>
      <inkml:brushProperty name="color" value="#6adcab"/>
    </inkml:brush>
  </inkml:definitions>
  <inkml:trace contextRef="#ctx0" brushRef="#br0">104309.000 11291.000 644,'10.000'-17.000'1,"4.000"-1.000"2,3.000-3.000 2,5.000-1.000 3,0.000 0.000 1,-3.000 6.000 0,-3.000 5.000 0,-3.000 5.000-1,-2.000 2.000 4,0.000 2.000 4,-2.000 0.000 5,0.000 2.000 6,-3.000 3.000 0,-3.000 7.000-6,-2.000 8.000-5,-4.000 6.000-6,-2.000 2.000-5,-3.000-3.000-9,-4.000-3.000-8,-2.000-3.000-8,0.000-2.000-3,1.000-3.000 1,2.000-1.000 1,2.000-2.000 0,2.000-1.000 1,0.000 0.000 0,2.000 0.000 1,1.000 0.000 0,0.000-1.000 0,0.000-1.000-2,0.000-1.000-2,0.000 0.000-1,-2.000-3.000 1,-2.000-2.000 6,-3.000-4.000 4,-3.000-2.000 5,-1.000-2.000 4,2.000-2.000 0,3.000 0.000 2,1.000-1.000 0,1.000 0.000 3,2.000 0.000 3,1.000 2.000 3,0.000 1.000 3,1.000 0.000 4,1.000 2.000 5,-2.000 1.000 6,2.000 0.000 5,-1.000 4.000 4,2.000 6.000 4,0.000 6.000 4,2.000 6.000 2,-1.000 4.000 0,-2.000 2.000-7,-2.000 4.000-6,-2.000 4.000-5,-1.000 1.000-4,-2.000 2.000-2,0.000 2.000-1,-1.000 3.000-2,-2.000 1.000-3,-3.000 2.000-6,-4.000 2.000-4,-2.000 2.000-6,-1.000 0.000-5,1.000-2.000-4,1.000-2.000-3,1.000-1.000-5,2.000-5.000-1,5.000-4.000-1,3.000-5.000 1,4.000-5.000 0,5.000-9.000-5,6.000-12.000-9,6.000-14.000-9,6.000-11.000-8,1.000-8.000-1,1.000-1.000 8,-2.000-1.000 9,-1.000-1.000 8,0.000 2.000 9,1.000 1.000 8,2.000 5.000 8,0.000 2.000 9,1.000 2.000 5,3.000 3.000 1,1.000 1.000 2,3.000 2.000 2,0.000 2.000 2,1.000 1.000 1,-1.000 1.000 3,0.000 1.000 2,1.000 1.000 1,1.000 2.000-3,1.000 2.000 0,1.000 2.000-2,-1.000 2.000-1,-3.000 2.000-1,-3.000 2.000-1,-3.000 2.000-1,-2.000 2.000 0,-1.000 2.000-3,-1.000 2.000-2,-1.000 2.000-2,-2.000 1.000-1,-4.000 1.000-1,-5.000 1.000-2,-2.000 1.000-1,-6.000 2.000 0,-2.000 2.000 1,-5.000 1.000 1,-4.000 3.000 0,-3.000 0.000-1,-3.000 1.000-2,-3.000-1.000-2,-3.000 1.000-3,-1.000-2.000-1,1.000-3.000-2,1.000-3.000-1,1.000-3.000-2,1.000-1.000-1,-1.000 0.000-3,1.000 0.000-3,-1.000-1.000-3,1.000 0.000-2,1.000-2.000 0,1.000-2.000-1,1.000-2.000-2,2.000-5.000-1,5.000-6.000-3,3.000-7.000-3,4.000-7.000-3,4.000-5.000 0,6.000-1.000 4,4.000-3.000 4,6.000-1.000 4,2.000-1.000 2,3.000 1.000 2,1.000 1.000 1,3.000 1.000 2,-1.000 3.000 2,-3.000 3.000 5,-3.000 4.000 5,-3.000 5.000 4,-2.000 2.000 4,-2.000 0.000 6,-2.000 2.000 5,-2.000 1.000 5,-3.000 2.000 6,-2.000 4.000 7,-4.000 4.000 9,-2.000 4.000 7,-4.000 3.000-1,-6.000 3.000-9,-4.000 3.000-9,-5.000 4.000-9,-1.000-1.000-6,1.000-1.000-3,3.000-3.000-3,1.000-1.000-4,3.000-2.000-3,5.000 0.000-5,3.000-2.000-5,4.000-1.000-4,4.000 0.000-5,4.000-2.000-6,4.000-1.000-5,4.000 0.000-6,4.000-2.000-2,7.000-2.000 3,5.000-2.000 0,7.000-2.000 2,1.000-1.000 3,-3.000 0.000 5,-3.000 0.000 4,-3.000 0.000 4,-4.000 1.000 2,-3.000 0.000-2,-5.000 2.000 0,-3.000 0.000-2,-3.000 2.000 1,-2.000 2.000 0,-2.000 2.000 2,-2.000 2.000 1,-2.000 1.000 6,0.000 2.000 12,-2.000 0.000 12,0.000 1.000 11,-2.000 2.000 0,-2.000 0.000-11,-2.000 1.000-10,-1.000 1.000-12,-2.000 1.000-7,0.000 0.000-5,0.000-1.000-4,1.000 1.000-4,-1.000-2.000-2,2.000-1.000 3,1.000-2.000 3,1.000-2.000 2</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50"/>
    </inkml:context>
    <inkml:brush xml:id="br0">
      <inkml:brushProperty name="width" value="0.03938" units="cm"/>
      <inkml:brushProperty name="height" value="0.03938" units="cm"/>
      <inkml:brushProperty name="color" value="#6adcab"/>
    </inkml:brush>
  </inkml:definitions>
  <inkml:trace contextRef="#ctx0" brushRef="#br0">102505.000 14681.000 558,'29.000'-13.000'6,"-3.000"3.000"5,-5.000 4.000 5,-3.000 4.000 4,-4.000 2.000 1,-1.000 2.000-4,-2.000 0.000-6,-2.000 2.000-5,-2.000 1.000-3,-1.000 1.000-2,0.000 3.000-1,-2.000 2.000-2,-2.000 1.000-2,-4.000 2.000-3,-3.000 0.000-3,-5.000 1.000-2,-4.000 0.000-3,-2.000-1.000 1,-3.000-1.000 0,-3.000 0.000-1,-1.000-2.000 1,-1.000-1.000 1,1.000 0.000 1,-1.000-2.000 0,2.000-1.000 3,3.000-1.000 2,3.000 0.000 2,3.000-2.000 2,3.000-1.000 2,4.000-2.000 3,4.000-2.000 1,4.000-2.000 3,4.000-1.000 1,5.000-2.000 1,5.000 0.000 0,6.000-1.000 1,1.000 0.000 0,-1.000 2.000 1,-1.000 2.000 0,-1.000 2.000 0,-2.000 1.000 1,-3.000 0.000 2,-2.000 0.000 0,-4.000 0.000 1,-2.000 2.000 0,-1.000 4.000 1,0.000 4.000-1,-2.000 4.000 0,-2.000 1.000-2,-6.000-1.000-3,-4.000-1.000-3,-5.000-1.000-3,-3.000-1.000-3,-2.000 0.000-3,0.000-2.000-2,-1.000 0.000-2,0.000-3.000-2,1.000-1.000-2,1.000-2.000-3,1.000-2.000-1,1.000-1.000-1,2.000 0.000 3,2.000 0.000 1,3.000 0.000 2,4.000-1.000 0,8.000-4.000-1,7.000-2.000-3,9.000-3.000-2,3.000-1.000 3,-1.000 4.000 5,-1.000 3.000 7,-1.000 2.000 6,-1.000 2.000 4,-3.000 0.000 1,-1.000 0.000 2,-2.000 0.000 1,-1.000 0.000 2,0.000 0.000 1,-1.000 0.000 1,1.000 0.000 1,-2.000 2.000-1,-4.000 2.000-5,-4.000 3.000-4,-4.000 4.000-4,-5.000-1.000-3,-4.000-1.000-3,-5.000-2.000-2,-5.000-2.000-1,-3.000 0.000-3,1.000 0.000-1,-1.000 1.000-3,1.000 2.000-1,-1.000-1.000-2,-1.000-1.000 0,-1.000-1.000-1,-1.000 0.000-1,-1.000-1.000 1,1.000 0.000 2,-1.000 0.000 2,1.000 0.000 2,0.000 0.000 3,3.000 2.000 1,1.000 0.000 3,3.000 1.000 2,1.000 1.000 3,3.000-2.000 1,1.000-1.000 3,2.000 0.000 2,2.000 0.000 3,1.000 1.000 2,0.000 3.000 4,2.000 2.000 3,1.000 2.000 1,0.000 1.000 1,2.000 3.000-1,1.000 2.000 0,-1.000 1.000 0,2.000 1.000-1,-1.000 1.000-3,0.000 1.000 0,0.000-1.000-4,2.000-3.000-4,0.000-3.000-5,2.000-3.000-5,0.000-2.000-4,0.000 0.000-3,0.000-2.000-4,0.000 0.000-4,3.000-5.000-6,7.000-6.000-8,8.000-8.000-9,6.000-6.000-8,4.000-4.000 0,1.000-1.000 10,0.000-1.000 10,3.000-1.000 9,-1.000 0.000 7,0.000 1.000 2,1.000 1.000 4,-1.000 1.000 4,1.000 1.000 2,1.000 1.000 4,0.000 0.000 4,2.000 2.000 2,0.000 2.000 3,1.000 3.000 1,-1.000 2.000 1,0.000 4.000 1,0.000 1.000 2,-3.000 0.000 4,-2.000 0.000 3,-1.000 0.000 4,-3.000 1.000 0,-3.000 2.000-2,-3.000 2.000-2,-3.000 2.000-3,-2.000 2.000-1,-3.000 2.000-2,-1.000 2.000-1,-2.000 2.000-1,-2.000 1.000-1,-2.000 3.000-2,-2.000 2.000-2,-2.000 1.000-2,-3.000 3.000 0,-4.000 0.000-2,-4.000 0.000 0,-3.000 3.000-1,-4.000-2.000-1,0.000-1.000-4,-1.000-3.000-4,-1.000-1.000-2,0.000-3.000-4,1.000-1.000-4,0.000-2.000-3,2.000-2.000-5,0.000-2.000-2,-1.000-2.000 0,-1.000-3.000-2,-1.000 0.000 0,0.000-3.000-1,0.000-1.000-1,2.000 0.000 0,1.000-1.000-2,1.000-4.000 0,3.000-6.000 0,1.000-5.000 1,2.000-7.000-1,2.000-3.000 2,2.000-1.000 2,2.000-1.000 2,2.000 0.000 3,3.000 0.000 3,2.000 3.000 3,4.000 3.000 4,2.000 3.000 3,1.000 2.000 2,-1.000 2.000 2,0.000 3.000 1,-2.000 1.000 1,-1.000 4.000 10,-4.000 6.000 20,-3.000 6.000 19,-2.000 6.000 19,-4.000 4.000 2,-2.000 3.000-15,-3.000 3.000-16,-3.000 4.000-16,-1.000-1.000-11,2.000-3.000-5,3.000-3.000-6,1.000-3.000-6,5.000-4.000-6,8.000-4.000-8,7.000-6.000-6,9.000-4.000-8,7.000-5.000-4,5.000-4.000-1,6.000-3.000-1,6.000-5.000 0,2.000 0.000 2,-4.000 1.000 7,-2.000 3.000 6,-3.000 1.000 6,-3.000 2.000 6,-3.000 1.000 3,-3.000 0.000 5,-3.000 2.000 3,-3.000 1.000 4,-1.000 2.000 3,-3.000 3.000 3,-1.000 1.000 3,-3.000 1.000 5,-1.000 0.000 8,-2.000 0.000 6,-2.000 0.000 7,-1.000 1.000 3,2.000 0.000-3,0.000 2.000-2,1.000 0.000-3,2.000 2.000-2,0.000 0.000-4,1.000 2.000-2,1.000 0.000-4,0.000 2.000-2,-1.000 2.000-2,0.000 2.000-1,-2.000 1.000-1,-1.000 2.000-2,-1.000 0.000-1,0.000 0.000-1,-2.000-1.000-2,-1.000 3.000-1,0.000 2.000-2,-2.000 3.000-1,0.000 3.000-1,-2.000 2.000-3,-2.000 1.000-1,-2.000 1.000-4,-2.000 1.000-1,-4.000-1.000-2,-4.000 0.000 0,-5.000 0.000 1,-5.000-2.000-1,-3.000-2.000 0,-1.000-3.000-4,-1.000-3.000-2,-1.000-3.000-3,0.000-2.000-3,1.000-2.000 0,1.000-3.000 0,1.000-1.000-2,2.000-2.000 1,3.000-4.000 1,3.000-2.000 1,2.000-3.000 1,5.000-5.000 2,5.000-4.000 1,4.000-5.000 1,6.000-5.000 2,6.000-4.000 1,9.000-3.000 0,9.000-2.000 0,9.000-4.000 0,4.000 0.000-3,0.000 3.000-8,0.000 4.000-7,0.000 2.000-7,-3.000 3.000-2,-7.000 5.000 5,-7.000 3.000 3,-7.000 4.000 5</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55"/>
    </inkml:context>
    <inkml:brush xml:id="br0">
      <inkml:brushProperty name="width" value="0.02749" units="cm"/>
      <inkml:brushProperty name="height" value="0.02749" units="cm"/>
      <inkml:brushProperty name="color" value="#6adcab"/>
    </inkml:brush>
  </inkml:definitions>
  <inkml:trace contextRef="#ctx0" brushRef="#br0">87560.000 20250.000 800,'-8.000'-22.000'-1,"2.000"4.000"-2,1.000 5.000-1,0.000 3.000-2,2.000 4.000 4,0.000 6.000 12,2.000 4.000 11,0.000 6.000 11,1.000 3.000 3,-2.000 5.000-5,0.000 3.000-4,-1.000 5.000-4,-2.000 2.000-5,2.000 1.000-5,-1.000 1.000-4,0.000 1.000-6,-1.000 1.000-3,0.000 2.000-5,-1.000 3.000-3,-2.000 1.000-5,1.000-1.000 0,1.000-2.000 1,0.000-3.000 3,2.000-3.000 1,0.000-3.000-1,2.000-3.000-8,0.000-3.000-6,2.000-3.000-7,1.000-4.000-3,4.000-6.000 0,2.000-6.000 1,4.000-6.000-1</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55"/>
    </inkml:context>
    <inkml:brush xml:id="br0">
      <inkml:brushProperty name="width" value="0.02738" units="cm"/>
      <inkml:brushProperty name="height" value="0.02738" units="cm"/>
      <inkml:brushProperty name="color" value="#6adcab"/>
    </inkml:brush>
  </inkml:definitions>
  <inkml:trace contextRef="#ctx0" brushRef="#br0">88457.000 19977.000 803,'7.000'-22.000'0,"-1.000"2.000"-2,0.000 4.000-1,-2.000 3.000-1,0.000 2.000 5,0.000 3.000 11,0.000 1.000 10,0.000 2.000 11,-1.000 5.000 2,-2.000 8.000-5,-2.000 8.000-5,-2.000 7.000-7,-3.000 4.000-4,-2.000 1.000-4,-3.000-1.000-5,-3.000 1.000-4,-3.000-2.000-4,0.000 0.000-3,-1.000-1.000-3,-1.000 0.000-2,0.000-3.000-2,3.000-2.000 0,1.000-1.000-1,3.000-2.000 0,1.000-3.000-3,4.000-1.000-3,2.000-2.000-6,4.000-2.000-4,1.000-4.000-1,2.000-2.000-1,0.000-6.000 1,2.000-2.000 1</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55"/>
    </inkml:context>
    <inkml:brush xml:id="br0">
      <inkml:brushProperty name="width" value="0.02684" units="cm"/>
      <inkml:brushProperty name="height" value="0.02684" units="cm"/>
      <inkml:brushProperty name="color" value="#6adcab"/>
    </inkml:brush>
  </inkml:definitions>
  <inkml:trace contextRef="#ctx0" brushRef="#br0">88850.000 20431.000 819,'15.000'-7.000'-1,"-1.000"1.000"-1,-1.000 0.000-2,0.000 2.000-1,-1.000 0.000 4,1.000 2.000 10,2.000 0.000 11,0.000 2.000 10,1.000 0.000 4,-1.000 2.000-5,1.000 0.000-4,0.000 2.000-4,-1.000 1.000-6,-1.000 1.000-6,-1.000 3.000-8,0.000 2.000-6,-2.000 0.000-5,-1.000-1.000-5,0.000 0.000-4,-2.000-2.000-4,-1.000 0.000-2,-2.000 0.000 3,-3.000 0.000 1,0.000-1.000 2,-3.000 1.000-2,-1.000 0.000-4,0.000 0.000-5,-1.000 0.000-4</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55"/>
    </inkml:context>
    <inkml:brush xml:id="br0">
      <inkml:brushProperty name="width" value="0.02961" units="cm"/>
      <inkml:brushProperty name="height" value="0.02961" units="cm"/>
      <inkml:brushProperty name="color" value="#6adcab"/>
    </inkml:brush>
  </inkml:definitions>
  <inkml:trace contextRef="#ctx0" brushRef="#br0">88995.000 20745.000 742,'-15.000'-13.000'-15,"2.000"4.000"12,2.000 6.000 11,2.000 5.000 12,2.000 2.000 5,2.000 3.000-3,3.000 2.000-1,1.000 2.000-2,1.000 2.000-2,0.000 3.000 1,0.000 3.000-1,0.000 3.000 1,0.000 5.000-1,0.000 7.000 0,0.000 7.000 0,0.000 6.000 0,0.000 8.000-3,0.000 10.000-6,0.000 8.000-7,0.000 9.000-7,-2.000 5.000-6,-1.000 2.000-6,-2.000 2.000-6,-1.000 2.000-6,-1.000-5.000-2,2.000-10.000 1,2.000-10.000 0,2.000-12.000 2,1.000-8.000-1,0.000-6.000 0,0.000-6.000-2,0.000-5.000-1</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4:57"/>
    </inkml:context>
    <inkml:brush xml:id="br0">
      <inkml:brushProperty name="width" value="0.05" units="cm"/>
      <inkml:brushProperty name="height" value="0.05" units="cm"/>
      <inkml:brushProperty name="color" value="#6adcab"/>
    </inkml:brush>
  </inkml:definitions>
  <inkml:trace contextRef="#ctx0" brushRef="#br0">91400.000 20825.000 333,'49.000'20.000'167,"16.000"14.000"-1,16.000 15.000 1,16.000 15.000 0</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7"/>
    </inkml:context>
    <inkml:brush xml:id="br0">
      <inkml:brushProperty name="width" value="0.07302" units="cm"/>
      <inkml:brushProperty name="height" value="0.07302" units="cm"/>
      <inkml:brushProperty name="color" value="#00bff3"/>
    </inkml:brush>
  </inkml:definitions>
  <inkml:trace contextRef="#ctx0" brushRef="#br0">52099.000 42200.000,'0.000'31.000,"0.000"32.000,0.000 0.000,-8.000 31.000,0.000-1.000,8.000-30.000,0.000 0.000,-8.000-16.000</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1"/>
    </inkml:context>
    <inkml:brush xml:id="br0">
      <inkml:brushProperty name="width" value="0.03344" units="cm"/>
      <inkml:brushProperty name="height" value="0.03344" units="cm"/>
      <inkml:brushProperty name="color" value="#6adcab"/>
    </inkml:brush>
  </inkml:definitions>
  <inkml:trace contextRef="#ctx0" brushRef="#br0">91488.000 19866.000 657,'-8.000'-7.000'4,"1.000"2.000"5,-1.000 2.000 7,0.000 2.000 7,0.000 2.000 1,0.000 2.000-4,0.000 2.000-3,0.000 2.000-3,-1.000 3.000-2,-1.000 5.000 0,-3.000 5.000 1,-2.000 5.000 0,1.000 2.000 0,1.000-1.000 1,2.000-1.000 0,2.000-1.000 0,2.000 0.000 1,1.000 1.000-1,0.000 1.000 0,2.000 1.000-1,0.000-1.000-1,2.000-1.000-1,0.000-3.000-2,2.000-1.000-1,1.000-3.000-3,2.000-1.000-1,2.000-2.000-2,2.000-2.000-2,1.000-3.000 0,-1.000-1.000 0,1.000-2.000 1,0.000-2.000 1,2.000-2.000-2,4.000-1.000-6,3.000 0.000-6,5.000-1.000-6,1.000-4.000-2,-1.000-2.000 4,-1.000-5.000 2,-1.000-4.000 3,-1.000-1.000 2,1.000-1.000 0,0.000 0.000 2,-1.000 1.000 0,0.000-2.000 1,-2.000 0.000 0,-3.000-1.000 0,-1.000-1.000 1,-3.000-1.000 0,-2.000-1.000 2,-4.000-1.000 1,-2.000-1.000 2,-3.000 0.000 0,-1.000-1.000 3,0.000 1.000 0,-1.000-1.000 1,-3.000 1.000 2,-2.000 3.000-1,-3.000 1.000 1,-3.000 3.000-1,-3.000 1.000 1,0.000 4.000-1,-1.000 3.000-1,-1.000 3.000 0,-1.000 1.000-1,-1.000 2.000-3,-1.000 0.000-2,-1.000 2.000-3,0.000 1.000-4,1.000 1.000-6,1.000 3.000-5,1.000 2.000-6,2.000 2.000-4,4.000 2.000-3,4.000 2.000-1,5.000 1.000-2</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2"/>
    </inkml:context>
    <inkml:brush xml:id="br0">
      <inkml:brushProperty name="width" value="0.03054" units="cm"/>
      <inkml:brushProperty name="height" value="0.03054" units="cm"/>
      <inkml:brushProperty name="color" value="#6adcab"/>
    </inkml:brush>
  </inkml:definitions>
  <inkml:trace contextRef="#ctx0" brushRef="#br0">92845.000 18913.000 720,'8.000'-15.000'0,"2.000"2.000"0,0.000 2.000 0,1.000 3.000 0,2.000 1.000-2,0.000 2.000-4,1.000 2.000-3,1.000 2.000-4,0.000 1.000 6,-2.000 0.000 17,-3.000 0.000 16,-1.000 0.000 16,-1.000 1.000 5,2.000 4.000-8,0.000 2.000-7,1.000 4.000-8,0.000 1.000-4,-4.000 3.000 0,-3.000 1.000-1,-2.000 3.000-1,-5.000 2.000-4,-4.000 3.000-8,-5.000 3.000-8,-5.000 3.000-8,-3.000 0.000-3,1.000-1.000-1,-1.000-3.000 0,0.000-1.000 1,1.000-3.000-1,1.000-5.000 1,1.000-3.000 1,1.000-4.000 1,3.000-3.000 2,8.000-1.000 4,7.000 0.000 5,6.000-2.000 3,6.000-1.000 3,3.000-4.000-1,5.000-2.000-2,3.000-3.000 0,2.000-2.000-4,-1.000 2.000-4,-1.000 0.000-6,-1.000 2.000-5,-1.000 1.000-6,-3.000 0.000-7,-1.000 2.000-5,-2.000 0.000-7</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2"/>
    </inkml:context>
    <inkml:brush xml:id="br0">
      <inkml:brushProperty name="width" value="0.02729" units="cm"/>
      <inkml:brushProperty name="height" value="0.02729" units="cm"/>
      <inkml:brushProperty name="color" value="#6adcab"/>
    </inkml:brush>
  </inkml:definitions>
  <inkml:trace contextRef="#ctx0" brushRef="#br0">93550.000 19330.000 806,'37.000'-15.000'73,"-6.000"4.000"-17,-4.000 3.000-18,-4.000 3.000-17,-3.000 1.000-16,3.000 2.000-11,1.000 0.000-13,3.000 2.000-13,-2.000 0.000-2,-5.000 0.000 5,-5.000 0.000 6,-5.000 0.000 7,-2.000-1.000-1,0.000 0.000-6,0.000-2.000-8,0.000 0.000-6</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3"/>
    </inkml:context>
    <inkml:brush xml:id="br0">
      <inkml:brushProperty name="width" value="0.02694" units="cm"/>
      <inkml:brushProperty name="height" value="0.02694" units="cm"/>
      <inkml:brushProperty name="color" value="#6adcab"/>
    </inkml:brush>
  </inkml:definitions>
  <inkml:trace contextRef="#ctx0" brushRef="#br0">97680.000 19000.000 816,'-24.000'18.000'4,"-2.000"7.000"7,0.000 5.000 7,0.000 7.000 8,-1.000 1.000 1,1.000 0.000-4,0.000-2.000-6,3.000 0.000-4,0.000-2.000-3,4.000-5.000-2,3.000-4.000-2,3.000-3.000-2,2.000-4.000-2,0.000-1.000 1,2.000-2.000-2,1.000-2.000 1,1.000-2.000-1,2.000-1.000 1,2.000-1.000 0,2.000 0.000 1,3.000-1.000-2,6.000-1.000-4,4.000 1.000-3,5.000 0.000-4,3.000-1.000-2,0.000-2.000-3,-1.000-3.000-2,1.000 0.000-3,0.000-3.000-1,1.000-1.000 0,1.000 0.000 0,1.000-1.000-1,-1.000-2.000 0,-3.000 0.000 1,-3.000-1.000 0,-2.000-2.000 0,-4.000 1.000 1,-1.000 1.000 1,-2.000 0.000 0,-2.000 2.000 1</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4"/>
    </inkml:context>
    <inkml:brush xml:id="br0">
      <inkml:brushProperty name="width" value="0.03015" units="cm"/>
      <inkml:brushProperty name="height" value="0.03015" units="cm"/>
      <inkml:brushProperty name="color" value="#6adcab"/>
    </inkml:brush>
  </inkml:definitions>
  <inkml:trace contextRef="#ctx0" brushRef="#br0">98129.000 19711.000 729,'-2.000'-13.000'3,"0.000"8.000"4,-3.000 7.000 6,-2.000 6.000 4,-1.000 5.000 4,2.000 3.000 2,1.000 3.000 2,0.000 4.000 1,1.000 0.000 0,0.000 1.000-3,0.000-1.000-4,1.000 1.000-4,-1.000-1.000-1,0.000 1.000-2,0.000-1.000-1,0.000 1.000-1,0.000-1.000-5,2.000-1.000-7,0.000-1.000-10,2.000-1.000-7,0.000-2.000-8,2.000-1.000-5,0.000-2.000-6,2.000-2.000-6</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4"/>
    </inkml:context>
    <inkml:brush xml:id="br0">
      <inkml:brushProperty name="width" value="0.02996" units="cm"/>
      <inkml:brushProperty name="height" value="0.02996" units="cm"/>
      <inkml:brushProperty name="color" value="#6adcab"/>
    </inkml:brush>
  </inkml:definitions>
  <inkml:trace contextRef="#ctx0" brushRef="#br0">99098.000 19205.000 734,'-1.000'-13.000'6,"-1.000"6.000"14,0.000 6.000 14,-1.000 6.000 12,-3.000 5.000 3,-4.000 5.000-10,-4.000 5.000-9,-3.000 6.000-9,-4.000 2.000-8,-1.000 2.000-6,-3.000 2.000-7,-1.000 3.000-5,-1.000-1.000-5,3.000-2.000-6,1.000-1.000-5,3.000-3.000-6,2.000-2.000-1,2.000-5.000 2,4.000-3.000 2,3.000-4.000 2</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4"/>
    </inkml:context>
    <inkml:brush xml:id="br0">
      <inkml:brushProperty name="width" value="0.02929" units="cm"/>
      <inkml:brushProperty name="height" value="0.02929" units="cm"/>
      <inkml:brushProperty name="color" value="#6adcab"/>
    </inkml:brush>
  </inkml:definitions>
  <inkml:trace contextRef="#ctx0" brushRef="#br0">99600.000 19450.000 751,'29.000'0.000'31,"-3.000"0.000"-1,-5.000 0.000-2,-3.000 0.000-2,-2.000 1.000-2,1.000 2.000 1,1.000 2.000 0,2.000 2.000-1,-2.000 1.000-4,0.000 3.000-8,0.000 2.000-9,-2.000 2.000-7,-2.000 0.000-9,-1.000 1.000-7,-2.000 0.000-9,-2.000 0.000-7,-2.000-2.000 0,-2.000-1.000 6,-3.000-2.000 8,0.000-2.000 7</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4"/>
    </inkml:context>
    <inkml:brush xml:id="br0">
      <inkml:brushProperty name="width" value="0.03688" units="cm"/>
      <inkml:brushProperty name="height" value="0.03688" units="cm"/>
      <inkml:brushProperty name="color" value="#6adcab"/>
    </inkml:brush>
  </inkml:definitions>
  <inkml:trace contextRef="#ctx0" brushRef="#br0">99710.000 19900.000 596,'-15.000'2.000'24,"4.000"4.000"2,3.000 4.000 4,3.000 3.000 3,0.000 4.000 0,2.000 3.000-1,-1.000 4.000-2,0.000 2.000-3,0.000 2.000-1,0.000 4.000-3,0.000 3.000-3,0.000 3.000-2,0.000 5.000-1,0.000 8.000 0,0.000 7.000-1,1.000 9.000 0,-2.000 6.000-5,2.000 7.000-7,-1.000 5.000-7,0.000 6.000-8,0.000-3.000-12,2.000-11.000-14,0.000-13.000-16,2.000-11.000-15,1.000-10.000-3,2.000-7.000 9,2.000-9.000 9,2.000-7.000 8</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5"/>
    </inkml:context>
    <inkml:brush xml:id="br0">
      <inkml:brushProperty name="width" value="0.03176" units="cm"/>
      <inkml:brushProperty name="height" value="0.03176" units="cm"/>
      <inkml:brushProperty name="color" value="#6adcab"/>
    </inkml:brush>
  </inkml:definitions>
  <inkml:trace contextRef="#ctx0" brushRef="#br0">101376.000 18919.000 692,'7.000'-28.000'3,"-2.000"5.000"4,-3.000 7.000 5,0.000 5.000 6,-4.000 7.000 6,0.000 8.000 9,-3.000 8.000 9,-2.000 7.000 9,-4.000 8.000-2,-7.000 7.000-14,-8.000 7.000-12,-5.000 6.000-14,-4.000 2.000-8,1.000-2.000-2,1.000-4.000-4,2.000-2.000-3,1.000-3.000-6,3.000-4.000-7,3.000-2.000-7,3.000-3.000-9,3.000-4.000-3,2.000-5.000-1,4.000-5.000-1,3.000-4.000-1</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5"/>
    </inkml:context>
    <inkml:brush xml:id="br0">
      <inkml:brushProperty name="width" value="0.03178" units="cm"/>
      <inkml:brushProperty name="height" value="0.03178" units="cm"/>
      <inkml:brushProperty name="color" value="#6adcab"/>
    </inkml:brush>
  </inkml:definitions>
  <inkml:trace contextRef="#ctx0" brushRef="#br0">101950.000 19040.000 692,'16.000'-8.000'0,"-1.000"2.000"0,1.000 0.000 0,0.000 2.000 0,-1.000 1.000 4,-1.000 2.000 9,-1.000 2.000 9,0.000 2.000 9,-2.000 1.000 2,1.000 2.000-2,0.000 0.000-5,0.000 2.000-2,-1.000 0.000-3,1.000 1.000 0,0.000 1.000-1,0.000 2.000-1,-1.000-1.000-3,1.000 1.000-3,0.000 0.000-4,0.000 0.000-4,-2.000 0.000-6,-1.000 1.000-6,-2.000 1.000-6,-2.000 2.000-6,-2.000-1.000-5,-2.000 1.000-4,-2.000 0.000-4,-2.000-1.000-4,-2.000 0.000-1,-2.000-3.000 1,-2.000-1.000 0,-1.000-2.000 1,-2.000-2.000 2,2.000 0.000 3,1.000-2.000 5,0.000 0.000 2</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8"/>
    </inkml:context>
    <inkml:brush xml:id="br0">
      <inkml:brushProperty name="width" value="0.07302" units="cm"/>
      <inkml:brushProperty name="height" value="0.07302" units="cm"/>
      <inkml:brushProperty name="color" value="#00bff3"/>
    </inkml:brush>
  </inkml:definitions>
  <inkml:trace contextRef="#ctx0" brushRef="#br0">50730.000 42313.000,'-16.000'-16.000,"8.000"0.000,0.000 1.000,8.000 7.000,0.000 0.000,0.000 16.000,0.000 0.000,0.000 62.000,0.000 1.000,0.000 39.000,0.000-1.000,-7.000 9.000,-1.000-1.000,0.000-77.000</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5"/>
    </inkml:context>
    <inkml:brush xml:id="br0">
      <inkml:brushProperty name="width" value="0.03262" units="cm"/>
      <inkml:brushProperty name="height" value="0.03262" units="cm"/>
      <inkml:brushProperty name="color" value="#6adcab"/>
    </inkml:brush>
  </inkml:definitions>
  <inkml:trace contextRef="#ctx0" brushRef="#br0">101800.000 19847.000 674,'21.000'-14.000'5,"-3.000"5.000"3,-4.000 3.000 3,-4.000 4.000 3,-1.000 1.000 2,1.000-1.000 2,3.000 0.000 2,2.000-1.000 1,0.000-1.000 1,-1.000 2.000-2,-1.000 0.000-1,0.000 2.000-2,-2.000 1.000-1,-1.000 2.000 0,-1.000 2.000-1,0.000 2.000 1,-2.000 1.000-3,-2.000 1.000-2,-3.000 2.000-4,0.000 0.000-3,-4.000 1.000-2,0.000 3.000-2,-3.000 2.000-2,-2.000 2.000-1,-2.000 0.000-2,-2.000-1.000-4,-2.000-1.000-3,-1.000-1.000-3,-2.000 0.000 0,0.000 0.000 0,1.000-1.000 3,-1.000 1.000 0,0.000-1.000 1,1.000-3.000-3,-1.000-1.000-3,0.000-2.000-2,4.000-4.000 0,6.000-6.000 1,8.000-6.000 0,7.000-6.000 2,3.000-1.000 2,3.000 1.000 4,1.000 2.000 4,3.000 2.000 4,0.000 2.000 5,-1.000 1.000 4,0.000 0.000 4,-2.000 2.000 5,-2.000 0.000 4,-1.000 2.000 2,-2.000 0.000 2,-2.000 2.000 4,-2.000 2.000-1,-1.000 4.000 0,0.000 4.000-1,-2.000 3.000-1,-1.000 2.000-4,-4.000 0.000-4,-2.000-2.000-5,-3.000-1.000-5,-3.000 0.000-3,0.000 0.000-2,-2.000-1.000-3,0.000 1.000-2,-1.000 1.000-1,-1.000 0.000 0,-1.000 1.000 0,-2.000 1.000-1,2.000 0.000 0,1.000-2.000 1,2.000-3.000 1,2.000-1.000 0,5.000-1.000 1,6.000-2.000 0,8.000-1.000 1,6.000 0.000 1,5.000-2.000-1,3.000-2.000 1,3.000-2.000 0,3.000-2.000 0,1.000-1.000-2,1.000 0.000-3,-1.000 0.000-4,0.000 0.000-4,-1.000 1.000-1,-3.000 0.000-3,-3.000 2.000-2,-3.000 0.000-1,-3.000 1.000-1,-2.000 0.000-1,-4.000 0.000-1,-3.000 0.000-1,-4.000 0.000-2,-8.000-2.000-4,-6.000 0.000-4,-7.000-1.000-4,-3.000-1.000 2,2.000 2.000 7,3.000 0.000 8,1.000 2.000 7</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6"/>
    </inkml:context>
    <inkml:brush xml:id="br0">
      <inkml:brushProperty name="width" value="0.03134" units="cm"/>
      <inkml:brushProperty name="height" value="0.03134" units="cm"/>
      <inkml:brushProperty name="color" value="#6adcab"/>
    </inkml:brush>
  </inkml:definitions>
  <inkml:trace contextRef="#ctx0" brushRef="#br0">101444.000 20475.000 701,'-18.000'0.000'6,"10.000"0.000"10,11.000 0.000 11,12.000 0.000 11,5.000 0.000 2,1.000 2.000-9,1.000 1.000-8,1.000 0.000-8,0.000 0.000-7,-1.000 0.000-2,-1.000-2.000-5,-1.000 0.000-3,1.000-1.000-6,1.000 0.000-7,3.000 0.000-8,1.000 0.000-8,2.000-1.000-5,1.000 0.000-2,1.000-2.000-1,1.000 0.000-3,-1.000-2.000 3,-3.000-2.000 8,-4.000-2.000 7,-1.000-1.000 8,-3.000-2.000 5,-1.000 0.000 3,-1.000 0.000 1,-1.000 1.000 4,-2.000-1.000 3,-4.000 2.000 5,-5.000 1.000 5,-2.000 1.000 4,-5.000 1.000 10,0.000 2.000 13,-3.000 2.000 14,-2.000 2.000 12,-2.000 2.000 1,-2.000 4.000-12,-2.000 2.000-11,-1.000 3.000-12,-2.000 3.000-7,-2.000 0.000-4,0.000 1.000-3,-1.000 1.000-5,0.000 1.000-5,-1.000 0.000-5,1.000-1.000-8,-1.000 1.000-6,1.000-1.000-5,1.000-1.000-4,1.000-1.000-5,1.000 0.000-5,1.000-2.000-4,2.000-1.000-5,2.000-1.000-6,3.000 0.000-4</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7"/>
    </inkml:context>
    <inkml:brush xml:id="br0">
      <inkml:brushProperty name="width" value="0.03321" units="cm"/>
      <inkml:brushProperty name="height" value="0.03321" units="cm"/>
      <inkml:brushProperty name="color" value="#6adcab"/>
    </inkml:brush>
  </inkml:definitions>
  <inkml:trace contextRef="#ctx0" brushRef="#br0">103381.000 18397.000 662,'10.000'-8.000'1,"6.000"0.000"1,4.000 1.000 1,5.000-1.000 2,0.000 1.000 3,-5.000 2.000 3,-5.000 2.000 3,-5.000 2.000 4,-2.000 2.000 1,-2.000 2.000-3,-1.000 2.000-1,0.000 2.000-2,-3.000 2.000-4,-4.000 5.000-4,-4.000 4.000-7,-4.000 3.000-4,-4.000 2.000-4,-3.000-1.000-3,-5.000-1.000-2,-3.000 0.000-3,-1.000-3.000-1,3.000-1.000 3,3.000-3.000 2,3.000-1.000 2,2.000-2.000 2,4.000-2.000 0,3.000-2.000 1,3.000-2.000 1,3.000-2.000 0,5.000 1.000 0,6.000 0.000-1,4.000 0.000 0,3.000-2.000 0,1.000-2.000 0,1.000-3.000-1,2.000-4.000 1,-3.000 0.000 0,-3.000-1.000 1,-4.000 0.000 0,-4.000 0.000 1,-4.000 0.000 0,-1.000-2.000 1,-2.000 0.000 2,-1.000-1.000 0,-4.000 0.000 2,-2.000 0.000 3,-4.000 2.000 1,-2.000 1.000 3,-1.000 0.000 2,-1.000 2.000 5,0.000 1.000 4,1.000 0.000 4,-1.000 2.000 2,2.000 0.000-2,1.000 2.000-2,1.000 0.000-2,1.000 1.000 1,0.000 0.000 5,2.000 0.000 3,1.000 0.000 4,-1.000 2.000 2,0.000 4.000-3,-1.000 4.000-1,-1.000 4.000-1,-1.000 3.000-3,2.000 3.000-3,1.000 3.000-2,0.000 3.000-3,0.000 3.000-2,-3.000 5.000-3,-4.000 3.000-3,-1.000 4.000-3,-3.000 1.000-1,2.000 0.000-3,1.000-1.000-1,1.000-1.000-1,1.000-3.000-3,2.000-2.000-4,3.000-3.000-3,1.000-3.000-4,2.000-4.000-5,2.000-5.000-5,2.000-5.000-6,2.000-5.000-5,2.000-3.000-4,2.000-4.000-1,2.000-3.000-1,2.000-2.000-2,-1.000-2.000 4,-4.000 0.000 9,-4.000 0.000 9,-4.000 0.000 10,-2.000 1.000 6,0.000 1.000 3,1.000 0.000 5,-1.000 2.000 4,3.000-2.000 9,8.000 0.000 12,6.000-3.000 14,7.000-2.000 12,6.000-2.000 2,3.000 0.000-12,4.000-1.000-10,5.000-1.000-12,2.000-1.000-7,0.000 2.000-5,2.000 1.000-4,1.000 1.000-4,-1.000 0.000-2,0.000 0.000 0,-2.000 0.000-1,1.000 0.000 0,-4.000 1.000 1,-4.000 2.000 2,-3.000 3.000 3,-5.000 1.000 1,-2.000 1.000 1,-3.000 0.000 0,-1.000 0.000-2,-2.000 0.000 0,-2.000 1.000 2,-1.000 3.000 4,0.000 4.000 3,-2.000 2.000 4,-1.000 2.000 2,-2.000 0.000-2,-3.000-1.000-1,0.000 1.000 0,-4.000 0.000-2,0.000 1.000-2,-3.000 2.000-1,-2.000 0.000-2,-2.000 1.000-2,-4.000-1.000-2,-2.000 1.000-3,-3.000 0.000-1,-2.000-1.000-3,-3.000-1.000-2,-1.000-1.000 0,-3.000 0.000-3,0.000-3.000-2,-1.000-1.000-4,1.000-2.000-6,0.000-2.000-3,0.000-2.000-2,1.000-1.000 0,1.000 0.000 0,1.000-1.000 0,2.000-3.000 1,6.000-2.000 1,5.000-4.000 0,5.000-2.000 0,3.000-4.000 1,2.000-3.000 1,2.000-5.000 1,2.000-3.000 1,3.000-3.000 2,4.000-1.000 4,3.000-1.000 3,5.000-1.000 4,0.000 1.000 3,-1.000 3.000 3,-2.000 3.000 3,-2.000 3.000 4,-3.000 4.000 3,-1.000 3.000 4,-2.000 4.000 3,-2.000 4.000 4,-3.000 5.000 5,-4.000 4.000 7,-4.000 5.000 7,-4.000 6.000 7,-3.000 2.000-1,-1.000 1.000-9,-3.000 1.000-8,-1.000 1.000-8,-1.000 0.000-6,2.000-1.000-3,2.000 0.000-2,3.000-2.000-3,2.000-1.000-2,2.000-1.000-2,4.000-1.000-2,2.000 0.000-1,3.000-3.000-1,2.000-1.000 1,2.000-2.000-1,2.000-2.000 1,4.000-2.000-6,5.000 0.000-12,7.000-2.000-10,5.000 0.000-13,5.000-3.000-6,1.000-4.000-2,2.000-4.000-1,2.000-3.000-3,-3.000-2.000 5,-9.000 4.000 8,-9.000 3.000 10,-8.000 2.000 8,-5.000 2.000 7,1.000 1.000 3,2.000-1.000 3,0.000 0.000 3</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8"/>
    </inkml:context>
    <inkml:brush xml:id="br0">
      <inkml:brushProperty name="width" value="0.03276" units="cm"/>
      <inkml:brushProperty name="height" value="0.03276" units="cm"/>
      <inkml:brushProperty name="color" value="#6adcab"/>
    </inkml:brush>
  </inkml:definitions>
  <inkml:trace contextRef="#ctx0" brushRef="#br0">105210.000 18266.000 671,'8.000'-7.000'1,"0.000"2.000"1,0.000 2.000 1,0.000 2.000 2,-1.000 1.000 2,1.000 0.000 3,0.000 0.000 3,0.000 0.000 4,0.000 0.000 2,0.000 0.000-1,0.000 0.000 2,-1.000 0.000-1,1.000 1.000 0,0.000 2.000-1,0.000 2.000-1,0.000 2.000-1,-2.000 1.000-2,-1.000 1.000-5,-2.000 2.000-4,-2.000 0.000-3,-2.000 1.000-4,-2.000 1.000-1,-2.000 1.000-1,-1.000 2.000-2,-3.000 0.000-2,-2.000 1.000-2,-2.000 1.000-2,-1.000 1.000-3,-3.000 0.000-2,0.000-3.000-1,-1.000-1.000-1,-1.000-2.000-2,1.000-2.000 1,3.000-3.000 1,2.000-1.000 2,4.000-2.000 1,5.000-3.000 1,8.000-2.000 1,8.000-3.000 1,8.000-4.000 1,2.000 0.000 2,0.000 1.000 3,-1.000 0.000 4,0.000 2.000 4,-3.000 0.000 2,-1.000 2.000 4,-2.000 0.000 1,-2.000 2.000 4,-3.000 1.000 3,-3.000 2.000 5,-2.000 2.000 4,-4.000 2.000 5,-3.000 2.000-1,-6.000 1.000-6,-4.000 3.000-6,-5.000 2.000-6,-2.000-1.000-4,1.000-1.000-1,0.000-2.000-2,2.000-2.000 0,2.000-2.000-2,1.000-1.000 0,2.000 0.000-1,2.000-2.000 0,5.000-1.000-4,8.000-2.000-8,8.000-2.000-8,8.000-2.000-9,2.000-1.000-1,-1.000 0.000 2,-3.000 0.000 4,-1.000 1.000 4,-3.000 0.000 4,-1.000 2.000 5,-2.000 2.000 6,-2.000 2.000 6,-2.000 1.000 3,0.000 1.000-1,-2.000 2.000 0,0.000 0.000 1,-3.000 1.000-1,-1.000 2.000 1,-2.000 0.000 1,-1.000 1.000 0,-4.000 1.000-1,-4.000 0.000-2,-4.000-1.000-2,-3.000 1.000-2,-3.000 0.000-2,0.000 0.000 1,1.000-1.000-1,-1.000 1.000-1,0.000-1.000 1,1.000 0.000-1,-1.000-2.000 0,1.000 0.000-1,-1.000-2.000 1,1.000 1.000 1,-1.000 0.000 2,0.000 0.000 0,1.000 0.000 2,1.000 1.000 2,1.000 2.000 3,1.000 0.000 2,0.000 1.000 0,2.000 0.000 0,1.000-1.000-2,1.000 1.000-1,1.000-1.000 0,0.000-1.000-2,2.000 0.000 0,1.000-2.000-2,0.000 0.000-1,2.000 0.000-1,1.000 0.000-2,0.000 0.000-2,3.000-2.000-1,4.000-1.000 0,4.000-2.000-1,4.000-2.000-1,4.000-2.000 1,5.000-2.000 2,5.000-2.000 3,5.000-1.000 3,1.000-2.000 2,-1.000 2.000 1,-3.000 1.000 1,-1.000 0.000 1,0.000 0.000 0,3.000 0.000 0,3.000-1.000-1,2.000-1.000 0,1.000 0.000 2,-3.000 2.000 3,-3.000 2.000 3,-3.000 2.000 4,-3.000 1.000 2,-3.000 0.000 0,-3.000 0.000 1,-2.000 0.000-1,-3.000 1.000 0,-1.000 4.000-1,-1.000 2.000-1,0.000 3.000 0,-4.000 2.000-1,-2.000 0.000-3,-6.000 0.000 0,-2.000-1.000-2,-4.000 0.000-2,0.000 0.000-2,-1.000-2.000-1,-1.000 0.000-2,-3.000-1.000-1,-4.000 1.000 1,-3.000 2.000-1,-5.000 0.000 1,0.000 0.000-3,1.000-1.000-6,3.000 0.000-5,1.000-2.000-5,1.000-1.000-5,1.000-2.000-3,-1.000-3.000-2,1.000 0.000-4,1.000-4.000 0,2.000 0.000 0,4.000-3.000 2,3.000-2.000 0,2.000-2.000 2,2.000-2.000 3,2.000-2.000 2,2.000-1.000 3,2.000-3.000 2,2.000-1.000 4,2.000-3.000 2,2.000-1.000 3,1.000-2.000 4,1.000 2.000 5,2.000 1.000 3,0.000 1.000 5,0.000 3.000 4,-1.000 3.000 4,0.000 4.000 6,-2.000 4.000 5,-1.000 5.000 5,-2.000 4.000 8,-2.000 5.000 7,-2.000 6.000 8,-1.000 0.000-1,0.000-1.000-8,0.000-2.000-9,0.000-2.000-9,-1.000-1.000-12,0.000 0.000-13,-2.000-1.000-16,0.000 1.000-14,1.000 0.000-13,4.000 0.000-10,4.000 0.000-11,4.000 0.000-10,1.000-2.000 1,-1.000-3.000 15,0.000-2.000 13,-2.000-4.000 15</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6-01-15T11:05:08"/>
    </inkml:context>
    <inkml:brush xml:id="br0">
      <inkml:brushProperty name="width" value="0.02923" units="cm"/>
      <inkml:brushProperty name="height" value="0.02923" units="cm"/>
      <inkml:brushProperty name="color" value="#6adcab"/>
    </inkml:brush>
  </inkml:definitions>
  <inkml:trace contextRef="#ctx0" brushRef="#br0">106718.000 19816.000 752,'15.000'-1.000'0,"-4.000"-1.000"0,-3.000 0.000 0,-2.000-1.000 0,-2.000-1.000-3,3.000 2.000-6,2.000 0.000-6,2.000 2.000-7,0.000 0.000-1,-1.000 2.000 1,0.000 0.000 3,-2.000 2.000 2,0.000 0.000 12,2.000 2.000 21,0.000 0.000 22,1.000 1.000 21,0.000 2.000 6,0.000 2.000-11,-2.000 2.000-11,0.000 1.000-9,-3.000 1.000-9,-1.000 0.000-6,-2.000-2.000-6,-2.000-1.000-5,-2.000 1.000-4,-2.000 0.000-1,-2.000 1.000-2,-1.000 1.000 0,-5.000 1.000-3,-2.000 0.000-2,-5.000-1.000-3,-3.000 1.000-3,-4.000 0.000-3,-1.000-1.000-4,-3.000 1.000-4,-1.000 0.000-4,0.000-2.000-3,3.000-3.000 1,3.000-3.000-2,3.000-2.000 1,3.000-3.000 0,3.000-1.000 2,2.000 0.000 3,4.000-1.000 1,3.000-3.000 3,2.000 0.000 3,4.000-3.000 2,3.000-2.000 3,4.000-2.000 2,9.000-4.000 4,8.000-2.000 3,7.000-3.000 4,6.000-2.000 1,4.000-1.000-1,4.000-1.000-1,4.000-1.000-1,-3.000 1.000-2,-10.000 5.000-2,-9.000 3.000-2,-10.000 4.000-3</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11301.000 7766.000 264,'-61.000'112.000'377,"6.000"-30.000"-335,-5.000 12.000-16,14.000-25.000-10,-11.000 9.000-14,5.000-6.000-44,0.000-34.000-191</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10939.000 7844.000 266,'92.000'93.000'220,"-10.000"0.000"-129,-30.000-34.000-45,-5.000-8.000-33,11.000 12.000-32,-21.000 2.000-234,-27.000-18.000-108</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2334.000 7362.000 225,'-96.000'-21.000'313,"18.000"9.000"-286,8.000 9.000 1,-27.000 34.000-19,32.000 23.000-2,41.000 11.000-4,12.000 24.000 3,15.000-6.000-2,10.000 16.000 2,11.000-15.000-1,18.000 10.000 1,2.000-29.000-3,9.000-12.000 0,30.000-23.000 1,15.000-45.000-2,-11.000-30.000 0,-27.000-10.000-1,-13.000 0.000 0,-6.000-8.000 0,-3.000-18.000 1,-7.000-20.000 1,-26.000 14.000 0,-4.000-17.000 2,-9.000 20.000-2,-17.000-9.000 2,-23.000 11.000-1,-23.000 20.000 0,-5.000 32.000-2,-10.000 28.000-9,9.000 20.000-6,1.000 31.000-49,34.000 31.000-155,32.000-21.000 117</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2480.000 10567.000 173,'-101.000'24.000'368,"41.000"-11.000"-336,-15.000 6.000-20,3.000 0.000 16,-3.000 7.000-22,13.000 9.000 0,5.000 21.000 2,11.000 16.000 0,19.000 12.000 1,15.000-1.000-2,19.000 16.000 1,17.000-17.000-1,26.000 3.000 0,18.000-14.000-2,13.000-21.000-2,34.000-29.000 1,-21.000-26.000-2,-14.000-24.000-2,8.000-29.000 0,-23.000-14.000 1,-4.000-16.000 0,-33.000 11.000 1,-11.000-18.000 2,-17.000 15.000-1,-14.000-17.000 2,-14.000 19.000-3,-16.000-8.000 1,-21.000 10.000-1,-7.000 23.000-2,-19.000 20.000-2,1.000 34.000-11,7.000 48.000-95,46.000 16.000-101</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19198.000 11710.000 137,'-11.000'-47.000'0,"-23.000"-9.000"76,108.000 70.000 42,-12.000-10.000-106,-10.000-4.000-5,8.000-1.000 3,-5.000 6.000-3,43.000 9.000 3,-47.000-11.000-5,43.000 2.000 2,-35.000-5.000-4,40.000-14.000 1,-7.000-10.000-2,-43.000 13.000-6,-100.000 39.000-189</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18"/>
    </inkml:context>
    <inkml:brush xml:id="br0">
      <inkml:brushProperty name="width" value="0.07302" units="cm"/>
      <inkml:brushProperty name="height" value="0.07302" units="cm"/>
      <inkml:brushProperty name="color" value="#00bff3"/>
    </inkml:brush>
  </inkml:definitions>
  <inkml:trace contextRef="#ctx0" brushRef="#br0">63766.000 42713.000,'0.000'-16.000,"-8.000"16.000,0.000 0.000,8.000 24.000,0.000-1.000,0.000 16.000,0.000 1.000,0.000-17.000,0.000 1.000,24.000-24.000,-1.000 0.000,24.000-40.000,0.000 1.000,-16.000-8.000,1.000 0.000,-32.000 24.000,0.000-1.000,-39.000 24.000,-1.000 0.000,-7.000 24.000,0.000-1.000,40.000-7.000</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19413.000 11773.000 225,'70.000'-5.000'35,"23.000"9.000"-7,-13.000 7.000 7,-58.000 48.000-8,-103.000 8.000-25,4.000-27.000-2,31.000-24.000-2,107.000 7.000 7,35.000 8.000 5,-27.000 26.000 15,-76.000-7.000-12,-77.000 40.000-5,1.000-38.000-6,29.000-29.000-2,1.000 0.000-9,-12.000-49.000-218</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19601.000 11175.000 236,'-11.000'53.000'93,"3.000"-5.000"-80,-3.000 13.000-4,1.000 13.000-7,3.000-24.000-1,3.000 16.000-11,0.000-4.000-5,2.000-6.000-7,0.000-7.000-12,-7.000 1.000-146</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19999.000 11344.000 186,'-29.000'83.000'139,"9.000"5.000"-121,9.000-35.000-9,-5.000 21.000 11,7.000-26.000-12,1.000 3.000 1,0.000 0.000-1,-4.000 19.000 6,0.000 6.000-3,5.000-13.000-2,1.000-2.000-4,2.000 0.000-1,2.000-7.000-1,0.000-4.000-5,8.000 0.000-20,30.000-142.000-106,-29.000 18.000 51,4.000 26.000-97</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19965.000 11373.000 175,'48.000'16.000'37,"14.000"11.000"-12,-8.000 6.000 1,14.000 35.000 20,-38.000 18.000-3,-68.000 10.000-15,-40.000-20.000-19,-13.000-31.000-11,36.000-36.000-11,7.000-6.000-29,-1.000 41.000-132</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20077.000 11839.000 236,'80.000'9.000'125,"-14.000"51.000"-71,-122.000 27.000-39,-19.000-22.000-9,149.000-8.000 55,3.000-52.000-44,-17.000-5.000-8,6.000-2.000-3,-4.000-4.000-24,-9.000 20.000-242</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19117.000 12959.000 210,'100.000'-5.000'116,"-4.000"5.000"-91,-43.000 0.000-12,22.000 1.000 9,17.000 1.000-1,-41.000-2.000-12,17.000-3.000 8,15.000-1.000-5,-17.000 0.000-3,-10.000 0.000-3,11.000-1.000-1,-12.000 1.000-14,-86.000 51.000-178,-16.000-23.000-33</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19690.000 12973.000 168,'-83.000'72.000'145,"5.000"4.000"-111,22.000-2.000-12,21.000-18.000-1,6.000 20.000-5,8.000-12.000-3,8.000-13.000-3,6.000 2.000 1,15.000 3.000 0,48.000-43.000 3,4.000-59.000-7,1.000-55.000 0,-47.000 45.000-1,-14.000 0.000-1,-53.000 28.000-38,21.000-21.000-236</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19626.000 12505.000 256,'-19.000'55.000'102,"-12.000"43.000"-65,8.000-18.000-17,4.000-15.000-7,5.000 0.000-10,3.000 14.000-11,7.000-23.000-8,6.000 16.000-15,4.000-13.000-2,15.000 19.000-171</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19997.000 12707.000 256,'-7.000'52.000'135,"-2.000"17.000"-114,-3.000 10.000 2,-4.000 8.000-3,3.000-29.000-1,-8.000 9.000-6,3.000-14.000-2,-4.000 11.000-4,5.000-11.000-4,3.000 9.000-9,5.000-6.000-21,38.000-122.000-189,-12.000 13.000 41</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19973.000 12747.000 221,'79.000'19.000'107,"-18.000"43.000"-43,-60.000-14.000-40,-64.000 35.000 0,-29.000-30.000-45,39.000-26.000-34,4.000 5.000-131</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1"/>
    </inkml:context>
    <inkml:brush xml:id="br0">
      <inkml:brushProperty name="width" value="0.07302" units="cm"/>
      <inkml:brushProperty name="height" value="0.07302" units="cm"/>
      <inkml:brushProperty name="color" value="#00bff3"/>
    </inkml:brush>
  </inkml:definitions>
  <inkml:trace contextRef="#ctx0" brushRef="#br0">91319.000 22048.000,'0.000'-15.000,"0.000"-17.000,0.000 1.000,0.000 23.000,0.000 0.000,-7.000 1.000,-1.000-1.000,8.000 0.000,0.000 0.000,-8.000 8.000,0.000 0.000,-8.000 0.000,1.000 0.000,-24.000 47.000,-1.000 0.000,17.000 8.000,-1.000 0.000,9.000-24.000,-1.000 0.000,16.000-15.000,0.000 0.000,16.000-8.000,-1.000 0.000,25.000-8.000,-1.000 0.000,0.000 0.000,0.000 0.000,8.000-24.000,0.000 0.000,16.000-30.000,0.000-1.000,-1.000-31.000,1.000-1.000,-24.000-30.000,0.000-1.000,-23.000 56.000,0.000-1.000,-16.000 40.000,0.000-1.000,-16.000 71.000,0.000 0.000,1.000 24.000,-1.000-1.000,0.000 1.000,1.000-1.000,-9.000 1.000,1.000-1.000,7.000 1.000,0.000-1.000,8.000-15.000,1.000 0.000,7.000-32.000,0.000 1.000,-8.000-16.000</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20124.000 13024.000 164,'32.000'52.000'201,"-65.000"33.000"-182,-26.000-14.000-8,-26.000-8.000 4,158.000-21.000 30,-10.000-50.000-39,-10.000 0.000-1,2.000-5.000 2,-3.000-2.000 3,-2.000-4.000 3,4.000 17.000-265</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18609.000 12356.000 137,'53.000'-4.000'65,"21.000"9.000"-51,-17.000-1.000-9,8.000 1.000 0,-1.000 0.000 0,13.000-2.000 1,-19.000-3.000-1,22.000 1.000 0,-6.000-1.000-1,0.000-1.000 1,7.000-2.000-1,-22.000 2.000 1,18.000 1.000-1,24.000 4.000 2,-26.000 0.000-3,25.000 0.000 0,-30.000-1.000-1,21.000-1.000-1,-19.000 0.000 0,26.000-1.000 0,-14.000-1.000-1,-36.000 2.000 1,23.000-1.000-1,22.000 2.000 0,-42.000-2.000 1,19.000 0.000-1,20.000 3.000 0,-41.000-2.000 0,20.000 1.000 1,22.000-3.000-1,-43.000 0.000 0,20.000 1.000 1,13.000 0.000-1,20.000-3.000 1,-27.000 2.000-1,20.000 0.000 1,-28.000 1.000-1,19.000-1.000 0,-26.000-1.000 0,33.000 2.000 0,-42.000-1.000-1,23.000-3.000 0,11.000-2.000-9,-22.000 27.000-97</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22907.000 10702.000 141,'53.000'-15.000'224,"72.000"15.000"-192,-56.000-2.000-22,4.000 4.000 0,18.000 1.000 1,-24.000-2.000 0,20.000 1.000 0,-12.000-1.000 0,-7.000 2.000-2,1.000-1.000 0,2.000 1.000 0,-11.000 1.000-2,3.000-1.000-3,-93.000 49.000-189,-37.000-34.000 51</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23205.000 10806.000 140,'65.000'3.000'85,"-18.000"1.000"-63,25.000 9.000 17,-6.000 26.000-6,-86.000 35.000-24,-58.000-10.000-7,-18.000-20.000 1,42.000-32.000-1,-26.000 1.000 6,133.000-10.000 53,-2.000-4.000-46,16.000 1.000-2,-12.000 1.000-2,7.000-1.000-1,-2.000 3.000-6,-7.000 2.000-13,3.000 0.000-47,-8.000 17.000-333</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23337.000 10160.000 202,'-10.000'63.000'79,"-3.000"35.000"-53,1.000-25.000-10,-5.000 22.000 7,3.000-34.000-13,1.000-12.000-2,-1.000-1.000-3,-14.000 41.000 1,3.000-3.000-20</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23336.000 10152.000 173,'37.000'56.000'94,"-14.000"11.000"-69,-14.000 13.000 3,-39.000-7.000-15,-44.000-26.000-15,27.000-43.000-20</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23471.000 10387.000 193,'28.000'59.000'125,"-45.000"30.000"-116,-31.000-25.000-10,-28.000-28.000 2,132.000-36.000 69,45.000-3.000-46,-41.000 0.000-12,-3.000 1.000-4,-7.000-1.000-15,0.000 18.000-307</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22020.000 11137.000 144,'53.000'-27.000'119,"25.000"11.000"-96,-28.000 14.000-17,1.000 2.000-1,-2.000 6.000-1,19.000 8.000 1,-16.000-4.000-1,22.000-2.000 0,27.000-4.000 2,-21.000-1.000-1,29.000 0.000 3,-27.000 0.000-3,28.000-3.000 4,-22.000 0.000-3,-38.000 0.000-3,22.000 2.000 2,21.000-1.000 0,-41.000 1.000-3,23.000-1.000 1,-26.000-1.000-2,3.000 2.000 1,9.000-1.000-1,27.000 1.000 1,-32.000-2.000-1,3.000 1.000-1,4.000 2.000 1,25.000 0.000 0,-31.000-1.000 0,2.000 1.000-1,6.000-2.000 1,27.000 2.000 0,-35.000 0.000-1,5.000-1.000 1,2.000 1.000-1,26.000 0.000 1,-32.000-2.000 0,3.000-1.000-1,3.000 0.000 1,29.000 0.000-1,-34.000 0.000 0,1.000 0.000 1,3.000 2.000-1,22.000-1.000 0,-34.000 2.000 1,1.000 0.000-1,4.000 0.000 0,24.000 2.000 1,-30.000-4.000-1,2.000 4.000 1,2.000-2.000-1,20.000 1.000 0,20.000 2.000 1,-45.000-3.000-1,23.000 3.000 1,16.000-3.000 0,15.000 0.000 0,-5.000 6.000-1,-8.000-1.000-17</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22319.000 11932.000 157,'65.000'1.000'95,"-11.000"-2.000"-88,46.000-7.000 7,-21.000 4.000-7,20.000 0.000 6,-18.000 5.000-3,28.000 2.000 4,-24.000-1.000-5,24.000 4.000 3,-34.000-1.000-4,-13.000-1.000-2,-8.000 3.000 0,-6.000-1.000-2,53.000 2.000 5,-13.000-4.000-10,-145.000 57.000-150</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22780.000 12059.000 184,'62.000'17.000'91,"3.000"26.000"-74,-58.000 4.000-15,-42.000 17.000-3,-28.000-7.000 1,0.000-24.000 0,142.000-57.000 3,-32.000 27.000-1,27.000 18.000 3,-32.000 46.000 2,-50.000-13.000-3,-33.000 19.000 2,-33.000 0.000 0,1.000-29.000-5,-5.000-21.000-20,28.000-30.000-22</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2"/>
    </inkml:context>
    <inkml:brush xml:id="br0">
      <inkml:brushProperty name="width" value="0.07302" units="cm"/>
      <inkml:brushProperty name="height" value="0.07302" units="cm"/>
      <inkml:brushProperty name="color" value="#00bff3"/>
    </inkml:brush>
  </inkml:definitions>
  <inkml:trace contextRef="#ctx0" brushRef="#br0">93400.000 22894.000,'16.000'-16.000,"7.000"-7.000,1.000-1.000,15.000 9.000,0.000-1.000,-8.000 16.000,1.000 0.000,-16.000 23.000,-1.000 1.000,-15.000 31.000,0.000 0.000,-47.000-1.000,0.000 1.000,16.000-16.000,-1.000 0.000,25.000-31.000,-1.000 0.000,8.000 0.000,0.000 0.000,15.000-8.000,1.000 0.000,78.000-16.000,0.000 0.000,16.000-15.000,0.000 0.000,-71.000 15.000,0.000 0.000,-15.000 9.000</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22782.000 11382.000 194,'-19.000'79.000'43,"3.000"-4.000"-36,3.000-3.000 2,1.000-3.000-1,-1.000 3.000 1,3.000-22.000-2,-1.000 0.000-1,-3.000 22.000 2,4.000-4.000-6,5.000 0.000-37</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22760.000 11408.000 159,'49.000'13.000'75,"4.000"32.000"-50,-33.000 23.000-10,-30.000 2.000-2,-35.000-7.000-4,-22.000-35.000-10,19.000-20.000-61</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22926.000 11665.000 200,'52.000'73.000'105,"-75.000"10.000"-101,-26.000-21.000-2,-31.000-34.000 2,135.000-17.000 62,0.000-4.000-57,39.000 1.000 0,-46.000-8.000-10,1.000-2.000-18,-1.000 2.000-100</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23305.000 11705.000 144,'68.000'43.000'40,"2.000"18.000"-15,-18.000 8.000 8,-28.000-6.000-15,-12.000-14.000-4,-6.000 18.000-5,-18.000 18.000 0,-11.000-21.000-6,-16.000 19.000-1,3.000-23.000-3,-18.000 18.000-3,5.000-19.000-3,-17.000 21.000-13,14.000-20.000 3,-14.000 1.000-11,17.000-34.000 5,-7.000-14.000 1,9.000-7.000-106</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22418.000 11591.000 172,'-57.000'64.000'43,"19.000"-13.000"-32,-6.000 34.000 2,26.000-33.000-6,-9.000 29.000 6,15.000-27.000-7,3.000 6.000 0,2.000 0.000-1,-1.000 21.000 3,4.000 13.000-2,3.000-46.000-4,1.000 17.000 1,7.000 9.000-4,10.000 21.000-6,11.000-30.000-2,25.000 7.000-24,21.000-25.000-32</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23385.000 11502.000 166,'57.000'-12.000'114,"17.000"6.000"-94,8.000 15.000-4,-11.000 45.000-2,-78.000 29.000-9,-41.000-16.000-3,-25.000-10.000 1,1.000-19.000 8,172.000-23.000 50,-39.000-15.000-53,-8.000-3.000-5,-3.000 0.000-6,-2.000 6.000-19,4.000 17.000-100</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24039.000 11972.000 253,'-58.000'71.000'103,"-18.000"22.000"-85,38.000-42.000-14,-3.000-2.000-4,-23.000 26.000-23,1.000-19.000-152</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23712.000 12053.000 249,'83.000'40.000'86,"-14.000"13.000"-63,-10.000 9.000-26,-4.000 30.000-54,-20.000-28.000-82</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24166.000 12084.000 157,'73.000'-3.000'22,"11.000"2.000"-7,-20.000 0.000-2,23.000-1.000 7,-11.000 1.000-2,-2.000 1.000-4,8.000-4.000-4,-27.000 2.000-3,32.000-2.000-1,-12.000 1.000-3,-135.000 31.000-25,2.000 2.000 27,-25.000 25.000 5,27.000-17.000-2,-14.000 16.000 7,22.000-4.000-2,-12.000 19.000 5,24.000-12.000-5,14.000-9.000-1,3.000 43.000 9,35.000 1.000 1,63.000-28.000-4,-29.000-63.000-8,38.000-76.000 11,-65.000 18.000-13,-22.000-9.000-3,-7.000 14.000-2,-16.000-6.000 0,-60.000-7.000-19,22.000 65.000-55,12.000 8.000-97</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24588.000 11495.000 303,'-19.000'55.000'31,"-12.000"50.000"-13,8.000-12.000-4,11.000-45.000-6,-4.000 20.000 5,0.000 7.000 0,5.000-15.000-2,1.000-4.000-3,-2.000 6.000-3,0.000-2.000 0,-3.000-2.000-6,9.000-4.000-14,10.000-105.000-137,0.000-6.000-12</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5"/>
    </inkml:context>
    <inkml:brush xml:id="br0">
      <inkml:brushProperty name="width" value="0.07302" units="cm"/>
      <inkml:brushProperty name="height" value="0.07302" units="cm"/>
      <inkml:brushProperty name="color" value="#00bff3"/>
    </inkml:brush>
  </inkml:definitions>
  <inkml:trace contextRef="#ctx0" brushRef="#br0">60516.000 22817.000,'31.000'-47.000,"-15.000"39.000,-1.000 1.000,17.000-17.000,-1.000 1.000,-7.000 7.000,-1.000 0.000,-15.000 8.000,0.000 1.000,-8.000-1.000,0.000 0.000,0.000 0.000,0.000 0.000,-16.000 8.000,0.000 0.000,-7.000 8.000,-1.000 0.000,-7.000 8.000,0.000-1.000,15.000 24.000,0.000 1.000,1.000-1.000,-1.000 0.000,16.000-31.000,0.000 0.000,0.000 31.000,0.000 0.000,24.000-16.000,-1.000 1.000,24.000-24.000,0.000 0.000,16.000-31.000,-1.000-1.000,17.000-23.000,-1.000 1.000,-23.000-25.000,0.000 1.000,-24.000-1.000,1.000 1.000,-32.000 8.000,0.000-1.000,0.000 48.000,0.000-1.000,-8.000 24.000,0.000 0.000,0.000 8.000,0.000 0.000,0.000 39.000,1.000 0.000,7.000 15.000,0.000 1.000,0.000 8.000,0.000-1.000,-8.000 1.000,0.000-1.000,0.000 1.000,0.000-1.000,0.000-38.000,1.000-1.000,7.000-23.000,0.000 0.000,0.000-16.000,0.000 0.000,7.000-8.000</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24521.000 11557.000 167,'50.000'11.000'35,"6.000"18.000"-8,-17.000 24.000 12,-46.000 23.000-10,-40.000-6.000-9,-23.000-26.000-7,-2.000-7.000-35,26.000-17.000-78</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24702.000 11805.000 162,'-5.000'61.000'134,"-35.000"9.000"-110,-25.000-4.000-8,127.000-42.000 87,-3.000-27.000-87,-1.000 6.000-6,-1.000 13.000-23,-5.000 0.000-183</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25083.000 11758.000 196,'27.000'59.000'37,"2.000"21.000"-8,-4.000 15.000-10,-17.000-43.000-11,1.000 22.000 4,-4.000 23.000 4,-5.000-45.000-10,-5.000 21.000 4,-17.000 12.000-1,-47.000 26.000 2,2.000-33.000-7,-26.000 28.000-6,14.000-30.000-9,5.000-17.000-2,0.000-8.000-26,-8.000-14.000-3,31.000-15.000-43</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24213.000 11714.000 177,'-48.000'73.000'32,"16.000"-21.000"-20,9.000-5.000-4,2.000 5.000 1,0.000 6.000-1,-4.000 28.000 14,14.000-32.000-12,5.000 0.000-1,2.000 2.000 0,0.000 22.000 4,10.000 14.000-5,2.000-44.000-5,8.000 20.000 0,18.000 13.000-6,26.000 11.000-8,-6.000-41.000-12,16.000-2.000-24,-17.000-27.000-31</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25159.000 11574.000 278,'5.000'79.000'72,"-1.000"18.000"-53,-6.000-31.000-15,-8.000 15.000-6,1.000-23.000 0,-8.000 10.000-23,1.000-8.000-9,-2.000-7.000-7,-5.000-5.000-180</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24000.000 10289.000 184,'58.000'59.000'24,"3.000"11.000"-7,-22.000-12.000-4,-6.000 24.000 7,-13.000-6.000-2,-18.000 1.000-5,-19.000 18.000-3,-3.000-27.000-4,-22.000 14.000-6,-5.000-7.000-1,-4.000-2.000-6,-13.000 9.000-5,18.000-22.000-5,-13.000 14.000-7,9.000-11.000 3,-3.000-13.000-3,5.000-8.000-88</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23026.000 10146.000 161,'-64.000'81.000'27,"23.000"-18.000"-18,13.000-14.000-1,0.000 6.000 1,2.000 5.000-1,-9.000 26.000 8,20.000-28.000-9,-1.000 6.000-1,1.000 5.000 0,-5.000 29.000 3,14.000-36.000-6,0.000-2.000-2,6.000 0.000 0,3.000 24.000-2,2.000-36.000-1,5.000 0.000-2,3.000 2.000 0,11.000 19.000-7,23.000 10.000-14,0.000-20.000-5,2.000-27.000 7,-2.000-12.000-78</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24397.000 9957.000 206,'-10.000'47.000'75,"-8.000"35.000"-62,3.000-16.000-4,-5.000 27.000-6,8.000-41.000-3,-5.000 21.000-1,-6.000 16.000-12,-2.000 23.000-14,10.000-42.000-26,-2.000-22.000-158</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10757.000 9053.000 422,'15.000'49.000'336,"11.000"33.000"-315,8.000 14.000-1,12.000-11.000-14,49.000-85.000 1,-12.000-77.000-6,-1.000-27.000-2,-11.000-2.000-3,-18.000 27.000-3,16.000-21.000-25,3.000-3.000-128,-16.000 29.000-21,-18.000 28.000-87</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10390.000 3687.000 415,'60.000'-2.000'323,"28.000"1.000"-299,12.000-2.000-15,14.000-4.000-1,4.000-7.000 12,-4.000-2.000-14,-6.000 5.000 1,-5.000 1.000-1,22.000 6.000-1,-26.000 2.000 0,10.000 0.000 0,-4.000-1.000 2,-5.000 4.000-1,10.000 9.000-1,-4.000-3.000-1,4.000-3.000-2,-4.000 2.000 1,-1.000-1.000-1,-5.000-8.000-2,-45.000 21.000-107,0.000 0.000-640</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5"/>
    </inkml:context>
    <inkml:brush xml:id="br0">
      <inkml:brushProperty name="width" value="0.07302" units="cm"/>
      <inkml:brushProperty name="height" value="0.07302" units="cm"/>
      <inkml:brushProperty name="color" value="#00bff3"/>
    </inkml:brush>
  </inkml:definitions>
  <inkml:trace contextRef="#ctx0" brushRef="#br0">62450.000 23394.000,'47.000'-63.000,"-16.000"48.000,1.000-1.000,-1.000 16.000,1.000 0.000,-17.000 24.000,1.000-1.000,-16.000 16.000,0.000 0.000,-16.000 16.000,1.000 0.000,-1.000-31.000,0.000-1.000,16.000-15.000,0.000 0.000,55.000-32.000,0.000 1.000,78.000-40.000,1.000 0.000,-71.000 32.000,-1.000 0.000,-30.000 15.000</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1:15"/>
    </inkml:context>
    <inkml:brush xml:id="br0">
      <inkml:brushProperty name="width" value="0.07302" units="cm"/>
      <inkml:brushProperty name="height" value="0.07302" units="cm"/>
      <inkml:brushProperty name="color" value="#6adcab"/>
    </inkml:brush>
  </inkml:definitions>
  <inkml:trace contextRef="#ctx0" brushRef="#br0">67281.000 28081.000,'-15.000'0.000,"7.000"0.000,0.000 0.000,16.000 8.000,0.000 0.000,15.000 0.000,1.000 0.000,15.000 0.000,0.000 0.000,8.000-8.000,0.000 0.000,-7.000-8.000,-1.000 0.000,-8.000 8.000,1.000 0.000,-17.000 0.000,1.000 0.000,-8.000 8.000,0.000 0.000,-8.000-16.000,0.000 0.000,-16.000 8.000,0.000 0.000,-7.000-8.000,-1.000 0.000,1.000 8.000,-1.000 0.000,8.000-8.000,1.000 0.000,7.000 1.000,0.000-1.000,8.000 0.000,0.000 0.000,24.000 16.000,-1.000 0.000,9.000-8.000,-1.000 0.000,16.000 0.000,0.000 0.000,0.000-8.000,0.000 0.000,-8.000 8.000,1.000 0.000,-17.000 0.000,1.000 0.000,-56.000 8.000,1.000 0.000,-8.000-8.000,-1.000 0.000,-7.000 0.000,0.000 0.000,0.000 8.000,0.000-1.000,24.000-7.000,-1.000 0.000,8.000 0.000,1.000 0.000,23.000 8.000,-1.000 0.000,25.000 0.000,-1.000 0.000,8.000-8.000,1.000 0.000,-1.000 0.000,0.000 0.000,-15.000 0.000,-1.000 0.000,-7.000 0.000,0.000 0.000,-1.000 8.000,1.000 0.000,-8.000-8.000,0.000 0.000,-1.000 0.000,1.000 0.000,-16.000-8.000,1.000 0.000,-9.000 8.000,0.000 0.000,1.000-8.000,-1.000 0.000,0.000 0.000,0.000 0.000,1.000 1.000,-1.000-1.000,8.000 0.000</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1:16"/>
    </inkml:context>
    <inkml:brush xml:id="br0">
      <inkml:brushProperty name="width" value="0.07302" units="cm"/>
      <inkml:brushProperty name="height" value="0.07302" units="cm"/>
      <inkml:brushProperty name="color" value="#6adcab"/>
    </inkml:brush>
  </inkml:definitions>
  <inkml:trace contextRef="#ctx0" brushRef="#br0">71550.000 27694.000,'31.000'-16.000,"-7.000"16.000,-1.000 0.000,40.000-8.000,0.000 0.000,23.000 8.000,0.000 0.000,-39.000 0.000,0.000 0.000,24.000-7.000,-1.000-1.000,-15.000-8.000,0.000 1.000,-8.000 7.000,0.000 0.000,-23.000 8.000,-1.000 0.000,-7.000 0.000,0.000 0.000,-9.000 0.000,1.000 0.000,0.000 8.000,0.000 0.000,0.000-8.000</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1:17"/>
    </inkml:context>
    <inkml:brush xml:id="br0">
      <inkml:brushProperty name="width" value="0.07302" units="cm"/>
      <inkml:brushProperty name="height" value="0.07302" units="cm"/>
      <inkml:brushProperty name="color" value="#6adcab"/>
    </inkml:brush>
  </inkml:definitions>
  <inkml:trace contextRef="#ctx0" brushRef="#br0">74900.000 27650.000,'0.000'16.000,"0.000"15.000,0.000 0.000,8.000-7.000,0.000-1.000,-8.000 24.000,0.000 0.000,0.000 8.000,0.000 0.000,0.000 8.000,0.000-1.000,-8.000 17.000,0.000-1.000,8.000-23.000,0.000 0.000,16.000 0.000,0.000-1.000,-1.000-7.000,1.000 0.000,-8.000 8.000,0.000 0.000,0.000-8.000,0.000 0.000,-8.000-8.000,0.000 0.000,0.000 8.000,0.000 0.000,0.000-7.000,0.000-1.000,0.000 0.000,0.000 0.000,0.000 0.000,0.000 1.000,0.000 7.000,0.000 0.000,0.000 0.000,0.000 0.000,0.000 7.000,0.000 1.000,0.000-8.000,0.000 0.000,0.000-8.000,0.000 1.000,0.000-1.000,0.000 0.000,0.000 0.000,0.000 0.000,0.000 8.000,0.000 0.000,0.000-8.000,0.000 1.000,0.000-1.000,0.000 0.000,0.000 8.000,0.000 0.000,0.000-8.000,0.000 0.000,-8.000-7.000,0.000-1.000,8.000 8.000,0.000 0.000,0.000-7.000,0.000-1.000,0.000-8.000,0.000 1.000,-8.000 23.000,0.000 0.000,8.000-8.000,0.000 0.000,0.000-7.000,0.000-1.000,-8.000-7.000,0.000-1.000,8.000-15.000,0.000 0.000,-8.000-8.000,1.000 0.000,-1.000-16.000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44"/>
    </inkml:context>
    <inkml:brush xml:id="br0">
      <inkml:brushProperty name="width" value="0.07302" units="cm"/>
      <inkml:brushProperty name="height" value="0.07302" units="cm"/>
      <inkml:brushProperty name="color" value="#00bff3"/>
    </inkml:brush>
  </inkml:definitions>
  <inkml:trace contextRef="#ctx0" brushRef="#br0">53782.000 37265.000,'-32.000'-32.000,"40.000"32.000,0.000 0.000,-8.000-8.000</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49"/>
    </inkml:context>
    <inkml:brush xml:id="br0">
      <inkml:brushProperty name="width" value="0.07302" units="cm"/>
      <inkml:brushProperty name="height" value="0.07302" units="cm"/>
      <inkml:brushProperty name="color" value="#00bff3"/>
    </inkml:brush>
  </inkml:definitions>
  <inkml:trace contextRef="#ctx0" brushRef="#br0">51363.000 30794.000,'-16.000'0.000,"-7.000"0.000,-1.000 0.000,40.000 0.000,-1.000 0.000,48.000-16.000,0.000 1.000,15.000-9.000,1.000 1.000,-16.000 15.000,0.000 0.000,-24.000 24.000,0.000-1.000,-31.000 9.000,0.000-1.000,-8.000-15.000,0.000 0.000,0.000 8.000</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49"/>
    </inkml:context>
    <inkml:brush xml:id="br0">
      <inkml:brushProperty name="width" value="0.07302" units="cm"/>
      <inkml:brushProperty name="height" value="0.07302" units="cm"/>
      <inkml:brushProperty name="color" value="#00bff3"/>
    </inkml:brush>
  </inkml:definitions>
  <inkml:trace contextRef="#ctx0" brushRef="#br0">52282.000 31150.000,'-16.000'0.000,"16.000"16.000,0.000-1.000,0.000 9.000,0.000-1.000,0.000 56.000,0.000-1.000,-8.000 32.000,0.000-1.000,8.000 32.000,0.000 0.000,0.000-86.000,0.000 0.000,0.000-31.000</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0"/>
    </inkml:context>
    <inkml:brush xml:id="br0">
      <inkml:brushProperty name="width" value="0.07302" units="cm"/>
      <inkml:brushProperty name="height" value="0.07302" units="cm"/>
      <inkml:brushProperty name="color" value="#00bff3"/>
    </inkml:brush>
  </inkml:definitions>
  <inkml:trace contextRef="#ctx0" brushRef="#br0">53176.000 31197.000,'0.000'-16.000,"23.000"8.000,1.000 1.000,7.000-1.000,0.000 0.000,1.000 8.000,-1.000 0.000,-7.000 0.000,-1.000 0.000,-7.000 0.000,0.000 0.000,-24.000 23.000,0.000 1.000,-31.000 23.000,0.000 0.000,-16.000 8.000,0.000 0.000,0.000-16.000,0.000 0.000,31.000-8.000,1.000 1.000,15.000-32.000,0.000 0.000,16.000 0.000,0.000 0.000,54.000-32.000,1.000 1.000,-31.000 15.000,-1.000 1.000,-7.000 15.000,-1.000 0.000,-15.000 15.000,0.000 1.000,-8.000 7.000,0.000 1.000,-8.000 15.000,0.000 0.000,-8.000 8.000,1.000 0.000,15.000-39.000,0.000 0.000,0.000 0.000</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1"/>
    </inkml:context>
    <inkml:brush xml:id="br0">
      <inkml:brushProperty name="width" value="0.07302" units="cm"/>
      <inkml:brushProperty name="height" value="0.07302" units="cm"/>
      <inkml:brushProperty name="color" value="#00bff3"/>
    </inkml:brush>
  </inkml:definitions>
  <inkml:trace contextRef="#ctx0" brushRef="#br0">54150.000 32000.000,'16.000'0.000,"0.000"0.000,-1.000 0.000,1.000 24.000,0.000-1.000,-8.000 16.000,0.000 1.000,-8.000-9.000,0.000 0.000,0.000-23.000,0.000 0.000,-8.000 8.000</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1"/>
    </inkml:context>
    <inkml:brush xml:id="br0">
      <inkml:brushProperty name="width" value="0.07302" units="cm"/>
      <inkml:brushProperty name="height" value="0.07302" units="cm"/>
      <inkml:brushProperty name="color" value="#00bff3"/>
    </inkml:brush>
  </inkml:definitions>
  <inkml:trace contextRef="#ctx0" brushRef="#br0">55150.000 31630.000,'16.000'0.000,"7.000"0.000,1.000 0.000,7.000-8.000,1.000 0.000,7.000 0.000,0.000 0.000,-15.000 8.000,-1.000 0.000,-15.000-7.000,0.000-1.000,0.000 0.000</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1"/>
    </inkml:context>
    <inkml:brush xml:id="br0">
      <inkml:brushProperty name="width" value="0.07302" units="cm"/>
      <inkml:brushProperty name="height" value="0.07302" units="cm"/>
      <inkml:brushProperty name="color" value="#00bff3"/>
    </inkml:brush>
  </inkml:definitions>
  <inkml:trace contextRef="#ctx0" brushRef="#br0">55966.000 31079.000,'-16.000'-16.000,"32.000"8.000,-1.000 0.000,9.000 0.000,-1.000 0.000,1.000 1.000,-1.000-1.000,-7.000 0.000,0.000 0.000,-8.000 8.000</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8"/>
    </inkml:context>
    <inkml:brush xml:id="br0">
      <inkml:brushProperty name="width" value="0.07302" units="cm"/>
      <inkml:brushProperty name="height" value="0.07302" units="cm"/>
      <inkml:brushProperty name="color" value="#00bff3"/>
    </inkml:brush>
  </inkml:definitions>
  <inkml:trace contextRef="#ctx0" brushRef="#br0">74825.000 26423.000,'-15.000'0.000,"-24.000"0.000,-1.000 0.000,25.000 0.000,-1.000 0.000,40.000 0.000,-1.000 0.000,32.000-16.000,0.000 0.000,23.000 8.000,1.000 1.000,-9.000 7.000,1.000 0.000,7.000-8.000,0.000 0.000,17.000 0.000,-1.000 0.000,15.000 0.000,1.000 0.000,-8.000 1.000,0.000-1.000,0.000 0.000,0.000 0.000,-16.000 0.000,0.000 0.000,-31.000 1.000,0.000-1.000,-24.000 8.000,1.000 0.000,-32.000-8.000,0.000 0.000,-8.000 24.000,0.000-1.000,0.000-15.000,0.000 0.000,0.000 8.000</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2"/>
    </inkml:context>
    <inkml:brush xml:id="br0">
      <inkml:brushProperty name="width" value="0.07302" units="cm"/>
      <inkml:brushProperty name="height" value="0.07302" units="cm"/>
      <inkml:brushProperty name="color" value="#00bff3"/>
    </inkml:brush>
  </inkml:definitions>
  <inkml:trace contextRef="#ctx0" brushRef="#br0">56116.000 30854.000,'-16.000'0.000,"16.000"-8.000,0.000 0.000,24.000-15.000,-1.000-1.000,-7.000 8.000,-1.000 1.000,25.000 7.000,-1.000 0.000,-8.000 8.000,0.000 0.000,-7.000-16.000,-1.000 1.000,-7.000-9.000,0.000 1.000,-16.000 7.000</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2"/>
    </inkml:context>
    <inkml:brush xml:id="br0">
      <inkml:brushProperty name="width" value="0.07302" units="cm"/>
      <inkml:brushProperty name="height" value="0.07302" units="cm"/>
      <inkml:brushProperty name="color" value="#00bff3"/>
    </inkml:brush>
  </inkml:definitions>
  <inkml:trace contextRef="#ctx0" brushRef="#br0">56713.000 30166.000,'-16.000'-16.000,"8.000"16.000,0.000 0.000,1.000 8.000,-1.000 0.000,8.000 23.000,0.000 0.000,0.000 48.000,0.000-1.000,0.000 32.000,0.000-1.000,-8.000 1.000,0.000-1.000,8.000-38.000,0.000-1.000,0.000-38.000,0.000-1.000,0.000-23.000,0.000 0.000,8.000-8.000</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2"/>
    </inkml:context>
    <inkml:brush xml:id="br0">
      <inkml:brushProperty name="width" value="0.07302" units="cm"/>
      <inkml:brushProperty name="height" value="0.07302" units="cm"/>
      <inkml:brushProperty name="color" value="#00bff3"/>
    </inkml:brush>
  </inkml:definitions>
  <inkml:trace contextRef="#ctx0" brushRef="#br0">56482.000 31597.000,'16.000'-47.000,"-24.000"47.000,0.000 0.000,-15.000 31.000,-1.000 1.000,-15.000 7.000,0.000 0.000,0.000 8.000,-1.000 0.000,9.000-8.000,0.000 0.000,23.000-31.000,0.000 0.000,16.000 0.000,0.000 0.000,47.000-47.000,-1.000-1.000,-30.000 9.000,-1.000 0.000,1.000 7.000</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3"/>
    </inkml:context>
    <inkml:brush xml:id="br0">
      <inkml:brushProperty name="width" value="0.07302" units="cm"/>
      <inkml:brushProperty name="height" value="0.07302" units="cm"/>
      <inkml:brushProperty name="color" value="#00bff3"/>
    </inkml:brush>
  </inkml:definitions>
  <inkml:trace contextRef="#ctx0" brushRef="#br0">57431.000 29878.000,'16.000'-62.000,"-8.000"54.000,0.000 0.000,0.000 24.000,-1.000-1.000,-7.000 32.000,0.000 0.000,8.000-8.000,0.000 1.000,0.000-17.000,0.000 1.000,39.000-40.000,0.000 0.000,0.000-39.000,0.000 1.000,-23.000 30.000,-1.000 1.000,-15.000 7.000,0.000 0.000,-8.000 24.000,0.000 0.000,-39.000 39.000,-1.000 0.000,1.000 8.000,0.000 0.000,0.000-8.000,-1.000 0.000,33.000-24.000,-1.000 1.000,39.000-24.000,1.000 0.000,-1.000 0.000,0.000 0.000,-15.000 15.000,0.000 1.000,-40.000 15.000,1.000 0.000,-24.000 1.000,-1.000-1.000,9.000 0.000,0.000 1.000,16.000-17.000,-1.000 1.000,24.000-8.000,0.000 0.000,31.000-16.000,1.000 0.000,30.000-23.000,1.000-1.000,-16.000 25.000,0.000-1.000,-7.000 0.000,-1.000 0.000,-39.000 24.000,0.000-1.000,-24.000 9.000,1.000-1.000,-24.000 9.000,0.000-1.000,7.000-7.000,1.000-1.000,8.000 1.000,-1.000-1.000,17.000-15.000,-1.000 0.000,47.000-8.000,1.000 0.000,46.000 0.000,1.000 0.000,-9.000-16.000,1.000 0.000,-24.000 9.000,0.000-1.000,-39.000 0.000</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3"/>
    </inkml:context>
    <inkml:brush xml:id="br0">
      <inkml:brushProperty name="width" value="0.07302" units="cm"/>
      <inkml:brushProperty name="height" value="0.07302" units="cm"/>
      <inkml:brushProperty name="color" value="#00bff3"/>
    </inkml:brush>
  </inkml:definitions>
  <inkml:trace contextRef="#ctx0" brushRef="#br0">58342.000 31294.000,'-32.000'-16.000,"9.000"-7.000,-1.000-1.000,16.000 17.000,0.000-1.000,0.000 0.000,0.000 0.000,8.000 16.000,0.000 0.000,0.000 70.000,0.000 0.000,8.000 79.000,0.000 0.000,-16.000 133.000,0.000-1.000,-7.000-38.000,-1.000 0.000,16.000-196.000</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4"/>
    </inkml:context>
    <inkml:brush xml:id="br0">
      <inkml:brushProperty name="width" value="0.07302" units="cm"/>
      <inkml:brushProperty name="height" value="0.07302" units="cm"/>
      <inkml:brushProperty name="color" value="#00bff3"/>
    </inkml:brush>
  </inkml:definitions>
  <inkml:trace contextRef="#ctx0" brushRef="#br0">52800.000 34231.000,'0.000'-15.000,"16.000"7.000,0.000 0.000,-8.000 16.000,0.000 0.000,-8.000 7.000,0.000 1.000,-8.000 31.000,0.000 0.000,0.000 16.000,0.000-1.000,0.000 64.000,0.000-1.000,8.000 8.000,0.000 0.000,16.000-78.000,0.000 0.000,-8.000-39.000</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4"/>
    </inkml:context>
    <inkml:brush xml:id="br0">
      <inkml:brushProperty name="width" value="0.07302" units="cm"/>
      <inkml:brushProperty name="height" value="0.07302" units="cm"/>
      <inkml:brushProperty name="color" value="#00bff3"/>
    </inkml:brush>
  </inkml:definitions>
  <inkml:trace contextRef="#ctx0" brushRef="#br0">53313.000 34781.000,'16.000'0.000,"-16.000"-15.000,0.000-1.000,-23.000 24.000,-1.000 0.000,-15.000 46.000,0.000 1.000,-8.000 0.000,0.000 0.000,8.000-16.000,-1.000 0.000,25.000-23.000,-1.000-1.000,24.000 9.000,0.000-1.000,54.000 9.000,1.000-1.000,31.000-15.000,0.000-1.000,-23.000 1.000,-1.000 0.000,-46.000-16.000</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5"/>
    </inkml:context>
    <inkml:brush xml:id="br0">
      <inkml:brushProperty name="width" value="0.07302" units="cm"/>
      <inkml:brushProperty name="height" value="0.07302" units="cm"/>
      <inkml:brushProperty name="color" value="#00bff3"/>
    </inkml:brush>
  </inkml:definitions>
  <inkml:trace contextRef="#ctx0" brushRef="#br0">55094.000 34344.000,'-16.000'0.000,"9.000"0.000,-1.000 0.000,16.000 0.000,-1.000 0.000,1.000 0.000,0.000 0.000,0.000 0.000,0.000 0.000,-8.000-8.000,0.000 0.000,15.000 8.000,1.000 0.000,15.000-8.000,1.000 1.000,7.000-9.000,0.000 0.000,-15.000 8.000,-1.000 1.000,1.000 7.000,-1.000 0.000,-15.000-8.000,0.000 0.000,-16.000 8.000,0.000 0.000,0.000 0.000,0.000 0.000,8.000 8.000,0.000 0.000,-7.000-1.000,-1.000 1.000,0.000 8.000,0.000 0.000,-8.000 15.000,1.000 0.000,-9.000 8.000,1.000 1.000,-16.000-1.000,-1.000 0.000,1.000 16.000,0.000-1.000,0.000-14.000,0.000-1.000,31.000-16.000,0.000 1.000,8.000-32.000</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5"/>
    </inkml:context>
    <inkml:brush xml:id="br0">
      <inkml:brushProperty name="width" value="0.07302" units="cm"/>
      <inkml:brushProperty name="height" value="0.07302" units="cm"/>
      <inkml:brushProperty name="color" value="#00bff3"/>
    </inkml:brush>
  </inkml:definitions>
  <inkml:trace contextRef="#ctx0" brushRef="#br0">55750.000 35100.000,'16.000'0.000,"-8.000"0.000,-1.000 0.000,9.000 24.000,0.000-1.000,-1.000 24.000,1.000 0.000,-8.000 16.000,0.000 0.000,-8.000-9.000,0.000 1.000,-16.000 16.000,0.000-1.000,9.000-54.000,-1.000 0.000,0.000-24.000</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5"/>
    </inkml:context>
    <inkml:brush xml:id="br0">
      <inkml:brushProperty name="width" value="0.07302" units="cm"/>
      <inkml:brushProperty name="height" value="0.07302" units="cm"/>
      <inkml:brushProperty name="color" value="#00bff3"/>
    </inkml:brush>
  </inkml:definitions>
  <inkml:trace contextRef="#ctx0" brushRef="#br0">56300.000 35216.000,'31.000'-16.000,"-15.000"16.000,0.000 0.000,7.000 31.000,1.000 1.000,-9.000 23.000,1.000 0.000,-8.000-1.000,0.000 1.000,-8.000-47.000,0.000 0.000,8.000 8.000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21014.000 2041.000 229,'71.000'67.000'303,"15.000"35.000"-247,-46.000-43.000-31,-2.000 6.000 3,-2.000 1.000 25,-116.000-31.000 32,-8.000-11.000-83,0.000-8.000-4,-4.000-2.000-8,1.000-2.000-26,2.000-10.000-133,28.000-18.000-179</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9"/>
    </inkml:context>
    <inkml:brush xml:id="br0">
      <inkml:brushProperty name="width" value="0.07302" units="cm"/>
      <inkml:brushProperty name="height" value="0.07302" units="cm"/>
      <inkml:brushProperty name="color" value="#00bff3"/>
    </inkml:brush>
  </inkml:definitions>
  <inkml:trace contextRef="#ctx0" brushRef="#br0">76016.000 22813.000,'0.000'-16.000,"0.000"0.000,0.000 1.000,8.000 7.000,-1.000 0.000,41.000 16.000,-1.000 0.000,8.000 23.000,0.000 0.000,-32.000 16.000,1.000 0.000,-32.000 8.000,0.000 0.000,-39.000 0.000,0.000 0.000,0.000-24.000,0.000 1.000,23.000-32.000,0.000 0.000,9.000-24.000,-1.000 1.000,16.000-24.000,0.000-1.000,0.000 9.000,0.000 0.000,8.000 23.000,0.000 1.000,0.000 54.000,-1.000 0.000,-7.000 16.000,0.000 0.000,0.000 23.000,0.000 1.000,-7.000-9.000,-1.000 1.000,8.000-48.000,0.000 1.000,8.000-32.000,-1.000 0.000,9.000-8.000</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5"/>
    </inkml:context>
    <inkml:brush xml:id="br0">
      <inkml:brushProperty name="width" value="0.07302" units="cm"/>
      <inkml:brushProperty name="height" value="0.07302" units="cm"/>
      <inkml:brushProperty name="color" value="#00bff3"/>
    </inkml:brush>
  </inkml:definitions>
  <inkml:trace contextRef="#ctx0" brushRef="#br0">57150.000 35233.000,'0.000'16.000,"8.000"-16.000,0.000 0.000,15.000 0.000,1.000 0.000,7.000-8.000,0.000 0.000,-23.000 8.000,0.000 0.000,0.000-8.000</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6"/>
    </inkml:context>
    <inkml:brush xml:id="br0">
      <inkml:brushProperty name="width" value="0.07302" units="cm"/>
      <inkml:brushProperty name="height" value="0.07302" units="cm"/>
      <inkml:brushProperty name="color" value="#00bff3"/>
    </inkml:brush>
  </inkml:definitions>
  <inkml:trace contextRef="#ctx0" brushRef="#br0">57900.000 34677.000,'31.000'0.000,"-7.000"-8.000,0.000 0.000,31.000-15.000,-1.000-1.000,-6.000 8.000,-1.000 1.000,-24.000 15.000,1.000 0.000,-16.000-8.000</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6"/>
    </inkml:context>
    <inkml:brush xml:id="br0">
      <inkml:brushProperty name="width" value="0.07302" units="cm"/>
      <inkml:brushProperty name="height" value="0.07302" units="cm"/>
      <inkml:brushProperty name="color" value="#00bff3"/>
    </inkml:brush>
  </inkml:definitions>
  <inkml:trace contextRef="#ctx0" brushRef="#br0">58583.000 33966.000,'0.000'-16.000,"0.000"24.000,0.000 0.000,8.000 23.000,0.000 0.000,-8.000 40.000,0.000-1.000,0.000 32.000,0.000 0.000,-8.000 39.000,0.000 0.000,8.000-55.000,0.000 0.000,-8.000-70.000</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6"/>
    </inkml:context>
    <inkml:brush xml:id="br0">
      <inkml:brushProperty name="width" value="0.07302" units="cm"/>
      <inkml:brushProperty name="height" value="0.07302" units="cm"/>
      <inkml:brushProperty name="color" value="#00bff3"/>
    </inkml:brush>
  </inkml:definitions>
  <inkml:trace contextRef="#ctx0" brushRef="#br0">58282.000 34931.000,'-16.000'0.000,"-15.000"24.000,0.000-1.000,-1.000 16.000,1.000 1.000,0.000 6.000,-1.000 1.000,1.000 0.000,0.000 0.000,23.000-31.000,0.000 0.000,24.000-16.000,-1.000 0.000,48.000-63.000,0.000 0.000,-16.000 16.000,0.000 1.000,0.000-25.000,0.000 1.000,-39.000 54.000</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7"/>
    </inkml:context>
    <inkml:brush xml:id="br0">
      <inkml:brushProperty name="width" value="0.07302" units="cm"/>
      <inkml:brushProperty name="height" value="0.07302" units="cm"/>
      <inkml:brushProperty name="color" value="#00bff3"/>
    </inkml:brush>
  </inkml:definitions>
  <inkml:trace contextRef="#ctx0" brushRef="#br0">59160.000 33507.000,'15.000'-126.000,"-7.000"111.000,0.000-1.000,0.000 47.000,0.000 1.000,-8.000 22.000,0.000 1.000,0.000-23.000,0.000-1.000,15.000-31.000,1.000 0.000,23.000-24.000,0.000 1.000,-15.000-8.000,-1.000-1.000,-7.000 17.000,0.000-1.000,-16.000 8.000,0.000 0.000,-16.000 40.000,0.000-1.000,-15.000 8.000,0.000 0.000,7.000-15.000,1.000-1.000,-1.000 1.000,1.000-1.000,23.000-15.000,0.000 0.000,15.000-8.000,1.000 0.000,15.000 0.000,1.000 0.000,-17.000 0.000,1.000 0.000,-8.000 8.000,0.000 0.000,-32.000 15.000,1.000 1.000,-9.000-1.000,1.000 0.000,0.000 1.000,-1.000-1.000,17.000-15.000,-1.000 0.000,24.000-8.000,0.000 0.000,23.000 0.000,0.000 0.000,9.000-8.000,-1.000 0.000,-16.000 1.000,1.000-1.000,-16.000 16.000,-1.000-1.000,-38.000 25.000,0.000-1.000,-8.000 8.000,-1.000 0.000,-7.000-7.000,0.000-1.000,16.000-15.000,0.000-1.000,23.000-7.000,0.000 0.000,16.000-8.000,0.000 0.000,31.000 8.000,0.000 0.000,16.000-8.000,0.000 0.000,-8.000 0.000,0.000 0.000,-8.000-16.000,0.000 0.000,-31.000 9.000,0.000-1.000,0.000-8.000</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2:57"/>
    </inkml:context>
    <inkml:brush xml:id="br0">
      <inkml:brushProperty name="width" value="0.07302" units="cm"/>
      <inkml:brushProperty name="height" value="0.07302" units="cm"/>
      <inkml:brushProperty name="color" value="#00bff3"/>
    </inkml:brush>
  </inkml:definitions>
  <inkml:trace contextRef="#ctx0" brushRef="#br0">59898.000 34766.000,'-32.000'-16.000,"24.000"16.000,0.000 0.000,24.000 102.000,0.000 0.000,-8.000 133.000,0.000-1.000,-8.000-100.000,0.000-1.000,-8.000-39.000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1"/>
    </inkml:context>
    <inkml:brush xml:id="br0">
      <inkml:brushProperty name="width" value="0.07302" units="cm"/>
      <inkml:brushProperty name="height" value="0.07302" units="cm"/>
      <inkml:brushProperty name="color" value="#00bff3"/>
    </inkml:brush>
  </inkml:definitions>
  <inkml:trace contextRef="#ctx0" brushRef="#br0">18250.000 53016.000,'0.000'-16.000,"8.000"16.000,0.000 0.000,31.000 0.000,0.000 0.000,-23.000 0.000,0.000 0.000,-1.000 8.000,1.000 0.000,7.000 15.000,1.000 1.000,-16.000 15.000,0.000 0.000,-8.000-23.000,0.000-1.000,-8.000 17.000,0.000-1.000,-16.000 8.000,1.000 0.000,-1.000-23.000,1.000 0.000,7.000-8.000,0.000-1.000,1.000-30.000,-1.000-1.000,0.000-15.000,1.000 0.000,15.000 8.000,0.000-1.000,-8.000 9.000,0.000-1.000,8.000 40.000,0.000 0.000,0.000 23.000,0.000 0.000,0.000 8.000,0.000 0.000,0.000 55.000,0.000 0.000,0.000-16.000,0.000 0.000,8.000-31.000,0.000 0.000,0.000-47.000</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2"/>
    </inkml:context>
    <inkml:brush xml:id="br0">
      <inkml:brushProperty name="width" value="0.07302" units="cm"/>
      <inkml:brushProperty name="height" value="0.07302" units="cm"/>
      <inkml:brushProperty name="color" value="#00bff3"/>
    </inkml:brush>
  </inkml:definitions>
  <inkml:trace contextRef="#ctx0" brushRef="#br0">19650.000 52700.000,'0.000'31.000,"24.000"24.000,-1.000 0.000,-7.000 8.000,0.000-1.000,-8.000 48.000,0.000 0.000,-8.000 62.000,0.000 1.000,0.000-72.000,0.000 1.000,-8.000-47.000,0.000 0.000,0.000-47.000,0.000 0.000,0.000-8.000</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2"/>
    </inkml:context>
    <inkml:brush xml:id="br0">
      <inkml:brushProperty name="width" value="0.07302" units="cm"/>
      <inkml:brushProperty name="height" value="0.07302" units="cm"/>
      <inkml:brushProperty name="color" value="#00bff3"/>
    </inkml:brush>
  </inkml:definitions>
  <inkml:trace contextRef="#ctx0" brushRef="#br0">19406.000 52247.000,'0.000'-47.000,"-16.000"55.000,0.000 0.000,1.000 54.000,-1.000 1.000,-16.000 8.000,1.000-1.000,15.000-23.000,1.000 0.000,7.000-31.000,0.000 0.000,0.000-8.000</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2"/>
    </inkml:context>
    <inkml:brush xml:id="br0">
      <inkml:brushProperty name="width" value="0.07302" units="cm"/>
      <inkml:brushProperty name="height" value="0.07302" units="cm"/>
      <inkml:brushProperty name="color" value="#00bff3"/>
    </inkml:brush>
  </inkml:definitions>
  <inkml:trace contextRef="#ctx0" brushRef="#br0">20000.000 52650.000,'94.000'0.000,"-47.000"31.000,0.000 1.000,0.000 15.000,0.000 0.000,-31.000-31.000</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9"/>
    </inkml:context>
    <inkml:brush xml:id="br0">
      <inkml:brushProperty name="width" value="0.07302" units="cm"/>
      <inkml:brushProperty name="height" value="0.07302" units="cm"/>
      <inkml:brushProperty name="color" value="#00bff3"/>
    </inkml:brush>
  </inkml:definitions>
  <inkml:trace contextRef="#ctx0" brushRef="#br0">77150.000 22913.000,'16.000'-16.000,"7.000"-7.000,1.000-1.000,-16.000 24.000,0.000 0.000,-1.000 31.000,1.000 1.000,-8.000 30.000,0.000 1.000,-15.000 0.000,-1.000 0.000,0.000-9.000,0.000 1.000,1.000-39.000,-1.000 0.000,16.000-32.000,0.000 0.000,0.000-39.000,0.000 1.000,16.000 22.000,-1.000 1.000,17.000 15.000,-1.000 1.000,1.000 15.000,-1.000 0.000,-7.000 0.000,-1.000 0.000,1.000 0.000,-1.000 0.000,-7.000 0.000,0.000 0.000,-8.000-8.000</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3"/>
    </inkml:context>
    <inkml:brush xml:id="br0">
      <inkml:brushProperty name="width" value="0.07302" units="cm"/>
      <inkml:brushProperty name="height" value="0.07302" units="cm"/>
      <inkml:brushProperty name="color" value="#00bff3"/>
    </inkml:brush>
  </inkml:definitions>
  <inkml:trace contextRef="#ctx0" brushRef="#br0">21813.000 54083.000,'-16.000'0.000,"-7.000"0.000,-1.000 0.000,24.000 8.000,0.000 0.000,39.000-8.000,0.000 0.000,24.000 0.000,0.000 0.000,15.000 0.000,1.000 0.000,-1.000 0.000,0.000 0.000,-15.000 8.000,0.000 0.000,0.000-8.000,-1.000 0.000,-15.000-16.000,0.000 0.000,-31.000 16.000,0.000 0.000,-8.000-8.000</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3"/>
    </inkml:context>
    <inkml:brush xml:id="br0">
      <inkml:brushProperty name="width" value="0.07302" units="cm"/>
      <inkml:brushProperty name="height" value="0.07302" units="cm"/>
      <inkml:brushProperty name="color" value="#00bff3"/>
    </inkml:brush>
  </inkml:definitions>
  <inkml:trace contextRef="#ctx0" brushRef="#br0">24500.000 53416.000,'0.000'-16.000,"16.000"24.000,-1.000 0.000,17.000-1.000,-1.000 1.000,0.000 8.000,1.000 0.000,-1.000-1.000,1.000 1.000,-9.000 7.000,1.000 1.000,-9.000 7.000,1.000 1.000,-8.000-9.000,0.000 1.000,-8.000-17.000,0.000 1.000,-16.000 8.000,0.000 0.000,-31.000 38.000,0.000 1.000,-8.000 16.000,0.000-1.000,48.000-46.000,-1.000-1.000,-8.000-7.000</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6"/>
    </inkml:context>
    <inkml:brush xml:id="br0">
      <inkml:brushProperty name="width" value="0.07302" units="cm"/>
      <inkml:brushProperty name="height" value="0.07302" units="cm"/>
      <inkml:brushProperty name="color" value="#00bff3"/>
    </inkml:brush>
  </inkml:definitions>
  <inkml:trace contextRef="#ctx0" brushRef="#br0">29650.000 53244.000,'16.000'31.000,"-1.000"16.000,1.000 0.000,-8.000 24.000,0.000-1.000,0.000 9.000,-1.000-1.000,-7.000-23.000,0.000 0.000,8.000-40.000,0.000 1.000,-8.000-8.000,0.000 0.000,8.000-24.000,0.000 0.000,23.000-31.000,0.000 0.000,17.000-31.000,-1.000 0.000,0.000 15.000,0.000 0.000,-8.000 16.000,0.000 0.000,-31.000 8.000,0.000 0.000,-16.000 8.000,0.000-1.000,0.000 17.000,0.000-1.000,8.000 24.000,0.000 0.000,0.000 0.000</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6"/>
    </inkml:context>
    <inkml:brush xml:id="br0">
      <inkml:brushProperty name="width" value="0.07302" units="cm"/>
      <inkml:brushProperty name="height" value="0.07302" units="cm"/>
      <inkml:brushProperty name="color" value="#00bff3"/>
    </inkml:brush>
  </inkml:definitions>
  <inkml:trace contextRef="#ctx0" brushRef="#br0">31400.000 53781.000,'0.000'-15.000,"8.000"15.000,0.000 0.000,15.000-8.000,1.000 0.000,-9.000 8.000,1.000 0.000,-8.000 23.000,0.000 1.000,-8.000 23.000,0.000 0.000,-16.000 0.000,0.000 0.000,9.000-16.000,-1.000 0.000,8.000-15.000,0.000 0.000,31.000-24.000,0.000 0.000,1.000-8.000,-1.000 1.000,-7.000 7.000,-1.000 0.000,-15.000 8.000,0.000 0.000,-8.000 16.000,0.000-1.000,-8.000-15.000</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6"/>
    </inkml:context>
    <inkml:brush xml:id="br0">
      <inkml:brushProperty name="width" value="0.07302" units="cm"/>
      <inkml:brushProperty name="height" value="0.07302" units="cm"/>
      <inkml:brushProperty name="color" value="#00bff3"/>
    </inkml:brush>
  </inkml:definitions>
  <inkml:trace contextRef="#ctx0" brushRef="#br0">31279.000 54600.000,'-16.000'0.000,"0.000"0.000,0.000 0.000,9.000 0.000,-1.000 0.000,0.000 0.000,0.000 0.000,8.000 23.000,0.000 1.000,0.000 15.000,0.000 0.000,8.000 0.000,0.000 0.000,15.000-15.000,1.000-1.000,23.000-7.000,0.000 0.000,24.000-16.000,-1.000 0.000,-38.000-8.000,-1.000 0.000,-7.000-8.000</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7"/>
    </inkml:context>
    <inkml:brush xml:id="br0">
      <inkml:brushProperty name="width" value="0.07302" units="cm"/>
      <inkml:brushProperty name="height" value="0.07302" units="cm"/>
      <inkml:brushProperty name="color" value="#00bff3"/>
    </inkml:brush>
  </inkml:definitions>
  <inkml:trace contextRef="#ctx0" brushRef="#br0">33413.000 53716.000,'-16.000'0.000,"0.000"-8.000,1.000 0.000,7.000 8.000,0.000 0.000,24.000 8.000,-1.000 0.000,17.000 15.000,-1.000 1.000,8.000-1.000,0.000 1.000,1.000-1.000,-1.000 1.000,-8.000-9.000,0.000 1.000,-15.000 15.000,0.000 1.000,-16.000-1.000,0.000 0.000,-24.000 9.000,1.000-1.000,-16.000 8.000,-1.000 0.000,-22.000 8.000,-1.000-1.000,32.000-22.000,-1.000-1.000,25.000-23.000,-1.000 0.000,0.000 0.000</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7"/>
    </inkml:context>
    <inkml:brush xml:id="br0">
      <inkml:brushProperty name="width" value="0.07302" units="cm"/>
      <inkml:brushProperty name="height" value="0.07302" units="cm"/>
      <inkml:brushProperty name="color" value="#00bff3"/>
    </inkml:brush>
  </inkml:definitions>
  <inkml:trace contextRef="#ctx0" brushRef="#br0">35481.000 53057.000,'-15.000'-16.000,"15.000"8.000,0.000 0.000,-8.000 1.000,0.000-1.000,24.000 16.000,-1.000-1.000,9.000 40.000,-1.000 0.000,-7.000 24.000,0.000 0.000,-8.000 15.000,-1.000 0.000,-7.000 0.000,0.000 0.000,0.000-54.000,0.000-1.000,0.000-23.000,0.000 0.000,32.000-47.000,-1.000-1.000,8.000-38.000,0.000 0.000,16.000-24.000,0.000 0.000,-8.000 23.000,0.000 1.000,-23.000 15.000,-1.000 1.000,-15.000 38.000,0.000 1.000,-8.000 15.000,0.000 0.000,8.000 16.000</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08"/>
    </inkml:context>
    <inkml:brush xml:id="br0">
      <inkml:brushProperty name="width" value="0.07302" units="cm"/>
      <inkml:brushProperty name="height" value="0.07302" units="cm"/>
      <inkml:brushProperty name="color" value="#00bff3"/>
    </inkml:brush>
  </inkml:definitions>
  <inkml:trace contextRef="#ctx0" brushRef="#br0">36667.000 53500.000,'15.000'0.000,"-15.000"24.000,0.000-1.000,0.000 8.000,0.000 1.000,0.000-17.000,0.000 1.000,0.000-8.000,0.000 0.000,32.000-16.000,-1.000 0.000,0.000-15.000,1.000-1.000,-9.000 8.000,1.000 1.000,-32.000 15.000,0.000 0.000,-15.000 23.000,-1.000 1.000,-7.000-1.000,-1.000 1.000,9.000 7.000,-1.000 0.000,16.000-23.000,1.000 0.000,7.000 0.000,0.000 0.000,15.000-8.000,1.000 0.000,0.000 0.000,-1.000 0.000,1.000 0.000,0.000 0.000,-16.000 15.000,0.000 1.000,-32.000 15.000,1.000 1.000,0.000-1.000,-1.000 0.000,24.000-23.000,1.000 0.000,14.000-8.000,1.000 0.000,24.000-16.000,-1.000 1.000,8.000 7.000,0.000 0.000,-23.000 0.000,0.000 0.000,-16.000 24.000,0.000 0.000,-32.000 15.000,1.000 0.000,0.000 9.000,-1.000-1.000,1.000-16.000,0.000 1.000,7.000-9.000,1.000 1.000,-1.000-8.000,0.000 0.000,-7.000-16.000,0.000 0.000,7.000-8.000,1.000 1.000,15.000 15.000,0.000 0.000,8.000-8.000,0.000 0.000,16.000 8.000,-1.000 0.000,17.000 16.000,-1.000-1.000,32.000 9.000,0.000-1.000,31.000 9.000,0.000-1.000,23.000-7.000,1.000-1.000,-55.000-15.000,-1.000 0.000,-22.000 0.000</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0"/>
    </inkml:context>
    <inkml:brush xml:id="br0">
      <inkml:brushProperty name="width" value="0.07302" units="cm"/>
      <inkml:brushProperty name="height" value="0.07302" units="cm"/>
      <inkml:brushProperty name="color" value="#00bff3"/>
    </inkml:brush>
  </inkml:definitions>
  <inkml:trace contextRef="#ctx0" brushRef="#br0">44831.000 51229.000,'-15.000'0.000,"7.000"-16.000,0.000 0.000,32.000 8.000,-1.000 0.000,32.000 1.000,0.000-1.000,0.000 0.000,0.000 0.000,0.000 8.000,0.000 0.000,-16.000 0.000,0.000 0.000,-31.000 0.000,0.000 0.000,0.000 0.000</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0"/>
    </inkml:context>
    <inkml:brush xml:id="br0">
      <inkml:brushProperty name="width" value="0.07302" units="cm"/>
      <inkml:brushProperty name="height" value="0.07302" units="cm"/>
      <inkml:brushProperty name="color" value="#00bff3"/>
    </inkml:brush>
  </inkml:definitions>
  <inkml:trace contextRef="#ctx0" brushRef="#br0">45779.000 51350.000,'-16.000'0.000,"-8.000"0.000,1.000 0.000,15.000 8.000,0.000 0.000,8.000 39.000,0.000 0.000,0.000 31.000,0.000 0.000,0.000-7.000,0.000-1.000,0.000-31.000,0.000 1.000,16.000-25.000,-1.000 1.000,1.000-8.000</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29"/>
    </inkml:context>
    <inkml:brush xml:id="br0">
      <inkml:brushProperty name="width" value="0.07302" units="cm"/>
      <inkml:brushProperty name="height" value="0.07302" units="cm"/>
      <inkml:brushProperty name="color" value="#00bff3"/>
    </inkml:brush>
  </inkml:definitions>
  <inkml:trace contextRef="#ctx0" brushRef="#br0">78013.000 22360.000,'0.000'-110.000,"8.000"110.000,0.000 0.000,0.000 23.000,0.000 1.000,-8.000 46.000,0.000 1.000,-8.000 39.000,0.000-1.000,-16.000 48.000,1.000-1.000,7.000 9.000,0.000-1.000,16.000-109.000,0.000 0.000,0.000-39.000</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1"/>
    </inkml:context>
    <inkml:brush xml:id="br0">
      <inkml:brushProperty name="width" value="0.07302" units="cm"/>
      <inkml:brushProperty name="height" value="0.07302" units="cm"/>
      <inkml:brushProperty name="color" value="#00bff3"/>
    </inkml:brush>
  </inkml:definitions>
  <inkml:trace contextRef="#ctx0" brushRef="#br0">47363.000 50397.000,'0.000'-16.000,"0.000"9.000,0.000-1.000,0.000 0.000,0.000 0.000,0.000 47.000,0.000 0.000,8.000 32.000,-1.000-1.000,9.000 48.000,0.000 0.000,-16.000 38.000,0.000 1.000,-8.000-47.000,0.000-1.000,-15.000-30.000,-1.000-1.000,8.000-46.000,1.000-1.000,-1.000-23.000</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1"/>
    </inkml:context>
    <inkml:brush xml:id="br0">
      <inkml:brushProperty name="width" value="0.07302" units="cm"/>
      <inkml:brushProperty name="height" value="0.07302" units="cm"/>
      <inkml:brushProperty name="color" value="#00bff3"/>
    </inkml:brush>
  </inkml:definitions>
  <inkml:trace contextRef="#ctx0" brushRef="#br0">47153.000 50228.000,'0.000'-15.000,"-16.000"-9.000,0.000 1.000,16.000 15.000,0.000 0.000,0.000 39.000,0.000 1.000,-23.000 22.000,-1.000 1.000,-15.000 0.000,0.000 0.000,7.000-8.000,1.000 0.000,23.000-39.000</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1"/>
    </inkml:context>
    <inkml:brush xml:id="br0">
      <inkml:brushProperty name="width" value="0.07302" units="cm"/>
      <inkml:brushProperty name="height" value="0.07302" units="cm"/>
      <inkml:brushProperty name="color" value="#00bff3"/>
    </inkml:brush>
  </inkml:definitions>
  <inkml:trace contextRef="#ctx0" brushRef="#br0">47700.000 50650.000,'47.000'47.000,"0.000"-16.000,0.000 1.000,0.000 7.000,0.000 0.000,-39.000-15.000,0.000-1.000,8.000-7.000</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2"/>
    </inkml:context>
    <inkml:brush xml:id="br0">
      <inkml:brushProperty name="width" value="0.07302" units="cm"/>
      <inkml:brushProperty name="height" value="0.07302" units="cm"/>
      <inkml:brushProperty name="color" value="#00bff3"/>
    </inkml:brush>
  </inkml:definitions>
  <inkml:trace contextRef="#ctx0" brushRef="#br0">49948.000 50966.000,'0.000'-16.000,"0.000"24.000,0.000 0.000,-8.000 15.000,0.000 1.000,-23.000 15.000,-1.000 0.000,-7.000 0.000,0.000 0.000,-8.000-7.000,0.000-1.000,24.000-8.000,-1.000 1.000,24.000-9.000,0.000 1.000,8.000 0.000,0.000-1.000,47.000 9.000,-1.000-1.000,-14.000-7.000,-1.000 0.000,16.000-1.000,0.000 1.000,-40.000-8.000,1.000 0.000,-8.000-8.000</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2"/>
    </inkml:context>
    <inkml:brush xml:id="br0">
      <inkml:brushProperty name="width" value="0.07302" units="cm"/>
      <inkml:brushProperty name="height" value="0.07302" units="cm"/>
      <inkml:brushProperty name="color" value="#00bff3"/>
    </inkml:brush>
  </inkml:definitions>
  <inkml:trace contextRef="#ctx0" brushRef="#br0">50531.000 51632.000,'-31.000'0.000,"62.000"0.000,1.000 0.000,30.000 0.000,1.000 0.000,31.000-8.000,0.000 0.000,0.000 0.000,0.000 0.000,-7.000 8.000,-1.000 0.000,-47.000 0.000,0.000 0.000,-15.000 8.000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3"/>
    </inkml:context>
    <inkml:brush xml:id="br0">
      <inkml:brushProperty name="width" value="0.07302" units="cm"/>
      <inkml:brushProperty name="height" value="0.07302" units="cm"/>
      <inkml:brushProperty name="color" value="#00bff3"/>
    </inkml:brush>
  </inkml:definitions>
  <inkml:trace contextRef="#ctx0" brushRef="#br0">49516.000 54104.000,'-16.000'-16.000,"24.000"47.000,0.000 1.000,15.000 46.000,1.000 0.000,-1.000 0.000,1.000 1.000,-16.000-17.000,-1.000 1.000,1.000-32.000,0.000 1.000,8.000-64.000,0.000 1.000,31.000-32.000,0.000 1.000,7.000-48.000,1.000 1.000,-15.000 22.000,-1.000 1.000,-16.000 16.000,1.000-1.000,-24.000 56.000,0.000-1.000,8.000 16.000</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4"/>
    </inkml:context>
    <inkml:brush xml:id="br0">
      <inkml:brushProperty name="width" value="0.07302" units="cm"/>
      <inkml:brushProperty name="height" value="0.07302" units="cm"/>
      <inkml:brushProperty name="color" value="#00bff3"/>
    </inkml:brush>
  </inkml:definitions>
  <inkml:trace contextRef="#ctx0" brushRef="#br0">51700.000 54200.000,'16.000'16.000,"-8.000"7.000,0.000 1.000,-8.000-9.000,0.000 1.000,-8.000 23.000,0.000 0.000,8.000-23.000,0.000 0.000,23.000-24.000,1.000 0.000,-16.000-8.000,0.000 1.000,0.000-1.000</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4"/>
    </inkml:context>
    <inkml:brush xml:id="br0">
      <inkml:brushProperty name="width" value="0.07302" units="cm"/>
      <inkml:brushProperty name="height" value="0.07302" units="cm"/>
      <inkml:brushProperty name="color" value="#00bff3"/>
    </inkml:brush>
  </inkml:definitions>
  <inkml:trace contextRef="#ctx0" brushRef="#br0">51099.000 54200.000,'16.000'0.000,"-24.000"0.000,0.000 0.000,-8.000 8.000,1.000 0.000,-1.000 15.000,0.000 1.000,-7.000 7.000,-1.000 0.000,1.000-7.000,-1.000-1.000,8.000 9.000,1.000-1.000,-1.000-15.000,0.000 0.000,16.000-9.000,0.000 1.000,8.000-8.000,0.000 0.000,23.000-23.000,1.000-1.000,-17.000 16.000,1.000 0.000,0.000 8.000,-1.000 0.000,-15.000 8.000,0.000 0.000,-15.000 31.000,-1.000 1.000,-23.000-1.000,0.000 0.000,0.000 0.000,-1.000 0.000,25.000-23.000,-1.000 0.000,8.000-8.000,0.000-1.000,40.000-14.000,-1.000-1.000,16.000-16.000,0.000 1.000,0.000 7.000,0.000 0.000,-31.000 8.000,0.000 1.000,-16.000 14.000,0.000 1.000,-16.000 8.000,0.000 0.000,8.000-16.000,0.000 0.000,-7.000 0.000,-1.000 0.000,16.000-16.000,0.000 0.000,-8.000 1.000,0.000-1.000,8.000 8.000,0.000 0.000,8.000 8.000,0.000 0.000,0.000 8.000,0.000 0.000,0.000 0.000,-1.000 0.000,-7.000 7.000,0.000 1.000,-7.000 7.000,-1.000 1.000,-24.000 7.000,1.000 1.000,0.000-9.000,-1.000 1.000,1.000-16.000,0.000-1.000,-9.000-7.000,1.000 0.000,0.000 0.000,0.000 0.000,7.000 0.000,1.000 0.000,8.000 0.000,-1.000 0.000,32.000 8.000,0.000 0.000,47.000 23.000,-1.000 1.000,17.000-17.000,0.000 1.000,38.000 8.000,1.000-1.000,-31.000-15.000,-1.000 0.000,-62.000 0.000</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5"/>
    </inkml:context>
    <inkml:brush xml:id="br0">
      <inkml:brushProperty name="width" value="0.07302" units="cm"/>
      <inkml:brushProperty name="height" value="0.07302" units="cm"/>
      <inkml:brushProperty name="color" value="#00bff3"/>
    </inkml:brush>
  </inkml:definitions>
  <inkml:trace contextRef="#ctx0" brushRef="#br0">53733.000 54400.000,'47.000'31.000,"-8.000"-15.000,1.000 0.000,14.000 15.000,1.000 0.000,-23.000-7.000,-1.000-1.000,-15.000 16.000,0.000 1.000,-32.000-1.000,0.000 0.000,-23.000 8.000,0.000 0.000,-16.000-8.000,0.000 0.000,16.000 0.000,-1.000 1.000,25.000-25.000,-1.000 1.000,8.000-8.000</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5"/>
    </inkml:context>
    <inkml:brush xml:id="br0">
      <inkml:brushProperty name="width" value="0.07302" units="cm"/>
      <inkml:brushProperty name="height" value="0.07302" units="cm"/>
      <inkml:brushProperty name="color" value="#00bff3"/>
    </inkml:brush>
  </inkml:definitions>
  <inkml:trace contextRef="#ctx0" brushRef="#br0">55497.000 53994.000,'-31.000'-31.000,"23.000"23.000,0.000 0.000,39.000 39.000,1.000 1.000,-9.000 38.000,1.000 1.000,-16.000 23.000,-1.000 0.000,-7.000-8.000,0.000 0.000,0.000-39.000,0.000 0.000,0.000-31.000,0.000 0.000,16.000-24.000,0.000 0.000,31.000-63.000,0.000 1.000,8.000-48.000,0.000 1.000,-8.000-1.000,0.000 1.000,-24.000 70.000,1.000 0.000,-16.000 31.000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30"/>
    </inkml:context>
    <inkml:brush xml:id="br0">
      <inkml:brushProperty name="width" value="0.07302" units="cm"/>
      <inkml:brushProperty name="height" value="0.07302" units="cm"/>
      <inkml:brushProperty name="color" value="#00bff3"/>
    </inkml:brush>
  </inkml:definitions>
  <inkml:trace contextRef="#ctx0" brushRef="#br0">79093.000 22410.000,'15.000'-79.000,"-15.000"64.000,0.000-1.000,16.000 40.000,0.000-1.000,-16.000 48.000,0.000-1.000,0.000 24.000,0.000 0.000,-8.000 24.000,0.000-1.000,-16.000 32.000,1.000 0.000,-1.000-32.000,1.000 1.000,-1.000-55.000,1.000-1.000,23.000-54.000,0.000 0.000,-8.000 8.000</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6"/>
    </inkml:context>
    <inkml:brush xml:id="br0">
      <inkml:brushProperty name="width" value="0.07302" units="cm"/>
      <inkml:brushProperty name="height" value="0.07302" units="cm"/>
      <inkml:brushProperty name="color" value="#00bff3"/>
    </inkml:brush>
  </inkml:definitions>
  <inkml:trace contextRef="#ctx0" brushRef="#br0">56900.000 54750.000,'0.000'16.000,"16.000"-16.000,-1.000 0.000,17.000 0.000,-1.000 0.000,1.000-8.000,-1.000 0.000,-15.000 16.000,0.000 0.000,-16.000 15.000,0.000 1.000,-8.000 23.000,0.000 0.000,0.000 0.000,0.000 0.000,-8.000-16.000,1.000 0.000,15.000-15.000,0.000 0.000,23.000-24.000,1.000 0.000,-1.000 0.000,1.000 0.000,-16.000 1.000,0.000-1.000,-16.000 0.000</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3:16"/>
    </inkml:context>
    <inkml:brush xml:id="br0">
      <inkml:brushProperty name="width" value="0.07302" units="cm"/>
      <inkml:brushProperty name="height" value="0.07302" units="cm"/>
      <inkml:brushProperty name="color" value="#00bff3"/>
    </inkml:brush>
  </inkml:definitions>
  <inkml:trace contextRef="#ctx0" brushRef="#br0">56681.000 55566.000,'-31.000'0.000,"31.000"-8.000,0.000 0.000,0.000 24.000,0.000-1.000,8.000 24.000,0.000 1.000,-8.000-1.000,0.000 0.000,-8.000-8.000,0.000 0.000,16.000 1.000,0.000-1.000,39.000-23.000,0.000 0.000,39.000-8.000,0.000 0.000,16.000-16.000,0.000 0.000,-47.000 9.000,0.000-1.000,-39.000 0.000</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0"/>
    </inkml:context>
    <inkml:brush xml:id="br0">
      <inkml:brushProperty name="width" value="0.07302" units="cm"/>
      <inkml:brushProperty name="height" value="0.07302" units="cm"/>
      <inkml:brushProperty name="color" value="#00bff3"/>
    </inkml:brush>
  </inkml:definitions>
  <inkml:trace contextRef="#ctx0" brushRef="#br0">67785.000 41454.000,'0.000'-47.000,"0.000"39.000,0.000 0.000,-8.000 8.000,0.000 0.000,1.000-8.000,-1.000 0.000,-8.000 8.000,0.000 0.000,-7.000 24.000,-1.000-1.000,-7.000 40.000,0.000 0.000,7.000-8.000,1.000-1.000,15.000-14.000,0.000-1.000,8.000-8.000,0.000 0.000,47.000-23.000,0.000 0.000,8.000-24.000,0.000 1.000,7.000-32.000,1.000 0.000,-8.000-16.000,0.000 0.000,-16.000-7.000,0.000-1.000,-23.000 17.000,0.000-1.000,-9.000 31.000,1.000 1.000,-8.000 15.000,0.000 0.000,0.000 16.000,0.000 0.000,8.000 39.000,0.000 0.000,-8.000 8.000,0.000-1.000,-8.000 17.000,0.000-1.000,-7.000-7.000,-1.000 0.000,8.000-24.000,0.000 0.000,8.000-31.000,0.000 0.000,0.000-47.000,0.000-1.000,0.000 1.000,0.000 0.000,8.000 8.000,0.000-1.000,8.000 9.000,-1.000-1.000,9.000 17.000,-1.000-1.000,9.000 0.000,-1.000 0.000,-8.000 8.000,1.000 0.000,0.000-8.000,-1.000 0.000,-15.000 1.000,0.000-1.000,-8.000 0.000</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0"/>
    </inkml:context>
    <inkml:brush xml:id="br0">
      <inkml:brushProperty name="width" value="0.07302" units="cm"/>
      <inkml:brushProperty name="height" value="0.07302" units="cm"/>
      <inkml:brushProperty name="color" value="#00bff3"/>
    </inkml:brush>
  </inkml:definitions>
  <inkml:trace contextRef="#ctx0" brushRef="#br0">69929.000 40828.000,'0.000'-47.000,"0.000"32.000,0.000-1.000,8.000 40.000,0.000-1.000,-8.000 48.000,0.000-1.000,0.000 32.000,0.000 0.000,-16.000 39.000,0.000 0.000,-8.000 39.000,1.000 0.000,15.000-86.000,0.000 0.000,8.000-54.000,0.000-1.000,0.000-31.000</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1"/>
    </inkml:context>
    <inkml:brush xml:id="br0">
      <inkml:brushProperty name="width" value="0.07302" units="cm"/>
      <inkml:brushProperty name="height" value="0.07302" units="cm"/>
      <inkml:brushProperty name="color" value="#00bff3"/>
    </inkml:brush>
  </inkml:definitions>
  <inkml:trace contextRef="#ctx0" brushRef="#br0">70381.000 42113.000,'32.000'-63.000,"-32.000"79.000,0.000-1.000,-16.000 48.000,0.000 0.000,9.000-24.000,-1.000 0.000,0.000-23.000,0.000-1.000,16.000-15.000,0.000 0.000,23.000-8.000,0.000 1.000,1.000 7.000,-1.000 0.000,-15.000 7.000,0.000 1.000,-16.000 31.000,0.000 0.000,-32.000 8.000,1.000 0.000,7.000-15.000,1.000-1.000,7.000-23.000,0.000 0.000,9.000-16.000</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1"/>
    </inkml:context>
    <inkml:brush xml:id="br0">
      <inkml:brushProperty name="width" value="0.07302" units="cm"/>
      <inkml:brushProperty name="height" value="0.07302" units="cm"/>
      <inkml:brushProperty name="color" value="#00bff3"/>
    </inkml:brush>
  </inkml:definitions>
  <inkml:trace contextRef="#ctx0" brushRef="#br0">71613.000 42028.000,'15.000'-15.000,"-22.000"15.000,-1.000 0.000,-8.000 7.000,0.000 1.000,9.000 16.000,-1.000-1.000,0.000 24.000,0.000 0.000,8.000-8.000,0.000 0.000,0.000-23.000,0.000 0.000,31.000-16.000,1.000 0.000,7.000-39.000,0.000-1.000,-7.000 1.000,-1.000 0.000,-23.000 8.000,0.000 0.000,-8.000 7.000,0.000 1.000,-8.000 7.000,0.000 0.000,8.000 8.000,0.000 1.000,0.000-1.000,0.000 0.000,16.000 8.000,-1.000 0.000,9.000 0.000,-1.000 0.000,-7.000 23.000,0.000 1.000,-8.000 23.000,-1.000 0.000,-14.000 0.000,-1.000 0.000,0.000-16.000,0.000 0.000,0.000-23.000,0.000 0.000,24.000-24.000,0.000 1.000,15.000-17.000,0.000 1.000,-15.000 23.000,0.000 0.000,-1.000 1.000,1.000-1.000,-8.000 8.000,0.000 0.000,0.000 0.000</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1"/>
    </inkml:context>
    <inkml:brush xml:id="br0">
      <inkml:brushProperty name="width" value="0.07302" units="cm"/>
      <inkml:brushProperty name="height" value="0.07302" units="cm"/>
      <inkml:brushProperty name="color" value="#00bff3"/>
    </inkml:brush>
  </inkml:definitions>
  <inkml:trace contextRef="#ctx0" brushRef="#br0">73246.000 41397.000,'0.000'-47.000,"0.000"78.000,0.000 1.000,0.000 38.000,0.000 1.000,-16.000 23.000,0.000 0.000,8.000 55.000,1.000-1.000,-1.000 40.000,0.000 0.000,0.000-156.000</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6"/>
    </inkml:context>
    <inkml:brush xml:id="br0">
      <inkml:brushProperty name="width" value="0.07302" units="cm"/>
      <inkml:brushProperty name="height" value="0.07302" units="cm"/>
      <inkml:brushProperty name="color" value="#00bff3"/>
    </inkml:brush>
  </inkml:definitions>
  <inkml:trace contextRef="#ctx0" brushRef="#br0">76250.000 42400.000,'50.000'0.000,"-50.000"25.000,0.000 0.000,0.000 0.000</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06"/>
    </inkml:context>
    <inkml:brush xml:id="br0">
      <inkml:brushProperty name="width" value="0.07302" units="cm"/>
      <inkml:brushProperty name="height" value="0.07302" units="cm"/>
      <inkml:brushProperty name="color" value="#00bff3"/>
    </inkml:brush>
  </inkml:definitions>
  <inkml:trace contextRef="#ctx0" brushRef="#br0">76200.000 42750.000,'0.000'16.000,"16.000"-16.000,0.000 0.000,-8.000 0.000</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4"/>
    </inkml:context>
    <inkml:brush xml:id="br0">
      <inkml:brushProperty name="width" value="0.07302" units="cm"/>
      <inkml:brushProperty name="height" value="0.07302" units="cm"/>
      <inkml:brushProperty name="color" value="#00bff3"/>
    </inkml:brush>
  </inkml:definitions>
  <inkml:trace contextRef="#ctx0" brushRef="#br0">78797.000 41707.000,'-16.000'0.000,"9.000"8.000,-1.000 0.000,8.000 15.000,0.000 1.000,0.000-17.000,0.000 1.000,-8.000 8.000,0.000 0.000,8.000 7.000,0.000 1.000,8.000-24.000,0.000 0.000,7.000 0.000,1.000 0.000,8.000-8.000,-1.000 0.000,1.000-23.000,-1.000-1.000,-7.000-15.000,0.000 0.000,-16.000 8.000,0.000 0.000,0.000 15.000,0.000 1.000,-16.000 15.000,0.000 0.000,1.000 8.000,-1.000 0.000,0.000 16.000,0.000-1.000,16.000 1.000</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30"/>
    </inkml:context>
    <inkml:brush xml:id="br0">
      <inkml:brushProperty name="width" value="0.07302" units="cm"/>
      <inkml:brushProperty name="height" value="0.07302" units="cm"/>
      <inkml:brushProperty name="color" value="#00bff3"/>
    </inkml:brush>
  </inkml:definitions>
  <inkml:trace contextRef="#ctx0" brushRef="#br0">78881.000 22191.000,'16.000'-94.000,"-16.000"78.000,0.000 1.000,0.000 7.000,0.000 0.000,-8.000 39.000,0.000 1.000,-39.000 85.000,0.000 1.000,-8.000-32.000,0.000 0.000,16.000-39.000,0.000 0.000,31.000-31.000,0.000 0.000,0.000-16.000</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4"/>
    </inkml:context>
    <inkml:brush xml:id="br0">
      <inkml:brushProperty name="width" value="0.07302" units="cm"/>
      <inkml:brushProperty name="height" value="0.07302" units="cm"/>
      <inkml:brushProperty name="color" value="#00bff3"/>
    </inkml:brush>
  </inkml:definitions>
  <inkml:trace contextRef="#ctx0" brushRef="#br0">79697.000 42200.000,'-31.000'0.000,"23.000"0.000,0.000 0.000,16.000 16.000,0.000-1.000,15.000 9.000,1.000-1.000,-9.000-15.000,1.000 0.000,-8.000 0.000,0.000 0.000,7.000-16.000,1.000 0.000,-16.000-8.000,0.000 1.000,8.000 7.000</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5"/>
    </inkml:context>
    <inkml:brush xml:id="br0">
      <inkml:brushProperty name="width" value="0.07302" units="cm"/>
      <inkml:brushProperty name="height" value="0.07302" units="cm"/>
      <inkml:brushProperty name="color" value="#00bff3"/>
    </inkml:brush>
  </inkml:definitions>
  <inkml:trace contextRef="#ctx0" brushRef="#br0">79851.000 41281.000,'0.000'-15.000,"0.000"7.000,0.000 0.000,0.000 16.000,0.000 0.000,0.000 31.000,0.000 0.000,8.000 8.000,-1.000 0.000,1.000 0.000,0.000 0.000,0.000-8.000,0.000 0.000,7.000-15.000,1.000-1.000,-16.000-7.000,0.000 0.000,8.000-8.000,0.000-1.000,-32.000 17.000,1.000-1.000,-32.000 1.000,0.000-1.000,0.000-7.000,0.000 0.000,24.000-24.000,0.000 0.000,15.000 0.000</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5"/>
    </inkml:context>
    <inkml:brush xml:id="br0">
      <inkml:brushProperty name="width" value="0.07302" units="cm"/>
      <inkml:brushProperty name="height" value="0.07302" units="cm"/>
      <inkml:brushProperty name="color" value="#00bff3"/>
    </inkml:brush>
  </inkml:definitions>
  <inkml:trace contextRef="#ctx0" brushRef="#br0">80500.000 41400.000,'31.000'31.000,"-7.000"-23.000,0.000 0.000,7.000 0.000,0.000 0.000,1.000-8.000,-1.000 0.000,-15.000 0.000,0.000 0.000,-16.000 8.000</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5"/>
    </inkml:context>
    <inkml:brush xml:id="br0">
      <inkml:brushProperty name="width" value="0.07302" units="cm"/>
      <inkml:brushProperty name="height" value="0.07302" units="cm"/>
      <inkml:brushProperty name="color" value="#00bff3"/>
    </inkml:brush>
  </inkml:definitions>
  <inkml:trace contextRef="#ctx0" brushRef="#br0">81300.000 40566.000,'16.000'0.000,"-1.000"-8.000,1.000 0.000,16.000 8.000,-1.000 0.000,8.000 16.000,0.000-1.000,-7.000 25.000,-1.000-1.000,-15.000 39.000,0.000 0.000,-16.000 9.000,0.000-1.000,-24.000-31.000,1.000-1.000,-9.000-22.000,1.000-1.000,7.000-23.000,1.000 0.000,15.000-16.000,0.000 0.000,-8.000-8.000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5"/>
    </inkml:context>
    <inkml:brush xml:id="br0">
      <inkml:brushProperty name="width" value="0.07302" units="cm"/>
      <inkml:brushProperty name="height" value="0.07302" units="cm"/>
      <inkml:brushProperty name="color" value="#00bff3"/>
    </inkml:brush>
  </inkml:definitions>
  <inkml:trace contextRef="#ctx0" brushRef="#br0">81366.000 41697.000,'0.000'-16.000,"0.000"9.000,0.000-1.000,0.000 0.000,0.000 0.000,0.000 24.000,0.000-1.000,0.000 48.000,0.000 0.000,0.000 54.000,0.000 1.000,-8.000 93.000,0.000 1.000,8.000-16.000,0.000 0.000,0.000-118.000,0.000 0.000,0.000-46.000</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16"/>
    </inkml:context>
    <inkml:brush xml:id="br0">
      <inkml:brushProperty name="width" value="0.07302" units="cm"/>
      <inkml:brushProperty name="height" value="0.07302" units="cm"/>
      <inkml:brushProperty name="color" value="#00bff3"/>
    </inkml:brush>
  </inkml:definitions>
  <inkml:trace contextRef="#ctx0" brushRef="#br0">82550.000 42850.000,'16.000'0.000,"23.000"0.000,0.000 0.000,0.000 0.000,1.000 0.000,-9.000 23.000,0.000 1.000,-31.000 15.000,0.000 0.000,-31.000 24.000,0.000-1.000,-16.000-15.000,-1.000 0.000,25.000-23.000,-1.000-1.000,17.000-7.000,-1.000 0.000,63.000-16.000,0.000 0.000,47.000-24.000,0.000 1.000,-16.000-9.000,0.000 1.000,-62.000 23.000</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6"/>
    </inkml:context>
    <inkml:brush xml:id="br0">
      <inkml:brushProperty name="width" value="0.07302" units="cm"/>
      <inkml:brushProperty name="height" value="0.07302" units="cm"/>
      <inkml:brushProperty name="color" value="#00bff3"/>
    </inkml:brush>
  </inkml:definitions>
  <inkml:trace contextRef="#ctx0" brushRef="#br0">85644.000 16563.000,'0.000'-16.000,"0.000"8.000,0.000 0.000,39.000 1.000,1.000-1.000,-9.000 0.000,1.000 0.000,-9.000 16.000,1.000 0.000,-17.000 15.000,1.000 1.000,-8.000 7.000,0.000 0.000,-39.000 32.000,0.000 0.000,0.000-24.000,-1.000 0.000,1.000-15.000,0.000-1.000,15.000-15.000,1.000 0.000,15.000 0.000,0.000 0.000,39.000-16.000,1.000 0.000,31.000-8.000,-1.000 1.000,-14.000 15.000,-1.000 0.000,0.000 0.000,0.000 0.000,-39.000-16.000</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6"/>
    </inkml:context>
    <inkml:brush xml:id="br0">
      <inkml:brushProperty name="width" value="0.07302" units="cm"/>
      <inkml:brushProperty name="height" value="0.07302" units="cm"/>
      <inkml:brushProperty name="color" value="#00bff3"/>
    </inkml:brush>
  </inkml:definitions>
  <inkml:trace contextRef="#ctx0" brushRef="#br0">87150.000 16128.000,'0.000'-15.000,"0.000"7.000,0.000 0.000,8.000-8.000,0.000 1.000,0.000 7.000,0.000 0.000,0.000 31.000,0.000 1.000,-8.000 31.000,0.000 0.000,0.000-1.000,0.000 1.000,0.000 0.000,0.000 0.000,0.000-16.000,0.000 0.000,0.000-31.000,0.000 0.000,0.000 0.000</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6"/>
    </inkml:context>
    <inkml:brush xml:id="br0">
      <inkml:brushProperty name="width" value="0.07302" units="cm"/>
      <inkml:brushProperty name="height" value="0.07302" units="cm"/>
      <inkml:brushProperty name="color" value="#00bff3"/>
    </inkml:brush>
  </inkml:definitions>
  <inkml:trace contextRef="#ctx0" brushRef="#br0">87250.000 16643.000,'47.000'-32.000,"-23.000"24.000,-1.000 1.000,9.000-9.000,-1.000 0.000,1.000 8.000,-1.000 1.000,-23.000-1.000,0.000 0.000,0.000 0.000</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6"/>
    </inkml:context>
    <inkml:brush xml:id="br0">
      <inkml:brushProperty name="width" value="0.07302" units="cm"/>
      <inkml:brushProperty name="height" value="0.07302" units="cm"/>
      <inkml:brushProperty name="color" value="#00bff3"/>
    </inkml:brush>
  </inkml:definitions>
  <inkml:trace contextRef="#ctx0" brushRef="#br0">87983.000 15397.000,'0.000'-47.000,"0.000"55.000,0.000 0.000,0.000 23.000,0.000 0.000,0.000 32.000,0.000 0.000,0.000 31.000,0.000 0.000,0.000 39.000,0.000 0.000,0.000-31.000,0.000 0.000,0.000 8.000,0.000-1.000,0.000-69.000,0.000-1.000,-8.000-31.000</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30"/>
    </inkml:context>
    <inkml:brush xml:id="br0">
      <inkml:brushProperty name="width" value="0.07302" units="cm"/>
      <inkml:brushProperty name="height" value="0.07302" units="cm"/>
      <inkml:brushProperty name="color" value="#00bff3"/>
    </inkml:brush>
  </inkml:definitions>
  <inkml:trace contextRef="#ctx0" brushRef="#br0">79350.000 22266.000,'31.000'0.000,"-15.000"-8.000,0.000 0.000,31.000 8.000,0.000 0.000,-16.000 31.000,1.000 1.000,-9.000 15.000,1.000 0.000,-16.000 0.000,0.000 0.000,-8.000-39.000</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8"/>
    </inkml:context>
    <inkml:brush xml:id="br0">
      <inkml:brushProperty name="width" value="0.07302" units="cm"/>
      <inkml:brushProperty name="height" value="0.07302" units="cm"/>
      <inkml:brushProperty name="color" value="#00bff3"/>
    </inkml:brush>
  </inkml:definitions>
  <inkml:trace contextRef="#ctx0" brushRef="#br0">88531.000 17016.000,'79.000'-16.000,"-64.000"16.000,1.000 0.000,8.000 8.000,-1.000 0.000,-15.000 15.000,0.000 1.000,-24.000 7.000,0.000 0.000,-15.000-7.000,0.000-1.000,-1.000 1.000,1.000-1.000,15.000-15.000,1.000 0.000,7.000-8.000,0.000 0.000,39.000-8.000,1.000 0.000,15.000 8.000,0.000 0.000,-8.000-8.000,0.000 0.000,-8.000 8.000,1.000 0.000,-24.000-7.000</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8"/>
    </inkml:context>
    <inkml:brush xml:id="br0">
      <inkml:brushProperty name="width" value="0.07302" units="cm"/>
      <inkml:brushProperty name="height" value="0.07302" units="cm"/>
      <inkml:brushProperty name="color" value="#00bff3"/>
    </inkml:brush>
  </inkml:definitions>
  <inkml:trace contextRef="#ctx0" brushRef="#br0">89750.000 16563.000,'31.000'-16.000,"1.000"0.000,-1.000 1.000,24.000 7.000,0.000 0.000,-8.000 8.000,0.000 0.000,-16.000 8.000,0.000 0.000,-15.000 7.000,0.000 1.000,-16.000-8.000</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8"/>
    </inkml:context>
    <inkml:brush xml:id="br0">
      <inkml:brushProperty name="width" value="0.07302" units="cm"/>
      <inkml:brushProperty name="height" value="0.07302" units="cm"/>
      <inkml:brushProperty name="color" value="#00bff3"/>
    </inkml:brush>
  </inkml:definitions>
  <inkml:trace contextRef="#ctx0" brushRef="#br0">90296.000 15950.000,'-16.000'0.000,"8.000"0.000,0.000 0.000,8.000 16.000,0.000-1.000,0.000 40.000,0.000 0.000,0.000 23.000,0.000 1.000,-8.000 7.000,1.000 0.000,-1.000-23.000,0.000-1.000,8.000-54.000,0.000 0.000,-8.000 8.000</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9"/>
    </inkml:context>
    <inkml:brush xml:id="br0">
      <inkml:brushProperty name="width" value="0.07302" units="cm"/>
      <inkml:brushProperty name="height" value="0.07302" units="cm"/>
      <inkml:brushProperty name="color" value="#00bff3"/>
    </inkml:brush>
  </inkml:definitions>
  <inkml:trace contextRef="#ctx0" brushRef="#br0">92179.000 16331.000,'16.000'0.000,"-16.000"-15.000,0.000-1.000,-23.000 24.000,-1.000 0.000,-7.000 15.000,-1.000 1.000,-15.000 7.000,0.000 0.000,16.000 16.000,-1.000 0.000,1.000-8.000,0.000 0.000,23.000-7.000,0.000-1.000,16.000-23.000,0.000 0.000,47.000-8.000,-1.000 0.000,9.000-32.000,0.000 1.000,-8.000 8.000,0.000-1.000,-16.000 8.000,0.000 1.000,-31.000 15.000,0.000 0.000,-16.000 8.000,0.000-1.000,-8.000 25.000,1.000-1.000,7.000 0.000,0.000 1.000,8.000-9.000,0.000 1.000,31.000-24.000,1.000 0.000,7.000 0.000,0.000 0.000,-7.000-24.000,-1.000 1.000,-8.000-16.000,1.000-1.000,-16.000 1.000,0.000 0.000,-8.000 0.000,0.000 0.000,-24.000 23.000,1.000 1.000,-1.000 15.000,1.000 0.000,-9.000 15.000,1.000 1.000,23.000-8.000,0.000 0.000,0.000-1.000</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9"/>
    </inkml:context>
    <inkml:brush xml:id="br0">
      <inkml:brushProperty name="width" value="0.07302" units="cm"/>
      <inkml:brushProperty name="height" value="0.07302" units="cm"/>
      <inkml:brushProperty name="color" value="#00bff3"/>
    </inkml:brush>
  </inkml:definitions>
  <inkml:trace contextRef="#ctx0" brushRef="#br0">94850.000 16416.000,'31.000'-16.000,"24.000"16.000,0.000 0.000,16.000 8.000,-1.000 0.000,-7.000 7.000,0.000 1.000,-16.000-8.000,0.000 0.000,-39.000-8.000,0.000 0.000,0.000-8.000</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9"/>
    </inkml:context>
    <inkml:brush xml:id="br0">
      <inkml:brushProperty name="width" value="0.07302" units="cm"/>
      <inkml:brushProperty name="height" value="0.07302" units="cm"/>
      <inkml:brushProperty name="color" value="#00bff3"/>
    </inkml:brush>
  </inkml:definitions>
  <inkml:trace contextRef="#ctx0" brushRef="#br0">96400.000 15750.000,'16.000'0.000,"7.000"0.000,1.000 0.000,7.000 23.000,1.000 1.000,7.000-8.000,0.000-1.000,-7.000 9.000,-1.000-1.000,-23.000-15.000,0.000 0.000,0.000 0.000</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39"/>
    </inkml:context>
    <inkml:brush xml:id="br0">
      <inkml:brushProperty name="width" value="0.07302" units="cm"/>
      <inkml:brushProperty name="height" value="0.07302" units="cm"/>
      <inkml:brushProperty name="color" value="#00bff3"/>
    </inkml:brush>
  </inkml:definitions>
  <inkml:trace contextRef="#ctx0" brushRef="#br0">95100.000 17000.000,'0.000'16.000,"31.000"-16.000,1.000 0.000,38.000 0.000,1.000 0.000,7.000 0.000,1.000 0.000,-24.000 0.000,0.000 0.000,-32.000 15.000,1.000 1.000,-24.000-8.000</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0"/>
    </inkml:context>
    <inkml:brush xml:id="br0">
      <inkml:brushProperty name="width" value="0.07302" units="cm"/>
      <inkml:brushProperty name="height" value="0.07302" units="cm"/>
      <inkml:brushProperty name="color" value="#00bff3"/>
    </inkml:brush>
  </inkml:definitions>
  <inkml:trace contextRef="#ctx0" brushRef="#br0">95131.000 17300.000,'-31.000'0.000,"55.000"16.000,-1.000-1.000,32.000 17.000,0.000-1.000,-8.000-7.000,0.000-1.000,-31.000-7.000</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0"/>
    </inkml:context>
    <inkml:brush xml:id="br0">
      <inkml:brushProperty name="width" value="0.07302" units="cm"/>
      <inkml:brushProperty name="height" value="0.07302" units="cm"/>
      <inkml:brushProperty name="color" value="#00bff3"/>
    </inkml:brush>
  </inkml:definitions>
  <inkml:trace contextRef="#ctx0" brushRef="#br0">98114.000 15928.000,'-47.000'0.000,"23.000"0.000,0.000 0.000,9.000 0.000,-1.000 0.000,-23.000 24.000,0.000-1.000,7.000 17.000,1.000-1.000,15.000 24.000,1.000-1.000,7.000 1.000,0.000 0.000,16.000-24.000,0.000 0.000,39.000-31.000,0.000 0.000,15.000-40.000,1.000 1.000,0.000-32.000,0.000 1.000,-16.000-17.000,0.000 1.000,-32.000 15.000,1.000 0.000,-8.000 32.000,0.000 0.000,-8.000 23.000,0.000 0.000,0.000 47.000,0.000 0.000,-8.000 40.000,0.000-1.000,-16.000 8.000,1.000 1.000,7.000-40.000,1.000 0.000,15.000-32.000,0.000 1.000,0.000-24.000,0.000 0.000,7.000-15.000</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0"/>
    </inkml:context>
    <inkml:brush xml:id="br0">
      <inkml:brushProperty name="width" value="0.07302" units="cm"/>
      <inkml:brushProperty name="height" value="0.07302" units="cm"/>
      <inkml:brushProperty name="color" value="#00bff3"/>
    </inkml:brush>
  </inkml:definitions>
  <inkml:trace contextRef="#ctx0" brushRef="#br0">99550.000 16330.000,'16.000'-16.000,"7.000"0.000,1.000 1.000,-8.000 15.000,-1.000 0.000,1.000 0.000,0.000 0.000,-1.000 0.000,1.000 0.000,-8.000 0.000,0.000 0.000,0.000-8.000</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30"/>
    </inkml:context>
    <inkml:brush xml:id="br0">
      <inkml:brushProperty name="width" value="0.07302" units="cm"/>
      <inkml:brushProperty name="height" value="0.07302" units="cm"/>
      <inkml:brushProperty name="color" value="#00bff3"/>
    </inkml:brush>
  </inkml:definitions>
  <inkml:trace contextRef="#ctx0" brushRef="#br0">80750.000 22431.000,'0.000'-31.000,"8.000"62.000,0.000 1.000,-8.000-16.000</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1"/>
    </inkml:context>
    <inkml:brush xml:id="br0">
      <inkml:brushProperty name="width" value="0.07302" units="cm"/>
      <inkml:brushProperty name="height" value="0.07302" units="cm"/>
      <inkml:brushProperty name="color" value="#00bff3"/>
    </inkml:brush>
  </inkml:definitions>
  <inkml:trace contextRef="#ctx0" brushRef="#br0">100042.000 15031.000,'0.000'-31.000,"-8.000"70.000,0.000 0.000,-8.000 32.000,0.000-1.000,-7.000 40.000,-1.000 0.000,8.000 31.000,1.000 0.000,7.000-39.000,0.000-1.000,8.000-61.000,0.000-1.000,0.000-16.000,0.000 1.000,8.000-16.000</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1"/>
    </inkml:context>
    <inkml:brush xml:id="br0">
      <inkml:brushProperty name="width" value="0.07302" units="cm"/>
      <inkml:brushProperty name="height" value="0.07302" units="cm"/>
      <inkml:brushProperty name="color" value="#00bff3"/>
    </inkml:brush>
  </inkml:definitions>
  <inkml:trace contextRef="#ctx0" brushRef="#br0">100513.000 16281.000,'15.000'-15.000,"-7.000"7.000,0.000 0.000,8.000 8.000,-1.000 0.000,-15.000 16.000,0.000-1.000,-23.000 32.000,-1.000 0.000,17.000-15.000,-1.000-1.000,8.000-15.000,0.000-1.000,31.000-7.000,0.000 0.000,9.000 8.000,-1.000-1.000,-16.000 1.000,1.000 0.000,-40.000 23.000,0.000 0.000,-31.000 0.000,0.000 0.000,0.000-7.000,0.000-1.000,40.000-23.000,-1.000 0.000,-8.000-8.000</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2"/>
    </inkml:context>
    <inkml:brush xml:id="br0">
      <inkml:brushProperty name="width" value="0.07302" units="cm"/>
      <inkml:brushProperty name="height" value="0.07302" units="cm"/>
      <inkml:brushProperty name="color" value="#00bff3"/>
    </inkml:brush>
  </inkml:definitions>
  <inkml:trace contextRef="#ctx0" brushRef="#br0">102110.000 16316.000,'0.000'-16.000,"-24.000"63.000,1.000 0.000,-1.000 24.000,1.000-1.000,15.000-31.000,0.000 0.000,8.000-23.000,0.000 0.000,31.000-24.000,1.000 0.000,7.000-31.000,0.000 0.000,-15.000-8.000,-1.000 0.000,-23.000 15.000,0.000 1.000,-23.000 23.000,-1.000 0.000,9.000 1.000,-1.000-1.000,32.000 8.000,-1.000 0.000,40.000-8.000,0.000 0.000,-31.000 8.000,-1.000 0.000,-15.000 39.000,0.000 0.000,-24.000 8.000,1.000 0.000,-9.000-15.000,1.000-1.000,15.000-7.000,0.000-1.000,16.000-23.000,0.000 0.000,31.000 0.000,0.000 0.000,-8.000-8.000,1.000 0.000,-9.000-7.000,1.000-1.000,-16.000-15.000,0.000-1.000,-8.000 9.000</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2"/>
    </inkml:context>
    <inkml:brush xml:id="br0">
      <inkml:brushProperty name="width" value="0.07302" units="cm"/>
      <inkml:brushProperty name="height" value="0.07302" units="cm"/>
      <inkml:brushProperty name="color" value="#00bff3"/>
    </inkml:brush>
  </inkml:definitions>
  <inkml:trace contextRef="#ctx0" brushRef="#br0">103410.000 15831.000,'15.000'-15.000,"-7.000"7.000,0.000 0.000,0.000 16.000,0.000 0.000,-8.000 23.000,0.000 0.000,-8.000-15.000,0.000 0.000,-8.000 93.000,1.000 1.000,-9.000 7.000,1.000 1.000,-1.000-32.000,1.000 0.000,7.000-62.000</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3"/>
    </inkml:context>
    <inkml:brush xml:id="br0">
      <inkml:brushProperty name="width" value="0.07302" units="cm"/>
      <inkml:brushProperty name="height" value="0.07302" units="cm"/>
      <inkml:brushProperty name="color" value="#00bff3"/>
    </inkml:brush>
  </inkml:definitions>
  <inkml:trace contextRef="#ctx0" brushRef="#br0">87400.000 19800.000,'63.000'31.000,"-24.000"1.000,0.000-1.000,-15.000 16.000,-1.000 0.000,-23.000-16.000,0.000 0.000,-15.000 1.000,-1.000-1.000,0.000-23.000,1.000 0.000,30.000-8.000,1.000 0.000,70.000-32.000,1.000 1.000,-56.000 23.000,0.000 0.000,1.000-7.000</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3"/>
    </inkml:context>
    <inkml:brush xml:id="br0">
      <inkml:brushProperty name="width" value="0.07302" units="cm"/>
      <inkml:brushProperty name="height" value="0.07302" units="cm"/>
      <inkml:brushProperty name="color" value="#00bff3"/>
    </inkml:brush>
  </inkml:definitions>
  <inkml:trace contextRef="#ctx0" brushRef="#br0">93429.000 19100.000,'-32.000'31.000,"16.000"9.000,1.000-1.000,7.000 23.000,0.000 1.000,8.000-8.000,0.000 0.000,8.000-8.000,0.000 0.000,0.000-31.000</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3"/>
    </inkml:context>
    <inkml:brush xml:id="br0">
      <inkml:brushProperty name="width" value="0.07302" units="cm"/>
      <inkml:brushProperty name="height" value="0.07302" units="cm"/>
      <inkml:brushProperty name="color" value="#00bff3"/>
    </inkml:brush>
  </inkml:definitions>
  <inkml:trace contextRef="#ctx0" brushRef="#br0">98550.000 19463.000,'0.000'15.000,"0.000"1.000,0.000 0.000,0.000 15.000,0.000 1.000,16.000-9.000,-1.000 1.000,17.000-24.000,-1.000 0.000,8.000-16.000,0.000 0.000,-7.000-15.000,-1.000 0.000,-23.000-9.000,0.000 1.000,-24.000 23.000,0.000 1.000,-23.000 7.000,0.000 0.000,-16.000 24.000,0.000-1.000,32.000-7.000</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5"/>
    </inkml:context>
    <inkml:brush xml:id="br0">
      <inkml:brushProperty name="width" value="0.07302" units="cm"/>
      <inkml:brushProperty name="height" value="0.07302" units="cm"/>
      <inkml:brushProperty name="color" value="#00bff3"/>
    </inkml:brush>
  </inkml:definitions>
  <inkml:trace contextRef="#ctx0" brushRef="#br0">87831.000 22816.000,'48.000'-16.000,"-33.000"32.000,1.000-1.000,-16.000 32.000,0.000 0.000,-8.000-23.000,0.000-1.000,-15.000 1.000,-1.000-1.000,8.000-7.000,1.000 0.000,7.000-16.000,0.000 0.000,24.000 0.000,-1.000 0.000,25.000-16.000,-1.000 0.000,0.000 1.000,0.000-1.000,-23.000 8.000,0.000 0.000,-8.000 1.000</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6"/>
    </inkml:context>
    <inkml:brush xml:id="br0">
      <inkml:brushProperty name="width" value="0.07302" units="cm"/>
      <inkml:brushProperty name="height" value="0.07302" units="cm"/>
      <inkml:brushProperty name="color" value="#00bff3"/>
    </inkml:brush>
  </inkml:definitions>
  <inkml:trace contextRef="#ctx0" brushRef="#br0">88850.000 22700.000,'16.000'0.000,"7.000"8.000,1.000 0.000,-1.000 15.000,1.000 1.000,-9.000 7.000,1.000 0.000,-8.000 0.000,0.000 1.000,-8.000-17.000,0.000 1.000,-8.000-8.000,0.000 0.000,0.000-16.000,0.000 0.000,8.000 0.000</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6"/>
    </inkml:context>
    <inkml:brush xml:id="br0">
      <inkml:brushProperty name="width" value="0.07302" units="cm"/>
      <inkml:brushProperty name="height" value="0.07302" units="cm"/>
      <inkml:brushProperty name="color" value="#00bff3"/>
    </inkml:brush>
  </inkml:definitions>
  <inkml:trace contextRef="#ctx0" brushRef="#br0">89166.000 22266.000,'0.000'-16.000,"0.000"24.000,0.000 0.000,-24.000 31.000,1.000 0.000,-17.000 16.000,1.000 0.000,8.000 8.000,-1.000-1.000,-15.000-7.000,0.000 0.000,39.000-39.000</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39"/>
    </inkml:context>
    <inkml:brush xml:id="br0">
      <inkml:brushProperty name="width" value="0.07302" units="cm"/>
      <inkml:brushProperty name="height" value="0.07302" units="cm"/>
      <inkml:brushProperty name="color" value="#00bff3"/>
    </inkml:brush>
  </inkml:definitions>
  <inkml:trace contextRef="#ctx0" brushRef="#br0">84491.000 12531.000,'-47.000'-15.000,"31.000"7.000,1.000 0.000,23.000 8.000,-1.000 0.000,33.000 31.000,-1.000 1.000,8.000-9.000,0.000 1.000,-16.000-1.000,1.000 1.000,-24.000-9.000,-1.000 1.000,-14.000-8.000,-1.000 0.000,-16.000 15.000,1.000 1.000,15.000-1.000,0.000 1.000,-8.000 38.000,1.000 1.000,-1.000 31.000,0.000 0.000,1.000-32.000,-1.000 1.000,8.000-39.000,0.000-1.000,-7.000-15.000,-1.000 0.000,-8.000-8.000,1.000 0.000,-1.000-8.000,1.000 0.000,15.000 8.000,0.000 0.000,8.000-8.000,0.000 0.000,16.000 8.000,-1.000 0.000,25.000-15.000,-1.000-1.000,16.000 0.000,0.000 1.000,15.000 15.000,1.000 0.000,-16.000 0.000,0.000 0.000,-40.000 0.000,1.000 0.000,0.000 8.000</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6"/>
    </inkml:context>
    <inkml:brush xml:id="br0">
      <inkml:brushProperty name="width" value="0.07302" units="cm"/>
      <inkml:brushProperty name="height" value="0.07302" units="cm"/>
      <inkml:brushProperty name="color" value="#00bff3"/>
    </inkml:brush>
  </inkml:definitions>
  <inkml:trace contextRef="#ctx0" brushRef="#br0">93150.000 22200.000,'47.000'0.000,"0.000"0.000,0.000 0.000,-8.000 23.000,0.000 1.000,-7.000 15.000,-1.000 0.000,-23.000 8.000,0.000 0.000,-16.000-8.000,0.000 0.000,0.000-23.000,0.000 0.000,1.000-16.000,-1.000 0.000,0.000 0.000</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7"/>
    </inkml:context>
    <inkml:brush xml:id="br0">
      <inkml:brushProperty name="width" value="0.07302" units="cm"/>
      <inkml:brushProperty name="height" value="0.07302" units="cm"/>
      <inkml:brushProperty name="color" value="#00bff3"/>
    </inkml:brush>
  </inkml:definitions>
  <inkml:trace contextRef="#ctx0" brushRef="#br0">93680.000 21900.000,'-32.000'31.000,"1.000"8.000,-1.000 1.000,-15.000 22.000,0.000 1.000,8.000-8.000,0.000-1.000,15.000-22.000,1.000-1.000,7.000-15.000</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7"/>
    </inkml:context>
    <inkml:brush xml:id="br0">
      <inkml:brushProperty name="width" value="0.07302" units="cm"/>
      <inkml:brushProperty name="height" value="0.07302" units="cm"/>
      <inkml:brushProperty name="color" value="#00bff3"/>
    </inkml:brush>
  </inkml:definitions>
  <inkml:trace contextRef="#ctx0" brushRef="#br0">98416.000 21581.000,'0.000'-15.000,"-8.000"7.000,0.000 0.000,32.000 16.000,-1.000 0.000,24.000 15.000,0.000 1.000,0.000 7.000,1.000 0.000,-33.000 1.000,1.000-1.000,-8.000 0.000,0.000 1.000,-16.000-9.000,0.000 1.000,0.000-16.000</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7"/>
    </inkml:context>
    <inkml:brush xml:id="br0">
      <inkml:brushProperty name="width" value="0.07302" units="cm"/>
      <inkml:brushProperty name="height" value="0.07302" units="cm"/>
      <inkml:brushProperty name="color" value="#00bff3"/>
    </inkml:brush>
  </inkml:definitions>
  <inkml:trace contextRef="#ctx0" brushRef="#br0">98646.000 21100.000,'0.000'16.000,"-8.000"-16.000,0.000 0.000,-16.000 7.000,1.000 1.000,-1.000 24.000,1.000-1.000,-32.000 24.000,0.000 0.000,-15.000 46.000,-1.000 1.000,-31.000-8.000,0.000 0.000,71.000-70.000</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8"/>
    </inkml:context>
    <inkml:brush xml:id="br0">
      <inkml:brushProperty name="width" value="0.07302" units="cm"/>
      <inkml:brushProperty name="height" value="0.07302" units="cm"/>
      <inkml:brushProperty name="color" value="#00bff3"/>
    </inkml:brush>
  </inkml:definitions>
  <inkml:trace contextRef="#ctx0" brushRef="#br0">86981.000 25100.000,'16.000'0.000,"0.000"0.000,0.000 0.000,7.000 8.000,1.000 0.000,15.000 7.000,0.000 1.000,-23.000 7.000,-1.000 1.000,-15.000 23.000,0.000 0.000,-39.000 0.000,0.000 0.000,0.000-16.000,0.000 0.000,7.000-15.000,1.000 0.000,23.000-16.000,0.000 0.000,24.000 0.000,-1.000 0.000,33.000-16.000,-1.000 0.000,15.000 9.000,1.000-1.000,-31.000 8.000,-1.000 0.000,-15.000-8.000</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8"/>
    </inkml:context>
    <inkml:brush xml:id="br0">
      <inkml:brushProperty name="width" value="0.07302" units="cm"/>
      <inkml:brushProperty name="height" value="0.07302" units="cm"/>
      <inkml:brushProperty name="color" value="#00bff3"/>
    </inkml:brush>
  </inkml:definitions>
  <inkml:trace contextRef="#ctx0" brushRef="#br0">88300.000 25700.000,'63.000'0.000,"-16.000"0.000,0.000 0.000,-8.000 8.000,1.000 0.000,-17.000-8.000,1.000 0.000,-16.000-8.000</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9"/>
    </inkml:context>
    <inkml:brush xml:id="br0">
      <inkml:brushProperty name="width" value="0.07302" units="cm"/>
      <inkml:brushProperty name="height" value="0.07302" units="cm"/>
      <inkml:brushProperty name="color" value="#00bff3"/>
    </inkml:brush>
  </inkml:definitions>
  <inkml:trace contextRef="#ctx0" brushRef="#br0">89400.000 25016.000,'31.000'0.000,"-7.000"-8.000,-1.000 0.000,1.000 8.000,-1.000 0.000,-7.000 16.000,0.000-1.000,-16.000 40.000,0.000 0.000,-32.000 0.000,1.000-1.000,0.000-14.000,-1.000-1.000,17.000-24.000,-1.000 1.000,16.000-8.000,0.000 0.000,31.000-8.000,1.000 0.000,7.000-16.000,0.000 0.000,-8.000 9.000,1.000-1.000,-9.000-8.000,1.000 0.000,-16.000 1.000</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9"/>
    </inkml:context>
    <inkml:brush xml:id="br0">
      <inkml:brushProperty name="width" value="0.07302" units="cm"/>
      <inkml:brushProperty name="height" value="0.07302" units="cm"/>
      <inkml:brushProperty name="color" value="#00bff3"/>
    </inkml:brush>
  </inkml:definitions>
  <inkml:trace contextRef="#ctx0" brushRef="#br0">90450.000 25150.000,'31.000'0.000,"-7.000"8.000,0.000 0.000,15.000 15.000,0.000 1.000,-15.000 15.000,-1.000 0.000,-7.000 0.000,0.000 0.000,-16.000-15.000,0.000-1.000,-8.000-7.000,0.000 0.000,0.000-16.000</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9"/>
    </inkml:context>
    <inkml:brush xml:id="br0">
      <inkml:brushProperty name="width" value="0.07302" units="cm"/>
      <inkml:brushProperty name="height" value="0.07302" units="cm"/>
      <inkml:brushProperty name="color" value="#00bff3"/>
    </inkml:brush>
  </inkml:definitions>
  <inkml:trace contextRef="#ctx0" brushRef="#br0">90733.000 24716.000,'0.000'-16.000,"-8.000"16.000,0.000 0.000,-8.000 8.000,1.000 0.000,-1.000 31.000,0.000 0.000,-15.000 31.000,-1.000 1.000,-7.000-9.000,0.000 1.000,15.000-16.000,1.000 0.000,7.000-31.000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49"/>
    </inkml:context>
    <inkml:brush xml:id="br0">
      <inkml:brushProperty name="width" value="0.07302" units="cm"/>
      <inkml:brushProperty name="height" value="0.07302" units="cm"/>
      <inkml:brushProperty name="color" value="#00bff3"/>
    </inkml:brush>
  </inkml:definitions>
  <inkml:trace contextRef="#ctx0" brushRef="#br0">93577.000 24950.000,'-16.000'0.000,"0.000"31.000,1.000 1.000,15.000 15.000,0.000 0.000,0.000 0.000,0.000 0.000,-8.000 0.000,0.000 0.000,-8.000-16.000,1.000 1.000,7.000-24.000</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0"/>
    </inkml:context>
    <inkml:brush xml:id="br0">
      <inkml:brushProperty name="width" value="0.07302" units="cm"/>
      <inkml:brushProperty name="height" value="0.07302" units="cm"/>
      <inkml:brushProperty name="color" value="#00bff3"/>
    </inkml:brush>
  </inkml:definitions>
  <inkml:trace contextRef="#ctx0" brushRef="#br0">86175.000 13650.000,'-15.000'16.000,"23.000"-16.000,-1.000 0.000,25.000 0.000,-1.000 0.000,0.000 8.000,1.000-1.000,-24.000 40.000,-1.000 0.000,-38.000 24.000,0.000-1.000,7.000-30.000,1.000-1.000,-1.000-8.000,1.000 0.000,-16.000 1.000,-1.000-1.000,25.000-23.000,-1.000 0.000,32.000-8.000,-1.000 0.000,56.000-24.000,-1.000 1.000,9.000-1.000,-1.000 1.000,-7.000 23.000,-1.000 0.000,-46.000-8.000,-1.000 0.000,1.000 8.000</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0"/>
    </inkml:context>
    <inkml:brush xml:id="br0">
      <inkml:brushProperty name="width" value="0.07302" units="cm"/>
      <inkml:brushProperty name="height" value="0.07302" units="cm"/>
      <inkml:brushProperty name="color" value="#00bff3"/>
    </inkml:brush>
  </inkml:definitions>
  <inkml:trace contextRef="#ctx0" brushRef="#br0">94100.000 25582.000,'16.000'0.000,"-1.000"-16.000,1.000 0.000,8.000 16.000,-1.000 0.000,1.000 0.000,-1.000 0.000,-7.000 0.000,0.000 0.000,-8.000 0.000</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0"/>
    </inkml:context>
    <inkml:brush xml:id="br0">
      <inkml:brushProperty name="width" value="0.07302" units="cm"/>
      <inkml:brushProperty name="height" value="0.07302" units="cm"/>
      <inkml:brushProperty name="color" value="#00bff3"/>
    </inkml:brush>
  </inkml:definitions>
  <inkml:trace contextRef="#ctx0" brushRef="#br0">94800.000 24981.000,'0.000'-15.000,"16.000"7.000,-1.000 0.000,-7.000 8.000,0.000 0.000,16.000 8.000,-1.000 0.000,-7.000 23.000,0.000 0.000,-1.000 8.000,1.000 1.000,-8.000 7.000,0.000 0.000,-8.000-16.000,0.000 0.000,-16.000-7.000</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0"/>
    </inkml:context>
    <inkml:brush xml:id="br0">
      <inkml:brushProperty name="width" value="0.07302" units="cm"/>
      <inkml:brushProperty name="height" value="0.07302" units="cm"/>
      <inkml:brushProperty name="color" value="#00bff3"/>
    </inkml:brush>
  </inkml:definitions>
  <inkml:trace contextRef="#ctx0" brushRef="#br0">95125.000 24400.000,'-16.000'0.000,"8.000"8.000,0.000 0.000,-15.000 15.000,-1.000 1.000,1.000 23.000,-1.000 0.000,-15.000 31.000,0.000 1.000,-16.000-9.000,0.000 1.000,16.000-24.000,0.000 0.000,31.000-39.000</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0"/>
    </inkml:context>
    <inkml:brush xml:id="br0">
      <inkml:brushProperty name="width" value="0.07302" units="cm"/>
      <inkml:brushProperty name="height" value="0.07302" units="cm"/>
      <inkml:brushProperty name="color" value="#00bff3"/>
    </inkml:brush>
  </inkml:definitions>
  <inkml:trace contextRef="#ctx0" brushRef="#br0">99300.000 24050.000,'47.000'0.000,"-23.000"0.000,-1.000 0.000,1.000 24.000,-1.000-1.000,1.000 8.000,-1.000 1.000,-7.000-1.000,0.000 0.000,-16.000 9.000,0.000-1.000,-8.000-8.000,0.000 0.000,-8.000-15.000,1.000 0.000,7.000-16.000</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1"/>
    </inkml:context>
    <inkml:brush xml:id="br0">
      <inkml:brushProperty name="width" value="0.07302" units="cm"/>
      <inkml:brushProperty name="height" value="0.07302" units="cm"/>
      <inkml:brushProperty name="color" value="#00bff3"/>
    </inkml:brush>
  </inkml:definitions>
  <inkml:trace contextRef="#ctx0" brushRef="#br0">99594.000 23800.000,'-32.000'16.000,"-7.000"15.000,0.000 0.000,-16.000 24.000,0.000 0.000,-8.000 23.000,1.000 0.000,38.000-46.000</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4"/>
    </inkml:context>
    <inkml:brush xml:id="br0">
      <inkml:brushProperty name="width" value="0.07302" units="cm"/>
      <inkml:brushProperty name="height" value="0.07302" units="cm"/>
      <inkml:brushProperty name="color" value="#00bff3"/>
    </inkml:brush>
  </inkml:definitions>
  <inkml:trace contextRef="#ctx0" brushRef="#br0">93050.000 29200.000,'16.000'0.000,"7.000"0.000,1.000 0.000,15.000 0.000,0.000 0.000,1.000 16.000,-1.000-1.000,-16.000 9.000,1.000-1.000,-16.000 16.000,0.000 1.000,-8.000 6.000,0.000 1.000,-8.000-15.000,0.000-1.000,-8.000-23.000,1.000 0.000,7.000-16.000</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5"/>
    </inkml:context>
    <inkml:brush xml:id="br0">
      <inkml:brushProperty name="width" value="0.07302" units="cm"/>
      <inkml:brushProperty name="height" value="0.07302" units="cm"/>
      <inkml:brushProperty name="color" value="#00bff3"/>
    </inkml:brush>
  </inkml:definitions>
  <inkml:trace contextRef="#ctx0" brushRef="#br0">93655.000 28631.000,'16.000'-31.000,"-32.000"39.000,0.000 0.000,1.000 7.000,-1.000 1.000,-31.000 39.000,0.000 0.000,-8.000-8.000,0.000 0.000,16.000 7.000,0.000 1.000,-1.000-16.000,1.000 1.000,23.000-25.000,1.000 1.000,-1.000-8.000</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5"/>
    </inkml:context>
    <inkml:brush xml:id="br0">
      <inkml:brushProperty name="width" value="0.07302" units="cm"/>
      <inkml:brushProperty name="height" value="0.07302" units="cm"/>
      <inkml:brushProperty name="color" value="#00bff3"/>
    </inkml:brush>
  </inkml:definitions>
  <inkml:trace contextRef="#ctx0" brushRef="#br0">89581.000 30464.000,'-31.000'-16.000,"62.000"8.000,1.000 0.000,30.000-7.000,1.000-1.000,55.000 0.000,-1.000 1.000,25.000-1.000,-1.000 0.000,-8.000-7.000,0.000-1.000,8.000 1.000,1.000-1.000,-9.000 8.000,0.000 1.000,-15.000 7.000,-1.000 0.000,-7.000 8.000,0.000 0.000,7.000-8.000,1.000 0.000,-32.000 1.000,1.000-1.000,-40.000 8.000,0.000 0.000,-24.000-8.000,1.000 0.000,-32.000 8.000</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6"/>
    </inkml:context>
    <inkml:brush xml:id="br0">
      <inkml:brushProperty name="width" value="0.07302" units="cm"/>
      <inkml:brushProperty name="height" value="0.07302" units="cm"/>
      <inkml:brushProperty name="color" value="#00bff3"/>
    </inkml:brush>
  </inkml:definitions>
  <inkml:trace contextRef="#ctx0" brushRef="#br0">91400.000 31616.000,'16.000'0.000,"-1.000"-8.000,1.000 0.000,23.000 8.000,1.000 0.000,-9.000 16.000,0.000-1.000,-23.000 9.000,0.000-1.000,-24.000 9.000,1.000-1.000,-24.000 0.000,-1.000 1.000,17.000-9.000,-1.000 1.000,16.000-24.000,0.000 0.000,32.000 0.000,0.000 0.000,38.000-16.000,1.000 0.000,-16.000 1.000,0.000-1.000,-31.000 8.000,0.000 0.000,-8.000 1.000</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6"/>
    </inkml:context>
    <inkml:brush xml:id="br0">
      <inkml:brushProperty name="width" value="0.07302" units="cm"/>
      <inkml:brushProperty name="height" value="0.07302" units="cm"/>
      <inkml:brushProperty name="color" value="#00bff3"/>
    </inkml:brush>
  </inkml:definitions>
  <inkml:trace contextRef="#ctx0" brushRef="#br0">92700.000 31683.000,'31.000'0.000,"-7.000"0.000,0.000 0.000,15.000 0.000,0.000 0.000,-8.000 0.000,1.000 0.000,-24.000-8.000</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0"/>
    </inkml:context>
    <inkml:brush xml:id="br0">
      <inkml:brushProperty name="width" value="0.07302" units="cm"/>
      <inkml:brushProperty name="height" value="0.07302" units="cm"/>
      <inkml:brushProperty name="color" value="#00bff3"/>
    </inkml:brush>
  </inkml:definitions>
  <inkml:trace contextRef="#ctx0" brushRef="#br0">88547.000 13613.000,'-16.000'0.000,"9.000"0.000,-1.000 0.000,0.000 0.000,0.000 0.000,16.000 0.000,0.000 0.000,39.000 0.000,0.000 0.000,31.000 0.000,1.000 0.000,30.000-8.000,1.000 0.000,31.000 0.000,0.000 0.000,-23.000 1.000,0.000-1.000,-24.000 8.000,0.000 0.000,-39.000 0.000,-1.000 0.000,-38.000-8.000,0.000 0.000,-8.000 8.000</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6"/>
    </inkml:context>
    <inkml:brush xml:id="br0">
      <inkml:brushProperty name="width" value="0.07302" units="cm"/>
      <inkml:brushProperty name="height" value="0.07302" units="cm"/>
      <inkml:brushProperty name="color" value="#00bff3"/>
    </inkml:brush>
  </inkml:definitions>
  <inkml:trace contextRef="#ctx0" brushRef="#br0">93413.000 31200.000,'31.000'0.000,"-7.000"0.000,-1.000 0.000,-7.000 8.000,0.000 0.000,-1.000 7.000,1.000 1.000,-24.000 15.000,0.000 1.000,-31.000 7.000,0.000 0.000,0.000-7.000,-1.000-1.000,25.000-8.000,-1.000 1.000,16.000-16.000,0.000 0.000,39.000-8.000,0.000 0.000,16.000-24.000,0.000 1.000,-16.000 7.000,1.000 0.000,-17.000 8.000,1.000 1.000,-24.000-1.000</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6"/>
    </inkml:context>
    <inkml:brush xml:id="br0">
      <inkml:brushProperty name="width" value="0.07302" units="cm"/>
      <inkml:brushProperty name="height" value="0.07302" units="cm"/>
      <inkml:brushProperty name="color" value="#00bff3"/>
    </inkml:brush>
  </inkml:definitions>
  <inkml:trace contextRef="#ctx0" brushRef="#br0">94450.000 31250.000,'16.000'0.000,"7.000"8.000,1.000 0.000,15.000 15.000,0.000 1.000,-15.000-1.000,-1.000 1.000,-15.000 15.000,0.000 0.000,-8.000-15.000,0.000-1.000,-16.000-7.000,0.000 0.000,9.000-16.000,-1.000 0.000,8.000-8.000</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6"/>
    </inkml:context>
    <inkml:brush xml:id="br0">
      <inkml:brushProperty name="width" value="0.07302" units="cm"/>
      <inkml:brushProperty name="height" value="0.07302" units="cm"/>
      <inkml:brushProperty name="color" value="#00bff3"/>
    </inkml:brush>
  </inkml:definitions>
  <inkml:trace contextRef="#ctx0" brushRef="#br0">94597.000 31116.000,'0.000'-16.000,"-16.000"32.000,0.000-1.000,-7.000 25.000,-1.000-1.000,-15.000 8.000,0.000 0.000,-8.000 0.000,0.000 0.000,15.000-8.000,1.000 0.000,31.000-31.000,0.000 0.000,-8.000-8.000</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7"/>
    </inkml:context>
    <inkml:brush xml:id="br0">
      <inkml:brushProperty name="width" value="0.07302" units="cm"/>
      <inkml:brushProperty name="height" value="0.07302" units="cm"/>
      <inkml:brushProperty name="color" value="#00bff3"/>
    </inkml:brush>
  </inkml:definitions>
  <inkml:trace contextRef="#ctx0" brushRef="#br0">95650.000 31616.000,'31.000'0.000,"24.000"0.000,0.000 0.000,0.000-8.000,0.000 0.000,-15.000 8.000,-1.000 0.000,-31.000 0.000</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7"/>
    </inkml:context>
    <inkml:brush xml:id="br0">
      <inkml:brushProperty name="width" value="0.07302" units="cm"/>
      <inkml:brushProperty name="height" value="0.07302" units="cm"/>
      <inkml:brushProperty name="color" value="#00bff3"/>
    </inkml:brush>
  </inkml:definitions>
  <inkml:trace contextRef="#ctx0" brushRef="#br0">96332.000 31100.000,'-16.000'0.000,"8.000"8.000,0.000 0.000,8.000 23.000,0.000 0.000,0.000 16.000,0.000 0.000,0.000 24.000,0.000-1.000,0.000-15.000,0.000 0.000,0.000-31.000,0.000-1.000,0.000-7.000</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8"/>
    </inkml:context>
    <inkml:brush xml:id="br0">
      <inkml:brushProperty name="width" value="0.07302" units="cm"/>
      <inkml:brushProperty name="height" value="0.07302" units="cm"/>
      <inkml:brushProperty name="color" value="#00bff3"/>
    </inkml:brush>
  </inkml:definitions>
  <inkml:trace contextRef="#ctx0" brushRef="#br0">97300.000 30916.000,'16.000'-16.000,"-16.000"32.000,0.000-1.000,0.000 40.000,0.000 0.000,-8.000 8.000,0.000-1.000,8.000-15.000,0.000 0.000,0.000-15.000,0.000-1.000,8.000-23.000</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8"/>
    </inkml:context>
    <inkml:brush xml:id="br0">
      <inkml:brushProperty name="width" value="0.07302" units="cm"/>
      <inkml:brushProperty name="height" value="0.07302" units="cm"/>
      <inkml:brushProperty name="color" value="#00bff3"/>
    </inkml:brush>
  </inkml:definitions>
  <inkml:trace contextRef="#ctx0" brushRef="#br0">97800.000 31382.000,'31.000'-16.000,"-15.000"16.000,0.000 0.000,23.000-8.000,0.000 0.000,-7.000 8.000,-1.000 0.000,-23.000 8.000,0.000 0.000,-8.000 0.000</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8"/>
    </inkml:context>
    <inkml:brush xml:id="br0">
      <inkml:brushProperty name="width" value="0.07302" units="cm"/>
      <inkml:brushProperty name="height" value="0.07302" units="cm"/>
      <inkml:brushProperty name="color" value="#00bff3"/>
    </inkml:brush>
  </inkml:definitions>
  <inkml:trace contextRef="#ctx0" brushRef="#br0">98500.000 30950.000,'31.000'31.000,"-7.000"-7.000,-1.000-1.000,1.000 9.000,0.000-1.000,-9.000 0.000,1.000 1.000,-8.000 15.000,0.000 0.000,-24.000 0.000,0.000 0.000,8.000-16.000,1.000 1.000,-1.000-32.000,0.000 0.000,0.000 0.000</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8"/>
    </inkml:context>
    <inkml:brush xml:id="br0">
      <inkml:brushProperty name="width" value="0.07302" units="cm"/>
      <inkml:brushProperty name="height" value="0.07302" units="cm"/>
      <inkml:brushProperty name="color" value="#00bff3"/>
    </inkml:brush>
  </inkml:definitions>
  <inkml:trace contextRef="#ctx0" brushRef="#br0">98477.000 30966.000,'-32.000'-16.000,"24.000"24.000,1.000 0.000,-9.000 15.000,0.000 1.000,-23.000 23.000,0.000 0.000,-8.000 16.000,0.000-1.000,-1.000-7.000,1.000 0.000,40.000-47.000,-1.000 0.000,-8.000 0.000</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8"/>
    </inkml:context>
    <inkml:brush xml:id="br0">
      <inkml:brushProperty name="width" value="0.07302" units="cm"/>
      <inkml:brushProperty name="height" value="0.07302" units="cm"/>
      <inkml:brushProperty name="color" value="#00bff3"/>
    </inkml:brush>
  </inkml:definitions>
  <inkml:trace contextRef="#ctx0" brushRef="#br0">99750.000 31197.000,'47.000'-31.000,"-16.000"23.000,1.000 0.000,7.000 8.000,0.000 0.000,-15.000 0.000,-1.000 0.000,-15.000 8.000,0.000 0.000,-8.000-1.000,0.000 1.000,-8.000-8.000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19469.000 1104.000 255,'-48.000'57.000'270,"-3.000"3.000"-236,-31.000 36.000-2,11.000-13.000 1,19.000-18.000-13,7.000-2.000-6,-2.000 1.000-3,7.000 0.000-16,14.000 7.000-152,-17.000-19.000-345</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0"/>
    </inkml:context>
    <inkml:brush xml:id="br0">
      <inkml:brushProperty name="width" value="0.07302" units="cm"/>
      <inkml:brushProperty name="height" value="0.07302" units="cm"/>
      <inkml:brushProperty name="color" value="#00bff3"/>
    </inkml:brush>
  </inkml:definitions>
  <inkml:trace contextRef="#ctx0" brushRef="#br0">92600.000 12581.000,'0.000'-31.000,"16.000"31.000,-1.000 0.000,40.000 8.000,0.000 0.000,8.000 7.000,0.000 1.000,-9.000 0.000,1.000-1.000,-23.000 1.000,-1.000 0.000,-23.000-1.000,0.000 1.000,-16.000 0.000,0.000-1.000,-55.000 48.000,1.000 0.000,7.000 15.000,0.000 1.000,8.000 15.000,0.000 0.000,31.000-47.000,0.000 0.000,16.000-39.000</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9"/>
    </inkml:context>
    <inkml:brush xml:id="br0">
      <inkml:brushProperty name="width" value="0.07302" units="cm"/>
      <inkml:brushProperty name="height" value="0.07302" units="cm"/>
      <inkml:brushProperty name="color" value="#00bff3"/>
    </inkml:brush>
  </inkml:definitions>
  <inkml:trace contextRef="#ctx0" brushRef="#br0">100265.000 30750.000,'0.000'31.000,"0.000"9.000,0.000-1.000,0.000 16.000,0.000-1.000,0.000 9.000,0.000 0.000,-16.000-8.000,0.000 0.000,16.000-40.000,0.000 1.000,-8.000-8.000</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9"/>
    </inkml:context>
    <inkml:brush xml:id="br0">
      <inkml:brushProperty name="width" value="0.07302" units="cm"/>
      <inkml:brushProperty name="height" value="0.07302" units="cm"/>
      <inkml:brushProperty name="color" value="#00bff3"/>
    </inkml:brush>
  </inkml:definitions>
  <inkml:trace contextRef="#ctx0" brushRef="#br0">101050.000 30650.000,'47.000'16.000,"-23.000"15.000,-1.000 0.000,1.000 8.000,0.000 1.000,-9.000-9.000,1.000 0.000,-8.000 1.000,0.000-1.000,-8.000 8.000,0.000 0.000,-16.000-31.000,0.000 0.000,8.000 0.000</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4:59"/>
    </inkml:context>
    <inkml:brush xml:id="br0">
      <inkml:brushProperty name="width" value="0.07302" units="cm"/>
      <inkml:brushProperty name="height" value="0.07302" units="cm"/>
      <inkml:brushProperty name="color" value="#00bff3"/>
    </inkml:brush>
  </inkml:definitions>
  <inkml:trace contextRef="#ctx0" brushRef="#br0">101087.000 30263.000,'0.000'-16.000,"0.000"-7.000,0.000-1.000,-16.000 55.000,0.000 1.000,-23.000 30.000,0.000 1.000,-24.000 16.000,0.000-1.000,-7.000-8.000,-1.000 1.000,32.000-48.000,-1.000 1.000,9.000-8.000</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0"/>
    </inkml:context>
    <inkml:brush xml:id="br0">
      <inkml:brushProperty name="width" value="0.07302" units="cm"/>
      <inkml:brushProperty name="height" value="0.07302" units="cm"/>
      <inkml:brushProperty name="color" value="#00bff3"/>
    </inkml:brush>
  </inkml:definitions>
  <inkml:trace contextRef="#ctx0" brushRef="#br0">97100.000 29837.000,'16.000'0.000,"15.000"-8.000,0.000 0.000,24.000 8.000,0.000 0.000,39.000-24.000,0.000 1.000,79.000-16.000,-1.000 0.000,-23.000 15.000,0.000 1.000,-39.000 23.000,-1.000 0.000,1.000 0.000,0.000 0.000,-16.000 0.000,0.000 0.000,-31.000 0.000,-1.000 0.000,-30.000 0.000,-1.000 0.000,-23.000-8.000,0.000 0.000,0.000 0.000</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0"/>
    </inkml:context>
    <inkml:brush xml:id="br0">
      <inkml:brushProperty name="width" value="0.07302" units="cm"/>
      <inkml:brushProperty name="height" value="0.07302" units="cm"/>
      <inkml:brushProperty name="color" value="#00bff3"/>
    </inkml:brush>
  </inkml:definitions>
  <inkml:trace contextRef="#ctx0" brushRef="#br0">102566.000 29250.000,'-16.000'0.000,"24.000"0.000,0.000 0.000,-1.000 0.000,1.000 0.000,-16.000 0.000,1.000 0.000,22.000 0.000,1.000 0.000,-8.000 0.000</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1"/>
    </inkml:context>
    <inkml:brush xml:id="br0">
      <inkml:brushProperty name="width" value="0.07302" units="cm"/>
      <inkml:brushProperty name="height" value="0.07302" units="cm"/>
      <inkml:brushProperty name="color" value="#00bff3"/>
    </inkml:brush>
  </inkml:definitions>
  <inkml:trace contextRef="#ctx0" brushRef="#br0">103081.000 28400.000,'-63.000'78.000,"16.000"-23.000,0.000 0.000,8.000 0.000,0.000 0.000,15.000-16.000,1.000 0.000,15.000-23.000,0.000 0.000,0.000-8.000</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1"/>
    </inkml:context>
    <inkml:brush xml:id="br0">
      <inkml:brushProperty name="width" value="0.07302" units="cm"/>
      <inkml:brushProperty name="height" value="0.07302" units="cm"/>
      <inkml:brushProperty name="color" value="#00bff3"/>
    </inkml:brush>
  </inkml:definitions>
  <inkml:trace contextRef="#ctx0" brushRef="#br0">102600.000 28700.000,'16.000'0.000,"-1.000"16.000,1.000-1.000,16.000 32.000,-1.000 0.000,-7.000 8.000,-1.000 0.000,1.000 8.000,-1.000 0.000,1.000-24.000,-1.000 0.000,-7.000-31.000,0.000 0.000,-8.000 0.000</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1"/>
    </inkml:context>
    <inkml:brush xml:id="br0">
      <inkml:brushProperty name="width" value="0.07302" units="cm"/>
      <inkml:brushProperty name="height" value="0.07302" units="cm"/>
      <inkml:brushProperty name="color" value="#00bff3"/>
    </inkml:brush>
  </inkml:definitions>
  <inkml:trace contextRef="#ctx0" brushRef="#br0">104076.000 28850.000,'-16.000'31.000,"-15.000"16.000,-1.000 1.000,9.000-9.000,-1.000 0.000,24.000-16.000,0.000 1.000,8.000-16.000,0.000 0.000,0.000-16.000</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2"/>
    </inkml:context>
    <inkml:brush xml:id="br0">
      <inkml:brushProperty name="width" value="0.07302" units="cm"/>
      <inkml:brushProperty name="height" value="0.07302" units="cm"/>
      <inkml:brushProperty name="color" value="#00bff3"/>
    </inkml:brush>
  </inkml:definitions>
  <inkml:trace contextRef="#ctx0" brushRef="#br0">104547.000 28582.000,'-16.000'31.000,"1.000"1.000,-1.000-1.000,16.000-7.000,0.000-1.000,0.000-15.000,0.000 0.000,24.000-8.000,-1.000 0.000,8.000-24.000,1.000 1.000,-17.000-1.000,1.000 1.000,-16.000 7.000,0.000 0.000,-16.000 16.000,1.000 0.000,-1.000 0.000,0.000 0.000,9.000 8.000,-1.000 0.000,16.000-8.000,-1.000 0.000,33.000-16.000,-1.000 1.000,-16.000 7.000,1.000 0.000,-16.000 0.000,-1.000 0.000,-14.000 32.000,-1.000-1.000,-8.000 1.000,0.000-1.000,16.000-7.000,0.000 0.000,8.000-8.000,0.000 0.000,23.000-8.000,1.000 0.000,-9.000-16.000,1.000 0.000,-8.000 0.000,-1.000 1.000,-15.000-9.000,0.000 1.000,0.000-16.000,0.000-1.000,8.000-14.000,0.000-1.000,15.000 16.000,1.000-1.000,-16.000 33.000,0.000-1.000,-1.000 8.000,1.000 0.000,-16.000 8.000,1.000-1.000,7.000 1.000,0.000 0.000,7.000-8.000,1.000 0.000,24.000-8.000,-1.000 0.000,-8.000 1.000,1.000-1.000,-16.000 0.000,0.000 0.000,-24.000 16.000,0.000 0.000,-7.000 7.000,-1.000 1.000,16.000 8.000,1.000-1.000,7.000 1.000,0.000-1.000,0.000 8.000,0.000 1.000,-8.000 23.000,0.000-1.000,-16.000 17.000,1.000 0.000,-24.000 54.000,0.000 0.000,0.000-7.000,0.000-1.000,8.000-15.000,-1.000 0.000,33.000-78.000,-1.000-1.000,0.000 1.000</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2"/>
    </inkml:context>
    <inkml:brush xml:id="br0">
      <inkml:brushProperty name="width" value="0.07302" units="cm"/>
      <inkml:brushProperty name="height" value="0.07302" units="cm"/>
      <inkml:brushProperty name="color" value="#00bff3"/>
    </inkml:brush>
  </inkml:definitions>
  <inkml:trace contextRef="#ctx0" brushRef="#br0">105700.000 31100.000,'0.000'16.000,"8.000"-1.000,0.000 1.000,0.000-16.000,-1.000 0.000,17.000 0.000,-1.000 0.000,-7.000-8.000,0.000 0.000,-16.000 0.000,0.000 1.000,-24.000-1.000,1.000 0.000,15.000 8.000,0.000 0.000,-8.000 0.000</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1"/>
    </inkml:context>
    <inkml:brush xml:id="br0">
      <inkml:brushProperty name="width" value="0.07302" units="cm"/>
      <inkml:brushProperty name="height" value="0.07302" units="cm"/>
      <inkml:brushProperty name="color" value="#00bff3"/>
    </inkml:brush>
  </inkml:definitions>
  <inkml:trace contextRef="#ctx0" brushRef="#br0">94413.000 11963.000,'0.000'-16.000,"8.000"-7.000,0.000-1.000,0.000 24.000,0.000 0.000,7.000 16.000,1.000-1.000,0.000 9.000,-1.000-1.000,-7.000-7.000,0.000 0.000,-8.000-1.000,0.000 1.000,-16.000 8.000,1.000-1.000,7.000 8.000,0.000 1.000,8.000 7.000,0.000 0.000,0.000 0.000,0.000 0.000,-8.000 8.000,0.000 0.000,-15.000 0.000,-1.000 0.000,-7.000-15.000,0.000-1.000,-1.000-7.000,1.000-1.000,-8.000-15.000,0.000 0.000,0.000 7.000,-1.000 1.000,25.000 0.000,-1.000-1.000,16.000 1.000,0.000 0.000,39.000-16.000,0.000 0.000,55.000-24.000,0.000 1.000,-23.000-1.000,-1.000 1.000,-15.000 23.000,0.000 0.000,-23.000 0.000,-1.000 0.000,-23.000-8.000</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3"/>
    </inkml:context>
    <inkml:brush xml:id="br0">
      <inkml:brushProperty name="width" value="0.07302" units="cm"/>
      <inkml:brushProperty name="height" value="0.07302" units="cm"/>
      <inkml:brushProperty name="color" value="#00bff3"/>
    </inkml:brush>
  </inkml:definitions>
  <inkml:trace contextRef="#ctx0" brushRef="#br0">97050.000 34466.000,'94.000'0.000,"-55.000"-8.000,1.000 0.000,-1.000 8.000,0.000 0.000,-31.000 0.000,0.000 0.000,-8.000 8.000</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3"/>
    </inkml:context>
    <inkml:brush xml:id="br0">
      <inkml:brushProperty name="width" value="0.07302" units="cm"/>
      <inkml:brushProperty name="height" value="0.07302" units="cm"/>
      <inkml:brushProperty name="color" value="#00bff3"/>
    </inkml:brush>
  </inkml:definitions>
  <inkml:trace contextRef="#ctx0" brushRef="#br0">96800.000 34896.000,'0.000'16.000,"31.000"-16.000,1.000 0.000,23.000 0.000,-1.000 0.000,9.000-16.000,0.000 0.000,-24.000 0.000,0.000 1.000,-31.000 7.000,0.000 0.000,0.000 0.000</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3"/>
    </inkml:context>
    <inkml:brush xml:id="br0">
      <inkml:brushProperty name="width" value="0.07302" units="cm"/>
      <inkml:brushProperty name="height" value="0.07302" units="cm"/>
      <inkml:brushProperty name="color" value="#00bff3"/>
    </inkml:brush>
  </inkml:definitions>
  <inkml:trace contextRef="#ctx0" brushRef="#br0">98340.000 34081.000,'0.000'-15.000,"0.000"7.000,0.000 0.000,8.000 31.000,0.000 1.000,-8.000 15.000,0.000 0.000,8.000 0.000,0.000 1.000,-1.000-9.000,1.000 0.000,8.000-15.000,0.000-1.000,-16.000 1.000,0.000 0.000,-16.000-1.000,0.000 1.000,-31.000 8.000,0.000-1.000,8.000-15.000,-1.000 0.000,25.000-16.000,-1.000 0.000,8.000-8.000</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3"/>
    </inkml:context>
    <inkml:brush xml:id="br0">
      <inkml:brushProperty name="width" value="0.07302" units="cm"/>
      <inkml:brushProperty name="height" value="0.07302" units="cm"/>
      <inkml:brushProperty name="color" value="#00bff3"/>
    </inkml:brush>
  </inkml:definitions>
  <inkml:trace contextRef="#ctx0" brushRef="#br0">98800.000 34232.000,'31.000'-16.000,"9.000"8.000,-1.000 0.000,-8.000 8.000,0.000 0.000,1.000 0.000,-1.000 0.000,-23.000 0.000,0.000 0.000,0.000 8.000</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4"/>
    </inkml:context>
    <inkml:brush xml:id="br0">
      <inkml:brushProperty name="width" value="0.07302" units="cm"/>
      <inkml:brushProperty name="height" value="0.07302" units="cm"/>
      <inkml:brushProperty name="color" value="#00bff3"/>
    </inkml:brush>
  </inkml:definitions>
  <inkml:trace contextRef="#ctx0" brushRef="#br0">99797.000 34200.000,'0.000'47.000,"-16.000"-16.000,1.000 1.000,7.000-9.000,0.000 1.000,8.000-1.000,0.000 1.000,16.000-16.000,-1.000 0.000,25.000-16.000,-1.000 0.000,-15.000-16.000,-1.000 1.000,-7.000-1.000,0.000 1.000,-24.000-9.000,0.000 1.000,-16.000 23.000,1.000 0.000,-9.000 16.000,1.000 0.000,23.000-8.000,0.000 0.000,16.000 0.000,0.000 0.000,0.000-8.000</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4"/>
    </inkml:context>
    <inkml:brush xml:id="br0">
      <inkml:brushProperty name="width" value="0.07302" units="cm"/>
      <inkml:brushProperty name="height" value="0.07302" units="cm"/>
      <inkml:brushProperty name="color" value="#00bff3"/>
    </inkml:brush>
  </inkml:definitions>
  <inkml:trace contextRef="#ctx0" brushRef="#br0">100015.000 33516.000,'16.000'-16.000,"-8.000"16.000,0.000 0.000,7.000 8.000,1.000 0.000,0.000-1.000,-1.000 1.000,-7.000 0.000,0.000 0.000,0.000-8.000,0.000 0.000,-16.000 8.000,0.000 0.000,0.000 15.000,0.000 1.000,0.000-1.000,1.000 1.000,-25.000 46.000,1.000 1.000,-8.000 7.000,-1.000 0.000,-7.000 24.000,0.000 0.000,0.000 15.000,0.000 1.000,32.000-71.000,-1.000 0.000,8.000-39.000</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4"/>
    </inkml:context>
    <inkml:brush xml:id="br0">
      <inkml:brushProperty name="width" value="0.07302" units="cm"/>
      <inkml:brushProperty name="height" value="0.07302" units="cm"/>
      <inkml:brushProperty name="color" value="#00bff3"/>
    </inkml:brush>
  </inkml:definitions>
  <inkml:trace contextRef="#ctx0" brushRef="#br0">100700.000 35250.000,'31.000'16.000,"-23.000"15.000,0.000 1.000,0.000-9.000,0.000 1.000,8.000-24.000,-1.000 0.000,1.000 0.000,0.000 0.000,-8.000-24.000,0.000 1.000,-32.000 15.000,0.000 0.000,17.000 8.000,-1.000 0.000,-8.000 8.000</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5"/>
    </inkml:context>
    <inkml:brush xml:id="br0">
      <inkml:brushProperty name="width" value="0.07302" units="cm"/>
      <inkml:brushProperty name="height" value="0.07302" units="cm"/>
      <inkml:brushProperty name="color" value="#00bff3"/>
    </inkml:brush>
  </inkml:definitions>
  <inkml:trace contextRef="#ctx0" brushRef="#br0">97031.000 38000.000,'-31.000'16.000,"39.000"-9.000,0.000 1.000,23.000 39.000,0.000 0.000,9.000 24.000,-1.000-1.000,-16.000 1.000,1.000-1.000,-16.000-15.000,0.000 0.000,-24.000-16.000,0.000 0.000,1.000-31.000,-1.000 0.000,8.000-16.000,0.000 0.000,8.000-8.000</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5"/>
    </inkml:context>
    <inkml:brush xml:id="br0">
      <inkml:brushProperty name="width" value="0.07302" units="cm"/>
      <inkml:brushProperty name="height" value="0.07302" units="cm"/>
      <inkml:brushProperty name="color" value="#00bff3"/>
    </inkml:brush>
  </inkml:definitions>
  <inkml:trace contextRef="#ctx0" brushRef="#br0">97261.000 37900.000,'-47.000'31.000,"23.000"16.000,1.000 0.000,-17.000 8.000,1.000 0.000,0.000 24.000,0.000-1.000,7.000-39.000,1.000 0.000,8.000-7.000,-1.000-1.000,24.000-23.000,0.000 0.000,0.000 0.000</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5"/>
    </inkml:context>
    <inkml:brush xml:id="br0">
      <inkml:brushProperty name="width" value="0.07302" units="cm"/>
      <inkml:brushProperty name="height" value="0.07302" units="cm"/>
      <inkml:brushProperty name="color" value="#00bff3"/>
    </inkml:brush>
  </inkml:definitions>
  <inkml:trace contextRef="#ctx0" brushRef="#br0">98350.000 38416.000,'16.000'0.000,"15.000"-8.000,0.000 0.000,9.000 8.000,-1.000 0.000,-8.000 0.000,0.000 0.000,-15.000 8.000,0.000 0.000,-16.000 15.000,0.000 1.000,-8.000-16.000</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1"/>
    </inkml:context>
    <inkml:brush xml:id="br0">
      <inkml:brushProperty name="width" value="0.07302" units="cm"/>
      <inkml:brushProperty name="height" value="0.07302" units="cm"/>
      <inkml:brushProperty name="color" value="#00bff3"/>
    </inkml:brush>
  </inkml:definitions>
  <inkml:trace contextRef="#ctx0" brushRef="#br0">96038.000 12588.000,'16.000'-47.000,"-16.000"39.000,0.000 0.000,-16.000 47.000,0.000 1.000,-15.000 14.000,0.000 1.000,-1.000-16.000,1.000 0.000,8.000 40.000,-1.000-1.000,24.000-31.000,0.000 0.000,24.000-16.000,-1.000 1.000,16.000-32.000,0.000 0.000,16.000-47.000,0.000 0.000,8.000-47.000,0.000 0.000,-24.000-16.000,0.000 1.000,-31.000 38.000,0.000 1.000,-8.000 46.000,0.000 1.000,-40.000 15.000,1.000 0.000,-16.000 47.000,1.000 0.000,14.000 0.000,1.000 1.000,31.000-25.000,0.000 1.000,1.000-8.000</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5"/>
    </inkml:context>
    <inkml:brush xml:id="br0">
      <inkml:brushProperty name="width" value="0.07302" units="cm"/>
      <inkml:brushProperty name="height" value="0.07302" units="cm"/>
      <inkml:brushProperty name="color" value="#00bff3"/>
    </inkml:brush>
  </inkml:definitions>
  <inkml:trace contextRef="#ctx0" brushRef="#br0">98400.000 39050.000,'16.000'0.000,"-1.000"8.000,1.000 0.000,15.000-8.000,1.000 0.000,23.000 8.000,-1.000 0.000,-22.000-8.000,-1.000 0.000,-15.000-8.000</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6"/>
    </inkml:context>
    <inkml:brush xml:id="br0">
      <inkml:brushProperty name="width" value="0.07302" units="cm"/>
      <inkml:brushProperty name="height" value="0.07302" units="cm"/>
      <inkml:brushProperty name="color" value="#00bff3"/>
    </inkml:brush>
  </inkml:definitions>
  <inkml:trace contextRef="#ctx0" brushRef="#br0">99947.000 38300.000,'-31.000'78.000,"23.000"-31.000,0.000 0.000,8.000 0.000,0.000 0.000,0.000-16.000,0.000 1.000,8.000-32.000,0.000 0.000,23.000-16.000,1.000 0.000,-17.000-23.000,1.000 0.000,-8.000 0.000,0.000 0.000,-8.000 23.000,0.000 1.000,-16.000 7.000,0.000 0.000,1.000 8.000,-1.000 0.000,8.000 0.000,0.000 0.000,8.000 8.000</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6"/>
    </inkml:context>
    <inkml:brush xml:id="br0">
      <inkml:brushProperty name="width" value="0.07302" units="cm"/>
      <inkml:brushProperty name="height" value="0.07302" units="cm"/>
      <inkml:brushProperty name="color" value="#00bff3"/>
    </inkml:brush>
  </inkml:definitions>
  <inkml:trace contextRef="#ctx0" brushRef="#br0">100350.000 38700.000,'31.000'63.000,"-23.000"-32.000,0.000 0.000,8.000-15.000,-1.000 0.000,1.000-16.000,0.000 0.000,-8.000 0.000</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6"/>
    </inkml:context>
    <inkml:brush xml:id="br0">
      <inkml:brushProperty name="width" value="0.07302" units="cm"/>
      <inkml:brushProperty name="height" value="0.07302" units="cm"/>
      <inkml:brushProperty name="color" value="#00bff3"/>
    </inkml:brush>
  </inkml:definitions>
  <inkml:trace contextRef="#ctx0" brushRef="#br0">100849.000 37550.000,'31.000'16.000,"-23.000"-8.000,0.000-1.000,15.000 9.000,1.000 0.000,-8.000-8.000,-1.000-1.000,-7.000 9.000,0.000 0.000,0.000 7.000,0.000 1.000,-24.000 31.000,0.000-1.000,-7.000 40.000,-1.000 0.000,1.000 24.000,-1.000 0.000,0.000-17.000,1.000 1.000,23.000-23.000,0.000-1.000,-8.000-62.000</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7"/>
    </inkml:context>
    <inkml:brush xml:id="br0">
      <inkml:brushProperty name="width" value="0.07302" units="cm"/>
      <inkml:brushProperty name="height" value="0.07302" units="cm"/>
      <inkml:brushProperty name="color" value="#00bff3"/>
    </inkml:brush>
  </inkml:definitions>
  <inkml:trace contextRef="#ctx0" brushRef="#br0">101807.000 37650.000,'0.000'16.000,"-8.000"-1.000,0.000 1.000,8.000 0.000,0.000-1.000,0.000 9.000,0.000-1.000,8.000 24.000,0.000 0.000,8.000 0.000,-1.000 1.000,-7.000-9.000,0.000 0.000,-8.000-8.000,0.000 1.000,8.000-17.000,0.000 1.000,-8.000-8.000,0.000 0.000,-16.000 7.000,0.000 1.000,-15.000 7.000,0.000 1.000,-9.000 0.000,1.000-1.000,23.000-15.000,1.000 0.000,-1.000-8.000</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22:25:07"/>
    </inkml:context>
    <inkml:brush xml:id="br0">
      <inkml:brushProperty name="width" value="0.07302" units="cm"/>
      <inkml:brushProperty name="height" value="0.07302" units="cm"/>
      <inkml:brushProperty name="color" value="#00bff3"/>
    </inkml:brush>
  </inkml:definitions>
  <inkml:trace contextRef="#ctx0" brushRef="#br0">102350.000 37450.000,'16.000'0.000,"7.000"0.000,1.000 0.000,0.000 8.000,-1.000 0.000,-15.000 0.000,0.000 0.000,0.000-8.000</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19411.000 11499.000 533</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10398.000 9295.000 205,'125.000'7.000'367,"-59.000"-9.000"-332,16.000 1.000-22,12.000-6.000 20,-26.000-16.000-25,5.000-6.000 2,8.000 49.000 3,-14.000 31.000 0,-3.000 1.000-1,25.000-26.000-1,-3.000-37.000-3,-1.000-18.000 0,3.000-28.000 0,-12.000-6.000 2,-5.000-1.000-4,14.000 65.000 3,1.000 49.000-3,18.000-26.000-2,-5.000-34.000 0,2.000-45.000-1,-19.000-9.000-1,2.000 19.000-1,10.000 56.000 0,-18.000 40.000 0,24.000-7.000 1,3.000-15.000 0,-11.000-23.000 0,-1.000-5.000-2,2.000 24.000-48,-42.000 8.000-113</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11295.000 9633.000 266,'62.000'64.000'171,"10.000"26.000"-40,-20.000-33.000-55,-2.000-4.000-31,-27.000-3.000-193</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19028.000 10436.000 256,'7.000'56.000'-141</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2"/>
    </inkml:context>
    <inkml:brush xml:id="br0">
      <inkml:brushProperty name="width" value="0.07302" units="cm"/>
      <inkml:brushProperty name="height" value="0.07302" units="cm"/>
      <inkml:brushProperty name="color" value="#00bff3"/>
    </inkml:brush>
  </inkml:definitions>
  <inkml:trace contextRef="#ctx0" brushRef="#br0">97030.000 13000.000,'16.000'0.000,"15.000"0.000,0.000 0.000,-7.000 16.000,0.000-1.000,-17.000-7.000,1.000 0.000,0.000 16.000,0.000-1.000,-8.000 16.000,0.000 0.000,-8.000 8.000,0.000 0.000,16.000-15.000,0.000-1.000,8.000-7.000,-1.000-1.000,1.000 16.000,0.000 0.000,-40.000 24.000,1.000 0.000,-17.000 0.000,1.000-1.000,8.000-7.000,-1.000 0.000,9.000-8.000,-1.000 0.000,24.000-16.000,0.000 1.000,-15.000-17.000,-1.000 1.000,16.000-8.000,0.000 0.000,-8.000-8.000</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20206.000 10799.000 431,'64.000'-5.000'120,"15.000"-6.000"-73,-3.000-2.000 9,2.000 3.000-24,-24.000 20.000-179</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23" units="dev"/>
        </inkml:traceFormat>
        <inkml:channelProperties>
          <inkml:channelProperty channel="X" name="resolution" value="28.36041" units="1/cm"/>
          <inkml:channelProperty channel="Y" name="resolution" value="28.36041" units="1/cm"/>
          <inkml:channelProperty channel="F" name="resolution" value="1" units="1/dev"/>
        </inkml:channelProperties>
      </inkml:inkSource>
      <inkml:timestamp xml:id="ts0" timeString="2024-12-20T20:41:59"/>
    </inkml:context>
    <inkml:brush xml:id="br0">
      <inkml:brushProperty name="width" value="0.05953" units="cm"/>
      <inkml:brushProperty name="height" value="0.05953" units="cm"/>
      <inkml:brushProperty name="color" value="#ff0000"/>
      <inkml:brushProperty name="fitToCurve" value="1"/>
    </inkml:brush>
  </inkml:definitions>
  <inkml:trace contextRef="#ctx0" brushRef="#br0">20850.000 10693.000 324,'26.000'38.000'-82</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29"/>
    </inkml:context>
    <inkml:brush xml:id="br0">
      <inkml:brushProperty name="width" value="0.07302" units="cm"/>
      <inkml:brushProperty name="height" value="0.07302" units="cm"/>
      <inkml:brushProperty name="color" value="#f2395b"/>
    </inkml:brush>
  </inkml:definitions>
  <inkml:trace contextRef="#ctx0" brushRef="#br0">41713.000 52044.000,'-16.000'0.000,"0.000"-8.000,1.000 0.000,7.000 8.000,0.000 0.000,16.000 8.000,0.000 0.000,23.000-8.000,0.000 0.000,32.000-31.000,0.000-1.000,7.000 17.000,1.000-1.000,-8.000 16.000,0.000 0.000,-9.000 31.000,1.000 1.000,0.000-17.000,0.000 1.000,0.000-16.000,0.000 0.000,8.000-8.000,-1.000 0.000,-7.000 1.000,0.000-1.000,-23.000 8.000,-1.000 0.000,-8.000 8.000,1.000-1.000,-16.000 1.000,0.000 0.000,-8.000 0.000,0.000 0.000,-8.000-8.000</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0"/>
    </inkml:context>
    <inkml:brush xml:id="br0">
      <inkml:brushProperty name="width" value="0.07302" units="cm"/>
      <inkml:brushProperty name="height" value="0.07302" units="cm"/>
      <inkml:brushProperty name="color" value="#f2395b"/>
    </inkml:brush>
  </inkml:definitions>
  <inkml:trace contextRef="#ctx0" brushRef="#br0">43394.000 53250.000,'-16.000'0.000,"-7.000"24.000,-1.000-1.000,24.000-7.000,0.000-1.000,-7.000 17.000,-1.000-1.000,0.000 0.000,0.000 1.000,16.000-24.000,0.000-1.000,31.000-22.000,0.000-1.000,16.000-23.000,0.000 0.000,-16.000 23.000,1.000 0.000,-25.000 16.000,1.000 0.000,-8.000 8.000,0.000 0.000,-32.000 23.000,1.000 1.000,-1.000 7.000,0.000 0.000,-15.000-8.000,0.000 1.000,8.000-1.000,-1.000 0.000,24.000-23.000,0.000 0.000,1.000-8.000,-1.000 0.000,8.000 8.000,0.000 0.000,0.000 7.000,0.000 1.000,0.000 23.000,0.000 0.000,-8.000 24.000,0.000 0.000,0.000-8.000,0.000-1.000,1.000-22.000,-1.000-1.000,8.000-23.000,0.000 0.000,0.000-16.000,0.000 0.000,39.000-62.000,0.000-1.000,0.000-15.000,1.000 0.000,-9.000 47.000,0.000-1.000,-7.000 25.000,0.000-1.000,-9.000 16.000,1.000 0.000,-8.000 24.000,0.000-1.000,-8.000 24.000,0.000 0.000,-8.000 8.000,0.000 0.000,-23.000-8.000,-1.000 0.000,9.000-16.000,-1.000 0.000,8.000-31.000,1.000 0.000,7.000-31.000,0.000 0.000,0.000 15.000</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1"/>
    </inkml:context>
    <inkml:brush xml:id="br0">
      <inkml:brushProperty name="width" value="0.07302" units="cm"/>
      <inkml:brushProperty name="height" value="0.07302" units="cm"/>
      <inkml:brushProperty name="color" value="#f2395b"/>
    </inkml:brush>
  </inkml:definitions>
  <inkml:trace contextRef="#ctx0" brushRef="#br0">43251.000 54794.000,'0.000'-47.000,"8.000"24.000,-1.000-1.000,1.000 24.000,0.000 0.000,0.000 39.000,0.000 0.000,-24.000 32.000,0.000-1.000,-31.000 17.000,0.000-1.000,0.000-31.000,0.000 0.000,16.000-32.000,0.000 1.000,15.000-24.000</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1"/>
    </inkml:context>
    <inkml:brush xml:id="br0">
      <inkml:brushProperty name="width" value="0.07302" units="cm"/>
      <inkml:brushProperty name="height" value="0.07302" units="cm"/>
      <inkml:brushProperty name="color" value="#f2395b"/>
    </inkml:brush>
  </inkml:definitions>
  <inkml:trace contextRef="#ctx0" brushRef="#br0">43600.000 55750.000,'31.000'16.000,"9.000"-1.000,-1.000 1.000,24.000 7.000,-1.000 1.000,17.000-1.000,-1.000 1.000,-23.000-1.000,0.000 1.000,-47.000-24.000,0.000 0.000,0.000 8.000</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2"/>
    </inkml:context>
    <inkml:brush xml:id="br0">
      <inkml:brushProperty name="width" value="0.07302" units="cm"/>
      <inkml:brushProperty name="height" value="0.07302" units="cm"/>
      <inkml:brushProperty name="color" value="#f2395b"/>
    </inkml:brush>
  </inkml:definitions>
  <inkml:trace contextRef="#ctx0" brushRef="#br0">45416.000 53863.000,'-16.000'0.000,"63.000"0.000,0.000 0.000,8.000-24.000,0.000 1.000,-8.000 15.000,0.000 0.000,-24.000 8.000,1.000 0.000,-16.000 8.000,0.000 0.000,-24.000 0.000</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2"/>
    </inkml:context>
    <inkml:brush xml:id="br0">
      <inkml:brushProperty name="width" value="0.07302" units="cm"/>
      <inkml:brushProperty name="height" value="0.07302" units="cm"/>
      <inkml:brushProperty name="color" value="#f2395b"/>
    </inkml:brush>
  </inkml:definitions>
  <inkml:trace contextRef="#ctx0" brushRef="#br0">45947.000 53266.000,'-31.000'-16.000,"23.000"16.000,0.000 0.000,8.000 31.000,0.000 1.000,0.000 30.000,0.000 1.000,8.000 47.000,0.000 0.000,0.000 54.000,-1.000 1.000,1.000-40.000,0.000 0.000,8.000-62.000,0.000 0.000,-16.000-55.000</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2"/>
    </inkml:context>
    <inkml:brush xml:id="br0">
      <inkml:brushProperty name="width" value="0.07302" units="cm"/>
      <inkml:brushProperty name="height" value="0.07302" units="cm"/>
      <inkml:brushProperty name="color" value="#f2395b"/>
    </inkml:brush>
  </inkml:definitions>
  <inkml:trace contextRef="#ctx0" brushRef="#br0">45801.000 54166.000,'0.000'-16.000,"-24.000"55.000,1.000 0.000,-9.000 55.000,1.000 0.000,-8.000 0.000,0.000 0.000,15.000-39.000,1.000 0.000,15.000-39.000,0.000-1.000,8.000-22.000,0.000-1.000,55.000-78.000,0.000-1.000,15.000-14.000,1.000-1.000,-32.000 47.000,0.000 0.000,-7.000 16.000,-1.000 0.000,0.000 39.000,1.000 0.000,-1.000 15.000,0.000 1.000,8.000 15.000,1.000 1.000,-17.000 23.000,1.000-1.000,-24.000 33.000,0.000-1.000,-39.000-16.000,-1.000 1.000,-7.000-40.000,0.000 0.000,16.000-23.000,0.000 0.000,-1.000-55.000,1.000 0.000,31.000-47.000,0.000 0.000,16.000 31.000,-1.000 1.000,-7.000 46.000,0.000 0.000,0.000 16.000,0.000 0.000,-1.000 40.000,1.000-1.000,-39.000 39.000,0.000 0.000,-9.000-7.000,1.000-1.000,0.000-23.000,0.000 0.000,15.000-31.000,1.000 0.000,15.000-24.000</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3"/>
    </inkml:context>
    <inkml:brush xml:id="br0">
      <inkml:brushProperty name="width" value="0.07302" units="cm"/>
      <inkml:brushProperty name="height" value="0.07302" units="cm"/>
      <inkml:brushProperty name="color" value="#f2395b"/>
    </inkml:brush>
  </inkml:definitions>
  <inkml:trace contextRef="#ctx0" brushRef="#br0">46850.000 55450.000,'0.000'16.000,"31.000"-1.000,1.000 1.000,7.000 15.000,0.000 1.000,16.000-9.000,0.000 1.000,-8.000 0.000,0.000-1.000,-24.000 1.000,1.000-1.000,-24.000-15.000,0.000 0.000,0.000 0.000</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42"/>
    </inkml:context>
    <inkml:brush xml:id="br0">
      <inkml:brushProperty name="width" value="0.07302" units="cm"/>
      <inkml:brushProperty name="height" value="0.07302" units="cm"/>
      <inkml:brushProperty name="color" value="#00bff3"/>
    </inkml:brush>
  </inkml:definitions>
  <inkml:trace contextRef="#ctx0" brushRef="#br0">98050.000 12166.000,'0.000'-16.000,"8.000"16.000,0.000 0.000,15.000 0.000,1.000 0.000,54.000 16.000,1.000 0.000,7.000-16.000,0.000 0.000,-31.000 0.000,0.000 0.000,-47.000 0.000</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33"/>
    </inkml:context>
    <inkml:brush xml:id="br0">
      <inkml:brushProperty name="width" value="0.07302" units="cm"/>
      <inkml:brushProperty name="height" value="0.07302" units="cm"/>
      <inkml:brushProperty name="color" value="#f2395b"/>
    </inkml:brush>
  </inkml:definitions>
  <inkml:trace contextRef="#ctx0" brushRef="#br0">49050.000 55175.000,'73.000'73.000,"1.000"0.000</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42"/>
    </inkml:context>
    <inkml:brush xml:id="br0">
      <inkml:brushProperty name="width" value="0.07302" units="cm"/>
      <inkml:brushProperty name="height" value="0.07302" units="cm"/>
      <inkml:brushProperty name="color" value="#f2395b"/>
    </inkml:brush>
  </inkml:definitions>
  <inkml:trace contextRef="#ctx0" brushRef="#br0">40049.000 40350.000,'31.000'31.000,"-15.000"24.000,-1.000 0.000,-7.000 16.000,0.000-1.000,0.000 79.000,0.000 0.000,-8.000-47.000,0.000 0.000,-24.000-24.000,1.000 0.000,7.000-15.000,0.000 0.000,8.000-40.000,1.000 1.000,-1.000-24.000,0.000 0.000,8.000-47.000,0.000 0.000,-8.000 23.000</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42"/>
    </inkml:context>
    <inkml:brush xml:id="br0">
      <inkml:brushProperty name="width" value="0.07302" units="cm"/>
      <inkml:brushProperty name="height" value="0.07302" units="cm"/>
      <inkml:brushProperty name="color" value="#f2395b"/>
    </inkml:brush>
  </inkml:definitions>
  <inkml:trace contextRef="#ctx0" brushRef="#br0">39767.000 40163.000,'16.000'-16.000,"-16.000"0.000,0.000 1.000,-8.000 7.000,0.000 0.000,-8.000 8.000,1.000 0.000,15.000 8.000,0.000 0.000,-16.000 54.000,0.000 1.000,-15.000 31.000,-1.000 0.000,9.000-16.000,-1.000 0.000,-7.000-15.000,-1.000 0.000,17.000-40.000,-1.000 1.000,16.000-32.000</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8:43"/>
    </inkml:context>
    <inkml:brush xml:id="br0">
      <inkml:brushProperty name="width" value="0.07302" units="cm"/>
      <inkml:brushProperty name="height" value="0.07302" units="cm"/>
      <inkml:brushProperty name="color" value="#f2395b"/>
    </inkml:brush>
  </inkml:definitions>
  <inkml:trace contextRef="#ctx0" brushRef="#br0">40550.000 40400.000,'31.000'47.000,"1.000"-23.000,-1.000-1.000,16.000 1.000,0.000-1.000,8.000-7.000,0.000 0.000,-8.000 7.000,0.000 1.000,-39.000-24.000</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1"/>
    </inkml:context>
    <inkml:brush xml:id="br0">
      <inkml:brushProperty name="width" value="0.07302" units="cm"/>
      <inkml:brushProperty name="height" value="0.07302" units="cm"/>
      <inkml:brushProperty name="color" value="#f2395b"/>
    </inkml:brush>
  </inkml:definitions>
  <inkml:trace contextRef="#ctx0" brushRef="#br0">65516.000 36450.000,'-16.000'0.000,"32.000"0.000,-1.000 0.000,25.000 8.000,-1.000 0.000,8.000 15.000,0.000 1.000,-15.000-1.000,-1.000 1.000,-23.000-1.000,0.000 1.000,-16.000-8.000</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1"/>
    </inkml:context>
    <inkml:brush xml:id="br0">
      <inkml:brushProperty name="width" value="0.07302" units="cm"/>
      <inkml:brushProperty name="height" value="0.07302" units="cm"/>
      <inkml:brushProperty name="color" value="#f2395b"/>
    </inkml:brush>
  </inkml:definitions>
  <inkml:trace contextRef="#ctx0" brushRef="#br0">65366.000 37477.000,'-16.000'15.000,"40.000"-30.000,-1.000-1.000,1.000 16.000,-1.000 0.000,1.000 31.000,-1.000 1.000,-15.000 15.000,0.000 0.000,-8.000 0.000,0.000 0.000,-8.000-16.000,0.000 0.000,-23.000 1.000,-1.000-1.000,9.000-7.000,-1.000-1.000,9.000-15.000,-1.000 0.000,24.000-40.000,0.000 1.000,23.000-16.000,0.000 0.000,17.000-23.000,-1.000-1.000,-8.000-7.000,0.000-1.000,-31.000 56.000,0.000-1.000,0.000 1.000</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2"/>
    </inkml:context>
    <inkml:brush xml:id="br0">
      <inkml:brushProperty name="width" value="0.07302" units="cm"/>
      <inkml:brushProperty name="height" value="0.07302" units="cm"/>
      <inkml:brushProperty name="color" value="#f2395b"/>
    </inkml:brush>
  </inkml:definitions>
  <inkml:trace contextRef="#ctx0" brushRef="#br0">66700.000 35488.000,'0.000'-16.000,"8.000"-7.000,0.000-1.000,15.000-7.000,1.000 0.000,7.000-1.000,0.000 1.000,1.000 31.000,-1.000 0.000,-7.000 8.000,-1.000 0.000,-15.000 39.000,0.000-1.000,-16.000-14.000,0.000-1.000,-8.000-15.000</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3"/>
    </inkml:context>
    <inkml:brush xml:id="br0">
      <inkml:brushProperty name="width" value="0.07302" units="cm"/>
      <inkml:brushProperty name="height" value="0.07302" units="cm"/>
      <inkml:brushProperty name="color" value="#f2395b"/>
    </inkml:brush>
  </inkml:definitions>
  <inkml:trace contextRef="#ctx0" brushRef="#br0">66694.000 36300.000,'-16.000'16.000,"9.000"-8.000,-1.000-1.000,8.000 25.000,0.000-1.000,0.000 16.000,0.000 0.000,-16.000 0.000,0.000 0.000,1.000-16.000,-1.000 1.000,16.000-24.000,0.000-1.000,8.000-22.000,0.000-1.000,39.000-39.000,0.000 0.000,0.000 8.000,0.000 0.000,-24.000 32.000,1.000-1.000,-24.000 24.000,0.000 0.000,-24.000 39.000,1.000 0.000,-16.000 15.000,-1.000 1.000,17.000-32.000,-1.000 1.000,17.000-17.000,-1.000 1.000,16.000-16.000,-1.000 0.000,25.000-23.000,-1.000-1.000,0.000 1.000,1.000-1.000,-17.000 24.000,1.000 0.000,-16.000 16.000,0.000-1.000,-23.000 32.000,-1.000 1.000,-7.000-9.000,-1.000 0.000,1.000-16.000,0.000 1.000,7.000-8.000,1.000-1.000,23.000-7.000,0.000 0.000,8.000-8.000,-1.000 0.000,48.000-31.000,0.000-1.000,8.000-15.000,-1.000 0.000,-30.000 39.000,-1.000 1.000,-23.000 14.000,0.000 1.000,-32.000 39.000,1.000 0.000,-1.000-8.000,1.000 1.000,-1.000-9.000,1.000 0.000,7.000-23.000,0.000 0.000,40.000-8.000,-1.000 0.000,9.000 0.000,-1.000 0.000,-15.000 16.000,-1.000-1.000,-7.000 17.000,0.000-1.000,-24.000 0.000,1.000 1.000,-17.000-9.000,1.000 1.000,0.000-24.000,-1.000 0.000,9.000-16.000,-1.000 0.000,24.000-23.000,0.000 0.000,32.000-24.000,-1.000 1.000,16.000-17.000,0.000 1.000,-23.000 47.000</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3"/>
    </inkml:context>
    <inkml:brush xml:id="br0">
      <inkml:brushProperty name="width" value="0.07302" units="cm"/>
      <inkml:brushProperty name="height" value="0.07302" units="cm"/>
      <inkml:brushProperty name="color" value="#f2395b"/>
    </inkml:brush>
  </inkml:definitions>
  <inkml:trace contextRef="#ctx0" brushRef="#br0">68266.000 36391.000,'62.000'-110.000,"-54.000"95.000,0.000-1.000,-8.000 24.000,0.000 0.000,8.000 23.000,0.000 0.000,-8.000 16.000,0.000 0.000,0.000-31.000,0.000 0.000,-8.000-8.000,0.000-1.000,0.000 9.000,0.000 0.000,1.000 15.000,-1.000 0.000,0.000 9.000,0.000-1.000,-8.000 0.000,1.000 0.000,15.000-15.000,0.000-1.000,0.000 1.000,0.000-1.000,0.000 24.000,0.000 0.000,0.000 16.000,0.000-1.000,0.000-15.000,0.000 0.000,-8.000-31.000,0.000 0.000,32.000-63.000,-1.000 0.000,24.000-71.000,0.000 1.000,0.000 15.000,0.000 0.000,-8.000 24.000,1.000-1.000,-9.000 25.000,0.000-1.000,-15.000 23.000,0.000 1.000,-8.000 31.000,-1.000 0.000,-7.000 16.000,0.000-1.000,-15.000 32.000,-1.000 0.000,8.000-7.000,0.000-1.000,8.000-31.000,0.000-1.000,32.000-14.000,-1.000-1.000,1.000-8.000,-1.000 0.000,0.000 9.000,1.000-1.000,-17.000 23.000,1.000 1.000,-8.000 15.000,0.000 1.000,-32.000 15.000,1.000 0.000,-9.000 8.000,1.000-1.000,-24.000-7.000,0.000 0.000,8.000-15.000,0.000-1.000,23.000-47.000,1.000 1.000,31.000-56.000,0.000 1.000,31.000 23.000,0.000 0.000,8.000 23.000,0.000 1.000,-8.000 23.000,1.000 0.000,-17.000 15.000,1.000 1.000,-17.000 15.000,1.000 1.000,-23.000 7.000,-1.000 0.000,-15.000-8.000,-1.000 1.000,17.000-32.000,-1.000 0.000,8.000 8.000</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4"/>
    </inkml:context>
    <inkml:brush xml:id="br0">
      <inkml:brushProperty name="width" value="0.07302" units="cm"/>
      <inkml:brushProperty name="height" value="0.07302" units="cm"/>
      <inkml:brushProperty name="color" value="#f2395b"/>
    </inkml:brush>
  </inkml:definitions>
  <inkml:trace contextRef="#ctx0" brushRef="#br0">68860.000 37931.000,'-94.000'-31.000,"86.000"31.000,0.000 0.000,24.000 16.000,-1.000-1.000,40.000 17.000,0.000-1.000,47.000 8.000,0.000 0.000,8.000-15.000,0.000-1.000,-40.000-15.000,1.000 0.000,-55.000 0.000</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51"/>
    </inkml:context>
    <inkml:brush xml:id="br0">
      <inkml:brushProperty name="width" value="0.07302" units="cm"/>
      <inkml:brushProperty name="height" value="0.07302" units="cm"/>
      <inkml:brushProperty name="color" value="#00bff3"/>
    </inkml:brush>
  </inkml:definitions>
  <inkml:trace contextRef="#ctx0" brushRef="#br0">5265.000 50816.000,'-16.000'0.000,"8.000"-8.000,0.000 0.000,0.000 8.000</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4"/>
    </inkml:context>
    <inkml:brush xml:id="br0">
      <inkml:brushProperty name="width" value="0.07302" units="cm"/>
      <inkml:brushProperty name="height" value="0.07302" units="cm"/>
      <inkml:brushProperty name="color" value="#f2395b"/>
    </inkml:brush>
  </inkml:definitions>
  <inkml:trace contextRef="#ctx0" brushRef="#br0">71500.000 34847.000,'47.000'-31.000,"8.000"23.000,0.000 0.000,-16.000 16.000,0.000 0.000,-31.000 31.000,0.000 0.000,-8.000-7.000,0.000-1.000,-24.000-15.000</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4"/>
    </inkml:context>
    <inkml:brush xml:id="br0">
      <inkml:brushProperty name="width" value="0.07302" units="cm"/>
      <inkml:brushProperty name="height" value="0.07302" units="cm"/>
      <inkml:brushProperty name="color" value="#f2395b"/>
    </inkml:brush>
  </inkml:definitions>
  <inkml:trace contextRef="#ctx0" brushRef="#br0">70881.000 35800.000,'-63.000'16.000,"39.000"-8.000,1.000-1.000,23.000 17.000,0.000-1.000,0.000 32.000,0.000 0.000,0.000 16.000,0.000-1.000,-8.000 24.000,0.000 0.000,-7.000 47.000,-1.000 0.000,-8.000 0.000,1.000 0.000,-1.000-55.000,1.000 1.000,7.000-48.000,1.000 0.000,7.000-31.000,0.000 0.000,0.000-8.000</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4"/>
    </inkml:context>
    <inkml:brush xml:id="br0">
      <inkml:brushProperty name="width" value="0.07302" units="cm"/>
      <inkml:brushProperty name="height" value="0.07302" units="cm"/>
      <inkml:brushProperty name="color" value="#f2395b"/>
    </inkml:brush>
  </inkml:definitions>
  <inkml:trace contextRef="#ctx0" brushRef="#br0">70300.000 36920.000,'110.000'-94.000,"-24.000"54.000,0.000 1.000,24.000 16.000,0.000-1.000,-32.000 24.000,1.000 0.000,-40.000 0.000,0.000 0.000,-31.000 0.000,0.000 0.000,-8.000 8.000</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5"/>
    </inkml:context>
    <inkml:brush xml:id="br0">
      <inkml:brushProperty name="width" value="0.07302" units="cm"/>
      <inkml:brushProperty name="height" value="0.07302" units="cm"/>
      <inkml:brushProperty name="color" value="#f2395b"/>
    </inkml:brush>
  </inkml:definitions>
  <inkml:trace contextRef="#ctx0" brushRef="#br0">71765.000 36081.000,'0.000'-15.000,"0.000"7.000,0.000 0.000,-15.000 55.000,-1.000 0.000,-23.000 31.000,0.000 1.000,-9.000-17.000,1.000 1.000,32.000-32.000,-1.000 1.000,8.000-25.000,0.000 1.000,16.000-16.000,0.000 1.000,8.000-1.000,-1.000 0.000,1.000 0.000,0.000 0.000,-16.000 47.000,0.000 1.000,0.000 7.000,0.000-1.000,-8.000 17.000,0.000 0.000,8.000-32.000,0.000 0.000,0.000-15.000,0.000 0.000,16.000-55.000,-1.000-1.000,17.000-30.000,-1.000-1.000,1.000 25.000,-1.000-1.000,-7.000 23.000,-1.000 1.000,1.000 15.000,-1.000 0.000,-15.000 8.000,0.000 0.000,0.000 39.000,0.000 0.000,-16.000 16.000,0.000 0.000,-16.000 7.000,1.000 1.000,-1.000-24.000,1.000 0.000,7.000-39.000,0.000 0.000,9.000-39.000,-1.000 0.000,16.000-24.000,-1.000 1.000,1.000 38.000,0.000 1.000,0.000 15.000,0.000 0.000,-8.000 24.000,0.000-1.000,-8.000 48.000,0.000 0.000,-31.000 15.000,0.000 0.000,-9.000-15.000,1.000 0.000,8.000-40.000,0.000 1.000,31.000-24.000</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5"/>
    </inkml:context>
    <inkml:brush xml:id="br0">
      <inkml:brushProperty name="width" value="0.07302" units="cm"/>
      <inkml:brushProperty name="height" value="0.07302" units="cm"/>
      <inkml:brushProperty name="color" value="#f2395b"/>
    </inkml:brush>
  </inkml:definitions>
  <inkml:trace contextRef="#ctx0" brushRef="#br0">71850.000 38866.000,'79.000'-16.000,"-40.000"32.000,0.000-1.000,8.000 9.000,0.000-1.000,24.000 17.000,0.000-1.000,-56.000-31.000,1.000 0.000,0.000-8.000</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5"/>
    </inkml:context>
    <inkml:brush xml:id="br0">
      <inkml:brushProperty name="width" value="0.07302" units="cm"/>
      <inkml:brushProperty name="height" value="0.07302" units="cm"/>
      <inkml:brushProperty name="color" value="#f2395b"/>
    </inkml:brush>
  </inkml:definitions>
  <inkml:trace contextRef="#ctx0" brushRef="#br0">73900.000 35178.000,'0.000'-31.000,"8.000"8.000,0.000-1.000,0.000 32.000,0.000 0.000,0.000 31.000,0.000 0.000,-8.000 32.000,0.000-1.000,-16.000 1.000,0.000-1.000,0.000-38.000</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6"/>
    </inkml:context>
    <inkml:brush xml:id="br0">
      <inkml:brushProperty name="width" value="0.07302" units="cm"/>
      <inkml:brushProperty name="height" value="0.07302" units="cm"/>
      <inkml:brushProperty name="color" value="#f2395b"/>
    </inkml:brush>
  </inkml:definitions>
  <inkml:trace contextRef="#ctx0" brushRef="#br0">73542.000 34716.000,'16.000'0.000,"-8.000"-8.000,-1.000 0.000,1.000 47.000,0.000 0.000,-8.000 24.000,0.000 0.000,-16.000 15.000,1.000 0.000,-9.000-23.000,1.000 0.000,-9.000-24.000,1.000 1.000,23.000-48.000,0.000 0.000,8.000-39.000,0.000 1.000,32.000-17.000,-1.000 1.000,-7.000 54.000,-1.000 0.000,-7.000 16.000,-1.000 0.000,-7.000 32.000,0.000-1.000,-24.000 39.000,1.000 1.000,-40.000-8.000,0.000-1.000,0.000-15.000,0.000 0.000,0.000-15.000,0.000-1.000,24.000-15.000,0.000-1.000,23.000-7.000,0.000 0.000,32.000-8.000,-1.000 0.000,40.000-24.000,0.000 1.000,23.000-8.000,0.000-1.000,-8.000 9.000,1.000-1.000,-48.000 24.000,1.000 0.000,-32.000 16.000,0.000 0.000,-40.000 7.000,1.000 1.000,-8.000-9.000,0.000 1.000,16.000 0.000,-1.000-1.000,17.000-7.000,-1.000 0.000,8.000 15.000,0.000 1.000,8.000-8.000,0.000-1.000,0.000 1.000,0.000 0.000,0.000-9.000,0.000 1.000,8.000-8.000,0.000 0.000,39.000-15.000,0.000-1.000,-8.000 0.000,1.000 1.000,-17.000 15.000,1.000 0.000,-24.000 15.000,0.000 1.000,-24.000 23.000,1.000 0.000,-17.000-7.000,1.000-1.000,16.000-15.000,-1.000-1.000,32.000-23.000,0.000 1.000,31.000-17.000,0.000 1.000,0.000 15.000,1.000 0.000,-9.000 8.000,0.000 0.000,-23.000 8.000,0.000 0.000,-8.000 7.000,0.000 1.000,-24.000 0.000,1.000-1.000,-24.000 9.000,0.000-1.000,-24.000 24.000,1.000 0.000,7.000-8.000,0.000 1.000,32.000-17.000,-1.000 1.000,17.000-9.000,-1.000 1.000,24.000-16.000,0.000 0.000,55.000-8.000,-1.000 0.000,25.000-7.000,-1.000-1.000,16.000 16.000,0.000 0.000,-32.000 16.000,1.000-1.000,-48.000-7.000,1.000 0.000,-16.000 0.000</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7"/>
    </inkml:context>
    <inkml:brush xml:id="br0">
      <inkml:brushProperty name="width" value="0.07302" units="cm"/>
      <inkml:brushProperty name="height" value="0.07302" units="cm"/>
      <inkml:brushProperty name="color" value="#f2395b"/>
    </inkml:brush>
  </inkml:definitions>
  <inkml:trace contextRef="#ctx0" brushRef="#br0">75941.000 35597.000,'63.000'16.000,"0.000"-8.000,-1.000-1.000,17.000-30.000,-1.000-1.000,-54.000 9.000,-1.000-1.000,-15.000 16.000,0.000 0.000,-32.000 31.000,1.000 1.000,-9.000 15.000,1.000 0.000,-24.000 23.000,0.000 1.000,0.000-1.000,0.000 1.000,1.000-8.000,-1.000-1.000,8.000-15.000,0.000 0.000,39.000-31.000,0.000 0.000,16.000-32.000</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7"/>
    </inkml:context>
    <inkml:brush xml:id="br0">
      <inkml:brushProperty name="width" value="0.07302" units="cm"/>
      <inkml:brushProperty name="height" value="0.07302" units="cm"/>
      <inkml:brushProperty name="color" value="#f2395b"/>
    </inkml:brush>
  </inkml:definitions>
  <inkml:trace contextRef="#ctx0" brushRef="#br0">76700.000 36866.000,'16.000'-16.000,"-8.000"16.000,-1.000 0.000,1.000 8.000,0.000 0.000,8.000 23.000,-1.000 0.000,1.000 24.000,0.000 0.000,-16.000 16.000,0.000-1.000,-8.000 9.000,0.000-1.000,-8.000-47.000,1.000 1.000,7.000-32.000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8"/>
    </inkml:context>
    <inkml:brush xml:id="br0">
      <inkml:brushProperty name="width" value="0.07302" units="cm"/>
      <inkml:brushProperty name="height" value="0.07302" units="cm"/>
      <inkml:brushProperty name="color" value="#f2395b"/>
    </inkml:brush>
  </inkml:definitions>
  <inkml:trace contextRef="#ctx0" brushRef="#br0">77250.000 37216.000,'31.000'-16.000,"-15.000"16.000,0.000 0.000,23.000 16.000,0.000-1.000,0.000 17.000,1.000-1.000,-17.000 8.000,1.000 0.000,-24.000-7.000,0.000-1.000,-8.000-23.000</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51"/>
    </inkml:context>
    <inkml:brush xml:id="br0">
      <inkml:brushProperty name="width" value="0.07302" units="cm"/>
      <inkml:brushProperty name="height" value="0.07302" units="cm"/>
      <inkml:brushProperty name="color" value="#00bff3"/>
    </inkml:brush>
  </inkml:definitions>
  <inkml:trace contextRef="#ctx0" brushRef="#br0">5150.000 50800.000,'-50.000'50.000,"25.000"-25.000</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8"/>
    </inkml:context>
    <inkml:brush xml:id="br0">
      <inkml:brushProperty name="width" value="0.07302" units="cm"/>
      <inkml:brushProperty name="height" value="0.07302" units="cm"/>
      <inkml:brushProperty name="color" value="#f2395b"/>
    </inkml:brush>
  </inkml:definitions>
  <inkml:trace contextRef="#ctx0" brushRef="#br0">78750.000 34497.000,'0.000'-16.000,"16.000"1.000,-1.000-1.000,25.000 16.000,-1.000 0.000,8.000 8.000,0.000 0.000,-16.000 15.000,1.000 1.000,-32.000 15.000,0.000 0.000,-47.000 8.000,0.000 0.000,31.000-39.000</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9"/>
    </inkml:context>
    <inkml:brush xml:id="br0">
      <inkml:brushProperty name="width" value="0.07302" units="cm"/>
      <inkml:brushProperty name="height" value="0.07302" units="cm"/>
      <inkml:brushProperty name="color" value="#f2395b"/>
    </inkml:brush>
  </inkml:definitions>
  <inkml:trace contextRef="#ctx0" brushRef="#br0">78341.000 35460.000,'-47.000'47.000,"31.000"-24.000,1.000 1.000,7.000-16.000,0.000-1.000,55.000-22.000,0.000-1.000,32.000-39.000,-1.000 0.000,-15.000 16.000,-1.000 0.000,-38.000 39.000,0.000 0.000,-32.000 16.000,0.000-1.000,-31.000 17.000,-1.000-1.000,1.000-7.000,0.000-1.000,23.000 8.000,1.000 1.000,7.000 7.000,0.000 0.000,8.000 8.000,0.000 0.000,0.000 8.000,0.000 0.000,-16.000-16.000,1.000 0.000,-9.000-15.000,1.000-1.000,15.000-15.000,0.000 0.000,0.000-39.000,0.000-1.000,24.000-31.000,0.000 1.000,7.000 23.000,1.000-1.000,-9.000 33.000,1.000-1.000,-8.000 8.000,0.000 0.000,-8.000 23.000,0.000 1.000,-8.000 7.000,0.000 0.000,0.000-15.000,0.000 0.000,16.000-32.000,0.000 0.000,8.000 9.000,-1.000-1.000,1.000 0.000,0.000 0.000,-8.000 16.000,-1.000 0.000,-7.000 15.000,0.000 1.000,-23.000 7.000,-1.000 1.000,-15.000 7.000,0.000 0.000,-8.000 8.000,0.000 0.000,8.000 0.000,-1.000 0.000,25.000-16.000,-1.000 1.000,24.000-25.000,0.000 1.000,31.000-23.000,0.000-1.000,40.000-39.000,-1.000 0.000,0.000 0.000,1.000 1.000,-16.000 30.000,-1.000 1.000,-30.000 15.000,-1.000 0.000,-23.000 8.000,0.000 0.000,-8.000 16.000,0.000-1.000,-24.000 17.000,1.000-1.000,-17.000 16.000,1.000 0.000,-8.000 16.000,0.000-1.000,-16.000 17.000,1.000-1.000,22.000-39.000,1.000 0.000,0.000-23.000,0.000 0.000,15.000-32.000,1.000 0.000,15.000 1.000</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9"/>
    </inkml:context>
    <inkml:brush xml:id="br0">
      <inkml:brushProperty name="width" value="0.07302" units="cm"/>
      <inkml:brushProperty name="height" value="0.07302" units="cm"/>
      <inkml:brushProperty name="color" value="#f2395b"/>
    </inkml:brush>
  </inkml:definitions>
  <inkml:trace contextRef="#ctx0" brushRef="#br0">78250.000 38028.000,'0.000'-62.000,"0.000"54.000,0.000 0.000,31.000 8.000,1.000 0.000,38.000 23.000,1.000 1.000,15.000 15.000,1.000 0.000,77.000 32.000,1.000-1.000,-86.000-38.000,-1.000-1.000,-62.000-23.000</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09"/>
    </inkml:context>
    <inkml:brush xml:id="br0">
      <inkml:brushProperty name="width" value="0.07302" units="cm"/>
      <inkml:brushProperty name="height" value="0.07302" units="cm"/>
      <inkml:brushProperty name="color" value="#f2395b"/>
    </inkml:brush>
  </inkml:definitions>
  <inkml:trace contextRef="#ctx0" brushRef="#br0">79550.000 35750.000,'0.000'16.000,"0.000"39.000,0.000-1.000,8.000 17.000,0.000 0.000,-8.000-32.000,0.000 0.000,0.000-23.000</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10"/>
    </inkml:context>
    <inkml:brush xml:id="br0">
      <inkml:brushProperty name="width" value="0.07302" units="cm"/>
      <inkml:brushProperty name="height" value="0.07302" units="cm"/>
      <inkml:brushProperty name="color" value="#f2395b"/>
    </inkml:brush>
  </inkml:definitions>
  <inkml:trace contextRef="#ctx0" brushRef="#br0">80300.000 35881.000,'47.000'-31.000,"-31.000"31.000,-1.000 0.000,17.000 16.000,-1.000-1.000,-23.000 1.000</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10"/>
    </inkml:context>
    <inkml:brush xml:id="br0">
      <inkml:brushProperty name="width" value="0.07302" units="cm"/>
      <inkml:brushProperty name="height" value="0.07302" units="cm"/>
      <inkml:brushProperty name="color" value="#f2395b"/>
    </inkml:brush>
  </inkml:definitions>
  <inkml:trace contextRef="#ctx0" brushRef="#br0">82500.000 37000.000,'-50.000'0.000,"25.000"0.000</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14"/>
    </inkml:context>
    <inkml:brush xml:id="br0">
      <inkml:brushProperty name="width" value="0.07302" units="cm"/>
      <inkml:brushProperty name="height" value="0.07302" units="cm"/>
      <inkml:brushProperty name="color" value="#f2395b"/>
    </inkml:brush>
  </inkml:definitions>
  <inkml:trace contextRef="#ctx0" brushRef="#br0">40272.000 47578.000,'-47.000'-31.000,"32.000"31.000,-1.000 0.000,-7.000 0.000,-1.000 0.000,1.000 16.000,-1.000-1.000,48.000-15.000,-1.000 0.000,1.000 0.000,-1.000 0.000,16.000 0.000,0.000 0.000,1.000 0.000,-1.000 0.000,8.000-8.000,0.000 1.000,0.000-1.000,0.000 0.000,0.000 0.000,0.000 0.000,-31.000 8.000,-1.000 0.000,17.000 8.000,-1.000 0.000,1.000 8.000,-1.000-1.000,24.000 1.000,0.000-1.000,-16.000-15.000,0.000 0.000,0.000 0.000,0.000 0.000,16.000-7.000,0.000-1.000,8.000 0.000,0.000 0.000,-1.000 24.000,1.000-1.000,8.000-7.000,-1.000 0.000,-15.000-8.000,0.000 0.000,8.000-8.000,-1.000 0.000,1.000 1.000,0.000-1.000,-1.000 8.000,1.000 0.000,0.000 15.000,0.000 1.000,-1.000-8.000,1.000 0.000,8.000-8.000,-1.000 0.000,1.000-8.000,-1.000 0.000,16.000-8.000,1.000 1.000,15.000 7.000,0.000 0.000,-55.000 8.000,0.000 0.000,31.000 0.000,0.000 0.000,1.000 0.000,-1.000 0.000,-7.000-8.000,-1.000 1.000,9.000-1.000,-1.000 0.000,-7.000 0.000,-1.000 0.000,-7.000 16.000,0.000 0.000,-1.000 0.000,1.000 0.000,0.000-8.000,-1.000 0.000,9.000 0.000,0.000 0.000,7.000 0.000,0.000 0.000,1.000 0.000,-1.000 0.000,8.000 7.000,1.000 1.000,7.000-8.000,0.000 0.000,-8.000-8.000,0.000 1.000,16.000-9.000,0.000 0.000,-24.000 16.000,1.000 0.000,-1.000 0.000,1.000 0.000,-32.000 16.000,0.000 0.000,23.000-1.000,1.000 1.000,-9.000-16.000,1.000 0.000,0.000 0.000,0.000 0.000,-16.000 0.000,0.000 0.000,-8.000 0.000,0.000 0.000,0.000 0.000,0.000 0.000,-7.000 8.000,-1.000-1.000,8.000-7.000,1.000 0.000,22.000 0.000,1.000 0.000,31.000-7.000,0.000-1.000,-8.000 0.000,1.000 0.000,7.000-7.000,0.000-1.000,-16.000 8.000,1.000 0.000,-1.000 8.000,0.000 0.000,-23.000 0.000,0.000 0.000,0.000 0.000,0.000 0.000,-8.000 0.000,0.000 0.000,0.000 0.000,0.000 0.000,-24.000-8.000,1.000 1.000,-16.000-1.000,0.000 0.000,-16.000 8.000,0.000 0.000,0.000 0.000,0.000 0.000,0.000 8.000</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20"/>
    </inkml:context>
    <inkml:brush xml:id="br0">
      <inkml:brushProperty name="width" value="0.07302" units="cm"/>
      <inkml:brushProperty name="height" value="0.07302" units="cm"/>
      <inkml:brushProperty name="color" value="#00bff3"/>
    </inkml:brush>
  </inkml:definitions>
  <inkml:trace contextRef="#ctx0" brushRef="#br0">83960.000 19899.000,'-32.000'0.000,"-7.000"-8.000,0.000 0.000,47.000 0.000</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31"/>
    </inkml:context>
    <inkml:brush xml:id="br0">
      <inkml:brushProperty name="width" value="0.07302" units="cm"/>
      <inkml:brushProperty name="height" value="0.07302" units="cm"/>
      <inkml:brushProperty name="color" value="#00bff3"/>
    </inkml:brush>
  </inkml:definitions>
  <inkml:trace contextRef="#ctx0" brushRef="#br0">68966.000 6994.000,'-16.000'0.000,"40.000"0.000,-1.000 0.000,1.000 8.000,-1.000-1.000,40.000-7.000,0.000 0.000,23.000 0.000,0.000 0.000,24.000-15.000,0.000-1.000,23.000-7.000,0.000-1.000,24.000 16.000,0.000 1.000,-8.000-1.000,0.000 0.000,-8.000 16.000,0.000 0.000,0.000 7.000,0.000 1.000,-23.000-16.000,-1.000 0.000,24.000 0.000,1.000 0.000,14.000-16.000,1.000 1.000,-31.000 7.000,-1.000 0.000,-7.000 8.000,-1.000 0.000,9.000 16.000,-1.000-1.000,8.000 1.000,1.000 0.000,30.000-16.000,1.000 0.000,0.000 0.000,-1.000 0.000,-15.000 7.000,0.000 1.000,16.000 0.000,-1.000 0.000,-7.000 7.000,0.000 1.000,0.000-8.000,0.000 0.000,-24.000-8.000,0.000 0.000,-101.000 0.000,-1.000 0.000,134.000 0.000,-1.000 0.000,-15.000-16.000,0.000 0.000,-8.000 16.000,0.000 0.000,-31.000 0.000,0.000 0.000,-16.000 8.000,0.000 0.000,8.000 0.000,0.000 0.000,-24.000-8.000,1.000 0.000,-9.000 0.000,1.000 0.000,-16.000 0.000,0.000 0.000,-8.000-8.000,0.000 0.000,7.000 0.000,1.000 0.000,16.000 8.000,-1.000 0.000,9.000-7.000,-1.000-1.000,1.000 8.000,-1.000 0.000,0.000 0.000,1.000 0.000,-24.000 0.000,0.000 0.000,0.000 0.000,-1.000 0.000,1.000 0.000,0.000 0.000,0.000 0.000,0.000 0.000,-8.000 8.000,0.000-1.000,-39.000-7.000,0.000 0.000,-8.000 8.000</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33"/>
    </inkml:context>
    <inkml:brush xml:id="br0">
      <inkml:brushProperty name="width" value="0.07302" units="cm"/>
      <inkml:brushProperty name="height" value="0.07302" units="cm"/>
      <inkml:brushProperty name="color" value="#00bff3"/>
    </inkml:brush>
  </inkml:definitions>
  <inkml:trace contextRef="#ctx0" brushRef="#br0">71400.000 7700.000,'32.000'47.000,"-24.000"8.000,0.000 0.000,-8.000 7.000,0.000 1.000,-8.000 8.000,0.000-1.000,0.000-31.000,0.000 1.000,8.000-48.000</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01:40:51"/>
    </inkml:context>
    <inkml:brush xml:id="br0">
      <inkml:brushProperty name="width" value="0.07302" units="cm"/>
      <inkml:brushProperty name="height" value="0.07302" units="cm"/>
      <inkml:brushProperty name="color" value="#00bff3"/>
    </inkml:brush>
  </inkml:definitions>
  <inkml:trace contextRef="#ctx0" brushRef="#br0">5031.000 48175.000,'0.000'-15.000,"-7.000"7.000,-1.000 0.000,0.000 0.000,0.000 0.000,8.000 16.000,0.000 0.000,8.000 23.000,0.000 1.000,15.000 15.000,1.000 0.000,-1.000 15.000,1.000 1.000,31.000 39.000,-1.000 0.000,1.000 23.000,0.000 0.000,8.000-15.000,0.000 0.000,-32.000-48.000,0.000 1.000,9.000-16.000,-1.000 0.000,-31.000-39.000,-1.000 0.000,33.000-63.000,-1.000 0.000,86.000-117.000,1.000-1.000,101.000-140.000,0.000 0.000,56.000-1.000,-1.000 1.000,-24.000 109.000,1.000 0.000,-149.000 118.000,0.000 0.000,-63.000 39.000</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34"/>
    </inkml:context>
    <inkml:brush xml:id="br0">
      <inkml:brushProperty name="width" value="0.07302" units="cm"/>
      <inkml:brushProperty name="height" value="0.07302" units="cm"/>
      <inkml:brushProperty name="color" value="#00bff3"/>
    </inkml:brush>
  </inkml:definitions>
  <inkml:trace contextRef="#ctx0" brushRef="#br0">71650.000 7398.000,'16.000'-16.000,"23.000"-15.000,0.000-1.000,32.000 1.000,-1.000 0.000,1.000 31.000,-1.000 0.000,-30.000 7.000,-1.000 1.000,-23.000 31.000,-1.000 1.000,-54.000 22.000,0.000 1.000,0.000-16.000,-1.000 0.000,-22.000 0.000,-1.000 0.000,39.000-47.000,1.000 0.000,23.000-55.000,0.000 0.000,47.000-7.000,0.000-1.000,0.000 39.000,0.000 1.000,-23.000 23.000,-1.000 0.000,-23.000 55.000,0.000 0.000,-47.000 23.000,0.000 0.000,8.000-15.000,0.000-1.000,15.000-30.000,1.000-1.000,15.000-31.000,0.000 0.000,24.000-23.000,-1.000-1.000,9.000-23.000,-1.000 0.000,-7.000-8.000,0.000 0.000,-8.000-7.000,-1.000-1.000,-7.000 8.000,0.000 1.000,-7.000 14.000,-1.000 1.000,0.000 31.000,0.000 1.000,8.000-1.000,0.000 0.000,-8.000 55.000,0.000 0.000,8.000 31.000,0.000 1.000,-8.000 22.000,1.000 1.000,-1.000-24.000,0.000 1.000,8.000-40.000,0.000 0.000,8.000-31.000,0.000 0.000,31.000-24.000,0.000 0.000,0.000-54.000,0.000-1.000,1.000-15.000,-1.000 0.000,-8.000-8.000,1.000 0.000,-1.000 16.000,0.000 0.000,9.000 31.000,-1.000 0.000,-8.000 15.000,1.000 1.000,-17.000 31.000,1.000 0.000,-8.000 16.000,0.000-1.000,-8.000 32.000,0.000 0.000,-32.000-8.000,1.000 1.000,7.000-9.000,1.000 0.000,-1.000-15.000,1.000 0.000,15.000-16.000,0.000 0.000,8.000-16.000,0.000 0.000,0.000 24.000,0.000 0.000,0.000 39.000,0.000 0.000,-8.000 8.000,0.000-1.000,-7.000 1.000,-1.000 0.000,0.000-8.000,1.000 0.000,15.000-31.000,0.000-1.000,8.000-22.000,-1.000-1.000,40.000-71.000,0.000 1.000,-7.000 23.000,-1.000 1.000,-23.000 38.000,-1.000 0.000,-7.000 24.000,0.000 0.000,-16.000 39.000,0.000 0.000,-7.000 8.000,-1.000-1.000,0.000-14.000,1.000-1.000,7.000-24.000,0.000 1.000,31.000-63.000,1.000 0.000,15.000-47.000,0.000 0.000,-7.000 0.000,-1.000 0.000,-7.000 47.000,-1.000 0.000,-7.000 32.000,0.000-1.000,-16.000 8.000,0.000 0.000,0.000 24.000,0.000 0.000,0.000 7.000,0.000 1.000,7.000-17.000,1.000 1.000,16.000-16.000,-1.000 1.000,1.000-9.000,-1.000 0.000,-15.000 24.000,0.000 0.000,-31.000 39.000,-1.000 0.000,-15.000 16.000,0.000-1.000,15.000-30.000,0.000-1.000,72.000-86.000,-1.000 0.000,15.000 24.000,1.000 0.000,-32.000 23.000,1.000 0.000,-40.000 55.000,0.000 0.000,-55.000 47.000,1.000 0.000,7.000-32.000,0.000 1.000,8.000-24.000,0.000 0.000,31.000-39.000,0.000 0.000,16.000-7.000,0.000-1.000,16.000-24.000,0.000 1.000,23.000 8.000,0.000-1.000,8.000 8.000,0.000 1.000,-15.000 15.000,-1.000 0.000,0.000 0.000,1.000 0.000,-17.000 8.000,1.000-1.000,-8.000-7.000,0.000 0.000,0.000-15.000</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34"/>
    </inkml:context>
    <inkml:brush xml:id="br0">
      <inkml:brushProperty name="width" value="0.07302" units="cm"/>
      <inkml:brushProperty name="height" value="0.07302" units="cm"/>
      <inkml:brushProperty name="color" value="#00bff3"/>
    </inkml:brush>
  </inkml:definitions>
  <inkml:trace contextRef="#ctx0" brushRef="#br0">74862.000 7947.000,'-48.000'-47.000,"41.000"47.000,-1.000 0.000,8.000 8.000,0.000 0.000,0.000 54.000,0.000 1.000,8.000 62.000,-1.000 1.000,1.000 77.000,0.000 1.000,-31.000 125.000,-1.000 0.000,16.000-266.000</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35"/>
    </inkml:context>
    <inkml:brush xml:id="br0">
      <inkml:brushProperty name="width" value="0.07302" units="cm"/>
      <inkml:brushProperty name="height" value="0.07302" units="cm"/>
      <inkml:brushProperty name="color" value="#00bff3"/>
    </inkml:brush>
  </inkml:definitions>
  <inkml:trace contextRef="#ctx0" brushRef="#br0">77525.000 9350.000,'73.000'73.000,"1.000"0.000</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42"/>
    </inkml:context>
    <inkml:brush xml:id="br0">
      <inkml:brushProperty name="width" value="0.07302" units="cm"/>
      <inkml:brushProperty name="height" value="0.07302" units="cm"/>
      <inkml:brushProperty name="color" value="#00bff3"/>
    </inkml:brush>
  </inkml:definitions>
  <inkml:trace contextRef="#ctx0" brushRef="#br0">75575.000 2166.000,'0.000'-16.000,"0.000"55.000,0.000 0.000,-15.000 32.000,-1.000-1.000,16.000-38.000,0.000-1.000,8.000-23.000,0.000 0.000,31.000-32.000,0.000 1.000,0.000-16.000,1.000-1.000,-9.000 9.000,0.000 0.000,-23.000 15.000,0.000 0.000,-16.000 9.000,0.000-1.000,8.000 16.000,0.000-1.000,-8.000 9.000,1.000 0.000,7.000-1.000,0.000 1.000,0.000 0.000,0.000-1.000,7.000-15.000,1.000 0.000,-8.000 8.000,0.000 0.000,-15.000 8.000,-1.000-1.000,0.000 1.000,1.000 0.000,-1.000 15.000,0.000 0.000,-15.000 16.000,-1.000 1.000,1.000-1.000,0.000 0.000,-1.000-8.000,1.000 0.000,15.000-23.000,1.000-1.000,15.000-7.000,0.000 0.000,-8.000 0.000,0.000 0.000,39.000-16.000,1.000 0.000,30.000-31.000,1.000 0.000,0.000 7.000,0.000 1.000,-16.000 23.000,0.000 0.000,-32.000 16.000,1.000 0.000,-16.000 8.000,0.000-1.000,-16.000 17.000,1.000-1.000,-17.000 0.000,1.000 1.000,-8.000-9.000,0.000 1.000,-1.000-17.000,1.000 1.000,16.000-8.000,-1.000 0.000,32.000-55.000,0.000 1.000,23.000-17.000,1.000 1.000,-1.000 23.000,0.000-1.000,-15.000 41.000,0.000-1.000,-16.000 31.000,0.000 1.000,-8.000 39.000,0.000-1.000,-8.000 9.000,1.000-1.000,7.000-23.000,0.000 0.000,0.000-31.000,0.000 0.000,32.000-24.000,-1.000 0.000,32.000-63.000,0.000 1.000,0.000-8.000,0.000-1.000,-16.000 32.000,0.000 0.000,-23.000 39.000,-1.000 0.000,-7.000 24.000,0.000 0.000,-8.000 39.000,0.000 0.000,-8.000-16.000,0.000 0.000,8.000-16.000,0.000 1.000,0.000-16.000,0.000 0.000,8.000-40.000,0.000 1.000,0.000 15.000,0.000 1.000,0.000-1.000</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42"/>
    </inkml:context>
    <inkml:brush xml:id="br0">
      <inkml:brushProperty name="width" value="0.07302" units="cm"/>
      <inkml:brushProperty name="height" value="0.07302" units="cm"/>
      <inkml:brushProperty name="color" value="#00bff3"/>
    </inkml:brush>
  </inkml:definitions>
  <inkml:trace contextRef="#ctx0" brushRef="#br0">77878.000 2197.000,'0.000'-47.000,"8.000"55.000,0.000 0.000,0.000 54.000,0.000 1.000,-8.000 47.000,0.000-1.000,-8.000 87.000,0.000 0.000,-31.000 70.000,0.000 1.000,31.000-142.000,0.000 0.000,8.000-93.000,0.000-1.000,8.000-23.000</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42"/>
    </inkml:context>
    <inkml:brush xml:id="br0">
      <inkml:brushProperty name="width" value="0.07302" units="cm"/>
      <inkml:brushProperty name="height" value="0.07302" units="cm"/>
      <inkml:brushProperty name="color" value="#00bff3"/>
    </inkml:brush>
  </inkml:definitions>
  <inkml:trace contextRef="#ctx0" brushRef="#br0">79193.000 2066.000,'-32.000'-16.000,"32.000"32.000,0.000-1.000,8.000 25.000,0.000-1.000,0.000 55.000,0.000 0.000,-24.000-8.000,0.000 0.000,-7.000-23.000,-1.000 0.000,9.000-40.000,-1.000 1.000,8.000-16.000</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42"/>
    </inkml:context>
    <inkml:brush xml:id="br0">
      <inkml:brushProperty name="width" value="0.07302" units="cm"/>
      <inkml:brushProperty name="height" value="0.07302" units="cm"/>
      <inkml:brushProperty name="color" value="#00bff3"/>
    </inkml:brush>
  </inkml:definitions>
  <inkml:trace contextRef="#ctx0" brushRef="#br0">79300.000 2799.000,'47.000'0.000,"-16.000"-8.000,1.000 0.000,7.000 8.000,0.000 0.000,-8.000 0.000,1.000 0.000,-9.000 0.000,1.000 0.000,-16.000-8.000</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43"/>
    </inkml:context>
    <inkml:brush xml:id="br0">
      <inkml:brushProperty name="width" value="0.07302" units="cm"/>
      <inkml:brushProperty name="height" value="0.07302" units="cm"/>
      <inkml:brushProperty name="color" value="#00bff3"/>
    </inkml:brush>
  </inkml:definitions>
  <inkml:trace contextRef="#ctx0" brushRef="#br0">80166.000 1928.000,'0.000'-15.000,"-8.000"-9.000,0.000 1.000,8.000 15.000,0.000 0.000,8.000 8.000,0.000 0.000,-8.000 31.000,0.000 1.000,8.000 30.000,-1.000 1.000,-7.000 23.000,0.000 1.000,-7.000-17.000,-1.000 1.000,0.000-48.000,0.000 1.000,8.000-40.000,0.000 0.000,16.000-39.000,-1.000 1.000,17.000 7.000,-1.000 0.000,-15.000 39.000,0.000 0.000,-9.000 0.000,1.000 0.000,32.000 24.000,-1.000 0.000,-39.000 31.000,0.000 0.000,-16.000 23.000,0.000 1.000,1.000-32.000,-1.000 0.000,16.000-31.000,0.000 0.000,39.000-8.000,0.000 0.000,24.000-24.000,0.000 1.000,-39.000 7.000,-1.000 0.000,1.000 1.000</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44"/>
    </inkml:context>
    <inkml:brush xml:id="br0">
      <inkml:brushProperty name="width" value="0.07302" units="cm"/>
      <inkml:brushProperty name="height" value="0.07302" units="cm"/>
      <inkml:brushProperty name="color" value="#00bff3"/>
    </inkml:brush>
  </inkml:definitions>
  <inkml:trace contextRef="#ctx0" brushRef="#br0">81931.000 1729.000,'0.000'-16.000,"8.000"8.000,0.000 1.000,0.000 7.000,0.000 0.000,0.000 39.000,-1.000 0.000,-14.000 31.000,-1.000 1.000,-16.000-9.000,1.000 1.000,15.000-55.000,0.000 0.000,8.000-16.000,0.000 0.000,16.000-55.000,-1.000 1.000,17.000 7.000,-1.000 0.000,-15.000 32.000,-1.000-1.000,-7.000 24.000,0.000 0.000,0.000 24.000,0.000-1.000,-8.000 9.000,0.000-1.000,-8.000 8.000,0.000 0.000,-8.000-8.000,1.000 1.000,-9.000-9.000,1.000 1.000,23.000-40.000,0.000 0.000,39.000-38.000,0.000-1.000,0.000 8.000,0.000 0.000,1.000 23.000,-1.000 1.000,-16.000 15.000,1.000 0.000,-9.000 8.000,1.000 0.000,-8.000 8.000,0.000 0.000,23.000-8.000,1.000 0.000,46.000-24.000,0.000 1.000,-7.000-1.000,-1.000 1.000,-30.000 23.000,-1.000 0.000,-39.000-8.000,0.000 0.000,-32.000-15.000,1.000-1.000,-8.000-15.000,0.000 0.000,23.000 15.000,0.000 1.000,8.000 15.000,1.000 0.000,-1.000-7.000,0.000-1.000,0.000 8.000,0.000 0.000,0.000 0.000,1.000 1.000,7.000-1.000,0.000 0.000,0.000 55.000,0.000 0.000,0.000 8.000,0.000 0.000,0.000-32.000,0.000 1.000,0.000 62.000,0.000 0.000,23.000 31.000,1.000 1.000,-17.000-16.000,1.000-1.000,-16.000-38.000,1.000 0.000,-40.000-40.000,0.000 1.000,15.000-32.000,1.000 0.000,-8.000-47.000,0.000 0.000,46.000-46.000,1.000-1.000,71.000 16.000,-1.000 0.000,-8.000 54.000,1.000 1.000,-48.000 23.000</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57"/>
    </inkml:context>
    <inkml:brush xml:id="br0">
      <inkml:brushProperty name="width" value="0.07302" units="cm"/>
      <inkml:brushProperty name="height" value="0.07302" units="cm"/>
      <inkml:brushProperty name="color" value="#00bff3"/>
    </inkml:brush>
  </inkml:definitions>
  <inkml:trace contextRef="#ctx0" brushRef="#br0">82250.000 9528.000,'0.000'-15.000,"24.000"7.000,-1.000 0.000,40.000-8.000,-1.000 1.000,-15.000 7.000,0.000 0.000,-15.000 8.000,-1.000 0.000,-23.000 0.000,0.000 0.000,-8.000 8.000,0.000 0.000,-8.000-8.000,0.000 0.000,-8.000 7.000,1.000 1.000,-1.000 16.000,0.000-1.000,16.000 1.000,0.000-1.000,0.000-7.000,0.000 0.000,0.000-1.000,0.000 1.000,16.000 0.000,0.000-1.000,-8.000 9.000,-1.000-1.000,-7.000 9.000,0.000-1.000,0.000 8.000,0.000 0.000,0.000-31.000,0.000 0.000,-7.000 0.000,-1.000 0.000,-8.000-16.000,0.000 0.000,-15.000-8.000,0.000 1.000,7.000-9.000,1.000 1.000,15.000-9.000,0.000 1.000,8.000 0.000,0.000-1.000,8.000 1.000,0.000 0.000,0.000 7.000,-1.000 1.000,1.000 15.000,0.000 0.000,-8.000 0.000,0.000 0.000,0.000 16.000,0.000 0.000,-8.000 15.000,0.000 1.000,1.000-8.000,-1.000-1.000,8.000 17.000,0.000-1.000,0.000 39.000,0.000 1.000,0.000 23.000,0.000 0.000,-8.000 0.000,0.000 0.000,0.000-47.000,0.000 0.000,8.000-39.000</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07"/>
    </inkml:context>
    <inkml:brush xml:id="br0">
      <inkml:brushProperty name="width" value="0.07302" units="cm"/>
      <inkml:brushProperty name="height" value="0.07302" units="cm"/>
      <inkml:brushProperty name="color" value="#f2395b"/>
    </inkml:brush>
  </inkml:definitions>
  <inkml:trace contextRef="#ctx0" brushRef="#br0">29800.000 11244.000,'16.000'-47.000,"-16.000"39.000,0.000 0.000,7.000 0.000,1.000 1.000,8.000-1.000,0.000 0.000,-1.000 8.000,1.000 0.000,0.000 0.000,-1.000 0.000,-7.000 0.000,0.000 0.000,0.000 0.000</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59"/>
    </inkml:context>
    <inkml:brush xml:id="br0">
      <inkml:brushProperty name="width" value="0.07302" units="cm"/>
      <inkml:brushProperty name="height" value="0.07302" units="cm"/>
      <inkml:brushProperty name="color" value="#00bff3"/>
    </inkml:brush>
  </inkml:definitions>
  <inkml:trace contextRef="#ctx0" brushRef="#br0">63000.000 17991.000,'31.000'-63.000,"1.000"40.000,-1.000-1.000,16.000 9.000,0.000-1.000,-8.000 16.000,0.000 0.000,-31.000 8.000,0.000 0.000,-8.000 7.000,0.000 1.000,-16.000-8.000,1.000 0.000,15.000 7.000,0.000 1.000,8.000-8.000,-1.000 0.000,17.000 15.000,-1.000 1.000,-7.000 7.000,0.000 0.000,-16.000 1.000,0.000-1.000,0.000-7.000,0.000-1.000,-24.000-7.000,1.000-1.000,7.000-15.000,0.000 0.000,-7.000-7.000,-1.000-1.000,1.000-24.000,-1.000 1.000,9.000-8.000,-1.000 0.000,8.000 15.000,0.000 1.000,8.000 7.000,0.000 0.000,0.000 9.000,0.000-1.000,0.000 16.000,0.000-1.000,0.000 33.000,0.000-1.000,-7.000 55.000,-1.000 0.000,8.000 39.000,0.000 0.000,0.000-23.000,0.000-1.000,15.000-54.000,1.000 0.000,-16.000-47.000,0.000 0.000,8.000 0.000</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29:59"/>
    </inkml:context>
    <inkml:brush xml:id="br0">
      <inkml:brushProperty name="width" value="0.07302" units="cm"/>
      <inkml:brushProperty name="height" value="0.07302" units="cm"/>
      <inkml:brushProperty name="color" value="#00bff3"/>
    </inkml:brush>
  </inkml:definitions>
  <inkml:trace contextRef="#ctx0" brushRef="#br0">64540.000 17997.000,'0.000'-16.000,"0.000"1.000,0.000-1.000,7.000 24.000,1.000 0.000,8.000 23.000,0.000 0.000,-16.000 32.000,0.000 0.000,-32.000 23.000,1.000 0.000,0.000-15.000,-1.000-1.000,1.000-39.000,0.000 1.000,23.000-32.000,0.000 0.000,0.000 0.000</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0"/>
    </inkml:context>
    <inkml:brush xml:id="br0">
      <inkml:brushProperty name="width" value="0.07302" units="cm"/>
      <inkml:brushProperty name="height" value="0.07302" units="cm"/>
      <inkml:brushProperty name="color" value="#00bff3"/>
    </inkml:brush>
  </inkml:definitions>
  <inkml:trace contextRef="#ctx0" brushRef="#br0">64750.000 17694.000,'16.000'0.000,"23.000"-31.000,0.000-1.000,0.000 17.000,0.000-1.000,1.000 16.000,-1.000 0.000,-24.000 8.000,1.000 0.000,-8.000 15.000,0.000 1.000,-8.000-1.000,0.000 1.000,0.000-1.000,0.000 1.000,0.000 15.000,0.000 0.000,8.000 8.000,-1.000 0.000,9.000 31.000,0.000 0.000,-1.000 1.000,1.000-1.000,-8.000-15.000,0.000-1.000,-8.000-30.000,0.000-1.000,0.000-23.000,0.000 0.000,-32.000-8.000,1.000 0.000,-16.000-32.000,0.000 1.000,0.000-47.000,0.000-1.000,31.000 1.000,1.000 0.000,15.000 15.000,0.000 1.000,39.000 30.000,0.000 1.000,0.000 15.000,0.000 1.000,-15.000 22.000,-1.000 1.000,-30.000 47.000,-1.000 0.000,-24.000-8.000,1.000 0.000,23.000-32.000,0.000 1.000,-23.000 15.000,0.000 1.000,86.000-95.000,-1.000 1.000,48.000-1.000,0.000 0.000,-55.000 55.000,0.000 1.000,-23.000 7.000</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1"/>
    </inkml:context>
    <inkml:brush xml:id="br0">
      <inkml:brushProperty name="width" value="0.07302" units="cm"/>
      <inkml:brushProperty name="height" value="0.07302" units="cm"/>
      <inkml:brushProperty name="color" value="#00bff3"/>
    </inkml:brush>
  </inkml:definitions>
  <inkml:trace contextRef="#ctx0" brushRef="#br0">66381.000 17632.000,'-31.000'0.000,"47.000"0.000,-1.000 0.000,32.000-8.000,1.000 0.000,30.000-31.000,1.000 0.000,-40.000 23.000,0.000 1.000,-31.000 15.000,0.000 0.000,-16.000 0.000,0.000 0.000,-23.000 0.000,-1.000 0.000,1.000-24.000,-1.000 1.000,17.000-9.000,-1.000 1.000,8.000 15.000,0.000 1.000,8.000 7.000,0.000 0.000,0.000 24.000,0.000-1.000,8.000 32.000,0.000 0.000,-8.000 24.000,0.000-1.000,0.000 56.000,0.000-1.000,0.000 24.000,0.000 0.000,8.000-71.000,0.000 1.000,-8.000-64.000,0.000 1.000,0.000-8.000</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2"/>
    </inkml:context>
    <inkml:brush xml:id="br0">
      <inkml:brushProperty name="width" value="0.07302" units="cm"/>
      <inkml:brushProperty name="height" value="0.07302" units="cm"/>
      <inkml:brushProperty name="color" value="#00bff3"/>
    </inkml:brush>
  </inkml:definitions>
  <inkml:trace contextRef="#ctx0" brushRef="#br0">66732.000 17910.000,'-15.000'-16.000,"-25.000"79.000,1.000-1.000,0.000 17.000,0.000-1.000,0.000 1.000,-1.000-1.000,25.000-23.000,-1.000 0.000,16.000-47.000,0.000-1.000,63.000-85.000,-1.000 0.000,40.000-48.000,0.000 1.000,-15.000 39.000,-1.000-1.000,-47.000 48.000,0.000 0.000,-23.000 39.000,0.000 0.000,-9.000 24.000,1.000-1.000,0.000 16.000,0.000 0.000,-8.000 8.000,0.000 0.000,8.000 16.000,0.000 0.000,-24.000 15.000,0.000 1.000,-31.000-9.000,0.000 1.000,8.000-56.000,0.000 1.000,15.000-39.000,1.000-1.000,23.000-62.000,0.000 0.000,31.000 15.000,0.000 1.000,9.000 38.000,-1.000 1.000,-23.000 23.000,-1.000 0.000,-15.000 55.000,0.000 0.000,-47.000 32.000,0.000-1.000,-8.000-7.000,0.000-1.000,16.000-23.000,0.000 0.000,23.000-39.000,1.000 0.000,7.000 0.000</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2"/>
    </inkml:context>
    <inkml:brush xml:id="br0">
      <inkml:brushProperty name="width" value="0.07302" units="cm"/>
      <inkml:brushProperty name="height" value="0.07302" units="cm"/>
      <inkml:brushProperty name="color" value="#00bff3"/>
    </inkml:brush>
  </inkml:definitions>
  <inkml:trace contextRef="#ctx0" brushRef="#br0">68150.000 19250.000,'16.000'16.000,"7.000"-8.000,1.000-1.000,23.000 9.000,0.000 0.000,23.000 31.000,1.000 0.000,-32.000-8.000,0.000 0.000,-23.000-23.000</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3"/>
    </inkml:context>
    <inkml:brush xml:id="br0">
      <inkml:brushProperty name="width" value="0.07302" units="cm"/>
      <inkml:brushProperty name="height" value="0.07302" units="cm"/>
      <inkml:brushProperty name="color" value="#00bff3"/>
    </inkml:brush>
  </inkml:definitions>
  <inkml:trace contextRef="#ctx0" brushRef="#br0">45181.000 21601.000,'-15.000'-16.000,"7.000"-7.000,0.000-1.000,16.000-15.000,0.000 0.000,31.000 7.000,0.000 1.000,8.000 8.000,0.000-1.000,-8.000 24.000,0.000 0.000,-31.000 31.000,0.000 1.000,-24.000 7.000,1.000 0.000,-1.000 0.000,0.000 0.000,9.000-31.000,-1.000 0.000,23.000-8.000,1.000 0.000,15.000 0.000,1.000 0.000,-9.000 0.000,1.000 0.000,-24.000 39.000,0.000 0.000,-8.000 8.000,0.000 0.000,-15.000-7.000,-1.000-1.000,1.000-16.000,-1.000 1.000,1.000-16.000,-1.000 0.000,8.000-8.000,1.000 0.000,-9.000-32.000,1.000 1.000,15.000-32.000,0.000 0.000,0.000 24.000,0.000 0.000,8.000 23.000,0.000 1.000,0.000 7.000,0.000 0.000,0.000 47.000,0.000 0.000,8.000 71.000,0.000 0.000,0.000 47.000,0.000-1.000,7.000 56.000,1.000-1.000,-8.000-140.000,0.000 0.000,0.000-32.000</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4"/>
    </inkml:context>
    <inkml:brush xml:id="br0">
      <inkml:brushProperty name="width" value="0.07302" units="cm"/>
      <inkml:brushProperty name="height" value="0.07302" units="cm"/>
      <inkml:brushProperty name="color" value="#00bff3"/>
    </inkml:brush>
  </inkml:definitions>
  <inkml:trace contextRef="#ctx0" brushRef="#br0">46894.000 21307.000,'-47.000'0.000,"31.000"-8.000,1.000 0.000,7.000 8.000,0.000 0.000,8.000 8.000,0.000 0.000,0.000 54.000,0.000 1.000,0.000 47.000,0.000 0.000,8.000-32.000,0.000 0.000,0.000-38.000,-1.000-1.000,17.000-39.000,-1.000 0.000,24.000-47.000,1.000 0.000,6.000-71.000,1.000 1.000,-31.000 7.000,-1.000 0.000,-31.000 40.000,1.000-1.000,-33.000 48.000,1.000-1.000,0.000 24.000,0.000 0.000,0.000 31.000,-1.000 1.000,25.000-9.000,-1.000 1.000,16.000-1.000,0.000 1.000,16.000-1.000,-1.000 1.000,17.000-24.000,-1.000 0.000,16.000 8.000,0.000-1.000,8.000-7.000,0.000 0.000,-39.000 0.000</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4"/>
    </inkml:context>
    <inkml:brush xml:id="br0">
      <inkml:brushProperty name="width" value="0.07302" units="cm"/>
      <inkml:brushProperty name="height" value="0.07302" units="cm"/>
      <inkml:brushProperty name="color" value="#00bff3"/>
    </inkml:brush>
  </inkml:definitions>
  <inkml:trace contextRef="#ctx0" brushRef="#br0">48266.000 21205.000,'-16.000'16.000,"16.000"-24.000,0.000 0.000,47.000-15.000,0.000-1.000,31.000 1.000,1.000-1.000,-16.000 1.000,-1.000-1.000,-23.000 8.000,1.000 1.000,-40.000 7.000</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4"/>
    </inkml:context>
    <inkml:brush xml:id="br0">
      <inkml:brushProperty name="width" value="0.07302" units="cm"/>
      <inkml:brushProperty name="height" value="0.07302" units="cm"/>
      <inkml:brushProperty name="color" value="#00bff3"/>
    </inkml:brush>
  </inkml:definitions>
  <inkml:trace contextRef="#ctx0" brushRef="#br0">49047.000 20613.000,'-31.000'-47.000,"23.000"39.000,0.000 0.000,8.000 63.000,0.000 0.000,0.000 39.000,0.000 0.000,8.000 62.000,0.000 1.000,-1.000-39.000,1.000-1.000,0.000-62.000,0.000 0.000,0.000-47.000</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7T08:01:07"/>
    </inkml:context>
    <inkml:brush xml:id="br0">
      <inkml:brushProperty name="width" value="0.07302" units="cm"/>
      <inkml:brushProperty name="height" value="0.07302" units="cm"/>
      <inkml:brushProperty name="color" value="#f2395b"/>
    </inkml:brush>
  </inkml:definitions>
  <inkml:trace contextRef="#ctx0" brushRef="#br0">29923.000 11116.000,'0.000'-16.000,"0.000"24.000,0.000 0.000,0.000 23.000,0.000 0.000,0.000 32.000,0.000 0.000,-16.000 15.000,0.000 0.000,8.000 1.000,1.000-1.000,-9.000-7.000,0.000-1.000,-7.000-15.000,-1.000 0.000,8.000-24.000,1.000 1.000,7.000-32.000,0.000 0.000,8.000-55.000,0.000 0.000,8.000-23.000,0.000-1.000,0.000 64.000,-1.000-1.000,1.000-8.000</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5"/>
    </inkml:context>
    <inkml:brush xml:id="br0">
      <inkml:brushProperty name="width" value="0.07302" units="cm"/>
      <inkml:brushProperty name="height" value="0.07302" units="cm"/>
      <inkml:brushProperty name="color" value="#00bff3"/>
    </inkml:brush>
  </inkml:definitions>
  <inkml:trace contextRef="#ctx0" brushRef="#br0">48885.000 21375.000,'-31.000'16.000,"0.000"47.000,-1.000-1.000,1.000 40.000,-1.000 0.000,1.000-39.000,0.000-1.000,23.000-30.000,0.000-1.000,47.000-94.000,0.000 1.000,40.000-64.000,-1.000 1.000,-7.000 31.000,-1.000 0.000,-30.000 55.000,-1.000 0.000,-23.000 31.000,-1.000 0.000,-7.000 24.000,0.000-1.000,8.000 25.000,-1.000-1.000,9.000 8.000,-1.000 0.000,-7.000 15.000,0.000 1.000,-16.000 15.000,0.000 1.000,-40.000-24.000,1.000-1.000,8.000-30.000,0.000-1.000,15.000-38.000,0.000-1.000,8.000-86.000,0.000 0.000,8.000 8.000,0.000 0.000,16.000 47.000,0.000 0.000,-8.000 40.000,0.000-1.000,-8.000 16.000,0.000-1.000,-24.000 56.000,0.000 0.000,-30.000 31.000,-1.000 0.000,8.000-16.000,0.000 0.000,15.000-46.000,1.000-1.000,23.000-23.000,0.000 0.000,8.000-16.000</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5"/>
    </inkml:context>
    <inkml:brush xml:id="br0">
      <inkml:brushProperty name="width" value="0.07302" units="cm"/>
      <inkml:brushProperty name="height" value="0.07302" units="cm"/>
      <inkml:brushProperty name="color" value="#00bff3"/>
    </inkml:brush>
  </inkml:definitions>
  <inkml:trace contextRef="#ctx0" brushRef="#br0">49800.000 22416.000,'78.000'-16.000,"-46.000"16.000,-1.000 0.000,63.000 39.000,0.000 1.000,-23.000-1.000,-1.000 0.000,-46.000-15.000</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8"/>
    </inkml:context>
    <inkml:brush xml:id="br0">
      <inkml:brushProperty name="width" value="0.07302" units="cm"/>
      <inkml:brushProperty name="height" value="0.07302" units="cm"/>
      <inkml:brushProperty name="color" value="#00bff3"/>
    </inkml:brush>
  </inkml:definitions>
  <inkml:trace contextRef="#ctx0" brushRef="#br0">84950.000 10400.000,'0.000'16.000,"8.000"-16.000,0.000 0.000,0.000 0.000,0.000 0.000,0.000 0.000,0.000 0.000,-8.000 8.000</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8"/>
    </inkml:context>
    <inkml:brush xml:id="br0">
      <inkml:brushProperty name="width" value="0.07302" units="cm"/>
      <inkml:brushProperty name="height" value="0.07302" units="cm"/>
      <inkml:brushProperty name="color" value="#00bff3"/>
    </inkml:brush>
  </inkml:definitions>
  <inkml:trace contextRef="#ctx0" brushRef="#br0">84850.000 10900.000,'0.000'16.000,"8.000"-16.000,0.000 0.000,15.000 8.000,1.000 0.000,-16.000-8.000,0.000 0.000,8.000 8.000</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8"/>
    </inkml:context>
    <inkml:brush xml:id="br0">
      <inkml:brushProperty name="width" value="0.07302" units="cm"/>
      <inkml:brushProperty name="height" value="0.07302" units="cm"/>
      <inkml:brushProperty name="color" value="#00bff3"/>
    </inkml:brush>
  </inkml:definitions>
  <inkml:trace contextRef="#ctx0" brushRef="#br0">87110.000 9781.000,'47.000'-31.000,"-8.000"31.000,0.000 0.000,-7.000 24.000,-1.000-1.000,-15.000 1.000,-1.000-1.000,-46.000 40.000,0.000-1.000,-24.000 1.000,0.000 0.000,16.000-32.000,-1.000 0.000,33.000-15.000,-1.000 0.000,-16.000 7.000,1.000 1.000,15.000-24.000,0.000 0.000,39.000-16.000,1.000 0.000,30.000 1.000,1.000-1.000,0.000 16.000,0.000 0.000,-8.000 0.000,-1.000 0.000,-14.000-8.000,-1.000 0.000,-16.000-15.000,1.000-1.000,-16.000 9.000</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9"/>
    </inkml:context>
    <inkml:brush xml:id="br0">
      <inkml:brushProperty name="width" value="0.07302" units="cm"/>
      <inkml:brushProperty name="height" value="0.07302" units="cm"/>
      <inkml:brushProperty name="color" value="#00bff3"/>
    </inkml:brush>
  </inkml:definitions>
  <inkml:trace contextRef="#ctx0" brushRef="#br0">88831.000 9931.000,'0.000'-31.000,"8.000"31.000,0.000 0.000,0.000 23.000,0.000 1.000,-8.000 15.000,0.000 0.000,0.000 16.000,0.000 0.000,-16.000 7.000,0.000 1.000,1.000-32.000,-1.000 1.000,16.000-40.000,0.000 0.000,0.000-39.000,0.000 0.000,8.000 8.000,0.000 0.000,7.000 15.000,1.000 1.000,15.000 15.000,1.000 0.000,-1.000 8.000,0.000 0.000,1.000 0.000,-1.000 0.000,-23.000 0.000,0.000 0.000,0.000-8.000</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09"/>
    </inkml:context>
    <inkml:brush xml:id="br0">
      <inkml:brushProperty name="width" value="0.07302" units="cm"/>
      <inkml:brushProperty name="height" value="0.07302" units="cm"/>
      <inkml:brushProperty name="color" value="#00bff3"/>
    </inkml:brush>
  </inkml:definitions>
  <inkml:trace contextRef="#ctx0" brushRef="#br0">89664.000 9228.000,'16.000'-62.000,"-16.000"54.000,0.000 0.000,0.000 31.000,0.000 1.000,0.000 31.000,0.000 0.000,-8.000 31.000,0.000 0.000,8.000 31.000,0.000 1.000,-8.000 31.000,0.000 0.000,1.000-63.000,-1.000 0.000,8.000-63.000,0.000 1.000,-8.000-16.000</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0"/>
    </inkml:context>
    <inkml:brush xml:id="br0">
      <inkml:brushProperty name="width" value="0.07302" units="cm"/>
      <inkml:brushProperty name="height" value="0.07302" units="cm"/>
      <inkml:brushProperty name="color" value="#00bff3"/>
    </inkml:brush>
  </inkml:definitions>
  <inkml:trace contextRef="#ctx0" brushRef="#br0">90066.000 10378.000,'47.000'-15.000,"-24.000"7.000,1.000 0.000,-1.000 8.000,1.000 0.000,-16.000 16.000,0.000-1.000,-32.000 32.000,0.000 0.000,-15.000 8.000,0.000 0.000,16.000-24.000,-1.000 0.000,24.000-23.000,0.000 0.000,39.000-16.000,0.000 0.000,48.000-46.000,-1.000-1.000,-23.000 8.000,-1.000 0.000,-22.000 16.000,-1.000-1.000,-24.000 1.000,1.000 0.000,-16.000 23.000,0.000 0.000,-8.000 8.000,0.000 0.000,1.000 8.000,-1.000 0.000,8.000 23.000,0.000 0.000,0.000-7.000,0.000-1.000,-8.000 24.000,0.000 0.000,8.000 0.000,0.000 0.000,0.000-23.000,0.000-1.000,8.000-15.000,0.000 0.000,23.000-40.000,1.000 1.000,15.000-24.000,0.000 0.000,-24.000 9.000,1.000-1.000,-24.000 7.000,0.000 1.000,-24.000 24.000,1.000-1.000,-9.000 16.000,1.000 0.000,15.000 16.000,1.000-1.000,7.000-15.000</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0"/>
    </inkml:context>
    <inkml:brush xml:id="br0">
      <inkml:brushProperty name="width" value="0.07302" units="cm"/>
      <inkml:brushProperty name="height" value="0.07302" units="cm"/>
      <inkml:brushProperty name="color" value="#00bff3"/>
    </inkml:brush>
  </inkml:definitions>
  <inkml:trace contextRef="#ctx0" brushRef="#br0">92600.000 10729.000,'31.000'-32.000,"1.000"16.000,-1.000 1.000,32.000 7.000,0.000 0.000,-1.000 8.000,1.000 0.000,-32.000 0.000,1.000 0.000,-24.000 8.000</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2-23T10:30:10"/>
    </inkml:context>
    <inkml:brush xml:id="br0">
      <inkml:brushProperty name="width" value="0.07302" units="cm"/>
      <inkml:brushProperty name="height" value="0.07302" units="cm"/>
      <inkml:brushProperty name="color" value="#00bff3"/>
    </inkml:brush>
  </inkml:definitions>
  <inkml:trace contextRef="#ctx0" brushRef="#br0">93130.000 10016.000,'-32.000'-16.000,"25.000"16.000,-1.000 0.000,8.000 39.000,0.000 0.000,0.000 24.000,0.000 0.000,0.000 39.000,0.000-1.000,0.000-14.000,0.000-1.000,0.000-63.000,0.000 1.000,-8.000-16.000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168" name="Rectangle 2"/>
          <p:cNvSpPr/>
          <p:nvPr>
            <p:ph type="hdr" sz="quarter"/>
          </p:nvPr>
        </p:nvSpPr>
        <p:spPr bwMode="auto">
          <a:xfrm>
            <a:off x="2" y="1"/>
            <a:ext cx="3076575" cy="512763"/>
          </a:xfrm>
          <a:prstGeom prst="rect">
            <a:avLst/>
          </a:prstGeom>
          <a:noFill/>
          <a:ln w="9525">
            <a:noFill/>
            <a:miter lim="800000"/>
          </a:ln>
          <a:effectLst/>
        </p:spPr>
        <p:txBody>
          <a:bodyPr vert="horz" wrap="square" lIns="91492" tIns="45745" rIns="91492" bIns="45745" numCol="1" anchor="t" anchorCtr="0" compatLnSpc="1"/>
          <a:lstStyle>
            <a:lvl1pPr algn="l">
              <a:defRPr sz="1100"/>
            </a:lvl1pPr>
          </a:lstStyle>
          <a:p>
            <a:endParaRPr lang="en-US"/>
          </a:p>
        </p:txBody>
      </p:sp>
      <p:sp>
        <p:nvSpPr>
          <p:cNvPr id="1049169" name="Rectangle 3"/>
          <p:cNvSpPr/>
          <p:nvPr>
            <p:ph type="dt" idx="1"/>
          </p:nvPr>
        </p:nvSpPr>
        <p:spPr bwMode="auto">
          <a:xfrm>
            <a:off x="4021139" y="1"/>
            <a:ext cx="3076575" cy="512763"/>
          </a:xfrm>
          <a:prstGeom prst="rect">
            <a:avLst/>
          </a:prstGeom>
          <a:noFill/>
          <a:ln w="9525">
            <a:noFill/>
            <a:miter lim="800000"/>
          </a:ln>
          <a:effectLst/>
        </p:spPr>
        <p:txBody>
          <a:bodyPr vert="horz" wrap="square" lIns="91492" tIns="45745" rIns="91492" bIns="45745" numCol="1" anchor="t" anchorCtr="0" compatLnSpc="1"/>
          <a:lstStyle>
            <a:lvl1pPr algn="r">
              <a:defRPr sz="1100"/>
            </a:lvl1pPr>
          </a:lstStyle>
          <a:p>
            <a:endParaRPr lang="en-US"/>
          </a:p>
        </p:txBody>
      </p:sp>
      <p:sp>
        <p:nvSpPr>
          <p:cNvPr id="1049170" name="Rectangle 4"/>
          <p:cNvSpPr/>
          <p:nvPr>
            <p:ph type="sldImg" idx="2"/>
          </p:nvPr>
        </p:nvSpPr>
        <p:spPr bwMode="auto">
          <a:xfrm>
            <a:off x="990600" y="766763"/>
            <a:ext cx="5118100" cy="3838575"/>
          </a:xfrm>
          <a:prstGeom prst="rect">
            <a:avLst/>
          </a:prstGeom>
          <a:noFill/>
          <a:ln w="9525">
            <a:solidFill>
              <a:srgbClr val="000000"/>
            </a:solidFill>
            <a:miter lim="800000"/>
          </a:ln>
          <a:effectLst/>
        </p:spPr>
      </p:sp>
      <p:sp>
        <p:nvSpPr>
          <p:cNvPr id="1049171" name="Rectangle 5"/>
          <p:cNvSpPr/>
          <p:nvPr>
            <p:ph type="body" sz="quarter" idx="3"/>
          </p:nvPr>
        </p:nvSpPr>
        <p:spPr bwMode="auto">
          <a:xfrm>
            <a:off x="709614" y="4862514"/>
            <a:ext cx="5680075" cy="4605337"/>
          </a:xfrm>
          <a:prstGeom prst="rect">
            <a:avLst/>
          </a:prstGeom>
          <a:noFill/>
          <a:ln w="9525">
            <a:noFill/>
            <a:miter lim="800000"/>
          </a:ln>
          <a:effectLst/>
        </p:spPr>
        <p:txBody>
          <a:bodyPr vert="horz" wrap="square" lIns="91492" tIns="45745" rIns="91492" bIns="45745"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49172" name="Rectangle 6"/>
          <p:cNvSpPr/>
          <p:nvPr>
            <p:ph type="ftr" sz="quarter" idx="4"/>
          </p:nvPr>
        </p:nvSpPr>
        <p:spPr bwMode="auto">
          <a:xfrm>
            <a:off x="2" y="9720264"/>
            <a:ext cx="3076575" cy="512762"/>
          </a:xfrm>
          <a:prstGeom prst="rect">
            <a:avLst/>
          </a:prstGeom>
          <a:noFill/>
          <a:ln w="9525">
            <a:noFill/>
            <a:miter lim="800000"/>
          </a:ln>
          <a:effectLst/>
        </p:spPr>
        <p:txBody>
          <a:bodyPr vert="horz" wrap="square" lIns="91492" tIns="45745" rIns="91492" bIns="45745" numCol="1" anchor="b" anchorCtr="0" compatLnSpc="1"/>
          <a:lstStyle>
            <a:lvl1pPr algn="l">
              <a:defRPr sz="1100"/>
            </a:lvl1pPr>
          </a:lstStyle>
          <a:p>
            <a:endParaRPr lang="en-US"/>
          </a:p>
        </p:txBody>
      </p:sp>
      <p:sp>
        <p:nvSpPr>
          <p:cNvPr id="1049173" name="Rectangle 7"/>
          <p:cNvSpPr/>
          <p:nvPr>
            <p:ph type="sldNum" sz="quarter" idx="5"/>
          </p:nvPr>
        </p:nvSpPr>
        <p:spPr bwMode="auto">
          <a:xfrm>
            <a:off x="4021139" y="9720264"/>
            <a:ext cx="3076575" cy="512762"/>
          </a:xfrm>
          <a:prstGeom prst="rect">
            <a:avLst/>
          </a:prstGeom>
          <a:noFill/>
          <a:ln w="9525">
            <a:noFill/>
            <a:miter lim="800000"/>
          </a:ln>
          <a:effectLst/>
        </p:spPr>
        <p:txBody>
          <a:bodyPr vert="horz" wrap="square" lIns="91492" tIns="45745" rIns="91492" bIns="45745" numCol="1" anchor="b" anchorCtr="0" compatLnSpc="1"/>
          <a:lstStyle>
            <a:lvl1pPr algn="r">
              <a:defRPr sz="1100"/>
            </a:lvl1pPr>
          </a:lstStyle>
          <a:p>
            <a:fld id="{A9A0EA98-5831-4853-B862-C702E6EB345C}" type="slidenum">
              <a:rPr lang="en-US"/>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1048582" name="副标题 2"/>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048583" name="日期占位符 15"/>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584" name="页脚占位符 16"/>
          <p:cNvSpPr/>
          <p:nvPr>
            <p:ph type="ftr" sz="quarter" idx="11"/>
            <p:custDataLst>
              <p:tags r:id="rId5"/>
            </p:custDataLst>
          </p:nvPr>
        </p:nvSpPr>
        <p:spPr/>
        <p:txBody>
          <a:bodyPr/>
          <a:lstStyle/>
          <a:p>
            <a:endParaRPr lang="zh-CN" altLang="en-US" dirty="0"/>
          </a:p>
        </p:txBody>
      </p:sp>
      <p:sp>
        <p:nvSpPr>
          <p:cNvPr id="1048585" name="灯片编号占位符 17"/>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9136"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9137" name="页脚占位符 3"/>
          <p:cNvSpPr/>
          <p:nvPr>
            <p:ph type="ftr" sz="quarter" idx="11"/>
            <p:custDataLst>
              <p:tags r:id="rId3"/>
            </p:custDataLst>
          </p:nvPr>
        </p:nvSpPr>
        <p:spPr/>
        <p:txBody>
          <a:bodyPr/>
          <a:lstStyle/>
          <a:p>
            <a:endParaRPr lang="zh-CN" altLang="en-US"/>
          </a:p>
        </p:txBody>
      </p:sp>
      <p:sp>
        <p:nvSpPr>
          <p:cNvPr id="1049138"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9139" name="内容占位符 6"/>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9126"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9127" name="页脚占位符 3"/>
          <p:cNvSpPr/>
          <p:nvPr>
            <p:ph type="ftr" sz="quarter" idx="11"/>
            <p:custDataLst>
              <p:tags r:id="rId3"/>
            </p:custDataLst>
          </p:nvPr>
        </p:nvSpPr>
        <p:spPr/>
        <p:txBody>
          <a:bodyPr/>
          <a:lstStyle/>
          <a:p>
            <a:endParaRPr lang="zh-CN" altLang="en-US"/>
          </a:p>
        </p:txBody>
      </p:sp>
      <p:sp>
        <p:nvSpPr>
          <p:cNvPr id="1049128"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9129" name="标题 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1049130" name="文本占位符 6"/>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6"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8587" name="内容占位符 2"/>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88"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589" name="页脚占位符 4"/>
          <p:cNvSpPr/>
          <p:nvPr>
            <p:ph type="ftr" sz="quarter" idx="11"/>
            <p:custDataLst>
              <p:tags r:id="rId5"/>
            </p:custDataLst>
          </p:nvPr>
        </p:nvSpPr>
        <p:spPr/>
        <p:txBody>
          <a:bodyPr/>
          <a:lstStyle/>
          <a:p>
            <a:endParaRPr lang="zh-CN" altLang="en-US"/>
          </a:p>
        </p:txBody>
      </p:sp>
      <p:sp>
        <p:nvSpPr>
          <p:cNvPr id="1048590"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140" name="标题 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1049141" name="文本占位符 2"/>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1049142"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9143" name="页脚占位符 4"/>
          <p:cNvSpPr/>
          <p:nvPr>
            <p:ph type="ftr" sz="quarter" idx="11"/>
            <p:custDataLst>
              <p:tags r:id="rId5"/>
            </p:custDataLst>
          </p:nvPr>
        </p:nvSpPr>
        <p:spPr/>
        <p:txBody>
          <a:bodyPr/>
          <a:lstStyle/>
          <a:p>
            <a:endParaRPr lang="zh-CN" altLang="en-US"/>
          </a:p>
        </p:txBody>
      </p:sp>
      <p:sp>
        <p:nvSpPr>
          <p:cNvPr id="1049144"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145"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9146" name="内容占位符 2"/>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47" name="内容占位符 3"/>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148" name="日期占位符 4"/>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049149" name="页脚占位符 5"/>
          <p:cNvSpPr/>
          <p:nvPr>
            <p:ph type="ftr" sz="quarter" idx="11"/>
            <p:custDataLst>
              <p:tags r:id="rId6"/>
            </p:custDataLst>
          </p:nvPr>
        </p:nvSpPr>
        <p:spPr/>
        <p:txBody>
          <a:bodyPr/>
          <a:lstStyle/>
          <a:p>
            <a:endParaRPr lang="zh-CN" altLang="en-US"/>
          </a:p>
        </p:txBody>
      </p:sp>
      <p:sp>
        <p:nvSpPr>
          <p:cNvPr id="1049150" name="灯片编号占位符 6"/>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151"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9152" name="文本占位符 2"/>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9153" name="内容占位符 3"/>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54" name="文本占位符 4"/>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1049155" name="内容占位符 5"/>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156" name="日期占位符 6"/>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049157" name="页脚占位符 7"/>
          <p:cNvSpPr/>
          <p:nvPr>
            <p:ph type="ftr" sz="quarter" idx="11"/>
            <p:custDataLst>
              <p:tags r:id="rId8"/>
            </p:custDataLst>
          </p:nvPr>
        </p:nvSpPr>
        <p:spPr/>
        <p:txBody>
          <a:bodyPr/>
          <a:lstStyle/>
          <a:p>
            <a:endParaRPr lang="zh-CN" altLang="en-US"/>
          </a:p>
        </p:txBody>
      </p:sp>
      <p:sp>
        <p:nvSpPr>
          <p:cNvPr id="1049158" name="灯片编号占位符 8"/>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12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1049123" name="日期占位符 2"/>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9124" name="页脚占位符 3"/>
          <p:cNvSpPr/>
          <p:nvPr>
            <p:ph type="ftr" sz="quarter" idx="11"/>
            <p:custDataLst>
              <p:tags r:id="rId4"/>
            </p:custDataLst>
          </p:nvPr>
        </p:nvSpPr>
        <p:spPr/>
        <p:txBody>
          <a:bodyPr/>
          <a:lstStyle/>
          <a:p>
            <a:endParaRPr lang="zh-CN" altLang="en-US"/>
          </a:p>
        </p:txBody>
      </p:sp>
      <p:sp>
        <p:nvSpPr>
          <p:cNvPr id="1049125" name="灯片编号占位符 4"/>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159" name="日期占位符 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9160" name="页脚占位符 2"/>
          <p:cNvSpPr/>
          <p:nvPr>
            <p:ph type="ftr" sz="quarter" idx="11"/>
            <p:custDataLst>
              <p:tags r:id="rId3"/>
            </p:custDataLst>
          </p:nvPr>
        </p:nvSpPr>
        <p:spPr/>
        <p:txBody>
          <a:bodyPr/>
          <a:lstStyle/>
          <a:p>
            <a:endParaRPr lang="zh-CN" altLang="en-US"/>
          </a:p>
        </p:txBody>
      </p:sp>
      <p:sp>
        <p:nvSpPr>
          <p:cNvPr id="1049161" name="灯片编号占位符 3"/>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9162" name="图片占位符 2"/>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1049163" name="文本占位符 3"/>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1049164" name="日期占位符 4"/>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1049165" name="页脚占位符 5"/>
          <p:cNvSpPr/>
          <p:nvPr>
            <p:ph type="ftr" sz="quarter" idx="11"/>
            <p:custDataLst>
              <p:tags r:id="rId5"/>
            </p:custDataLst>
          </p:nvPr>
        </p:nvSpPr>
        <p:spPr/>
        <p:txBody>
          <a:bodyPr/>
          <a:lstStyle/>
          <a:p>
            <a:endParaRPr lang="zh-CN" altLang="en-US" dirty="0"/>
          </a:p>
        </p:txBody>
      </p:sp>
      <p:sp>
        <p:nvSpPr>
          <p:cNvPr id="1049166" name="灯片编号占位符 6"/>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1049167" name="标题 8"/>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9131" name="竖排标题 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1049132" name="竖排文字占位符 2"/>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9133"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9134" name="页脚占位符 4"/>
          <p:cNvSpPr/>
          <p:nvPr>
            <p:ph type="ftr" sz="quarter" idx="11"/>
            <p:custDataLst>
              <p:tags r:id="rId5"/>
            </p:custDataLst>
          </p:nvPr>
        </p:nvSpPr>
        <p:spPr/>
        <p:txBody>
          <a:bodyPr/>
          <a:lstStyle/>
          <a:p>
            <a:endParaRPr lang="zh-CN" altLang="en-US"/>
          </a:p>
        </p:txBody>
      </p:sp>
      <p:sp>
        <p:nvSpPr>
          <p:cNvPr id="1049135"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1048577" name="文本占位符 2"/>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1048579" name="页脚占位符 4"/>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1048580" name="灯片编号占位符 5"/>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customXml" Target="../ink/ink4.xml"/><Relationship Id="rId7" Type="http://schemas.openxmlformats.org/officeDocument/2006/relationships/image" Target="../media/image4.png"/><Relationship Id="rId6" Type="http://schemas.openxmlformats.org/officeDocument/2006/relationships/customXml" Target="../ink/ink3.xml"/><Relationship Id="rId5" Type="http://schemas.openxmlformats.org/officeDocument/2006/relationships/image" Target="../media/image3.png"/><Relationship Id="rId4" Type="http://schemas.openxmlformats.org/officeDocument/2006/relationships/customXml" Target="../ink/ink2.xml"/><Relationship Id="rId3" Type="http://schemas.openxmlformats.org/officeDocument/2006/relationships/image" Target="../media/image2.png"/><Relationship Id="rId2" Type="http://schemas.openxmlformats.org/officeDocument/2006/relationships/customXml" Target="../ink/ink1.xml"/><Relationship Id="rId15" Type="http://schemas.openxmlformats.org/officeDocument/2006/relationships/slideLayout" Target="../slideLayouts/slideLayout1.xml"/><Relationship Id="rId14" Type="http://schemas.openxmlformats.org/officeDocument/2006/relationships/tags" Target="../tags/tag62.xml"/><Relationship Id="rId13" Type="http://schemas.openxmlformats.org/officeDocument/2006/relationships/image" Target="../media/image7.png"/><Relationship Id="rId12" Type="http://schemas.openxmlformats.org/officeDocument/2006/relationships/customXml" Target="../ink/ink6.xml"/><Relationship Id="rId11" Type="http://schemas.openxmlformats.org/officeDocument/2006/relationships/image" Target="../media/image6.png"/><Relationship Id="rId10" Type="http://schemas.openxmlformats.org/officeDocument/2006/relationships/customXml" Target="../ink/ink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9" Type="http://schemas.openxmlformats.org/officeDocument/2006/relationships/image" Target="../media/image390.png"/><Relationship Id="rId98" Type="http://schemas.openxmlformats.org/officeDocument/2006/relationships/customXml" Target="../ink/ink395.xml"/><Relationship Id="rId97" Type="http://schemas.openxmlformats.org/officeDocument/2006/relationships/image" Target="../media/image389.png"/><Relationship Id="rId96" Type="http://schemas.openxmlformats.org/officeDocument/2006/relationships/customXml" Target="../ink/ink394.xml"/><Relationship Id="rId95" Type="http://schemas.openxmlformats.org/officeDocument/2006/relationships/image" Target="../media/image388.png"/><Relationship Id="rId94" Type="http://schemas.openxmlformats.org/officeDocument/2006/relationships/customXml" Target="../ink/ink393.xml"/><Relationship Id="rId93" Type="http://schemas.openxmlformats.org/officeDocument/2006/relationships/image" Target="../media/image387.png"/><Relationship Id="rId92" Type="http://schemas.openxmlformats.org/officeDocument/2006/relationships/customXml" Target="../ink/ink392.xml"/><Relationship Id="rId91" Type="http://schemas.openxmlformats.org/officeDocument/2006/relationships/image" Target="../media/image386.png"/><Relationship Id="rId90" Type="http://schemas.openxmlformats.org/officeDocument/2006/relationships/customXml" Target="../ink/ink391.xml"/><Relationship Id="rId9" Type="http://schemas.openxmlformats.org/officeDocument/2006/relationships/image" Target="../media/image345.png"/><Relationship Id="rId89" Type="http://schemas.openxmlformats.org/officeDocument/2006/relationships/image" Target="../media/image385.png"/><Relationship Id="rId88" Type="http://schemas.openxmlformats.org/officeDocument/2006/relationships/customXml" Target="../ink/ink390.xml"/><Relationship Id="rId87" Type="http://schemas.openxmlformats.org/officeDocument/2006/relationships/image" Target="../media/image384.png"/><Relationship Id="rId86" Type="http://schemas.openxmlformats.org/officeDocument/2006/relationships/customXml" Target="../ink/ink389.xml"/><Relationship Id="rId85" Type="http://schemas.openxmlformats.org/officeDocument/2006/relationships/image" Target="../media/image383.png"/><Relationship Id="rId84" Type="http://schemas.openxmlformats.org/officeDocument/2006/relationships/customXml" Target="../ink/ink388.xml"/><Relationship Id="rId83" Type="http://schemas.openxmlformats.org/officeDocument/2006/relationships/image" Target="../media/image382.png"/><Relationship Id="rId82" Type="http://schemas.openxmlformats.org/officeDocument/2006/relationships/customXml" Target="../ink/ink387.xml"/><Relationship Id="rId81" Type="http://schemas.openxmlformats.org/officeDocument/2006/relationships/image" Target="../media/image381.png"/><Relationship Id="rId80" Type="http://schemas.openxmlformats.org/officeDocument/2006/relationships/customXml" Target="../ink/ink386.xml"/><Relationship Id="rId8" Type="http://schemas.openxmlformats.org/officeDocument/2006/relationships/customXml" Target="../ink/ink350.xml"/><Relationship Id="rId79" Type="http://schemas.openxmlformats.org/officeDocument/2006/relationships/image" Target="../media/image380.png"/><Relationship Id="rId78" Type="http://schemas.openxmlformats.org/officeDocument/2006/relationships/customXml" Target="../ink/ink385.xml"/><Relationship Id="rId77" Type="http://schemas.openxmlformats.org/officeDocument/2006/relationships/image" Target="../media/image379.png"/><Relationship Id="rId76" Type="http://schemas.openxmlformats.org/officeDocument/2006/relationships/customXml" Target="../ink/ink384.xml"/><Relationship Id="rId75" Type="http://schemas.openxmlformats.org/officeDocument/2006/relationships/image" Target="../media/image378.png"/><Relationship Id="rId74" Type="http://schemas.openxmlformats.org/officeDocument/2006/relationships/customXml" Target="../ink/ink383.xml"/><Relationship Id="rId73" Type="http://schemas.openxmlformats.org/officeDocument/2006/relationships/image" Target="../media/image377.png"/><Relationship Id="rId72" Type="http://schemas.openxmlformats.org/officeDocument/2006/relationships/customXml" Target="../ink/ink382.xml"/><Relationship Id="rId71" Type="http://schemas.openxmlformats.org/officeDocument/2006/relationships/image" Target="../media/image376.png"/><Relationship Id="rId70" Type="http://schemas.openxmlformats.org/officeDocument/2006/relationships/customXml" Target="../ink/ink381.xml"/><Relationship Id="rId7" Type="http://schemas.openxmlformats.org/officeDocument/2006/relationships/image" Target="../media/image344.png"/><Relationship Id="rId69" Type="http://schemas.openxmlformats.org/officeDocument/2006/relationships/image" Target="../media/image375.png"/><Relationship Id="rId68" Type="http://schemas.openxmlformats.org/officeDocument/2006/relationships/customXml" Target="../ink/ink380.xml"/><Relationship Id="rId67" Type="http://schemas.openxmlformats.org/officeDocument/2006/relationships/image" Target="../media/image374.png"/><Relationship Id="rId66" Type="http://schemas.openxmlformats.org/officeDocument/2006/relationships/customXml" Target="../ink/ink379.xml"/><Relationship Id="rId65" Type="http://schemas.openxmlformats.org/officeDocument/2006/relationships/image" Target="../media/image373.png"/><Relationship Id="rId64" Type="http://schemas.openxmlformats.org/officeDocument/2006/relationships/customXml" Target="../ink/ink378.xml"/><Relationship Id="rId63" Type="http://schemas.openxmlformats.org/officeDocument/2006/relationships/image" Target="../media/image372.png"/><Relationship Id="rId62" Type="http://schemas.openxmlformats.org/officeDocument/2006/relationships/customXml" Target="../ink/ink377.xml"/><Relationship Id="rId61" Type="http://schemas.openxmlformats.org/officeDocument/2006/relationships/image" Target="../media/image371.png"/><Relationship Id="rId60" Type="http://schemas.openxmlformats.org/officeDocument/2006/relationships/customXml" Target="../ink/ink376.xml"/><Relationship Id="rId6" Type="http://schemas.openxmlformats.org/officeDocument/2006/relationships/customXml" Target="../ink/ink349.xml"/><Relationship Id="rId59" Type="http://schemas.openxmlformats.org/officeDocument/2006/relationships/image" Target="../media/image370.png"/><Relationship Id="rId58" Type="http://schemas.openxmlformats.org/officeDocument/2006/relationships/customXml" Target="../ink/ink375.xml"/><Relationship Id="rId57" Type="http://schemas.openxmlformats.org/officeDocument/2006/relationships/image" Target="../media/image369.png"/><Relationship Id="rId56" Type="http://schemas.openxmlformats.org/officeDocument/2006/relationships/customXml" Target="../ink/ink374.xml"/><Relationship Id="rId55" Type="http://schemas.openxmlformats.org/officeDocument/2006/relationships/image" Target="../media/image368.png"/><Relationship Id="rId54" Type="http://schemas.openxmlformats.org/officeDocument/2006/relationships/customXml" Target="../ink/ink373.xml"/><Relationship Id="rId53" Type="http://schemas.openxmlformats.org/officeDocument/2006/relationships/image" Target="../media/image367.png"/><Relationship Id="rId52" Type="http://schemas.openxmlformats.org/officeDocument/2006/relationships/customXml" Target="../ink/ink372.xml"/><Relationship Id="rId51" Type="http://schemas.openxmlformats.org/officeDocument/2006/relationships/image" Target="../media/image366.png"/><Relationship Id="rId50" Type="http://schemas.openxmlformats.org/officeDocument/2006/relationships/customXml" Target="../ink/ink371.xml"/><Relationship Id="rId5" Type="http://schemas.openxmlformats.org/officeDocument/2006/relationships/image" Target="../media/image343.png"/><Relationship Id="rId49" Type="http://schemas.openxmlformats.org/officeDocument/2006/relationships/image" Target="../media/image365.png"/><Relationship Id="rId48" Type="http://schemas.openxmlformats.org/officeDocument/2006/relationships/customXml" Target="../ink/ink370.xml"/><Relationship Id="rId47" Type="http://schemas.openxmlformats.org/officeDocument/2006/relationships/image" Target="../media/image364.png"/><Relationship Id="rId46" Type="http://schemas.openxmlformats.org/officeDocument/2006/relationships/customXml" Target="../ink/ink369.xml"/><Relationship Id="rId45" Type="http://schemas.openxmlformats.org/officeDocument/2006/relationships/image" Target="../media/image363.png"/><Relationship Id="rId44" Type="http://schemas.openxmlformats.org/officeDocument/2006/relationships/customXml" Target="../ink/ink368.xml"/><Relationship Id="rId43" Type="http://schemas.openxmlformats.org/officeDocument/2006/relationships/image" Target="../media/image362.png"/><Relationship Id="rId42" Type="http://schemas.openxmlformats.org/officeDocument/2006/relationships/customXml" Target="../ink/ink367.xml"/><Relationship Id="rId41" Type="http://schemas.openxmlformats.org/officeDocument/2006/relationships/image" Target="../media/image361.png"/><Relationship Id="rId40" Type="http://schemas.openxmlformats.org/officeDocument/2006/relationships/customXml" Target="../ink/ink366.xml"/><Relationship Id="rId4" Type="http://schemas.openxmlformats.org/officeDocument/2006/relationships/customXml" Target="../ink/ink348.xml"/><Relationship Id="rId39" Type="http://schemas.openxmlformats.org/officeDocument/2006/relationships/image" Target="../media/image360.png"/><Relationship Id="rId38" Type="http://schemas.openxmlformats.org/officeDocument/2006/relationships/customXml" Target="../ink/ink365.xml"/><Relationship Id="rId37" Type="http://schemas.openxmlformats.org/officeDocument/2006/relationships/image" Target="../media/image359.png"/><Relationship Id="rId36" Type="http://schemas.openxmlformats.org/officeDocument/2006/relationships/customXml" Target="../ink/ink364.xml"/><Relationship Id="rId35" Type="http://schemas.openxmlformats.org/officeDocument/2006/relationships/image" Target="../media/image358.png"/><Relationship Id="rId34" Type="http://schemas.openxmlformats.org/officeDocument/2006/relationships/customXml" Target="../ink/ink363.xml"/><Relationship Id="rId33" Type="http://schemas.openxmlformats.org/officeDocument/2006/relationships/image" Target="../media/image357.png"/><Relationship Id="rId32" Type="http://schemas.openxmlformats.org/officeDocument/2006/relationships/customXml" Target="../ink/ink362.xml"/><Relationship Id="rId31" Type="http://schemas.openxmlformats.org/officeDocument/2006/relationships/image" Target="../media/image356.png"/><Relationship Id="rId30" Type="http://schemas.openxmlformats.org/officeDocument/2006/relationships/customXml" Target="../ink/ink361.xml"/><Relationship Id="rId3" Type="http://schemas.openxmlformats.org/officeDocument/2006/relationships/image" Target="../media/image342.png"/><Relationship Id="rId29" Type="http://schemas.openxmlformats.org/officeDocument/2006/relationships/image" Target="../media/image355.png"/><Relationship Id="rId28" Type="http://schemas.openxmlformats.org/officeDocument/2006/relationships/customXml" Target="../ink/ink360.xml"/><Relationship Id="rId27" Type="http://schemas.openxmlformats.org/officeDocument/2006/relationships/image" Target="../media/image354.png"/><Relationship Id="rId26" Type="http://schemas.openxmlformats.org/officeDocument/2006/relationships/customXml" Target="../ink/ink359.xml"/><Relationship Id="rId25" Type="http://schemas.openxmlformats.org/officeDocument/2006/relationships/image" Target="../media/image353.png"/><Relationship Id="rId24" Type="http://schemas.openxmlformats.org/officeDocument/2006/relationships/customXml" Target="../ink/ink358.xml"/><Relationship Id="rId23" Type="http://schemas.openxmlformats.org/officeDocument/2006/relationships/image" Target="../media/image352.png"/><Relationship Id="rId22" Type="http://schemas.openxmlformats.org/officeDocument/2006/relationships/customXml" Target="../ink/ink357.xml"/><Relationship Id="rId21" Type="http://schemas.openxmlformats.org/officeDocument/2006/relationships/image" Target="../media/image351.png"/><Relationship Id="rId20" Type="http://schemas.openxmlformats.org/officeDocument/2006/relationships/customXml" Target="../ink/ink356.xml"/><Relationship Id="rId2" Type="http://schemas.openxmlformats.org/officeDocument/2006/relationships/customXml" Target="../ink/ink347.xml"/><Relationship Id="rId19" Type="http://schemas.openxmlformats.org/officeDocument/2006/relationships/image" Target="../media/image350.png"/><Relationship Id="rId18" Type="http://schemas.openxmlformats.org/officeDocument/2006/relationships/customXml" Target="../ink/ink355.xml"/><Relationship Id="rId17" Type="http://schemas.openxmlformats.org/officeDocument/2006/relationships/image" Target="../media/image349.png"/><Relationship Id="rId16" Type="http://schemas.openxmlformats.org/officeDocument/2006/relationships/customXml" Target="../ink/ink354.xml"/><Relationship Id="rId15" Type="http://schemas.openxmlformats.org/officeDocument/2006/relationships/image" Target="../media/image348.png"/><Relationship Id="rId14" Type="http://schemas.openxmlformats.org/officeDocument/2006/relationships/customXml" Target="../ink/ink353.xml"/><Relationship Id="rId13" Type="http://schemas.openxmlformats.org/officeDocument/2006/relationships/image" Target="../media/image347.png"/><Relationship Id="rId121" Type="http://schemas.openxmlformats.org/officeDocument/2006/relationships/slideLayout" Target="../slideLayouts/slideLayout1.xml"/><Relationship Id="rId120" Type="http://schemas.openxmlformats.org/officeDocument/2006/relationships/tags" Target="../tags/tag71.xml"/><Relationship Id="rId12" Type="http://schemas.openxmlformats.org/officeDocument/2006/relationships/customXml" Target="../ink/ink352.xml"/><Relationship Id="rId119" Type="http://schemas.openxmlformats.org/officeDocument/2006/relationships/image" Target="../media/image400.png"/><Relationship Id="rId118" Type="http://schemas.openxmlformats.org/officeDocument/2006/relationships/customXml" Target="../ink/ink405.xml"/><Relationship Id="rId117" Type="http://schemas.openxmlformats.org/officeDocument/2006/relationships/image" Target="../media/image399.png"/><Relationship Id="rId116" Type="http://schemas.openxmlformats.org/officeDocument/2006/relationships/customXml" Target="../ink/ink404.xml"/><Relationship Id="rId115" Type="http://schemas.openxmlformats.org/officeDocument/2006/relationships/image" Target="../media/image398.png"/><Relationship Id="rId114" Type="http://schemas.openxmlformats.org/officeDocument/2006/relationships/customXml" Target="../ink/ink403.xml"/><Relationship Id="rId113" Type="http://schemas.openxmlformats.org/officeDocument/2006/relationships/image" Target="../media/image397.png"/><Relationship Id="rId112" Type="http://schemas.openxmlformats.org/officeDocument/2006/relationships/customXml" Target="../ink/ink402.xml"/><Relationship Id="rId111" Type="http://schemas.openxmlformats.org/officeDocument/2006/relationships/image" Target="../media/image396.png"/><Relationship Id="rId110" Type="http://schemas.openxmlformats.org/officeDocument/2006/relationships/customXml" Target="../ink/ink401.xml"/><Relationship Id="rId11" Type="http://schemas.openxmlformats.org/officeDocument/2006/relationships/image" Target="../media/image346.png"/><Relationship Id="rId109" Type="http://schemas.openxmlformats.org/officeDocument/2006/relationships/image" Target="../media/image395.png"/><Relationship Id="rId108" Type="http://schemas.openxmlformats.org/officeDocument/2006/relationships/customXml" Target="../ink/ink400.xml"/><Relationship Id="rId107" Type="http://schemas.openxmlformats.org/officeDocument/2006/relationships/image" Target="../media/image394.png"/><Relationship Id="rId106" Type="http://schemas.openxmlformats.org/officeDocument/2006/relationships/customXml" Target="../ink/ink399.xml"/><Relationship Id="rId105" Type="http://schemas.openxmlformats.org/officeDocument/2006/relationships/image" Target="../media/image393.png"/><Relationship Id="rId104" Type="http://schemas.openxmlformats.org/officeDocument/2006/relationships/customXml" Target="../ink/ink398.xml"/><Relationship Id="rId103" Type="http://schemas.openxmlformats.org/officeDocument/2006/relationships/image" Target="../media/image392.png"/><Relationship Id="rId102" Type="http://schemas.openxmlformats.org/officeDocument/2006/relationships/customXml" Target="../ink/ink397.xml"/><Relationship Id="rId101" Type="http://schemas.openxmlformats.org/officeDocument/2006/relationships/image" Target="../media/image391.png"/><Relationship Id="rId100" Type="http://schemas.openxmlformats.org/officeDocument/2006/relationships/customXml" Target="../ink/ink396.xml"/><Relationship Id="rId10" Type="http://schemas.openxmlformats.org/officeDocument/2006/relationships/customXml" Target="../ink/ink351.xml"/><Relationship Id="rId1" Type="http://schemas.openxmlformats.org/officeDocument/2006/relationships/image" Target="../media/image341.png"/></Relationships>
</file>

<file path=ppt/slides/_rels/slide11.xml.rels><?xml version="1.0" encoding="UTF-8" standalone="yes"?>
<Relationships xmlns="http://schemas.openxmlformats.org/package/2006/relationships"><Relationship Id="rId99" Type="http://schemas.openxmlformats.org/officeDocument/2006/relationships/image" Target="../media/image450.png"/><Relationship Id="rId98" Type="http://schemas.openxmlformats.org/officeDocument/2006/relationships/customXml" Target="../ink/ink454.xml"/><Relationship Id="rId97" Type="http://schemas.openxmlformats.org/officeDocument/2006/relationships/image" Target="../media/image449.png"/><Relationship Id="rId96" Type="http://schemas.openxmlformats.org/officeDocument/2006/relationships/customXml" Target="../ink/ink453.xml"/><Relationship Id="rId95" Type="http://schemas.openxmlformats.org/officeDocument/2006/relationships/image" Target="../media/image448.png"/><Relationship Id="rId94" Type="http://schemas.openxmlformats.org/officeDocument/2006/relationships/customXml" Target="../ink/ink452.xml"/><Relationship Id="rId93" Type="http://schemas.openxmlformats.org/officeDocument/2006/relationships/image" Target="../media/image447.png"/><Relationship Id="rId92" Type="http://schemas.openxmlformats.org/officeDocument/2006/relationships/customXml" Target="../ink/ink451.xml"/><Relationship Id="rId91" Type="http://schemas.openxmlformats.org/officeDocument/2006/relationships/image" Target="../media/image446.png"/><Relationship Id="rId90" Type="http://schemas.openxmlformats.org/officeDocument/2006/relationships/customXml" Target="../ink/ink450.xml"/><Relationship Id="rId9" Type="http://schemas.openxmlformats.org/officeDocument/2006/relationships/image" Target="../media/image405.png"/><Relationship Id="rId89" Type="http://schemas.openxmlformats.org/officeDocument/2006/relationships/image" Target="../media/image445.png"/><Relationship Id="rId88" Type="http://schemas.openxmlformats.org/officeDocument/2006/relationships/customXml" Target="../ink/ink449.xml"/><Relationship Id="rId87" Type="http://schemas.openxmlformats.org/officeDocument/2006/relationships/image" Target="../media/image444.png"/><Relationship Id="rId86" Type="http://schemas.openxmlformats.org/officeDocument/2006/relationships/customXml" Target="../ink/ink448.xml"/><Relationship Id="rId85" Type="http://schemas.openxmlformats.org/officeDocument/2006/relationships/image" Target="../media/image443.png"/><Relationship Id="rId84" Type="http://schemas.openxmlformats.org/officeDocument/2006/relationships/customXml" Target="../ink/ink447.xml"/><Relationship Id="rId83" Type="http://schemas.openxmlformats.org/officeDocument/2006/relationships/image" Target="../media/image442.png"/><Relationship Id="rId82" Type="http://schemas.openxmlformats.org/officeDocument/2006/relationships/customXml" Target="../ink/ink446.xml"/><Relationship Id="rId81" Type="http://schemas.openxmlformats.org/officeDocument/2006/relationships/image" Target="../media/image441.png"/><Relationship Id="rId80" Type="http://schemas.openxmlformats.org/officeDocument/2006/relationships/customXml" Target="../ink/ink445.xml"/><Relationship Id="rId8" Type="http://schemas.openxmlformats.org/officeDocument/2006/relationships/customXml" Target="../ink/ink409.xml"/><Relationship Id="rId79" Type="http://schemas.openxmlformats.org/officeDocument/2006/relationships/image" Target="../media/image440.png"/><Relationship Id="rId78" Type="http://schemas.openxmlformats.org/officeDocument/2006/relationships/customXml" Target="../ink/ink444.xml"/><Relationship Id="rId77" Type="http://schemas.openxmlformats.org/officeDocument/2006/relationships/image" Target="../media/image439.png"/><Relationship Id="rId76" Type="http://schemas.openxmlformats.org/officeDocument/2006/relationships/customXml" Target="../ink/ink443.xml"/><Relationship Id="rId75" Type="http://schemas.openxmlformats.org/officeDocument/2006/relationships/image" Target="../media/image438.png"/><Relationship Id="rId74" Type="http://schemas.openxmlformats.org/officeDocument/2006/relationships/customXml" Target="../ink/ink442.xml"/><Relationship Id="rId73" Type="http://schemas.openxmlformats.org/officeDocument/2006/relationships/image" Target="../media/image437.png"/><Relationship Id="rId72" Type="http://schemas.openxmlformats.org/officeDocument/2006/relationships/customXml" Target="../ink/ink441.xml"/><Relationship Id="rId71" Type="http://schemas.openxmlformats.org/officeDocument/2006/relationships/image" Target="../media/image436.png"/><Relationship Id="rId70" Type="http://schemas.openxmlformats.org/officeDocument/2006/relationships/customXml" Target="../ink/ink440.xml"/><Relationship Id="rId7" Type="http://schemas.openxmlformats.org/officeDocument/2006/relationships/image" Target="../media/image404.png"/><Relationship Id="rId69" Type="http://schemas.openxmlformats.org/officeDocument/2006/relationships/image" Target="../media/image435.png"/><Relationship Id="rId68" Type="http://schemas.openxmlformats.org/officeDocument/2006/relationships/customXml" Target="../ink/ink439.xml"/><Relationship Id="rId67" Type="http://schemas.openxmlformats.org/officeDocument/2006/relationships/image" Target="../media/image434.png"/><Relationship Id="rId66" Type="http://schemas.openxmlformats.org/officeDocument/2006/relationships/customXml" Target="../ink/ink438.xml"/><Relationship Id="rId65" Type="http://schemas.openxmlformats.org/officeDocument/2006/relationships/image" Target="../media/image433.png"/><Relationship Id="rId64" Type="http://schemas.openxmlformats.org/officeDocument/2006/relationships/customXml" Target="../ink/ink437.xml"/><Relationship Id="rId63" Type="http://schemas.openxmlformats.org/officeDocument/2006/relationships/image" Target="../media/image432.png"/><Relationship Id="rId62" Type="http://schemas.openxmlformats.org/officeDocument/2006/relationships/customXml" Target="../ink/ink436.xml"/><Relationship Id="rId61" Type="http://schemas.openxmlformats.org/officeDocument/2006/relationships/image" Target="../media/image431.png"/><Relationship Id="rId60" Type="http://schemas.openxmlformats.org/officeDocument/2006/relationships/customXml" Target="../ink/ink435.xml"/><Relationship Id="rId6" Type="http://schemas.openxmlformats.org/officeDocument/2006/relationships/customXml" Target="../ink/ink408.xml"/><Relationship Id="rId59" Type="http://schemas.openxmlformats.org/officeDocument/2006/relationships/image" Target="../media/image430.png"/><Relationship Id="rId58" Type="http://schemas.openxmlformats.org/officeDocument/2006/relationships/customXml" Target="../ink/ink434.xml"/><Relationship Id="rId57" Type="http://schemas.openxmlformats.org/officeDocument/2006/relationships/image" Target="../media/image429.png"/><Relationship Id="rId56" Type="http://schemas.openxmlformats.org/officeDocument/2006/relationships/customXml" Target="../ink/ink433.xml"/><Relationship Id="rId55" Type="http://schemas.openxmlformats.org/officeDocument/2006/relationships/image" Target="../media/image428.png"/><Relationship Id="rId54" Type="http://schemas.openxmlformats.org/officeDocument/2006/relationships/customXml" Target="../ink/ink432.xml"/><Relationship Id="rId53" Type="http://schemas.openxmlformats.org/officeDocument/2006/relationships/image" Target="../media/image427.png"/><Relationship Id="rId52" Type="http://schemas.openxmlformats.org/officeDocument/2006/relationships/customXml" Target="../ink/ink431.xml"/><Relationship Id="rId51" Type="http://schemas.openxmlformats.org/officeDocument/2006/relationships/image" Target="../media/image426.png"/><Relationship Id="rId50" Type="http://schemas.openxmlformats.org/officeDocument/2006/relationships/customXml" Target="../ink/ink430.xml"/><Relationship Id="rId5" Type="http://schemas.openxmlformats.org/officeDocument/2006/relationships/image" Target="../media/image403.png"/><Relationship Id="rId49" Type="http://schemas.openxmlformats.org/officeDocument/2006/relationships/image" Target="../media/image425.png"/><Relationship Id="rId48" Type="http://schemas.openxmlformats.org/officeDocument/2006/relationships/customXml" Target="../ink/ink429.xml"/><Relationship Id="rId47" Type="http://schemas.openxmlformats.org/officeDocument/2006/relationships/image" Target="../media/image424.png"/><Relationship Id="rId46" Type="http://schemas.openxmlformats.org/officeDocument/2006/relationships/customXml" Target="../ink/ink428.xml"/><Relationship Id="rId45" Type="http://schemas.openxmlformats.org/officeDocument/2006/relationships/image" Target="../media/image423.png"/><Relationship Id="rId44" Type="http://schemas.openxmlformats.org/officeDocument/2006/relationships/customXml" Target="../ink/ink427.xml"/><Relationship Id="rId43" Type="http://schemas.openxmlformats.org/officeDocument/2006/relationships/image" Target="../media/image422.png"/><Relationship Id="rId42" Type="http://schemas.openxmlformats.org/officeDocument/2006/relationships/customXml" Target="../ink/ink426.xml"/><Relationship Id="rId41" Type="http://schemas.openxmlformats.org/officeDocument/2006/relationships/image" Target="../media/image421.png"/><Relationship Id="rId40" Type="http://schemas.openxmlformats.org/officeDocument/2006/relationships/customXml" Target="../ink/ink425.xml"/><Relationship Id="rId4" Type="http://schemas.openxmlformats.org/officeDocument/2006/relationships/customXml" Target="../ink/ink407.xml"/><Relationship Id="rId39" Type="http://schemas.openxmlformats.org/officeDocument/2006/relationships/image" Target="../media/image420.png"/><Relationship Id="rId38" Type="http://schemas.openxmlformats.org/officeDocument/2006/relationships/customXml" Target="../ink/ink424.xml"/><Relationship Id="rId37" Type="http://schemas.openxmlformats.org/officeDocument/2006/relationships/image" Target="../media/image419.png"/><Relationship Id="rId36" Type="http://schemas.openxmlformats.org/officeDocument/2006/relationships/customXml" Target="../ink/ink423.xml"/><Relationship Id="rId35" Type="http://schemas.openxmlformats.org/officeDocument/2006/relationships/image" Target="../media/image418.png"/><Relationship Id="rId34" Type="http://schemas.openxmlformats.org/officeDocument/2006/relationships/customXml" Target="../ink/ink422.xml"/><Relationship Id="rId33" Type="http://schemas.openxmlformats.org/officeDocument/2006/relationships/image" Target="../media/image417.png"/><Relationship Id="rId32" Type="http://schemas.openxmlformats.org/officeDocument/2006/relationships/customXml" Target="../ink/ink421.xml"/><Relationship Id="rId31" Type="http://schemas.openxmlformats.org/officeDocument/2006/relationships/image" Target="../media/image416.png"/><Relationship Id="rId30" Type="http://schemas.openxmlformats.org/officeDocument/2006/relationships/customXml" Target="../ink/ink420.xml"/><Relationship Id="rId3" Type="http://schemas.openxmlformats.org/officeDocument/2006/relationships/image" Target="../media/image402.png"/><Relationship Id="rId29" Type="http://schemas.openxmlformats.org/officeDocument/2006/relationships/image" Target="../media/image415.png"/><Relationship Id="rId28" Type="http://schemas.openxmlformats.org/officeDocument/2006/relationships/customXml" Target="../ink/ink419.xml"/><Relationship Id="rId27" Type="http://schemas.openxmlformats.org/officeDocument/2006/relationships/image" Target="../media/image414.png"/><Relationship Id="rId26" Type="http://schemas.openxmlformats.org/officeDocument/2006/relationships/customXml" Target="../ink/ink418.xml"/><Relationship Id="rId25" Type="http://schemas.openxmlformats.org/officeDocument/2006/relationships/image" Target="../media/image413.png"/><Relationship Id="rId24" Type="http://schemas.openxmlformats.org/officeDocument/2006/relationships/customXml" Target="../ink/ink417.xml"/><Relationship Id="rId23" Type="http://schemas.openxmlformats.org/officeDocument/2006/relationships/image" Target="../media/image412.png"/><Relationship Id="rId22" Type="http://schemas.openxmlformats.org/officeDocument/2006/relationships/customXml" Target="../ink/ink416.xml"/><Relationship Id="rId21" Type="http://schemas.openxmlformats.org/officeDocument/2006/relationships/image" Target="../media/image411.png"/><Relationship Id="rId20" Type="http://schemas.openxmlformats.org/officeDocument/2006/relationships/customXml" Target="../ink/ink415.xml"/><Relationship Id="rId2" Type="http://schemas.openxmlformats.org/officeDocument/2006/relationships/customXml" Target="../ink/ink406.xml"/><Relationship Id="rId19" Type="http://schemas.openxmlformats.org/officeDocument/2006/relationships/image" Target="../media/image410.png"/><Relationship Id="rId181" Type="http://schemas.openxmlformats.org/officeDocument/2006/relationships/slideLayout" Target="../slideLayouts/slideLayout1.xml"/><Relationship Id="rId180" Type="http://schemas.openxmlformats.org/officeDocument/2006/relationships/tags" Target="../tags/tag72.xml"/><Relationship Id="rId18" Type="http://schemas.openxmlformats.org/officeDocument/2006/relationships/customXml" Target="../ink/ink414.xml"/><Relationship Id="rId179" Type="http://schemas.openxmlformats.org/officeDocument/2006/relationships/image" Target="../media/image490.png"/><Relationship Id="rId178" Type="http://schemas.openxmlformats.org/officeDocument/2006/relationships/customXml" Target="../ink/ink494.xml"/><Relationship Id="rId177" Type="http://schemas.openxmlformats.org/officeDocument/2006/relationships/image" Target="../media/image489.png"/><Relationship Id="rId176" Type="http://schemas.openxmlformats.org/officeDocument/2006/relationships/customXml" Target="../ink/ink493.xml"/><Relationship Id="rId175" Type="http://schemas.openxmlformats.org/officeDocument/2006/relationships/image" Target="../media/image488.png"/><Relationship Id="rId174" Type="http://schemas.openxmlformats.org/officeDocument/2006/relationships/customXml" Target="../ink/ink492.xml"/><Relationship Id="rId173" Type="http://schemas.openxmlformats.org/officeDocument/2006/relationships/image" Target="../media/image487.png"/><Relationship Id="rId172" Type="http://schemas.openxmlformats.org/officeDocument/2006/relationships/customXml" Target="../ink/ink491.xml"/><Relationship Id="rId171" Type="http://schemas.openxmlformats.org/officeDocument/2006/relationships/image" Target="../media/image486.png"/><Relationship Id="rId170" Type="http://schemas.openxmlformats.org/officeDocument/2006/relationships/customXml" Target="../ink/ink490.xml"/><Relationship Id="rId17" Type="http://schemas.openxmlformats.org/officeDocument/2006/relationships/image" Target="../media/image409.png"/><Relationship Id="rId169" Type="http://schemas.openxmlformats.org/officeDocument/2006/relationships/image" Target="../media/image485.png"/><Relationship Id="rId168" Type="http://schemas.openxmlformats.org/officeDocument/2006/relationships/customXml" Target="../ink/ink489.xml"/><Relationship Id="rId167" Type="http://schemas.openxmlformats.org/officeDocument/2006/relationships/image" Target="../media/image484.png"/><Relationship Id="rId166" Type="http://schemas.openxmlformats.org/officeDocument/2006/relationships/customXml" Target="../ink/ink488.xml"/><Relationship Id="rId165" Type="http://schemas.openxmlformats.org/officeDocument/2006/relationships/image" Target="../media/image483.png"/><Relationship Id="rId164" Type="http://schemas.openxmlformats.org/officeDocument/2006/relationships/customXml" Target="../ink/ink487.xml"/><Relationship Id="rId163" Type="http://schemas.openxmlformats.org/officeDocument/2006/relationships/image" Target="../media/image482.png"/><Relationship Id="rId162" Type="http://schemas.openxmlformats.org/officeDocument/2006/relationships/customXml" Target="../ink/ink486.xml"/><Relationship Id="rId161" Type="http://schemas.openxmlformats.org/officeDocument/2006/relationships/image" Target="../media/image481.png"/><Relationship Id="rId160" Type="http://schemas.openxmlformats.org/officeDocument/2006/relationships/customXml" Target="../ink/ink485.xml"/><Relationship Id="rId16" Type="http://schemas.openxmlformats.org/officeDocument/2006/relationships/customXml" Target="../ink/ink413.xml"/><Relationship Id="rId159" Type="http://schemas.openxmlformats.org/officeDocument/2006/relationships/image" Target="../media/image480.png"/><Relationship Id="rId158" Type="http://schemas.openxmlformats.org/officeDocument/2006/relationships/customXml" Target="../ink/ink484.xml"/><Relationship Id="rId157" Type="http://schemas.openxmlformats.org/officeDocument/2006/relationships/image" Target="../media/image479.png"/><Relationship Id="rId156" Type="http://schemas.openxmlformats.org/officeDocument/2006/relationships/customXml" Target="../ink/ink483.xml"/><Relationship Id="rId155" Type="http://schemas.openxmlformats.org/officeDocument/2006/relationships/image" Target="../media/image478.png"/><Relationship Id="rId154" Type="http://schemas.openxmlformats.org/officeDocument/2006/relationships/customXml" Target="../ink/ink482.xml"/><Relationship Id="rId153" Type="http://schemas.openxmlformats.org/officeDocument/2006/relationships/image" Target="../media/image477.png"/><Relationship Id="rId152" Type="http://schemas.openxmlformats.org/officeDocument/2006/relationships/customXml" Target="../ink/ink481.xml"/><Relationship Id="rId151" Type="http://schemas.openxmlformats.org/officeDocument/2006/relationships/image" Target="../media/image476.png"/><Relationship Id="rId150" Type="http://schemas.openxmlformats.org/officeDocument/2006/relationships/customXml" Target="../ink/ink480.xml"/><Relationship Id="rId15" Type="http://schemas.openxmlformats.org/officeDocument/2006/relationships/image" Target="../media/image408.png"/><Relationship Id="rId149" Type="http://schemas.openxmlformats.org/officeDocument/2006/relationships/image" Target="../media/image475.png"/><Relationship Id="rId148" Type="http://schemas.openxmlformats.org/officeDocument/2006/relationships/customXml" Target="../ink/ink479.xml"/><Relationship Id="rId147" Type="http://schemas.openxmlformats.org/officeDocument/2006/relationships/image" Target="../media/image474.png"/><Relationship Id="rId146" Type="http://schemas.openxmlformats.org/officeDocument/2006/relationships/customXml" Target="../ink/ink478.xml"/><Relationship Id="rId145" Type="http://schemas.openxmlformats.org/officeDocument/2006/relationships/image" Target="../media/image473.png"/><Relationship Id="rId144" Type="http://schemas.openxmlformats.org/officeDocument/2006/relationships/customXml" Target="../ink/ink477.xml"/><Relationship Id="rId143" Type="http://schemas.openxmlformats.org/officeDocument/2006/relationships/image" Target="../media/image472.png"/><Relationship Id="rId142" Type="http://schemas.openxmlformats.org/officeDocument/2006/relationships/customXml" Target="../ink/ink476.xml"/><Relationship Id="rId141" Type="http://schemas.openxmlformats.org/officeDocument/2006/relationships/image" Target="../media/image471.png"/><Relationship Id="rId140" Type="http://schemas.openxmlformats.org/officeDocument/2006/relationships/customXml" Target="../ink/ink475.xml"/><Relationship Id="rId14" Type="http://schemas.openxmlformats.org/officeDocument/2006/relationships/customXml" Target="../ink/ink412.xml"/><Relationship Id="rId139" Type="http://schemas.openxmlformats.org/officeDocument/2006/relationships/image" Target="../media/image470.png"/><Relationship Id="rId138" Type="http://schemas.openxmlformats.org/officeDocument/2006/relationships/customXml" Target="../ink/ink474.xml"/><Relationship Id="rId137" Type="http://schemas.openxmlformats.org/officeDocument/2006/relationships/image" Target="../media/image469.png"/><Relationship Id="rId136" Type="http://schemas.openxmlformats.org/officeDocument/2006/relationships/customXml" Target="../ink/ink473.xml"/><Relationship Id="rId135" Type="http://schemas.openxmlformats.org/officeDocument/2006/relationships/image" Target="../media/image468.png"/><Relationship Id="rId134" Type="http://schemas.openxmlformats.org/officeDocument/2006/relationships/customXml" Target="../ink/ink472.xml"/><Relationship Id="rId133" Type="http://schemas.openxmlformats.org/officeDocument/2006/relationships/image" Target="../media/image467.png"/><Relationship Id="rId132" Type="http://schemas.openxmlformats.org/officeDocument/2006/relationships/customXml" Target="../ink/ink471.xml"/><Relationship Id="rId131" Type="http://schemas.openxmlformats.org/officeDocument/2006/relationships/image" Target="../media/image466.png"/><Relationship Id="rId130" Type="http://schemas.openxmlformats.org/officeDocument/2006/relationships/customXml" Target="../ink/ink470.xml"/><Relationship Id="rId13" Type="http://schemas.openxmlformats.org/officeDocument/2006/relationships/image" Target="../media/image407.png"/><Relationship Id="rId129" Type="http://schemas.openxmlformats.org/officeDocument/2006/relationships/image" Target="../media/image465.png"/><Relationship Id="rId128" Type="http://schemas.openxmlformats.org/officeDocument/2006/relationships/customXml" Target="../ink/ink469.xml"/><Relationship Id="rId127" Type="http://schemas.openxmlformats.org/officeDocument/2006/relationships/image" Target="../media/image464.png"/><Relationship Id="rId126" Type="http://schemas.openxmlformats.org/officeDocument/2006/relationships/customXml" Target="../ink/ink468.xml"/><Relationship Id="rId125" Type="http://schemas.openxmlformats.org/officeDocument/2006/relationships/image" Target="../media/image463.png"/><Relationship Id="rId124" Type="http://schemas.openxmlformats.org/officeDocument/2006/relationships/customXml" Target="../ink/ink467.xml"/><Relationship Id="rId123" Type="http://schemas.openxmlformats.org/officeDocument/2006/relationships/image" Target="../media/image462.png"/><Relationship Id="rId122" Type="http://schemas.openxmlformats.org/officeDocument/2006/relationships/customXml" Target="../ink/ink466.xml"/><Relationship Id="rId121" Type="http://schemas.openxmlformats.org/officeDocument/2006/relationships/image" Target="../media/image461.png"/><Relationship Id="rId120" Type="http://schemas.openxmlformats.org/officeDocument/2006/relationships/customXml" Target="../ink/ink465.xml"/><Relationship Id="rId12" Type="http://schemas.openxmlformats.org/officeDocument/2006/relationships/customXml" Target="../ink/ink411.xml"/><Relationship Id="rId119" Type="http://schemas.openxmlformats.org/officeDocument/2006/relationships/image" Target="../media/image460.png"/><Relationship Id="rId118" Type="http://schemas.openxmlformats.org/officeDocument/2006/relationships/customXml" Target="../ink/ink464.xml"/><Relationship Id="rId117" Type="http://schemas.openxmlformats.org/officeDocument/2006/relationships/image" Target="../media/image459.png"/><Relationship Id="rId116" Type="http://schemas.openxmlformats.org/officeDocument/2006/relationships/customXml" Target="../ink/ink463.xml"/><Relationship Id="rId115" Type="http://schemas.openxmlformats.org/officeDocument/2006/relationships/image" Target="../media/image458.png"/><Relationship Id="rId114" Type="http://schemas.openxmlformats.org/officeDocument/2006/relationships/customXml" Target="../ink/ink462.xml"/><Relationship Id="rId113" Type="http://schemas.openxmlformats.org/officeDocument/2006/relationships/image" Target="../media/image457.png"/><Relationship Id="rId112" Type="http://schemas.openxmlformats.org/officeDocument/2006/relationships/customXml" Target="../ink/ink461.xml"/><Relationship Id="rId111" Type="http://schemas.openxmlformats.org/officeDocument/2006/relationships/image" Target="../media/image456.png"/><Relationship Id="rId110" Type="http://schemas.openxmlformats.org/officeDocument/2006/relationships/customXml" Target="../ink/ink460.xml"/><Relationship Id="rId11" Type="http://schemas.openxmlformats.org/officeDocument/2006/relationships/image" Target="../media/image406.png"/><Relationship Id="rId109" Type="http://schemas.openxmlformats.org/officeDocument/2006/relationships/image" Target="../media/image455.png"/><Relationship Id="rId108" Type="http://schemas.openxmlformats.org/officeDocument/2006/relationships/customXml" Target="../ink/ink459.xml"/><Relationship Id="rId107" Type="http://schemas.openxmlformats.org/officeDocument/2006/relationships/image" Target="../media/image454.png"/><Relationship Id="rId106" Type="http://schemas.openxmlformats.org/officeDocument/2006/relationships/customXml" Target="../ink/ink458.xml"/><Relationship Id="rId105" Type="http://schemas.openxmlformats.org/officeDocument/2006/relationships/image" Target="../media/image453.png"/><Relationship Id="rId104" Type="http://schemas.openxmlformats.org/officeDocument/2006/relationships/customXml" Target="../ink/ink457.xml"/><Relationship Id="rId103" Type="http://schemas.openxmlformats.org/officeDocument/2006/relationships/image" Target="../media/image452.png"/><Relationship Id="rId102" Type="http://schemas.openxmlformats.org/officeDocument/2006/relationships/customXml" Target="../ink/ink456.xml"/><Relationship Id="rId101" Type="http://schemas.openxmlformats.org/officeDocument/2006/relationships/image" Target="../media/image451.png"/><Relationship Id="rId100" Type="http://schemas.openxmlformats.org/officeDocument/2006/relationships/customXml" Target="../ink/ink455.xml"/><Relationship Id="rId10" Type="http://schemas.openxmlformats.org/officeDocument/2006/relationships/customXml" Target="../ink/ink410.xml"/><Relationship Id="rId1" Type="http://schemas.openxmlformats.org/officeDocument/2006/relationships/image" Target="../media/image401.png"/></Relationships>
</file>

<file path=ppt/slides/_rels/slide12.xml.rels><?xml version="1.0" encoding="UTF-8" standalone="yes"?>
<Relationships xmlns="http://schemas.openxmlformats.org/package/2006/relationships"><Relationship Id="rId99" Type="http://schemas.openxmlformats.org/officeDocument/2006/relationships/image" Target="../media/image539.png"/><Relationship Id="rId98" Type="http://schemas.openxmlformats.org/officeDocument/2006/relationships/customXml" Target="../ink/ink543.xml"/><Relationship Id="rId97" Type="http://schemas.openxmlformats.org/officeDocument/2006/relationships/image" Target="../media/image538.png"/><Relationship Id="rId96" Type="http://schemas.openxmlformats.org/officeDocument/2006/relationships/customXml" Target="../ink/ink542.xml"/><Relationship Id="rId95" Type="http://schemas.openxmlformats.org/officeDocument/2006/relationships/image" Target="../media/image537.png"/><Relationship Id="rId94" Type="http://schemas.openxmlformats.org/officeDocument/2006/relationships/customXml" Target="../ink/ink541.xml"/><Relationship Id="rId93" Type="http://schemas.openxmlformats.org/officeDocument/2006/relationships/image" Target="../media/image536.png"/><Relationship Id="rId92" Type="http://schemas.openxmlformats.org/officeDocument/2006/relationships/customXml" Target="../ink/ink540.xml"/><Relationship Id="rId91" Type="http://schemas.openxmlformats.org/officeDocument/2006/relationships/image" Target="../media/image535.png"/><Relationship Id="rId90" Type="http://schemas.openxmlformats.org/officeDocument/2006/relationships/customXml" Target="../ink/ink539.xml"/><Relationship Id="rId9" Type="http://schemas.openxmlformats.org/officeDocument/2006/relationships/image" Target="../media/image494.png"/><Relationship Id="rId89" Type="http://schemas.openxmlformats.org/officeDocument/2006/relationships/image" Target="../media/image534.png"/><Relationship Id="rId88" Type="http://schemas.openxmlformats.org/officeDocument/2006/relationships/customXml" Target="../ink/ink538.xml"/><Relationship Id="rId87" Type="http://schemas.openxmlformats.org/officeDocument/2006/relationships/image" Target="../media/image533.png"/><Relationship Id="rId86" Type="http://schemas.openxmlformats.org/officeDocument/2006/relationships/customXml" Target="../ink/ink537.xml"/><Relationship Id="rId85" Type="http://schemas.openxmlformats.org/officeDocument/2006/relationships/image" Target="../media/image532.png"/><Relationship Id="rId84" Type="http://schemas.openxmlformats.org/officeDocument/2006/relationships/customXml" Target="../ink/ink536.xml"/><Relationship Id="rId83" Type="http://schemas.openxmlformats.org/officeDocument/2006/relationships/image" Target="../media/image531.png"/><Relationship Id="rId82" Type="http://schemas.openxmlformats.org/officeDocument/2006/relationships/customXml" Target="../ink/ink535.xml"/><Relationship Id="rId81" Type="http://schemas.openxmlformats.org/officeDocument/2006/relationships/image" Target="../media/image530.png"/><Relationship Id="rId80" Type="http://schemas.openxmlformats.org/officeDocument/2006/relationships/customXml" Target="../ink/ink534.xml"/><Relationship Id="rId8" Type="http://schemas.openxmlformats.org/officeDocument/2006/relationships/customXml" Target="../ink/ink498.xml"/><Relationship Id="rId79" Type="http://schemas.openxmlformats.org/officeDocument/2006/relationships/image" Target="../media/image529.png"/><Relationship Id="rId78" Type="http://schemas.openxmlformats.org/officeDocument/2006/relationships/customXml" Target="../ink/ink533.xml"/><Relationship Id="rId77" Type="http://schemas.openxmlformats.org/officeDocument/2006/relationships/image" Target="../media/image528.png"/><Relationship Id="rId76" Type="http://schemas.openxmlformats.org/officeDocument/2006/relationships/customXml" Target="../ink/ink532.xml"/><Relationship Id="rId75" Type="http://schemas.openxmlformats.org/officeDocument/2006/relationships/image" Target="../media/image527.png"/><Relationship Id="rId74" Type="http://schemas.openxmlformats.org/officeDocument/2006/relationships/customXml" Target="../ink/ink531.xml"/><Relationship Id="rId73" Type="http://schemas.openxmlformats.org/officeDocument/2006/relationships/image" Target="../media/image526.png"/><Relationship Id="rId72" Type="http://schemas.openxmlformats.org/officeDocument/2006/relationships/customXml" Target="../ink/ink530.xml"/><Relationship Id="rId71" Type="http://schemas.openxmlformats.org/officeDocument/2006/relationships/image" Target="../media/image525.png"/><Relationship Id="rId70" Type="http://schemas.openxmlformats.org/officeDocument/2006/relationships/customXml" Target="../ink/ink529.xml"/><Relationship Id="rId7" Type="http://schemas.openxmlformats.org/officeDocument/2006/relationships/customXml" Target="../ink/ink497.xml"/><Relationship Id="rId69" Type="http://schemas.openxmlformats.org/officeDocument/2006/relationships/image" Target="../media/image524.png"/><Relationship Id="rId68" Type="http://schemas.openxmlformats.org/officeDocument/2006/relationships/customXml" Target="../ink/ink528.xml"/><Relationship Id="rId67" Type="http://schemas.openxmlformats.org/officeDocument/2006/relationships/image" Target="../media/image523.png"/><Relationship Id="rId66" Type="http://schemas.openxmlformats.org/officeDocument/2006/relationships/customXml" Target="../ink/ink527.xml"/><Relationship Id="rId65" Type="http://schemas.openxmlformats.org/officeDocument/2006/relationships/image" Target="../media/image522.png"/><Relationship Id="rId64" Type="http://schemas.openxmlformats.org/officeDocument/2006/relationships/customXml" Target="../ink/ink526.xml"/><Relationship Id="rId63" Type="http://schemas.openxmlformats.org/officeDocument/2006/relationships/image" Target="../media/image521.png"/><Relationship Id="rId62" Type="http://schemas.openxmlformats.org/officeDocument/2006/relationships/customXml" Target="../ink/ink525.xml"/><Relationship Id="rId61" Type="http://schemas.openxmlformats.org/officeDocument/2006/relationships/image" Target="../media/image520.png"/><Relationship Id="rId60" Type="http://schemas.openxmlformats.org/officeDocument/2006/relationships/customXml" Target="../ink/ink524.xml"/><Relationship Id="rId6" Type="http://schemas.openxmlformats.org/officeDocument/2006/relationships/image" Target="../media/image32.png"/><Relationship Id="rId59" Type="http://schemas.openxmlformats.org/officeDocument/2006/relationships/image" Target="../media/image519.png"/><Relationship Id="rId58" Type="http://schemas.openxmlformats.org/officeDocument/2006/relationships/customXml" Target="../ink/ink523.xml"/><Relationship Id="rId57" Type="http://schemas.openxmlformats.org/officeDocument/2006/relationships/image" Target="../media/image518.png"/><Relationship Id="rId56" Type="http://schemas.openxmlformats.org/officeDocument/2006/relationships/customXml" Target="../ink/ink522.xml"/><Relationship Id="rId55" Type="http://schemas.openxmlformats.org/officeDocument/2006/relationships/image" Target="../media/image517.png"/><Relationship Id="rId54" Type="http://schemas.openxmlformats.org/officeDocument/2006/relationships/customXml" Target="../ink/ink521.xml"/><Relationship Id="rId53" Type="http://schemas.openxmlformats.org/officeDocument/2006/relationships/image" Target="../media/image516.png"/><Relationship Id="rId52" Type="http://schemas.openxmlformats.org/officeDocument/2006/relationships/customXml" Target="../ink/ink520.xml"/><Relationship Id="rId51" Type="http://schemas.openxmlformats.org/officeDocument/2006/relationships/image" Target="../media/image515.png"/><Relationship Id="rId50" Type="http://schemas.openxmlformats.org/officeDocument/2006/relationships/customXml" Target="../ink/ink519.xml"/><Relationship Id="rId5" Type="http://schemas.openxmlformats.org/officeDocument/2006/relationships/customXml" Target="../ink/ink496.xml"/><Relationship Id="rId49" Type="http://schemas.openxmlformats.org/officeDocument/2006/relationships/image" Target="../media/image514.png"/><Relationship Id="rId48" Type="http://schemas.openxmlformats.org/officeDocument/2006/relationships/customXml" Target="../ink/ink518.xml"/><Relationship Id="rId47" Type="http://schemas.openxmlformats.org/officeDocument/2006/relationships/image" Target="../media/image513.png"/><Relationship Id="rId46" Type="http://schemas.openxmlformats.org/officeDocument/2006/relationships/customXml" Target="../ink/ink517.xml"/><Relationship Id="rId45" Type="http://schemas.openxmlformats.org/officeDocument/2006/relationships/image" Target="../media/image512.png"/><Relationship Id="rId44" Type="http://schemas.openxmlformats.org/officeDocument/2006/relationships/customXml" Target="../ink/ink516.xml"/><Relationship Id="rId43" Type="http://schemas.openxmlformats.org/officeDocument/2006/relationships/image" Target="../media/image511.png"/><Relationship Id="rId42" Type="http://schemas.openxmlformats.org/officeDocument/2006/relationships/customXml" Target="../ink/ink515.xml"/><Relationship Id="rId41" Type="http://schemas.openxmlformats.org/officeDocument/2006/relationships/image" Target="../media/image510.png"/><Relationship Id="rId40" Type="http://schemas.openxmlformats.org/officeDocument/2006/relationships/customXml" Target="../ink/ink514.xml"/><Relationship Id="rId4" Type="http://schemas.openxmlformats.org/officeDocument/2006/relationships/image" Target="../media/image493.png"/><Relationship Id="rId39" Type="http://schemas.openxmlformats.org/officeDocument/2006/relationships/image" Target="../media/image509.png"/><Relationship Id="rId38" Type="http://schemas.openxmlformats.org/officeDocument/2006/relationships/customXml" Target="../ink/ink513.xml"/><Relationship Id="rId37" Type="http://schemas.openxmlformats.org/officeDocument/2006/relationships/image" Target="../media/image508.png"/><Relationship Id="rId36" Type="http://schemas.openxmlformats.org/officeDocument/2006/relationships/customXml" Target="../ink/ink512.xml"/><Relationship Id="rId35" Type="http://schemas.openxmlformats.org/officeDocument/2006/relationships/image" Target="../media/image507.png"/><Relationship Id="rId34" Type="http://schemas.openxmlformats.org/officeDocument/2006/relationships/customXml" Target="../ink/ink511.xml"/><Relationship Id="rId33" Type="http://schemas.openxmlformats.org/officeDocument/2006/relationships/image" Target="../media/image506.png"/><Relationship Id="rId32" Type="http://schemas.openxmlformats.org/officeDocument/2006/relationships/customXml" Target="../ink/ink510.xml"/><Relationship Id="rId31" Type="http://schemas.openxmlformats.org/officeDocument/2006/relationships/image" Target="../media/image505.png"/><Relationship Id="rId30" Type="http://schemas.openxmlformats.org/officeDocument/2006/relationships/customXml" Target="../ink/ink509.xml"/><Relationship Id="rId3" Type="http://schemas.openxmlformats.org/officeDocument/2006/relationships/customXml" Target="../ink/ink495.xml"/><Relationship Id="rId29" Type="http://schemas.openxmlformats.org/officeDocument/2006/relationships/image" Target="../media/image504.png"/><Relationship Id="rId28" Type="http://schemas.openxmlformats.org/officeDocument/2006/relationships/customXml" Target="../ink/ink508.xml"/><Relationship Id="rId27" Type="http://schemas.openxmlformats.org/officeDocument/2006/relationships/image" Target="../media/image503.png"/><Relationship Id="rId26" Type="http://schemas.openxmlformats.org/officeDocument/2006/relationships/customXml" Target="../ink/ink507.xml"/><Relationship Id="rId25" Type="http://schemas.openxmlformats.org/officeDocument/2006/relationships/image" Target="../media/image502.png"/><Relationship Id="rId24" Type="http://schemas.openxmlformats.org/officeDocument/2006/relationships/customXml" Target="../ink/ink506.xml"/><Relationship Id="rId23" Type="http://schemas.openxmlformats.org/officeDocument/2006/relationships/image" Target="../media/image501.png"/><Relationship Id="rId22" Type="http://schemas.openxmlformats.org/officeDocument/2006/relationships/customXml" Target="../ink/ink505.xml"/><Relationship Id="rId215" Type="http://schemas.openxmlformats.org/officeDocument/2006/relationships/slideLayout" Target="../slideLayouts/slideLayout1.xml"/><Relationship Id="rId214" Type="http://schemas.openxmlformats.org/officeDocument/2006/relationships/tags" Target="../tags/tag73.xml"/><Relationship Id="rId213" Type="http://schemas.openxmlformats.org/officeDocument/2006/relationships/image" Target="../media/image596.png"/><Relationship Id="rId212" Type="http://schemas.openxmlformats.org/officeDocument/2006/relationships/customXml" Target="../ink/ink600.xml"/><Relationship Id="rId211" Type="http://schemas.openxmlformats.org/officeDocument/2006/relationships/image" Target="../media/image595.png"/><Relationship Id="rId210" Type="http://schemas.openxmlformats.org/officeDocument/2006/relationships/customXml" Target="../ink/ink599.xml"/><Relationship Id="rId21" Type="http://schemas.openxmlformats.org/officeDocument/2006/relationships/image" Target="../media/image500.png"/><Relationship Id="rId209" Type="http://schemas.openxmlformats.org/officeDocument/2006/relationships/image" Target="../media/image594.png"/><Relationship Id="rId208" Type="http://schemas.openxmlformats.org/officeDocument/2006/relationships/customXml" Target="../ink/ink598.xml"/><Relationship Id="rId207" Type="http://schemas.openxmlformats.org/officeDocument/2006/relationships/image" Target="../media/image593.png"/><Relationship Id="rId206" Type="http://schemas.openxmlformats.org/officeDocument/2006/relationships/customXml" Target="../ink/ink597.xml"/><Relationship Id="rId205" Type="http://schemas.openxmlformats.org/officeDocument/2006/relationships/image" Target="../media/image592.png"/><Relationship Id="rId204" Type="http://schemas.openxmlformats.org/officeDocument/2006/relationships/customXml" Target="../ink/ink596.xml"/><Relationship Id="rId203" Type="http://schemas.openxmlformats.org/officeDocument/2006/relationships/image" Target="../media/image591.png"/><Relationship Id="rId202" Type="http://schemas.openxmlformats.org/officeDocument/2006/relationships/customXml" Target="../ink/ink595.xml"/><Relationship Id="rId201" Type="http://schemas.openxmlformats.org/officeDocument/2006/relationships/image" Target="../media/image590.png"/><Relationship Id="rId200" Type="http://schemas.openxmlformats.org/officeDocument/2006/relationships/customXml" Target="../ink/ink594.xml"/><Relationship Id="rId20" Type="http://schemas.openxmlformats.org/officeDocument/2006/relationships/customXml" Target="../ink/ink504.xml"/><Relationship Id="rId2" Type="http://schemas.openxmlformats.org/officeDocument/2006/relationships/image" Target="../media/image492.png"/><Relationship Id="rId199" Type="http://schemas.openxmlformats.org/officeDocument/2006/relationships/image" Target="../media/image589.png"/><Relationship Id="rId198" Type="http://schemas.openxmlformats.org/officeDocument/2006/relationships/customXml" Target="../ink/ink593.xml"/><Relationship Id="rId197" Type="http://schemas.openxmlformats.org/officeDocument/2006/relationships/image" Target="../media/image588.png"/><Relationship Id="rId196" Type="http://schemas.openxmlformats.org/officeDocument/2006/relationships/customXml" Target="../ink/ink592.xml"/><Relationship Id="rId195" Type="http://schemas.openxmlformats.org/officeDocument/2006/relationships/image" Target="../media/image587.png"/><Relationship Id="rId194" Type="http://schemas.openxmlformats.org/officeDocument/2006/relationships/customXml" Target="../ink/ink591.xml"/><Relationship Id="rId193" Type="http://schemas.openxmlformats.org/officeDocument/2006/relationships/image" Target="../media/image586.png"/><Relationship Id="rId192" Type="http://schemas.openxmlformats.org/officeDocument/2006/relationships/customXml" Target="../ink/ink590.xml"/><Relationship Id="rId191" Type="http://schemas.openxmlformats.org/officeDocument/2006/relationships/image" Target="../media/image585.png"/><Relationship Id="rId190" Type="http://schemas.openxmlformats.org/officeDocument/2006/relationships/customXml" Target="../ink/ink589.xml"/><Relationship Id="rId19" Type="http://schemas.openxmlformats.org/officeDocument/2006/relationships/image" Target="../media/image499.png"/><Relationship Id="rId189" Type="http://schemas.openxmlformats.org/officeDocument/2006/relationships/image" Target="../media/image584.png"/><Relationship Id="rId188" Type="http://schemas.openxmlformats.org/officeDocument/2006/relationships/customXml" Target="../ink/ink588.xml"/><Relationship Id="rId187" Type="http://schemas.openxmlformats.org/officeDocument/2006/relationships/image" Target="../media/image583.png"/><Relationship Id="rId186" Type="http://schemas.openxmlformats.org/officeDocument/2006/relationships/customXml" Target="../ink/ink587.xml"/><Relationship Id="rId185" Type="http://schemas.openxmlformats.org/officeDocument/2006/relationships/image" Target="../media/image582.png"/><Relationship Id="rId184" Type="http://schemas.openxmlformats.org/officeDocument/2006/relationships/customXml" Target="../ink/ink586.xml"/><Relationship Id="rId183" Type="http://schemas.openxmlformats.org/officeDocument/2006/relationships/image" Target="../media/image581.png"/><Relationship Id="rId182" Type="http://schemas.openxmlformats.org/officeDocument/2006/relationships/customXml" Target="../ink/ink585.xml"/><Relationship Id="rId181" Type="http://schemas.openxmlformats.org/officeDocument/2006/relationships/image" Target="../media/image580.png"/><Relationship Id="rId180" Type="http://schemas.openxmlformats.org/officeDocument/2006/relationships/customXml" Target="../ink/ink584.xml"/><Relationship Id="rId18" Type="http://schemas.openxmlformats.org/officeDocument/2006/relationships/customXml" Target="../ink/ink503.xml"/><Relationship Id="rId179" Type="http://schemas.openxmlformats.org/officeDocument/2006/relationships/image" Target="../media/image579.png"/><Relationship Id="rId178" Type="http://schemas.openxmlformats.org/officeDocument/2006/relationships/customXml" Target="../ink/ink583.xml"/><Relationship Id="rId177" Type="http://schemas.openxmlformats.org/officeDocument/2006/relationships/image" Target="../media/image578.png"/><Relationship Id="rId176" Type="http://schemas.openxmlformats.org/officeDocument/2006/relationships/customXml" Target="../ink/ink582.xml"/><Relationship Id="rId175" Type="http://schemas.openxmlformats.org/officeDocument/2006/relationships/image" Target="../media/image577.png"/><Relationship Id="rId174" Type="http://schemas.openxmlformats.org/officeDocument/2006/relationships/customXml" Target="../ink/ink581.xml"/><Relationship Id="rId173" Type="http://schemas.openxmlformats.org/officeDocument/2006/relationships/image" Target="../media/image576.png"/><Relationship Id="rId172" Type="http://schemas.openxmlformats.org/officeDocument/2006/relationships/customXml" Target="../ink/ink580.xml"/><Relationship Id="rId171" Type="http://schemas.openxmlformats.org/officeDocument/2006/relationships/image" Target="../media/image575.png"/><Relationship Id="rId170" Type="http://schemas.openxmlformats.org/officeDocument/2006/relationships/customXml" Target="../ink/ink579.xml"/><Relationship Id="rId17" Type="http://schemas.openxmlformats.org/officeDocument/2006/relationships/image" Target="../media/image498.png"/><Relationship Id="rId169" Type="http://schemas.openxmlformats.org/officeDocument/2006/relationships/image" Target="../media/image574.png"/><Relationship Id="rId168" Type="http://schemas.openxmlformats.org/officeDocument/2006/relationships/customXml" Target="../ink/ink578.xml"/><Relationship Id="rId167" Type="http://schemas.openxmlformats.org/officeDocument/2006/relationships/image" Target="../media/image573.png"/><Relationship Id="rId166" Type="http://schemas.openxmlformats.org/officeDocument/2006/relationships/customXml" Target="../ink/ink577.xml"/><Relationship Id="rId165" Type="http://schemas.openxmlformats.org/officeDocument/2006/relationships/image" Target="../media/image572.png"/><Relationship Id="rId164" Type="http://schemas.openxmlformats.org/officeDocument/2006/relationships/customXml" Target="../ink/ink576.xml"/><Relationship Id="rId163" Type="http://schemas.openxmlformats.org/officeDocument/2006/relationships/image" Target="../media/image571.png"/><Relationship Id="rId162" Type="http://schemas.openxmlformats.org/officeDocument/2006/relationships/customXml" Target="../ink/ink575.xml"/><Relationship Id="rId161" Type="http://schemas.openxmlformats.org/officeDocument/2006/relationships/image" Target="../media/image570.png"/><Relationship Id="rId160" Type="http://schemas.openxmlformats.org/officeDocument/2006/relationships/customXml" Target="../ink/ink574.xml"/><Relationship Id="rId16" Type="http://schemas.openxmlformats.org/officeDocument/2006/relationships/customXml" Target="../ink/ink502.xml"/><Relationship Id="rId159" Type="http://schemas.openxmlformats.org/officeDocument/2006/relationships/image" Target="../media/image569.png"/><Relationship Id="rId158" Type="http://schemas.openxmlformats.org/officeDocument/2006/relationships/customXml" Target="../ink/ink573.xml"/><Relationship Id="rId157" Type="http://schemas.openxmlformats.org/officeDocument/2006/relationships/image" Target="../media/image568.png"/><Relationship Id="rId156" Type="http://schemas.openxmlformats.org/officeDocument/2006/relationships/customXml" Target="../ink/ink572.xml"/><Relationship Id="rId155" Type="http://schemas.openxmlformats.org/officeDocument/2006/relationships/image" Target="../media/image567.png"/><Relationship Id="rId154" Type="http://schemas.openxmlformats.org/officeDocument/2006/relationships/customXml" Target="../ink/ink571.xml"/><Relationship Id="rId153" Type="http://schemas.openxmlformats.org/officeDocument/2006/relationships/image" Target="../media/image566.png"/><Relationship Id="rId152" Type="http://schemas.openxmlformats.org/officeDocument/2006/relationships/customXml" Target="../ink/ink570.xml"/><Relationship Id="rId151" Type="http://schemas.openxmlformats.org/officeDocument/2006/relationships/image" Target="../media/image565.png"/><Relationship Id="rId150" Type="http://schemas.openxmlformats.org/officeDocument/2006/relationships/customXml" Target="../ink/ink569.xml"/><Relationship Id="rId15" Type="http://schemas.openxmlformats.org/officeDocument/2006/relationships/image" Target="../media/image497.png"/><Relationship Id="rId149" Type="http://schemas.openxmlformats.org/officeDocument/2006/relationships/image" Target="../media/image564.png"/><Relationship Id="rId148" Type="http://schemas.openxmlformats.org/officeDocument/2006/relationships/customXml" Target="../ink/ink568.xml"/><Relationship Id="rId147" Type="http://schemas.openxmlformats.org/officeDocument/2006/relationships/image" Target="../media/image563.png"/><Relationship Id="rId146" Type="http://schemas.openxmlformats.org/officeDocument/2006/relationships/customXml" Target="../ink/ink567.xml"/><Relationship Id="rId145" Type="http://schemas.openxmlformats.org/officeDocument/2006/relationships/image" Target="../media/image562.png"/><Relationship Id="rId144" Type="http://schemas.openxmlformats.org/officeDocument/2006/relationships/customXml" Target="../ink/ink566.xml"/><Relationship Id="rId143" Type="http://schemas.openxmlformats.org/officeDocument/2006/relationships/image" Target="../media/image561.png"/><Relationship Id="rId142" Type="http://schemas.openxmlformats.org/officeDocument/2006/relationships/customXml" Target="../ink/ink565.xml"/><Relationship Id="rId141" Type="http://schemas.openxmlformats.org/officeDocument/2006/relationships/image" Target="../media/image560.png"/><Relationship Id="rId140" Type="http://schemas.openxmlformats.org/officeDocument/2006/relationships/customXml" Target="../ink/ink564.xml"/><Relationship Id="rId14" Type="http://schemas.openxmlformats.org/officeDocument/2006/relationships/customXml" Target="../ink/ink501.xml"/><Relationship Id="rId139" Type="http://schemas.openxmlformats.org/officeDocument/2006/relationships/image" Target="../media/image559.png"/><Relationship Id="rId138" Type="http://schemas.openxmlformats.org/officeDocument/2006/relationships/customXml" Target="../ink/ink563.xml"/><Relationship Id="rId137" Type="http://schemas.openxmlformats.org/officeDocument/2006/relationships/image" Target="../media/image558.png"/><Relationship Id="rId136" Type="http://schemas.openxmlformats.org/officeDocument/2006/relationships/customXml" Target="../ink/ink562.xml"/><Relationship Id="rId135" Type="http://schemas.openxmlformats.org/officeDocument/2006/relationships/image" Target="../media/image557.png"/><Relationship Id="rId134" Type="http://schemas.openxmlformats.org/officeDocument/2006/relationships/customXml" Target="../ink/ink561.xml"/><Relationship Id="rId133" Type="http://schemas.openxmlformats.org/officeDocument/2006/relationships/image" Target="../media/image556.png"/><Relationship Id="rId132" Type="http://schemas.openxmlformats.org/officeDocument/2006/relationships/customXml" Target="../ink/ink560.xml"/><Relationship Id="rId131" Type="http://schemas.openxmlformats.org/officeDocument/2006/relationships/image" Target="../media/image555.png"/><Relationship Id="rId130" Type="http://schemas.openxmlformats.org/officeDocument/2006/relationships/customXml" Target="../ink/ink559.xml"/><Relationship Id="rId13" Type="http://schemas.openxmlformats.org/officeDocument/2006/relationships/image" Target="../media/image496.png"/><Relationship Id="rId129" Type="http://schemas.openxmlformats.org/officeDocument/2006/relationships/image" Target="../media/image554.png"/><Relationship Id="rId128" Type="http://schemas.openxmlformats.org/officeDocument/2006/relationships/customXml" Target="../ink/ink558.xml"/><Relationship Id="rId127" Type="http://schemas.openxmlformats.org/officeDocument/2006/relationships/image" Target="../media/image553.png"/><Relationship Id="rId126" Type="http://schemas.openxmlformats.org/officeDocument/2006/relationships/customXml" Target="../ink/ink557.xml"/><Relationship Id="rId125" Type="http://schemas.openxmlformats.org/officeDocument/2006/relationships/image" Target="../media/image552.png"/><Relationship Id="rId124" Type="http://schemas.openxmlformats.org/officeDocument/2006/relationships/customXml" Target="../ink/ink556.xml"/><Relationship Id="rId123" Type="http://schemas.openxmlformats.org/officeDocument/2006/relationships/image" Target="../media/image551.png"/><Relationship Id="rId122" Type="http://schemas.openxmlformats.org/officeDocument/2006/relationships/customXml" Target="../ink/ink555.xml"/><Relationship Id="rId121" Type="http://schemas.openxmlformats.org/officeDocument/2006/relationships/image" Target="../media/image550.png"/><Relationship Id="rId120" Type="http://schemas.openxmlformats.org/officeDocument/2006/relationships/customXml" Target="../ink/ink554.xml"/><Relationship Id="rId12" Type="http://schemas.openxmlformats.org/officeDocument/2006/relationships/customXml" Target="../ink/ink500.xml"/><Relationship Id="rId119" Type="http://schemas.openxmlformats.org/officeDocument/2006/relationships/image" Target="../media/image549.png"/><Relationship Id="rId118" Type="http://schemas.openxmlformats.org/officeDocument/2006/relationships/customXml" Target="../ink/ink553.xml"/><Relationship Id="rId117" Type="http://schemas.openxmlformats.org/officeDocument/2006/relationships/image" Target="../media/image548.png"/><Relationship Id="rId116" Type="http://schemas.openxmlformats.org/officeDocument/2006/relationships/customXml" Target="../ink/ink552.xml"/><Relationship Id="rId115" Type="http://schemas.openxmlformats.org/officeDocument/2006/relationships/image" Target="../media/image547.png"/><Relationship Id="rId114" Type="http://schemas.openxmlformats.org/officeDocument/2006/relationships/customXml" Target="../ink/ink551.xml"/><Relationship Id="rId113" Type="http://schemas.openxmlformats.org/officeDocument/2006/relationships/image" Target="../media/image546.png"/><Relationship Id="rId112" Type="http://schemas.openxmlformats.org/officeDocument/2006/relationships/customXml" Target="../ink/ink550.xml"/><Relationship Id="rId111" Type="http://schemas.openxmlformats.org/officeDocument/2006/relationships/image" Target="../media/image545.png"/><Relationship Id="rId110" Type="http://schemas.openxmlformats.org/officeDocument/2006/relationships/customXml" Target="../ink/ink549.xml"/><Relationship Id="rId11" Type="http://schemas.openxmlformats.org/officeDocument/2006/relationships/image" Target="../media/image495.png"/><Relationship Id="rId109" Type="http://schemas.openxmlformats.org/officeDocument/2006/relationships/image" Target="../media/image544.png"/><Relationship Id="rId108" Type="http://schemas.openxmlformats.org/officeDocument/2006/relationships/customXml" Target="../ink/ink548.xml"/><Relationship Id="rId107" Type="http://schemas.openxmlformats.org/officeDocument/2006/relationships/image" Target="../media/image543.png"/><Relationship Id="rId106" Type="http://schemas.openxmlformats.org/officeDocument/2006/relationships/customXml" Target="../ink/ink547.xml"/><Relationship Id="rId105" Type="http://schemas.openxmlformats.org/officeDocument/2006/relationships/image" Target="../media/image542.png"/><Relationship Id="rId104" Type="http://schemas.openxmlformats.org/officeDocument/2006/relationships/customXml" Target="../ink/ink546.xml"/><Relationship Id="rId103" Type="http://schemas.openxmlformats.org/officeDocument/2006/relationships/image" Target="../media/image541.png"/><Relationship Id="rId102" Type="http://schemas.openxmlformats.org/officeDocument/2006/relationships/customXml" Target="../ink/ink545.xml"/><Relationship Id="rId101" Type="http://schemas.openxmlformats.org/officeDocument/2006/relationships/image" Target="../media/image540.png"/><Relationship Id="rId100" Type="http://schemas.openxmlformats.org/officeDocument/2006/relationships/customXml" Target="../ink/ink544.xml"/><Relationship Id="rId10" Type="http://schemas.openxmlformats.org/officeDocument/2006/relationships/customXml" Target="../ink/ink499.xml"/><Relationship Id="rId1" Type="http://schemas.openxmlformats.org/officeDocument/2006/relationships/image" Target="../media/image49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7.png"/></Relationships>
</file>

<file path=ppt/slides/_rels/slide14.xml.rels><?xml version="1.0" encoding="UTF-8" standalone="yes"?>
<Relationships xmlns="http://schemas.openxmlformats.org/package/2006/relationships"><Relationship Id="rId99" Type="http://schemas.openxmlformats.org/officeDocument/2006/relationships/image" Target="../media/image646.png"/><Relationship Id="rId98" Type="http://schemas.openxmlformats.org/officeDocument/2006/relationships/customXml" Target="../ink/ink649.xml"/><Relationship Id="rId97" Type="http://schemas.openxmlformats.org/officeDocument/2006/relationships/image" Target="../media/image645.png"/><Relationship Id="rId96" Type="http://schemas.openxmlformats.org/officeDocument/2006/relationships/customXml" Target="../ink/ink648.xml"/><Relationship Id="rId95" Type="http://schemas.openxmlformats.org/officeDocument/2006/relationships/image" Target="../media/image644.png"/><Relationship Id="rId94" Type="http://schemas.openxmlformats.org/officeDocument/2006/relationships/customXml" Target="../ink/ink647.xml"/><Relationship Id="rId93" Type="http://schemas.openxmlformats.org/officeDocument/2006/relationships/image" Target="../media/image643.png"/><Relationship Id="rId92" Type="http://schemas.openxmlformats.org/officeDocument/2006/relationships/customXml" Target="../ink/ink646.xml"/><Relationship Id="rId91" Type="http://schemas.openxmlformats.org/officeDocument/2006/relationships/image" Target="../media/image642.png"/><Relationship Id="rId90" Type="http://schemas.openxmlformats.org/officeDocument/2006/relationships/customXml" Target="../ink/ink645.xml"/><Relationship Id="rId9" Type="http://schemas.openxmlformats.org/officeDocument/2006/relationships/image" Target="../media/image601.png"/><Relationship Id="rId89" Type="http://schemas.openxmlformats.org/officeDocument/2006/relationships/image" Target="../media/image641.png"/><Relationship Id="rId88" Type="http://schemas.openxmlformats.org/officeDocument/2006/relationships/customXml" Target="../ink/ink644.xml"/><Relationship Id="rId87" Type="http://schemas.openxmlformats.org/officeDocument/2006/relationships/image" Target="../media/image640.png"/><Relationship Id="rId86" Type="http://schemas.openxmlformats.org/officeDocument/2006/relationships/customXml" Target="../ink/ink643.xml"/><Relationship Id="rId85" Type="http://schemas.openxmlformats.org/officeDocument/2006/relationships/image" Target="../media/image639.png"/><Relationship Id="rId84" Type="http://schemas.openxmlformats.org/officeDocument/2006/relationships/customXml" Target="../ink/ink642.xml"/><Relationship Id="rId83" Type="http://schemas.openxmlformats.org/officeDocument/2006/relationships/image" Target="../media/image638.png"/><Relationship Id="rId82" Type="http://schemas.openxmlformats.org/officeDocument/2006/relationships/customXml" Target="../ink/ink641.xml"/><Relationship Id="rId81" Type="http://schemas.openxmlformats.org/officeDocument/2006/relationships/image" Target="../media/image637.png"/><Relationship Id="rId80" Type="http://schemas.openxmlformats.org/officeDocument/2006/relationships/customXml" Target="../ink/ink640.xml"/><Relationship Id="rId8" Type="http://schemas.openxmlformats.org/officeDocument/2006/relationships/customXml" Target="../ink/ink604.xml"/><Relationship Id="rId79" Type="http://schemas.openxmlformats.org/officeDocument/2006/relationships/image" Target="../media/image636.png"/><Relationship Id="rId78" Type="http://schemas.openxmlformats.org/officeDocument/2006/relationships/customXml" Target="../ink/ink639.xml"/><Relationship Id="rId77" Type="http://schemas.openxmlformats.org/officeDocument/2006/relationships/image" Target="../media/image635.png"/><Relationship Id="rId76" Type="http://schemas.openxmlformats.org/officeDocument/2006/relationships/customXml" Target="../ink/ink638.xml"/><Relationship Id="rId75" Type="http://schemas.openxmlformats.org/officeDocument/2006/relationships/image" Target="../media/image634.png"/><Relationship Id="rId74" Type="http://schemas.openxmlformats.org/officeDocument/2006/relationships/customXml" Target="../ink/ink637.xml"/><Relationship Id="rId73" Type="http://schemas.openxmlformats.org/officeDocument/2006/relationships/image" Target="../media/image633.png"/><Relationship Id="rId72" Type="http://schemas.openxmlformats.org/officeDocument/2006/relationships/customXml" Target="../ink/ink636.xml"/><Relationship Id="rId71" Type="http://schemas.openxmlformats.org/officeDocument/2006/relationships/image" Target="../media/image632.png"/><Relationship Id="rId70" Type="http://schemas.openxmlformats.org/officeDocument/2006/relationships/customXml" Target="../ink/ink635.xml"/><Relationship Id="rId7" Type="http://schemas.openxmlformats.org/officeDocument/2006/relationships/image" Target="../media/image600.png"/><Relationship Id="rId69" Type="http://schemas.openxmlformats.org/officeDocument/2006/relationships/image" Target="../media/image631.png"/><Relationship Id="rId68" Type="http://schemas.openxmlformats.org/officeDocument/2006/relationships/customXml" Target="../ink/ink634.xml"/><Relationship Id="rId67" Type="http://schemas.openxmlformats.org/officeDocument/2006/relationships/image" Target="../media/image630.png"/><Relationship Id="rId66" Type="http://schemas.openxmlformats.org/officeDocument/2006/relationships/customXml" Target="../ink/ink633.xml"/><Relationship Id="rId65" Type="http://schemas.openxmlformats.org/officeDocument/2006/relationships/image" Target="../media/image629.png"/><Relationship Id="rId64" Type="http://schemas.openxmlformats.org/officeDocument/2006/relationships/customXml" Target="../ink/ink632.xml"/><Relationship Id="rId63" Type="http://schemas.openxmlformats.org/officeDocument/2006/relationships/image" Target="../media/image628.png"/><Relationship Id="rId62" Type="http://schemas.openxmlformats.org/officeDocument/2006/relationships/customXml" Target="../ink/ink631.xml"/><Relationship Id="rId61" Type="http://schemas.openxmlformats.org/officeDocument/2006/relationships/image" Target="../media/image627.png"/><Relationship Id="rId60" Type="http://schemas.openxmlformats.org/officeDocument/2006/relationships/customXml" Target="../ink/ink630.xml"/><Relationship Id="rId6" Type="http://schemas.openxmlformats.org/officeDocument/2006/relationships/customXml" Target="../ink/ink603.xml"/><Relationship Id="rId59" Type="http://schemas.openxmlformats.org/officeDocument/2006/relationships/image" Target="../media/image626.png"/><Relationship Id="rId58" Type="http://schemas.openxmlformats.org/officeDocument/2006/relationships/customXml" Target="../ink/ink629.xml"/><Relationship Id="rId57" Type="http://schemas.openxmlformats.org/officeDocument/2006/relationships/image" Target="../media/image625.png"/><Relationship Id="rId56" Type="http://schemas.openxmlformats.org/officeDocument/2006/relationships/customXml" Target="../ink/ink628.xml"/><Relationship Id="rId55" Type="http://schemas.openxmlformats.org/officeDocument/2006/relationships/image" Target="../media/image624.png"/><Relationship Id="rId54" Type="http://schemas.openxmlformats.org/officeDocument/2006/relationships/customXml" Target="../ink/ink627.xml"/><Relationship Id="rId53" Type="http://schemas.openxmlformats.org/officeDocument/2006/relationships/image" Target="../media/image623.png"/><Relationship Id="rId52" Type="http://schemas.openxmlformats.org/officeDocument/2006/relationships/customXml" Target="../ink/ink626.xml"/><Relationship Id="rId51" Type="http://schemas.openxmlformats.org/officeDocument/2006/relationships/image" Target="../media/image622.png"/><Relationship Id="rId50" Type="http://schemas.openxmlformats.org/officeDocument/2006/relationships/customXml" Target="../ink/ink625.xml"/><Relationship Id="rId5" Type="http://schemas.openxmlformats.org/officeDocument/2006/relationships/image" Target="../media/image599.png"/><Relationship Id="rId49" Type="http://schemas.openxmlformats.org/officeDocument/2006/relationships/image" Target="../media/image621.png"/><Relationship Id="rId48" Type="http://schemas.openxmlformats.org/officeDocument/2006/relationships/customXml" Target="../ink/ink624.xml"/><Relationship Id="rId47" Type="http://schemas.openxmlformats.org/officeDocument/2006/relationships/image" Target="../media/image620.png"/><Relationship Id="rId46" Type="http://schemas.openxmlformats.org/officeDocument/2006/relationships/customXml" Target="../ink/ink623.xml"/><Relationship Id="rId45" Type="http://schemas.openxmlformats.org/officeDocument/2006/relationships/image" Target="../media/image619.png"/><Relationship Id="rId44" Type="http://schemas.openxmlformats.org/officeDocument/2006/relationships/customXml" Target="../ink/ink622.xml"/><Relationship Id="rId43" Type="http://schemas.openxmlformats.org/officeDocument/2006/relationships/image" Target="../media/image618.png"/><Relationship Id="rId42" Type="http://schemas.openxmlformats.org/officeDocument/2006/relationships/customXml" Target="../ink/ink621.xml"/><Relationship Id="rId41" Type="http://schemas.openxmlformats.org/officeDocument/2006/relationships/image" Target="../media/image617.png"/><Relationship Id="rId40" Type="http://schemas.openxmlformats.org/officeDocument/2006/relationships/customXml" Target="../ink/ink620.xml"/><Relationship Id="rId4" Type="http://schemas.openxmlformats.org/officeDocument/2006/relationships/customXml" Target="../ink/ink602.xml"/><Relationship Id="rId39" Type="http://schemas.openxmlformats.org/officeDocument/2006/relationships/image" Target="../media/image616.png"/><Relationship Id="rId38" Type="http://schemas.openxmlformats.org/officeDocument/2006/relationships/customXml" Target="../ink/ink619.xml"/><Relationship Id="rId37" Type="http://schemas.openxmlformats.org/officeDocument/2006/relationships/image" Target="../media/image615.png"/><Relationship Id="rId36" Type="http://schemas.openxmlformats.org/officeDocument/2006/relationships/customXml" Target="../ink/ink618.xml"/><Relationship Id="rId35" Type="http://schemas.openxmlformats.org/officeDocument/2006/relationships/image" Target="../media/image614.png"/><Relationship Id="rId34" Type="http://schemas.openxmlformats.org/officeDocument/2006/relationships/customXml" Target="../ink/ink617.xml"/><Relationship Id="rId33" Type="http://schemas.openxmlformats.org/officeDocument/2006/relationships/image" Target="../media/image613.png"/><Relationship Id="rId32" Type="http://schemas.openxmlformats.org/officeDocument/2006/relationships/customXml" Target="../ink/ink616.xml"/><Relationship Id="rId31" Type="http://schemas.openxmlformats.org/officeDocument/2006/relationships/image" Target="../media/image612.png"/><Relationship Id="rId30" Type="http://schemas.openxmlformats.org/officeDocument/2006/relationships/customXml" Target="../ink/ink615.xml"/><Relationship Id="rId3" Type="http://schemas.openxmlformats.org/officeDocument/2006/relationships/image" Target="../media/image598.png"/><Relationship Id="rId29" Type="http://schemas.openxmlformats.org/officeDocument/2006/relationships/image" Target="../media/image611.png"/><Relationship Id="rId28" Type="http://schemas.openxmlformats.org/officeDocument/2006/relationships/customXml" Target="../ink/ink614.xml"/><Relationship Id="rId270" Type="http://schemas.openxmlformats.org/officeDocument/2006/relationships/slideLayout" Target="../slideLayouts/slideLayout2.xml"/><Relationship Id="rId27" Type="http://schemas.openxmlformats.org/officeDocument/2006/relationships/image" Target="../media/image610.png"/><Relationship Id="rId269" Type="http://schemas.openxmlformats.org/officeDocument/2006/relationships/image" Target="../media/image731.png"/><Relationship Id="rId268" Type="http://schemas.openxmlformats.org/officeDocument/2006/relationships/customXml" Target="../ink/ink734.xml"/><Relationship Id="rId267" Type="http://schemas.openxmlformats.org/officeDocument/2006/relationships/image" Target="../media/image730.png"/><Relationship Id="rId266" Type="http://schemas.openxmlformats.org/officeDocument/2006/relationships/customXml" Target="../ink/ink733.xml"/><Relationship Id="rId265" Type="http://schemas.openxmlformats.org/officeDocument/2006/relationships/image" Target="../media/image729.png"/><Relationship Id="rId264" Type="http://schemas.openxmlformats.org/officeDocument/2006/relationships/customXml" Target="../ink/ink732.xml"/><Relationship Id="rId263" Type="http://schemas.openxmlformats.org/officeDocument/2006/relationships/image" Target="../media/image728.png"/><Relationship Id="rId262" Type="http://schemas.openxmlformats.org/officeDocument/2006/relationships/customXml" Target="../ink/ink731.xml"/><Relationship Id="rId261" Type="http://schemas.openxmlformats.org/officeDocument/2006/relationships/image" Target="../media/image727.png"/><Relationship Id="rId260" Type="http://schemas.openxmlformats.org/officeDocument/2006/relationships/customXml" Target="../ink/ink730.xml"/><Relationship Id="rId26" Type="http://schemas.openxmlformats.org/officeDocument/2006/relationships/customXml" Target="../ink/ink613.xml"/><Relationship Id="rId259" Type="http://schemas.openxmlformats.org/officeDocument/2006/relationships/image" Target="../media/image726.png"/><Relationship Id="rId258" Type="http://schemas.openxmlformats.org/officeDocument/2006/relationships/customXml" Target="../ink/ink729.xml"/><Relationship Id="rId257" Type="http://schemas.openxmlformats.org/officeDocument/2006/relationships/image" Target="../media/image725.png"/><Relationship Id="rId256" Type="http://schemas.openxmlformats.org/officeDocument/2006/relationships/customXml" Target="../ink/ink728.xml"/><Relationship Id="rId255" Type="http://schemas.openxmlformats.org/officeDocument/2006/relationships/image" Target="../media/image724.png"/><Relationship Id="rId254" Type="http://schemas.openxmlformats.org/officeDocument/2006/relationships/customXml" Target="../ink/ink727.xml"/><Relationship Id="rId253" Type="http://schemas.openxmlformats.org/officeDocument/2006/relationships/image" Target="../media/image723.png"/><Relationship Id="rId252" Type="http://schemas.openxmlformats.org/officeDocument/2006/relationships/customXml" Target="../ink/ink726.xml"/><Relationship Id="rId251" Type="http://schemas.openxmlformats.org/officeDocument/2006/relationships/image" Target="../media/image722.png"/><Relationship Id="rId250" Type="http://schemas.openxmlformats.org/officeDocument/2006/relationships/customXml" Target="../ink/ink725.xml"/><Relationship Id="rId25" Type="http://schemas.openxmlformats.org/officeDocument/2006/relationships/image" Target="../media/image609.png"/><Relationship Id="rId249" Type="http://schemas.openxmlformats.org/officeDocument/2006/relationships/image" Target="../media/image721.png"/><Relationship Id="rId248" Type="http://schemas.openxmlformats.org/officeDocument/2006/relationships/customXml" Target="../ink/ink724.xml"/><Relationship Id="rId247" Type="http://schemas.openxmlformats.org/officeDocument/2006/relationships/image" Target="../media/image720.png"/><Relationship Id="rId246" Type="http://schemas.openxmlformats.org/officeDocument/2006/relationships/customXml" Target="../ink/ink723.xml"/><Relationship Id="rId245" Type="http://schemas.openxmlformats.org/officeDocument/2006/relationships/image" Target="../media/image719.png"/><Relationship Id="rId244" Type="http://schemas.openxmlformats.org/officeDocument/2006/relationships/customXml" Target="../ink/ink722.xml"/><Relationship Id="rId243" Type="http://schemas.openxmlformats.org/officeDocument/2006/relationships/image" Target="../media/image718.png"/><Relationship Id="rId242" Type="http://schemas.openxmlformats.org/officeDocument/2006/relationships/customXml" Target="../ink/ink721.xml"/><Relationship Id="rId241" Type="http://schemas.openxmlformats.org/officeDocument/2006/relationships/image" Target="../media/image717.png"/><Relationship Id="rId240" Type="http://schemas.openxmlformats.org/officeDocument/2006/relationships/customXml" Target="../ink/ink720.xml"/><Relationship Id="rId24" Type="http://schemas.openxmlformats.org/officeDocument/2006/relationships/customXml" Target="../ink/ink612.xml"/><Relationship Id="rId239" Type="http://schemas.openxmlformats.org/officeDocument/2006/relationships/image" Target="../media/image716.png"/><Relationship Id="rId238" Type="http://schemas.openxmlformats.org/officeDocument/2006/relationships/customXml" Target="../ink/ink719.xml"/><Relationship Id="rId237" Type="http://schemas.openxmlformats.org/officeDocument/2006/relationships/image" Target="../media/image715.png"/><Relationship Id="rId236" Type="http://schemas.openxmlformats.org/officeDocument/2006/relationships/customXml" Target="../ink/ink718.xml"/><Relationship Id="rId235" Type="http://schemas.openxmlformats.org/officeDocument/2006/relationships/image" Target="../media/image714.png"/><Relationship Id="rId234" Type="http://schemas.openxmlformats.org/officeDocument/2006/relationships/customXml" Target="../ink/ink717.xml"/><Relationship Id="rId233" Type="http://schemas.openxmlformats.org/officeDocument/2006/relationships/image" Target="../media/image713.png"/><Relationship Id="rId232" Type="http://schemas.openxmlformats.org/officeDocument/2006/relationships/customXml" Target="../ink/ink716.xml"/><Relationship Id="rId231" Type="http://schemas.openxmlformats.org/officeDocument/2006/relationships/image" Target="../media/image712.png"/><Relationship Id="rId230" Type="http://schemas.openxmlformats.org/officeDocument/2006/relationships/customXml" Target="../ink/ink715.xml"/><Relationship Id="rId23" Type="http://schemas.openxmlformats.org/officeDocument/2006/relationships/image" Target="../media/image608.png"/><Relationship Id="rId229" Type="http://schemas.openxmlformats.org/officeDocument/2006/relationships/image" Target="../media/image711.png"/><Relationship Id="rId228" Type="http://schemas.openxmlformats.org/officeDocument/2006/relationships/customXml" Target="../ink/ink714.xml"/><Relationship Id="rId227" Type="http://schemas.openxmlformats.org/officeDocument/2006/relationships/image" Target="../media/image710.png"/><Relationship Id="rId226" Type="http://schemas.openxmlformats.org/officeDocument/2006/relationships/customXml" Target="../ink/ink713.xml"/><Relationship Id="rId225" Type="http://schemas.openxmlformats.org/officeDocument/2006/relationships/image" Target="../media/image709.png"/><Relationship Id="rId224" Type="http://schemas.openxmlformats.org/officeDocument/2006/relationships/customXml" Target="../ink/ink712.xml"/><Relationship Id="rId223" Type="http://schemas.openxmlformats.org/officeDocument/2006/relationships/image" Target="../media/image708.png"/><Relationship Id="rId222" Type="http://schemas.openxmlformats.org/officeDocument/2006/relationships/customXml" Target="../ink/ink711.xml"/><Relationship Id="rId221" Type="http://schemas.openxmlformats.org/officeDocument/2006/relationships/image" Target="../media/image707.png"/><Relationship Id="rId220" Type="http://schemas.openxmlformats.org/officeDocument/2006/relationships/customXml" Target="../ink/ink710.xml"/><Relationship Id="rId22" Type="http://schemas.openxmlformats.org/officeDocument/2006/relationships/customXml" Target="../ink/ink611.xml"/><Relationship Id="rId219" Type="http://schemas.openxmlformats.org/officeDocument/2006/relationships/image" Target="../media/image706.png"/><Relationship Id="rId218" Type="http://schemas.openxmlformats.org/officeDocument/2006/relationships/customXml" Target="../ink/ink709.xml"/><Relationship Id="rId217" Type="http://schemas.openxmlformats.org/officeDocument/2006/relationships/image" Target="../media/image705.png"/><Relationship Id="rId216" Type="http://schemas.openxmlformats.org/officeDocument/2006/relationships/customXml" Target="../ink/ink708.xml"/><Relationship Id="rId215" Type="http://schemas.openxmlformats.org/officeDocument/2006/relationships/image" Target="../media/image704.png"/><Relationship Id="rId214" Type="http://schemas.openxmlformats.org/officeDocument/2006/relationships/customXml" Target="../ink/ink707.xml"/><Relationship Id="rId213" Type="http://schemas.openxmlformats.org/officeDocument/2006/relationships/image" Target="../media/image703.png"/><Relationship Id="rId212" Type="http://schemas.openxmlformats.org/officeDocument/2006/relationships/customXml" Target="../ink/ink706.xml"/><Relationship Id="rId211" Type="http://schemas.openxmlformats.org/officeDocument/2006/relationships/image" Target="../media/image702.png"/><Relationship Id="rId210" Type="http://schemas.openxmlformats.org/officeDocument/2006/relationships/customXml" Target="../ink/ink705.xml"/><Relationship Id="rId21" Type="http://schemas.openxmlformats.org/officeDocument/2006/relationships/image" Target="../media/image607.png"/><Relationship Id="rId209" Type="http://schemas.openxmlformats.org/officeDocument/2006/relationships/image" Target="../media/image701.png"/><Relationship Id="rId208" Type="http://schemas.openxmlformats.org/officeDocument/2006/relationships/customXml" Target="../ink/ink704.xml"/><Relationship Id="rId207" Type="http://schemas.openxmlformats.org/officeDocument/2006/relationships/image" Target="../media/image700.png"/><Relationship Id="rId206" Type="http://schemas.openxmlformats.org/officeDocument/2006/relationships/customXml" Target="../ink/ink703.xml"/><Relationship Id="rId205" Type="http://schemas.openxmlformats.org/officeDocument/2006/relationships/image" Target="../media/image699.png"/><Relationship Id="rId204" Type="http://schemas.openxmlformats.org/officeDocument/2006/relationships/customXml" Target="../ink/ink702.xml"/><Relationship Id="rId203" Type="http://schemas.openxmlformats.org/officeDocument/2006/relationships/image" Target="../media/image698.png"/><Relationship Id="rId202" Type="http://schemas.openxmlformats.org/officeDocument/2006/relationships/customXml" Target="../ink/ink701.xml"/><Relationship Id="rId201" Type="http://schemas.openxmlformats.org/officeDocument/2006/relationships/image" Target="../media/image697.png"/><Relationship Id="rId200" Type="http://schemas.openxmlformats.org/officeDocument/2006/relationships/customXml" Target="../ink/ink700.xml"/><Relationship Id="rId20" Type="http://schemas.openxmlformats.org/officeDocument/2006/relationships/customXml" Target="../ink/ink610.xml"/><Relationship Id="rId2" Type="http://schemas.openxmlformats.org/officeDocument/2006/relationships/customXml" Target="../ink/ink601.xml"/><Relationship Id="rId199" Type="http://schemas.openxmlformats.org/officeDocument/2006/relationships/image" Target="../media/image696.png"/><Relationship Id="rId198" Type="http://schemas.openxmlformats.org/officeDocument/2006/relationships/customXml" Target="../ink/ink699.xml"/><Relationship Id="rId197" Type="http://schemas.openxmlformats.org/officeDocument/2006/relationships/image" Target="../media/image695.png"/><Relationship Id="rId196" Type="http://schemas.openxmlformats.org/officeDocument/2006/relationships/customXml" Target="../ink/ink698.xml"/><Relationship Id="rId195" Type="http://schemas.openxmlformats.org/officeDocument/2006/relationships/image" Target="../media/image694.png"/><Relationship Id="rId194" Type="http://schemas.openxmlformats.org/officeDocument/2006/relationships/customXml" Target="../ink/ink697.xml"/><Relationship Id="rId193" Type="http://schemas.openxmlformats.org/officeDocument/2006/relationships/image" Target="../media/image693.png"/><Relationship Id="rId192" Type="http://schemas.openxmlformats.org/officeDocument/2006/relationships/customXml" Target="../ink/ink696.xml"/><Relationship Id="rId191" Type="http://schemas.openxmlformats.org/officeDocument/2006/relationships/image" Target="../media/image692.png"/><Relationship Id="rId190" Type="http://schemas.openxmlformats.org/officeDocument/2006/relationships/customXml" Target="../ink/ink695.xml"/><Relationship Id="rId19" Type="http://schemas.openxmlformats.org/officeDocument/2006/relationships/image" Target="../media/image606.png"/><Relationship Id="rId189" Type="http://schemas.openxmlformats.org/officeDocument/2006/relationships/image" Target="../media/image691.png"/><Relationship Id="rId188" Type="http://schemas.openxmlformats.org/officeDocument/2006/relationships/customXml" Target="../ink/ink694.xml"/><Relationship Id="rId187" Type="http://schemas.openxmlformats.org/officeDocument/2006/relationships/image" Target="../media/image690.png"/><Relationship Id="rId186" Type="http://schemas.openxmlformats.org/officeDocument/2006/relationships/customXml" Target="../ink/ink693.xml"/><Relationship Id="rId185" Type="http://schemas.openxmlformats.org/officeDocument/2006/relationships/image" Target="../media/image689.png"/><Relationship Id="rId184" Type="http://schemas.openxmlformats.org/officeDocument/2006/relationships/customXml" Target="../ink/ink692.xml"/><Relationship Id="rId183" Type="http://schemas.openxmlformats.org/officeDocument/2006/relationships/image" Target="../media/image688.png"/><Relationship Id="rId182" Type="http://schemas.openxmlformats.org/officeDocument/2006/relationships/customXml" Target="../ink/ink691.xml"/><Relationship Id="rId181" Type="http://schemas.openxmlformats.org/officeDocument/2006/relationships/image" Target="../media/image687.png"/><Relationship Id="rId180" Type="http://schemas.openxmlformats.org/officeDocument/2006/relationships/customXml" Target="../ink/ink690.xml"/><Relationship Id="rId18" Type="http://schemas.openxmlformats.org/officeDocument/2006/relationships/customXml" Target="../ink/ink609.xml"/><Relationship Id="rId179" Type="http://schemas.openxmlformats.org/officeDocument/2006/relationships/image" Target="../media/image686.png"/><Relationship Id="rId178" Type="http://schemas.openxmlformats.org/officeDocument/2006/relationships/customXml" Target="../ink/ink689.xml"/><Relationship Id="rId177" Type="http://schemas.openxmlformats.org/officeDocument/2006/relationships/image" Target="../media/image685.png"/><Relationship Id="rId176" Type="http://schemas.openxmlformats.org/officeDocument/2006/relationships/customXml" Target="../ink/ink688.xml"/><Relationship Id="rId175" Type="http://schemas.openxmlformats.org/officeDocument/2006/relationships/image" Target="../media/image684.png"/><Relationship Id="rId174" Type="http://schemas.openxmlformats.org/officeDocument/2006/relationships/customXml" Target="../ink/ink687.xml"/><Relationship Id="rId173" Type="http://schemas.openxmlformats.org/officeDocument/2006/relationships/image" Target="../media/image683.png"/><Relationship Id="rId172" Type="http://schemas.openxmlformats.org/officeDocument/2006/relationships/customXml" Target="../ink/ink686.xml"/><Relationship Id="rId171" Type="http://schemas.openxmlformats.org/officeDocument/2006/relationships/image" Target="../media/image682.png"/><Relationship Id="rId170" Type="http://schemas.openxmlformats.org/officeDocument/2006/relationships/customXml" Target="../ink/ink685.xml"/><Relationship Id="rId17" Type="http://schemas.openxmlformats.org/officeDocument/2006/relationships/image" Target="../media/image605.png"/><Relationship Id="rId169" Type="http://schemas.openxmlformats.org/officeDocument/2006/relationships/image" Target="../media/image681.png"/><Relationship Id="rId168" Type="http://schemas.openxmlformats.org/officeDocument/2006/relationships/customXml" Target="../ink/ink684.xml"/><Relationship Id="rId167" Type="http://schemas.openxmlformats.org/officeDocument/2006/relationships/image" Target="../media/image680.png"/><Relationship Id="rId166" Type="http://schemas.openxmlformats.org/officeDocument/2006/relationships/customXml" Target="../ink/ink683.xml"/><Relationship Id="rId165" Type="http://schemas.openxmlformats.org/officeDocument/2006/relationships/image" Target="../media/image679.png"/><Relationship Id="rId164" Type="http://schemas.openxmlformats.org/officeDocument/2006/relationships/customXml" Target="../ink/ink682.xml"/><Relationship Id="rId163" Type="http://schemas.openxmlformats.org/officeDocument/2006/relationships/image" Target="../media/image678.png"/><Relationship Id="rId162" Type="http://schemas.openxmlformats.org/officeDocument/2006/relationships/customXml" Target="../ink/ink681.xml"/><Relationship Id="rId161" Type="http://schemas.openxmlformats.org/officeDocument/2006/relationships/image" Target="../media/image677.png"/><Relationship Id="rId160" Type="http://schemas.openxmlformats.org/officeDocument/2006/relationships/customXml" Target="../ink/ink680.xml"/><Relationship Id="rId16" Type="http://schemas.openxmlformats.org/officeDocument/2006/relationships/customXml" Target="../ink/ink608.xml"/><Relationship Id="rId159" Type="http://schemas.openxmlformats.org/officeDocument/2006/relationships/image" Target="../media/image676.png"/><Relationship Id="rId158" Type="http://schemas.openxmlformats.org/officeDocument/2006/relationships/customXml" Target="../ink/ink679.xml"/><Relationship Id="rId157" Type="http://schemas.openxmlformats.org/officeDocument/2006/relationships/image" Target="../media/image675.png"/><Relationship Id="rId156" Type="http://schemas.openxmlformats.org/officeDocument/2006/relationships/customXml" Target="../ink/ink678.xml"/><Relationship Id="rId155" Type="http://schemas.openxmlformats.org/officeDocument/2006/relationships/image" Target="../media/image674.png"/><Relationship Id="rId154" Type="http://schemas.openxmlformats.org/officeDocument/2006/relationships/customXml" Target="../ink/ink677.xml"/><Relationship Id="rId153" Type="http://schemas.openxmlformats.org/officeDocument/2006/relationships/image" Target="../media/image673.png"/><Relationship Id="rId152" Type="http://schemas.openxmlformats.org/officeDocument/2006/relationships/customXml" Target="../ink/ink676.xml"/><Relationship Id="rId151" Type="http://schemas.openxmlformats.org/officeDocument/2006/relationships/image" Target="../media/image672.png"/><Relationship Id="rId150" Type="http://schemas.openxmlformats.org/officeDocument/2006/relationships/customXml" Target="../ink/ink675.xml"/><Relationship Id="rId15" Type="http://schemas.openxmlformats.org/officeDocument/2006/relationships/image" Target="../media/image604.png"/><Relationship Id="rId149" Type="http://schemas.openxmlformats.org/officeDocument/2006/relationships/image" Target="../media/image671.png"/><Relationship Id="rId148" Type="http://schemas.openxmlformats.org/officeDocument/2006/relationships/customXml" Target="../ink/ink674.xml"/><Relationship Id="rId147" Type="http://schemas.openxmlformats.org/officeDocument/2006/relationships/image" Target="../media/image670.png"/><Relationship Id="rId146" Type="http://schemas.openxmlformats.org/officeDocument/2006/relationships/customXml" Target="../ink/ink673.xml"/><Relationship Id="rId145" Type="http://schemas.openxmlformats.org/officeDocument/2006/relationships/image" Target="../media/image669.png"/><Relationship Id="rId144" Type="http://schemas.openxmlformats.org/officeDocument/2006/relationships/customXml" Target="../ink/ink672.xml"/><Relationship Id="rId143" Type="http://schemas.openxmlformats.org/officeDocument/2006/relationships/image" Target="../media/image668.png"/><Relationship Id="rId142" Type="http://schemas.openxmlformats.org/officeDocument/2006/relationships/customXml" Target="../ink/ink671.xml"/><Relationship Id="rId141" Type="http://schemas.openxmlformats.org/officeDocument/2006/relationships/image" Target="../media/image667.png"/><Relationship Id="rId140" Type="http://schemas.openxmlformats.org/officeDocument/2006/relationships/customXml" Target="../ink/ink670.xml"/><Relationship Id="rId14" Type="http://schemas.openxmlformats.org/officeDocument/2006/relationships/customXml" Target="../ink/ink607.xml"/><Relationship Id="rId139" Type="http://schemas.openxmlformats.org/officeDocument/2006/relationships/image" Target="../media/image666.png"/><Relationship Id="rId138" Type="http://schemas.openxmlformats.org/officeDocument/2006/relationships/customXml" Target="../ink/ink669.xml"/><Relationship Id="rId137" Type="http://schemas.openxmlformats.org/officeDocument/2006/relationships/image" Target="../media/image665.png"/><Relationship Id="rId136" Type="http://schemas.openxmlformats.org/officeDocument/2006/relationships/customXml" Target="../ink/ink668.xml"/><Relationship Id="rId135" Type="http://schemas.openxmlformats.org/officeDocument/2006/relationships/image" Target="../media/image664.png"/><Relationship Id="rId134" Type="http://schemas.openxmlformats.org/officeDocument/2006/relationships/customXml" Target="../ink/ink667.xml"/><Relationship Id="rId133" Type="http://schemas.openxmlformats.org/officeDocument/2006/relationships/image" Target="../media/image663.png"/><Relationship Id="rId132" Type="http://schemas.openxmlformats.org/officeDocument/2006/relationships/customXml" Target="../ink/ink666.xml"/><Relationship Id="rId131" Type="http://schemas.openxmlformats.org/officeDocument/2006/relationships/image" Target="../media/image662.png"/><Relationship Id="rId130" Type="http://schemas.openxmlformats.org/officeDocument/2006/relationships/customXml" Target="../ink/ink665.xml"/><Relationship Id="rId13" Type="http://schemas.openxmlformats.org/officeDocument/2006/relationships/image" Target="../media/image603.png"/><Relationship Id="rId129" Type="http://schemas.openxmlformats.org/officeDocument/2006/relationships/image" Target="../media/image661.png"/><Relationship Id="rId128" Type="http://schemas.openxmlformats.org/officeDocument/2006/relationships/customXml" Target="../ink/ink664.xml"/><Relationship Id="rId127" Type="http://schemas.openxmlformats.org/officeDocument/2006/relationships/image" Target="../media/image660.png"/><Relationship Id="rId126" Type="http://schemas.openxmlformats.org/officeDocument/2006/relationships/customXml" Target="../ink/ink663.xml"/><Relationship Id="rId125" Type="http://schemas.openxmlformats.org/officeDocument/2006/relationships/image" Target="../media/image659.png"/><Relationship Id="rId124" Type="http://schemas.openxmlformats.org/officeDocument/2006/relationships/customXml" Target="../ink/ink662.xml"/><Relationship Id="rId123" Type="http://schemas.openxmlformats.org/officeDocument/2006/relationships/image" Target="../media/image658.png"/><Relationship Id="rId122" Type="http://schemas.openxmlformats.org/officeDocument/2006/relationships/customXml" Target="../ink/ink661.xml"/><Relationship Id="rId121" Type="http://schemas.openxmlformats.org/officeDocument/2006/relationships/image" Target="../media/image657.png"/><Relationship Id="rId120" Type="http://schemas.openxmlformats.org/officeDocument/2006/relationships/customXml" Target="../ink/ink660.xml"/><Relationship Id="rId12" Type="http://schemas.openxmlformats.org/officeDocument/2006/relationships/customXml" Target="../ink/ink606.xml"/><Relationship Id="rId119" Type="http://schemas.openxmlformats.org/officeDocument/2006/relationships/image" Target="../media/image656.png"/><Relationship Id="rId118" Type="http://schemas.openxmlformats.org/officeDocument/2006/relationships/customXml" Target="../ink/ink659.xml"/><Relationship Id="rId117" Type="http://schemas.openxmlformats.org/officeDocument/2006/relationships/image" Target="../media/image655.png"/><Relationship Id="rId116" Type="http://schemas.openxmlformats.org/officeDocument/2006/relationships/customXml" Target="../ink/ink658.xml"/><Relationship Id="rId115" Type="http://schemas.openxmlformats.org/officeDocument/2006/relationships/image" Target="../media/image654.png"/><Relationship Id="rId114" Type="http://schemas.openxmlformats.org/officeDocument/2006/relationships/customXml" Target="../ink/ink657.xml"/><Relationship Id="rId113" Type="http://schemas.openxmlformats.org/officeDocument/2006/relationships/image" Target="../media/image653.png"/><Relationship Id="rId112" Type="http://schemas.openxmlformats.org/officeDocument/2006/relationships/customXml" Target="../ink/ink656.xml"/><Relationship Id="rId111" Type="http://schemas.openxmlformats.org/officeDocument/2006/relationships/image" Target="../media/image652.png"/><Relationship Id="rId110" Type="http://schemas.openxmlformats.org/officeDocument/2006/relationships/customXml" Target="../ink/ink655.xml"/><Relationship Id="rId11" Type="http://schemas.openxmlformats.org/officeDocument/2006/relationships/image" Target="../media/image602.png"/><Relationship Id="rId109" Type="http://schemas.openxmlformats.org/officeDocument/2006/relationships/image" Target="../media/image651.png"/><Relationship Id="rId108" Type="http://schemas.openxmlformats.org/officeDocument/2006/relationships/customXml" Target="../ink/ink654.xml"/><Relationship Id="rId107" Type="http://schemas.openxmlformats.org/officeDocument/2006/relationships/image" Target="../media/image650.png"/><Relationship Id="rId106" Type="http://schemas.openxmlformats.org/officeDocument/2006/relationships/customXml" Target="../ink/ink653.xml"/><Relationship Id="rId105" Type="http://schemas.openxmlformats.org/officeDocument/2006/relationships/image" Target="../media/image649.png"/><Relationship Id="rId104" Type="http://schemas.openxmlformats.org/officeDocument/2006/relationships/customXml" Target="../ink/ink652.xml"/><Relationship Id="rId103" Type="http://schemas.openxmlformats.org/officeDocument/2006/relationships/image" Target="../media/image648.png"/><Relationship Id="rId102" Type="http://schemas.openxmlformats.org/officeDocument/2006/relationships/customXml" Target="../ink/ink651.xml"/><Relationship Id="rId101" Type="http://schemas.openxmlformats.org/officeDocument/2006/relationships/image" Target="../media/image647.png"/><Relationship Id="rId100" Type="http://schemas.openxmlformats.org/officeDocument/2006/relationships/customXml" Target="../ink/ink650.xml"/><Relationship Id="rId10" Type="http://schemas.openxmlformats.org/officeDocument/2006/relationships/customXml" Target="../ink/ink605.xml"/><Relationship Id="rId1" Type="http://schemas.openxmlformats.org/officeDocument/2006/relationships/image" Target="../media/image597.png"/></Relationships>
</file>

<file path=ppt/slides/_rels/slide15.xml.rels><?xml version="1.0" encoding="UTF-8" standalone="yes"?>
<Relationships xmlns="http://schemas.openxmlformats.org/package/2006/relationships"><Relationship Id="rId99" Type="http://schemas.openxmlformats.org/officeDocument/2006/relationships/image" Target="../media/image781.png"/><Relationship Id="rId98" Type="http://schemas.openxmlformats.org/officeDocument/2006/relationships/customXml" Target="../ink/ink783.xml"/><Relationship Id="rId97" Type="http://schemas.openxmlformats.org/officeDocument/2006/relationships/image" Target="../media/image780.png"/><Relationship Id="rId96" Type="http://schemas.openxmlformats.org/officeDocument/2006/relationships/customXml" Target="../ink/ink782.xml"/><Relationship Id="rId95" Type="http://schemas.openxmlformats.org/officeDocument/2006/relationships/image" Target="../media/image779.png"/><Relationship Id="rId94" Type="http://schemas.openxmlformats.org/officeDocument/2006/relationships/customXml" Target="../ink/ink781.xml"/><Relationship Id="rId93" Type="http://schemas.openxmlformats.org/officeDocument/2006/relationships/image" Target="../media/image778.png"/><Relationship Id="rId92" Type="http://schemas.openxmlformats.org/officeDocument/2006/relationships/customXml" Target="../ink/ink780.xml"/><Relationship Id="rId91" Type="http://schemas.openxmlformats.org/officeDocument/2006/relationships/image" Target="../media/image777.png"/><Relationship Id="rId90" Type="http://schemas.openxmlformats.org/officeDocument/2006/relationships/customXml" Target="../ink/ink779.xml"/><Relationship Id="rId9" Type="http://schemas.openxmlformats.org/officeDocument/2006/relationships/image" Target="../media/image736.png"/><Relationship Id="rId89" Type="http://schemas.openxmlformats.org/officeDocument/2006/relationships/image" Target="../media/image776.png"/><Relationship Id="rId88" Type="http://schemas.openxmlformats.org/officeDocument/2006/relationships/customXml" Target="../ink/ink778.xml"/><Relationship Id="rId87" Type="http://schemas.openxmlformats.org/officeDocument/2006/relationships/image" Target="../media/image775.png"/><Relationship Id="rId86" Type="http://schemas.openxmlformats.org/officeDocument/2006/relationships/customXml" Target="../ink/ink777.xml"/><Relationship Id="rId85" Type="http://schemas.openxmlformats.org/officeDocument/2006/relationships/image" Target="../media/image774.png"/><Relationship Id="rId84" Type="http://schemas.openxmlformats.org/officeDocument/2006/relationships/customXml" Target="../ink/ink776.xml"/><Relationship Id="rId83" Type="http://schemas.openxmlformats.org/officeDocument/2006/relationships/image" Target="../media/image773.png"/><Relationship Id="rId82" Type="http://schemas.openxmlformats.org/officeDocument/2006/relationships/customXml" Target="../ink/ink775.xml"/><Relationship Id="rId81" Type="http://schemas.openxmlformats.org/officeDocument/2006/relationships/image" Target="../media/image772.png"/><Relationship Id="rId80" Type="http://schemas.openxmlformats.org/officeDocument/2006/relationships/customXml" Target="../ink/ink774.xml"/><Relationship Id="rId8" Type="http://schemas.openxmlformats.org/officeDocument/2006/relationships/customXml" Target="../ink/ink738.xml"/><Relationship Id="rId79" Type="http://schemas.openxmlformats.org/officeDocument/2006/relationships/image" Target="../media/image771.png"/><Relationship Id="rId78" Type="http://schemas.openxmlformats.org/officeDocument/2006/relationships/customXml" Target="../ink/ink773.xml"/><Relationship Id="rId77" Type="http://schemas.openxmlformats.org/officeDocument/2006/relationships/image" Target="../media/image770.png"/><Relationship Id="rId76" Type="http://schemas.openxmlformats.org/officeDocument/2006/relationships/customXml" Target="../ink/ink772.xml"/><Relationship Id="rId75" Type="http://schemas.openxmlformats.org/officeDocument/2006/relationships/image" Target="../media/image769.png"/><Relationship Id="rId74" Type="http://schemas.openxmlformats.org/officeDocument/2006/relationships/customXml" Target="../ink/ink771.xml"/><Relationship Id="rId73" Type="http://schemas.openxmlformats.org/officeDocument/2006/relationships/image" Target="../media/image768.png"/><Relationship Id="rId72" Type="http://schemas.openxmlformats.org/officeDocument/2006/relationships/customXml" Target="../ink/ink770.xml"/><Relationship Id="rId71" Type="http://schemas.openxmlformats.org/officeDocument/2006/relationships/image" Target="../media/image767.png"/><Relationship Id="rId70" Type="http://schemas.openxmlformats.org/officeDocument/2006/relationships/customXml" Target="../ink/ink769.xml"/><Relationship Id="rId7" Type="http://schemas.openxmlformats.org/officeDocument/2006/relationships/image" Target="../media/image735.png"/><Relationship Id="rId69" Type="http://schemas.openxmlformats.org/officeDocument/2006/relationships/image" Target="../media/image766.png"/><Relationship Id="rId68" Type="http://schemas.openxmlformats.org/officeDocument/2006/relationships/customXml" Target="../ink/ink768.xml"/><Relationship Id="rId67" Type="http://schemas.openxmlformats.org/officeDocument/2006/relationships/image" Target="../media/image765.png"/><Relationship Id="rId66" Type="http://schemas.openxmlformats.org/officeDocument/2006/relationships/customXml" Target="../ink/ink767.xml"/><Relationship Id="rId65" Type="http://schemas.openxmlformats.org/officeDocument/2006/relationships/image" Target="../media/image764.png"/><Relationship Id="rId64" Type="http://schemas.openxmlformats.org/officeDocument/2006/relationships/customXml" Target="../ink/ink766.xml"/><Relationship Id="rId63" Type="http://schemas.openxmlformats.org/officeDocument/2006/relationships/image" Target="../media/image763.png"/><Relationship Id="rId62" Type="http://schemas.openxmlformats.org/officeDocument/2006/relationships/customXml" Target="../ink/ink765.xml"/><Relationship Id="rId61" Type="http://schemas.openxmlformats.org/officeDocument/2006/relationships/image" Target="../media/image762.png"/><Relationship Id="rId60" Type="http://schemas.openxmlformats.org/officeDocument/2006/relationships/customXml" Target="../ink/ink764.xml"/><Relationship Id="rId6" Type="http://schemas.openxmlformats.org/officeDocument/2006/relationships/customXml" Target="../ink/ink737.xml"/><Relationship Id="rId59" Type="http://schemas.openxmlformats.org/officeDocument/2006/relationships/image" Target="../media/image761.png"/><Relationship Id="rId58" Type="http://schemas.openxmlformats.org/officeDocument/2006/relationships/customXml" Target="../ink/ink763.xml"/><Relationship Id="rId57" Type="http://schemas.openxmlformats.org/officeDocument/2006/relationships/image" Target="../media/image760.png"/><Relationship Id="rId56" Type="http://schemas.openxmlformats.org/officeDocument/2006/relationships/customXml" Target="../ink/ink762.xml"/><Relationship Id="rId55" Type="http://schemas.openxmlformats.org/officeDocument/2006/relationships/image" Target="../media/image759.png"/><Relationship Id="rId54" Type="http://schemas.openxmlformats.org/officeDocument/2006/relationships/customXml" Target="../ink/ink761.xml"/><Relationship Id="rId53" Type="http://schemas.openxmlformats.org/officeDocument/2006/relationships/image" Target="../media/image758.png"/><Relationship Id="rId52" Type="http://schemas.openxmlformats.org/officeDocument/2006/relationships/customXml" Target="../ink/ink760.xml"/><Relationship Id="rId51" Type="http://schemas.openxmlformats.org/officeDocument/2006/relationships/image" Target="../media/image757.png"/><Relationship Id="rId50" Type="http://schemas.openxmlformats.org/officeDocument/2006/relationships/customXml" Target="../ink/ink759.xml"/><Relationship Id="rId5" Type="http://schemas.openxmlformats.org/officeDocument/2006/relationships/image" Target="../media/image734.png"/><Relationship Id="rId49" Type="http://schemas.openxmlformats.org/officeDocument/2006/relationships/image" Target="../media/image756.png"/><Relationship Id="rId48" Type="http://schemas.openxmlformats.org/officeDocument/2006/relationships/customXml" Target="../ink/ink758.xml"/><Relationship Id="rId47" Type="http://schemas.openxmlformats.org/officeDocument/2006/relationships/image" Target="../media/image755.png"/><Relationship Id="rId46" Type="http://schemas.openxmlformats.org/officeDocument/2006/relationships/customXml" Target="../ink/ink757.xml"/><Relationship Id="rId45" Type="http://schemas.openxmlformats.org/officeDocument/2006/relationships/image" Target="../media/image754.png"/><Relationship Id="rId44" Type="http://schemas.openxmlformats.org/officeDocument/2006/relationships/customXml" Target="../ink/ink756.xml"/><Relationship Id="rId43" Type="http://schemas.openxmlformats.org/officeDocument/2006/relationships/image" Target="../media/image753.png"/><Relationship Id="rId42" Type="http://schemas.openxmlformats.org/officeDocument/2006/relationships/customXml" Target="../ink/ink755.xml"/><Relationship Id="rId41" Type="http://schemas.openxmlformats.org/officeDocument/2006/relationships/image" Target="../media/image752.png"/><Relationship Id="rId40" Type="http://schemas.openxmlformats.org/officeDocument/2006/relationships/customXml" Target="../ink/ink754.xml"/><Relationship Id="rId4" Type="http://schemas.openxmlformats.org/officeDocument/2006/relationships/customXml" Target="../ink/ink736.xml"/><Relationship Id="rId39" Type="http://schemas.openxmlformats.org/officeDocument/2006/relationships/image" Target="../media/image751.png"/><Relationship Id="rId385" Type="http://schemas.openxmlformats.org/officeDocument/2006/relationships/slideLayout" Target="../slideLayouts/slideLayout1.xml"/><Relationship Id="rId384" Type="http://schemas.openxmlformats.org/officeDocument/2006/relationships/tags" Target="../tags/tag74.xml"/><Relationship Id="rId383" Type="http://schemas.openxmlformats.org/officeDocument/2006/relationships/image" Target="../media/image923.png"/><Relationship Id="rId382" Type="http://schemas.openxmlformats.org/officeDocument/2006/relationships/customXml" Target="../ink/ink925.xml"/><Relationship Id="rId381" Type="http://schemas.openxmlformats.org/officeDocument/2006/relationships/image" Target="../media/image922.png"/><Relationship Id="rId380" Type="http://schemas.openxmlformats.org/officeDocument/2006/relationships/customXml" Target="../ink/ink924.xml"/><Relationship Id="rId38" Type="http://schemas.openxmlformats.org/officeDocument/2006/relationships/customXml" Target="../ink/ink753.xml"/><Relationship Id="rId379" Type="http://schemas.openxmlformats.org/officeDocument/2006/relationships/image" Target="../media/image921.png"/><Relationship Id="rId378" Type="http://schemas.openxmlformats.org/officeDocument/2006/relationships/customXml" Target="../ink/ink923.xml"/><Relationship Id="rId377" Type="http://schemas.openxmlformats.org/officeDocument/2006/relationships/image" Target="../media/image920.png"/><Relationship Id="rId376" Type="http://schemas.openxmlformats.org/officeDocument/2006/relationships/customXml" Target="../ink/ink922.xml"/><Relationship Id="rId375" Type="http://schemas.openxmlformats.org/officeDocument/2006/relationships/image" Target="../media/image919.png"/><Relationship Id="rId374" Type="http://schemas.openxmlformats.org/officeDocument/2006/relationships/customXml" Target="../ink/ink921.xml"/><Relationship Id="rId373" Type="http://schemas.openxmlformats.org/officeDocument/2006/relationships/image" Target="../media/image918.png"/><Relationship Id="rId372" Type="http://schemas.openxmlformats.org/officeDocument/2006/relationships/customXml" Target="../ink/ink920.xml"/><Relationship Id="rId371" Type="http://schemas.openxmlformats.org/officeDocument/2006/relationships/image" Target="../media/image917.png"/><Relationship Id="rId370" Type="http://schemas.openxmlformats.org/officeDocument/2006/relationships/customXml" Target="../ink/ink919.xml"/><Relationship Id="rId37" Type="http://schemas.openxmlformats.org/officeDocument/2006/relationships/image" Target="../media/image750.png"/><Relationship Id="rId369" Type="http://schemas.openxmlformats.org/officeDocument/2006/relationships/image" Target="../media/image916.png"/><Relationship Id="rId368" Type="http://schemas.openxmlformats.org/officeDocument/2006/relationships/customXml" Target="../ink/ink918.xml"/><Relationship Id="rId367" Type="http://schemas.openxmlformats.org/officeDocument/2006/relationships/image" Target="../media/image915.png"/><Relationship Id="rId366" Type="http://schemas.openxmlformats.org/officeDocument/2006/relationships/customXml" Target="../ink/ink917.xml"/><Relationship Id="rId365" Type="http://schemas.openxmlformats.org/officeDocument/2006/relationships/image" Target="../media/image914.png"/><Relationship Id="rId364" Type="http://schemas.openxmlformats.org/officeDocument/2006/relationships/customXml" Target="../ink/ink916.xml"/><Relationship Id="rId363" Type="http://schemas.openxmlformats.org/officeDocument/2006/relationships/image" Target="../media/image913.png"/><Relationship Id="rId362" Type="http://schemas.openxmlformats.org/officeDocument/2006/relationships/customXml" Target="../ink/ink915.xml"/><Relationship Id="rId361" Type="http://schemas.openxmlformats.org/officeDocument/2006/relationships/image" Target="../media/image912.png"/><Relationship Id="rId360" Type="http://schemas.openxmlformats.org/officeDocument/2006/relationships/customXml" Target="../ink/ink914.xml"/><Relationship Id="rId36" Type="http://schemas.openxmlformats.org/officeDocument/2006/relationships/customXml" Target="../ink/ink752.xml"/><Relationship Id="rId359" Type="http://schemas.openxmlformats.org/officeDocument/2006/relationships/image" Target="../media/image911.png"/><Relationship Id="rId358" Type="http://schemas.openxmlformats.org/officeDocument/2006/relationships/customXml" Target="../ink/ink913.xml"/><Relationship Id="rId357" Type="http://schemas.openxmlformats.org/officeDocument/2006/relationships/image" Target="../media/image910.png"/><Relationship Id="rId356" Type="http://schemas.openxmlformats.org/officeDocument/2006/relationships/customXml" Target="../ink/ink912.xml"/><Relationship Id="rId355" Type="http://schemas.openxmlformats.org/officeDocument/2006/relationships/image" Target="../media/image909.png"/><Relationship Id="rId354" Type="http://schemas.openxmlformats.org/officeDocument/2006/relationships/customXml" Target="../ink/ink911.xml"/><Relationship Id="rId353" Type="http://schemas.openxmlformats.org/officeDocument/2006/relationships/image" Target="../media/image908.png"/><Relationship Id="rId352" Type="http://schemas.openxmlformats.org/officeDocument/2006/relationships/customXml" Target="../ink/ink910.xml"/><Relationship Id="rId351" Type="http://schemas.openxmlformats.org/officeDocument/2006/relationships/image" Target="../media/image907.png"/><Relationship Id="rId350" Type="http://schemas.openxmlformats.org/officeDocument/2006/relationships/customXml" Target="../ink/ink909.xml"/><Relationship Id="rId35" Type="http://schemas.openxmlformats.org/officeDocument/2006/relationships/image" Target="../media/image749.png"/><Relationship Id="rId349" Type="http://schemas.openxmlformats.org/officeDocument/2006/relationships/image" Target="../media/image906.png"/><Relationship Id="rId348" Type="http://schemas.openxmlformats.org/officeDocument/2006/relationships/customXml" Target="../ink/ink908.xml"/><Relationship Id="rId347" Type="http://schemas.openxmlformats.org/officeDocument/2006/relationships/image" Target="../media/image905.png"/><Relationship Id="rId346" Type="http://schemas.openxmlformats.org/officeDocument/2006/relationships/customXml" Target="../ink/ink907.xml"/><Relationship Id="rId345" Type="http://schemas.openxmlformats.org/officeDocument/2006/relationships/image" Target="../media/image904.png"/><Relationship Id="rId344" Type="http://schemas.openxmlformats.org/officeDocument/2006/relationships/customXml" Target="../ink/ink906.xml"/><Relationship Id="rId343" Type="http://schemas.openxmlformats.org/officeDocument/2006/relationships/image" Target="../media/image903.png"/><Relationship Id="rId342" Type="http://schemas.openxmlformats.org/officeDocument/2006/relationships/customXml" Target="../ink/ink905.xml"/><Relationship Id="rId341" Type="http://schemas.openxmlformats.org/officeDocument/2006/relationships/image" Target="../media/image902.png"/><Relationship Id="rId340" Type="http://schemas.openxmlformats.org/officeDocument/2006/relationships/customXml" Target="../ink/ink904.xml"/><Relationship Id="rId34" Type="http://schemas.openxmlformats.org/officeDocument/2006/relationships/customXml" Target="../ink/ink751.xml"/><Relationship Id="rId339" Type="http://schemas.openxmlformats.org/officeDocument/2006/relationships/image" Target="../media/image901.png"/><Relationship Id="rId338" Type="http://schemas.openxmlformats.org/officeDocument/2006/relationships/customXml" Target="../ink/ink903.xml"/><Relationship Id="rId337" Type="http://schemas.openxmlformats.org/officeDocument/2006/relationships/image" Target="../media/image900.png"/><Relationship Id="rId336" Type="http://schemas.openxmlformats.org/officeDocument/2006/relationships/customXml" Target="../ink/ink902.xml"/><Relationship Id="rId335" Type="http://schemas.openxmlformats.org/officeDocument/2006/relationships/image" Target="../media/image899.png"/><Relationship Id="rId334" Type="http://schemas.openxmlformats.org/officeDocument/2006/relationships/customXml" Target="../ink/ink901.xml"/><Relationship Id="rId333" Type="http://schemas.openxmlformats.org/officeDocument/2006/relationships/image" Target="../media/image898.png"/><Relationship Id="rId332" Type="http://schemas.openxmlformats.org/officeDocument/2006/relationships/customXml" Target="../ink/ink900.xml"/><Relationship Id="rId331" Type="http://schemas.openxmlformats.org/officeDocument/2006/relationships/image" Target="../media/image897.png"/><Relationship Id="rId330" Type="http://schemas.openxmlformats.org/officeDocument/2006/relationships/customXml" Target="../ink/ink899.xml"/><Relationship Id="rId33" Type="http://schemas.openxmlformats.org/officeDocument/2006/relationships/image" Target="../media/image748.png"/><Relationship Id="rId329" Type="http://schemas.openxmlformats.org/officeDocument/2006/relationships/image" Target="../media/image896.png"/><Relationship Id="rId328" Type="http://schemas.openxmlformats.org/officeDocument/2006/relationships/customXml" Target="../ink/ink898.xml"/><Relationship Id="rId327" Type="http://schemas.openxmlformats.org/officeDocument/2006/relationships/image" Target="../media/image895.png"/><Relationship Id="rId326" Type="http://schemas.openxmlformats.org/officeDocument/2006/relationships/customXml" Target="../ink/ink897.xml"/><Relationship Id="rId325" Type="http://schemas.openxmlformats.org/officeDocument/2006/relationships/image" Target="../media/image894.png"/><Relationship Id="rId324" Type="http://schemas.openxmlformats.org/officeDocument/2006/relationships/customXml" Target="../ink/ink896.xml"/><Relationship Id="rId323" Type="http://schemas.openxmlformats.org/officeDocument/2006/relationships/image" Target="../media/image893.png"/><Relationship Id="rId322" Type="http://schemas.openxmlformats.org/officeDocument/2006/relationships/customXml" Target="../ink/ink895.xml"/><Relationship Id="rId321" Type="http://schemas.openxmlformats.org/officeDocument/2006/relationships/image" Target="../media/image892.png"/><Relationship Id="rId320" Type="http://schemas.openxmlformats.org/officeDocument/2006/relationships/customXml" Target="../ink/ink894.xml"/><Relationship Id="rId32" Type="http://schemas.openxmlformats.org/officeDocument/2006/relationships/customXml" Target="../ink/ink750.xml"/><Relationship Id="rId319" Type="http://schemas.openxmlformats.org/officeDocument/2006/relationships/image" Target="../media/image891.png"/><Relationship Id="rId318" Type="http://schemas.openxmlformats.org/officeDocument/2006/relationships/customXml" Target="../ink/ink893.xml"/><Relationship Id="rId317" Type="http://schemas.openxmlformats.org/officeDocument/2006/relationships/image" Target="../media/image890.png"/><Relationship Id="rId316" Type="http://schemas.openxmlformats.org/officeDocument/2006/relationships/customXml" Target="../ink/ink892.xml"/><Relationship Id="rId315" Type="http://schemas.openxmlformats.org/officeDocument/2006/relationships/image" Target="../media/image889.png"/><Relationship Id="rId314" Type="http://schemas.openxmlformats.org/officeDocument/2006/relationships/customXml" Target="../ink/ink891.xml"/><Relationship Id="rId313" Type="http://schemas.openxmlformats.org/officeDocument/2006/relationships/image" Target="../media/image888.png"/><Relationship Id="rId312" Type="http://schemas.openxmlformats.org/officeDocument/2006/relationships/customXml" Target="../ink/ink890.xml"/><Relationship Id="rId311" Type="http://schemas.openxmlformats.org/officeDocument/2006/relationships/image" Target="../media/image887.png"/><Relationship Id="rId310" Type="http://schemas.openxmlformats.org/officeDocument/2006/relationships/customXml" Target="../ink/ink889.xml"/><Relationship Id="rId31" Type="http://schemas.openxmlformats.org/officeDocument/2006/relationships/image" Target="../media/image747.png"/><Relationship Id="rId309" Type="http://schemas.openxmlformats.org/officeDocument/2006/relationships/image" Target="../media/image886.png"/><Relationship Id="rId308" Type="http://schemas.openxmlformats.org/officeDocument/2006/relationships/customXml" Target="../ink/ink888.xml"/><Relationship Id="rId307" Type="http://schemas.openxmlformats.org/officeDocument/2006/relationships/image" Target="../media/image885.png"/><Relationship Id="rId306" Type="http://schemas.openxmlformats.org/officeDocument/2006/relationships/customXml" Target="../ink/ink887.xml"/><Relationship Id="rId305" Type="http://schemas.openxmlformats.org/officeDocument/2006/relationships/image" Target="../media/image884.png"/><Relationship Id="rId304" Type="http://schemas.openxmlformats.org/officeDocument/2006/relationships/customXml" Target="../ink/ink886.xml"/><Relationship Id="rId303" Type="http://schemas.openxmlformats.org/officeDocument/2006/relationships/image" Target="../media/image883.png"/><Relationship Id="rId302" Type="http://schemas.openxmlformats.org/officeDocument/2006/relationships/customXml" Target="../ink/ink885.xml"/><Relationship Id="rId301" Type="http://schemas.openxmlformats.org/officeDocument/2006/relationships/image" Target="../media/image882.png"/><Relationship Id="rId300" Type="http://schemas.openxmlformats.org/officeDocument/2006/relationships/customXml" Target="../ink/ink884.xml"/><Relationship Id="rId30" Type="http://schemas.openxmlformats.org/officeDocument/2006/relationships/customXml" Target="../ink/ink749.xml"/><Relationship Id="rId3" Type="http://schemas.openxmlformats.org/officeDocument/2006/relationships/image" Target="../media/image733.png"/><Relationship Id="rId299" Type="http://schemas.openxmlformats.org/officeDocument/2006/relationships/image" Target="../media/image881.png"/><Relationship Id="rId298" Type="http://schemas.openxmlformats.org/officeDocument/2006/relationships/customXml" Target="../ink/ink883.xml"/><Relationship Id="rId297" Type="http://schemas.openxmlformats.org/officeDocument/2006/relationships/image" Target="../media/image880.png"/><Relationship Id="rId296" Type="http://schemas.openxmlformats.org/officeDocument/2006/relationships/customXml" Target="../ink/ink882.xml"/><Relationship Id="rId295" Type="http://schemas.openxmlformats.org/officeDocument/2006/relationships/image" Target="../media/image879.png"/><Relationship Id="rId294" Type="http://schemas.openxmlformats.org/officeDocument/2006/relationships/customXml" Target="../ink/ink881.xml"/><Relationship Id="rId293" Type="http://schemas.openxmlformats.org/officeDocument/2006/relationships/image" Target="../media/image878.png"/><Relationship Id="rId292" Type="http://schemas.openxmlformats.org/officeDocument/2006/relationships/customXml" Target="../ink/ink880.xml"/><Relationship Id="rId291" Type="http://schemas.openxmlformats.org/officeDocument/2006/relationships/image" Target="../media/image877.png"/><Relationship Id="rId290" Type="http://schemas.openxmlformats.org/officeDocument/2006/relationships/customXml" Target="../ink/ink879.xml"/><Relationship Id="rId29" Type="http://schemas.openxmlformats.org/officeDocument/2006/relationships/image" Target="../media/image746.png"/><Relationship Id="rId289" Type="http://schemas.openxmlformats.org/officeDocument/2006/relationships/image" Target="../media/image876.png"/><Relationship Id="rId288" Type="http://schemas.openxmlformats.org/officeDocument/2006/relationships/customXml" Target="../ink/ink878.xml"/><Relationship Id="rId287" Type="http://schemas.openxmlformats.org/officeDocument/2006/relationships/image" Target="../media/image875.png"/><Relationship Id="rId286" Type="http://schemas.openxmlformats.org/officeDocument/2006/relationships/customXml" Target="../ink/ink877.xml"/><Relationship Id="rId285" Type="http://schemas.openxmlformats.org/officeDocument/2006/relationships/image" Target="../media/image874.png"/><Relationship Id="rId284" Type="http://schemas.openxmlformats.org/officeDocument/2006/relationships/customXml" Target="../ink/ink876.xml"/><Relationship Id="rId283" Type="http://schemas.openxmlformats.org/officeDocument/2006/relationships/image" Target="../media/image873.png"/><Relationship Id="rId282" Type="http://schemas.openxmlformats.org/officeDocument/2006/relationships/customXml" Target="../ink/ink875.xml"/><Relationship Id="rId281" Type="http://schemas.openxmlformats.org/officeDocument/2006/relationships/image" Target="../media/image872.png"/><Relationship Id="rId280" Type="http://schemas.openxmlformats.org/officeDocument/2006/relationships/customXml" Target="../ink/ink874.xml"/><Relationship Id="rId28" Type="http://schemas.openxmlformats.org/officeDocument/2006/relationships/customXml" Target="../ink/ink748.xml"/><Relationship Id="rId279" Type="http://schemas.openxmlformats.org/officeDocument/2006/relationships/image" Target="../media/image871.png"/><Relationship Id="rId278" Type="http://schemas.openxmlformats.org/officeDocument/2006/relationships/customXml" Target="../ink/ink873.xml"/><Relationship Id="rId277" Type="http://schemas.openxmlformats.org/officeDocument/2006/relationships/image" Target="../media/image870.png"/><Relationship Id="rId276" Type="http://schemas.openxmlformats.org/officeDocument/2006/relationships/customXml" Target="../ink/ink872.xml"/><Relationship Id="rId275" Type="http://schemas.openxmlformats.org/officeDocument/2006/relationships/image" Target="../media/image869.png"/><Relationship Id="rId274" Type="http://schemas.openxmlformats.org/officeDocument/2006/relationships/customXml" Target="../ink/ink871.xml"/><Relationship Id="rId273" Type="http://schemas.openxmlformats.org/officeDocument/2006/relationships/image" Target="../media/image868.png"/><Relationship Id="rId272" Type="http://schemas.openxmlformats.org/officeDocument/2006/relationships/customXml" Target="../ink/ink870.xml"/><Relationship Id="rId271" Type="http://schemas.openxmlformats.org/officeDocument/2006/relationships/image" Target="../media/image867.png"/><Relationship Id="rId270" Type="http://schemas.openxmlformats.org/officeDocument/2006/relationships/customXml" Target="../ink/ink869.xml"/><Relationship Id="rId27" Type="http://schemas.openxmlformats.org/officeDocument/2006/relationships/image" Target="../media/image745.png"/><Relationship Id="rId269" Type="http://schemas.openxmlformats.org/officeDocument/2006/relationships/image" Target="../media/image866.png"/><Relationship Id="rId268" Type="http://schemas.openxmlformats.org/officeDocument/2006/relationships/customXml" Target="../ink/ink868.xml"/><Relationship Id="rId267" Type="http://schemas.openxmlformats.org/officeDocument/2006/relationships/image" Target="../media/image865.png"/><Relationship Id="rId266" Type="http://schemas.openxmlformats.org/officeDocument/2006/relationships/customXml" Target="../ink/ink867.xml"/><Relationship Id="rId265" Type="http://schemas.openxmlformats.org/officeDocument/2006/relationships/image" Target="../media/image864.png"/><Relationship Id="rId264" Type="http://schemas.openxmlformats.org/officeDocument/2006/relationships/customXml" Target="../ink/ink866.xml"/><Relationship Id="rId263" Type="http://schemas.openxmlformats.org/officeDocument/2006/relationships/image" Target="../media/image863.png"/><Relationship Id="rId262" Type="http://schemas.openxmlformats.org/officeDocument/2006/relationships/customXml" Target="../ink/ink865.xml"/><Relationship Id="rId261" Type="http://schemas.openxmlformats.org/officeDocument/2006/relationships/image" Target="../media/image862.png"/><Relationship Id="rId260" Type="http://schemas.openxmlformats.org/officeDocument/2006/relationships/customXml" Target="../ink/ink864.xml"/><Relationship Id="rId26" Type="http://schemas.openxmlformats.org/officeDocument/2006/relationships/customXml" Target="../ink/ink747.xml"/><Relationship Id="rId259" Type="http://schemas.openxmlformats.org/officeDocument/2006/relationships/image" Target="../media/image861.png"/><Relationship Id="rId258" Type="http://schemas.openxmlformats.org/officeDocument/2006/relationships/customXml" Target="../ink/ink863.xml"/><Relationship Id="rId257" Type="http://schemas.openxmlformats.org/officeDocument/2006/relationships/image" Target="../media/image860.png"/><Relationship Id="rId256" Type="http://schemas.openxmlformats.org/officeDocument/2006/relationships/customXml" Target="../ink/ink862.xml"/><Relationship Id="rId255" Type="http://schemas.openxmlformats.org/officeDocument/2006/relationships/image" Target="../media/image859.png"/><Relationship Id="rId254" Type="http://schemas.openxmlformats.org/officeDocument/2006/relationships/customXml" Target="../ink/ink861.xml"/><Relationship Id="rId253" Type="http://schemas.openxmlformats.org/officeDocument/2006/relationships/image" Target="../media/image858.png"/><Relationship Id="rId252" Type="http://schemas.openxmlformats.org/officeDocument/2006/relationships/customXml" Target="../ink/ink860.xml"/><Relationship Id="rId251" Type="http://schemas.openxmlformats.org/officeDocument/2006/relationships/image" Target="../media/image857.png"/><Relationship Id="rId250" Type="http://schemas.openxmlformats.org/officeDocument/2006/relationships/customXml" Target="../ink/ink859.xml"/><Relationship Id="rId25" Type="http://schemas.openxmlformats.org/officeDocument/2006/relationships/image" Target="../media/image744.png"/><Relationship Id="rId249" Type="http://schemas.openxmlformats.org/officeDocument/2006/relationships/image" Target="../media/image856.png"/><Relationship Id="rId248" Type="http://schemas.openxmlformats.org/officeDocument/2006/relationships/customXml" Target="../ink/ink858.xml"/><Relationship Id="rId247" Type="http://schemas.openxmlformats.org/officeDocument/2006/relationships/image" Target="../media/image855.png"/><Relationship Id="rId246" Type="http://schemas.openxmlformats.org/officeDocument/2006/relationships/customXml" Target="../ink/ink857.xml"/><Relationship Id="rId245" Type="http://schemas.openxmlformats.org/officeDocument/2006/relationships/image" Target="../media/image854.png"/><Relationship Id="rId244" Type="http://schemas.openxmlformats.org/officeDocument/2006/relationships/customXml" Target="../ink/ink856.xml"/><Relationship Id="rId243" Type="http://schemas.openxmlformats.org/officeDocument/2006/relationships/image" Target="../media/image853.png"/><Relationship Id="rId242" Type="http://schemas.openxmlformats.org/officeDocument/2006/relationships/customXml" Target="../ink/ink855.xml"/><Relationship Id="rId241" Type="http://schemas.openxmlformats.org/officeDocument/2006/relationships/image" Target="../media/image852.png"/><Relationship Id="rId240" Type="http://schemas.openxmlformats.org/officeDocument/2006/relationships/customXml" Target="../ink/ink854.xml"/><Relationship Id="rId24" Type="http://schemas.openxmlformats.org/officeDocument/2006/relationships/customXml" Target="../ink/ink746.xml"/><Relationship Id="rId239" Type="http://schemas.openxmlformats.org/officeDocument/2006/relationships/image" Target="../media/image851.png"/><Relationship Id="rId238" Type="http://schemas.openxmlformats.org/officeDocument/2006/relationships/customXml" Target="../ink/ink853.xml"/><Relationship Id="rId237" Type="http://schemas.openxmlformats.org/officeDocument/2006/relationships/image" Target="../media/image850.png"/><Relationship Id="rId236" Type="http://schemas.openxmlformats.org/officeDocument/2006/relationships/customXml" Target="../ink/ink852.xml"/><Relationship Id="rId235" Type="http://schemas.openxmlformats.org/officeDocument/2006/relationships/image" Target="../media/image849.png"/><Relationship Id="rId234" Type="http://schemas.openxmlformats.org/officeDocument/2006/relationships/customXml" Target="../ink/ink851.xml"/><Relationship Id="rId233" Type="http://schemas.openxmlformats.org/officeDocument/2006/relationships/image" Target="../media/image848.png"/><Relationship Id="rId232" Type="http://schemas.openxmlformats.org/officeDocument/2006/relationships/customXml" Target="../ink/ink850.xml"/><Relationship Id="rId231" Type="http://schemas.openxmlformats.org/officeDocument/2006/relationships/image" Target="../media/image847.png"/><Relationship Id="rId230" Type="http://schemas.openxmlformats.org/officeDocument/2006/relationships/customXml" Target="../ink/ink849.xml"/><Relationship Id="rId23" Type="http://schemas.openxmlformats.org/officeDocument/2006/relationships/image" Target="../media/image743.png"/><Relationship Id="rId229" Type="http://schemas.openxmlformats.org/officeDocument/2006/relationships/image" Target="../media/image846.png"/><Relationship Id="rId228" Type="http://schemas.openxmlformats.org/officeDocument/2006/relationships/customXml" Target="../ink/ink848.xml"/><Relationship Id="rId227" Type="http://schemas.openxmlformats.org/officeDocument/2006/relationships/image" Target="../media/image845.png"/><Relationship Id="rId226" Type="http://schemas.openxmlformats.org/officeDocument/2006/relationships/customXml" Target="../ink/ink847.xml"/><Relationship Id="rId225" Type="http://schemas.openxmlformats.org/officeDocument/2006/relationships/image" Target="../media/image844.png"/><Relationship Id="rId224" Type="http://schemas.openxmlformats.org/officeDocument/2006/relationships/customXml" Target="../ink/ink846.xml"/><Relationship Id="rId223" Type="http://schemas.openxmlformats.org/officeDocument/2006/relationships/image" Target="../media/image843.png"/><Relationship Id="rId222" Type="http://schemas.openxmlformats.org/officeDocument/2006/relationships/customXml" Target="../ink/ink845.xml"/><Relationship Id="rId221" Type="http://schemas.openxmlformats.org/officeDocument/2006/relationships/image" Target="../media/image842.png"/><Relationship Id="rId220" Type="http://schemas.openxmlformats.org/officeDocument/2006/relationships/customXml" Target="../ink/ink844.xml"/><Relationship Id="rId22" Type="http://schemas.openxmlformats.org/officeDocument/2006/relationships/customXml" Target="../ink/ink745.xml"/><Relationship Id="rId219" Type="http://schemas.openxmlformats.org/officeDocument/2006/relationships/image" Target="../media/image841.png"/><Relationship Id="rId218" Type="http://schemas.openxmlformats.org/officeDocument/2006/relationships/customXml" Target="../ink/ink843.xml"/><Relationship Id="rId217" Type="http://schemas.openxmlformats.org/officeDocument/2006/relationships/image" Target="../media/image840.png"/><Relationship Id="rId216" Type="http://schemas.openxmlformats.org/officeDocument/2006/relationships/customXml" Target="../ink/ink842.xml"/><Relationship Id="rId215" Type="http://schemas.openxmlformats.org/officeDocument/2006/relationships/image" Target="../media/image839.png"/><Relationship Id="rId214" Type="http://schemas.openxmlformats.org/officeDocument/2006/relationships/customXml" Target="../ink/ink841.xml"/><Relationship Id="rId213" Type="http://schemas.openxmlformats.org/officeDocument/2006/relationships/image" Target="../media/image838.png"/><Relationship Id="rId212" Type="http://schemas.openxmlformats.org/officeDocument/2006/relationships/customXml" Target="../ink/ink840.xml"/><Relationship Id="rId211" Type="http://schemas.openxmlformats.org/officeDocument/2006/relationships/image" Target="../media/image837.png"/><Relationship Id="rId210" Type="http://schemas.openxmlformats.org/officeDocument/2006/relationships/customXml" Target="../ink/ink839.xml"/><Relationship Id="rId21" Type="http://schemas.openxmlformats.org/officeDocument/2006/relationships/image" Target="../media/image742.png"/><Relationship Id="rId209" Type="http://schemas.openxmlformats.org/officeDocument/2006/relationships/image" Target="../media/image836.png"/><Relationship Id="rId208" Type="http://schemas.openxmlformats.org/officeDocument/2006/relationships/customXml" Target="../ink/ink838.xml"/><Relationship Id="rId207" Type="http://schemas.openxmlformats.org/officeDocument/2006/relationships/image" Target="../media/image835.png"/><Relationship Id="rId206" Type="http://schemas.openxmlformats.org/officeDocument/2006/relationships/customXml" Target="../ink/ink837.xml"/><Relationship Id="rId205" Type="http://schemas.openxmlformats.org/officeDocument/2006/relationships/image" Target="../media/image834.png"/><Relationship Id="rId204" Type="http://schemas.openxmlformats.org/officeDocument/2006/relationships/customXml" Target="../ink/ink836.xml"/><Relationship Id="rId203" Type="http://schemas.openxmlformats.org/officeDocument/2006/relationships/image" Target="../media/image833.png"/><Relationship Id="rId202" Type="http://schemas.openxmlformats.org/officeDocument/2006/relationships/customXml" Target="../ink/ink835.xml"/><Relationship Id="rId201" Type="http://schemas.openxmlformats.org/officeDocument/2006/relationships/image" Target="../media/image832.png"/><Relationship Id="rId200" Type="http://schemas.openxmlformats.org/officeDocument/2006/relationships/customXml" Target="../ink/ink834.xml"/><Relationship Id="rId20" Type="http://schemas.openxmlformats.org/officeDocument/2006/relationships/customXml" Target="../ink/ink744.xml"/><Relationship Id="rId2" Type="http://schemas.openxmlformats.org/officeDocument/2006/relationships/customXml" Target="../ink/ink735.xml"/><Relationship Id="rId199" Type="http://schemas.openxmlformats.org/officeDocument/2006/relationships/image" Target="../media/image831.png"/><Relationship Id="rId198" Type="http://schemas.openxmlformats.org/officeDocument/2006/relationships/customXml" Target="../ink/ink833.xml"/><Relationship Id="rId197" Type="http://schemas.openxmlformats.org/officeDocument/2006/relationships/image" Target="../media/image830.png"/><Relationship Id="rId196" Type="http://schemas.openxmlformats.org/officeDocument/2006/relationships/customXml" Target="../ink/ink832.xml"/><Relationship Id="rId195" Type="http://schemas.openxmlformats.org/officeDocument/2006/relationships/image" Target="../media/image829.png"/><Relationship Id="rId194" Type="http://schemas.openxmlformats.org/officeDocument/2006/relationships/customXml" Target="../ink/ink831.xml"/><Relationship Id="rId193" Type="http://schemas.openxmlformats.org/officeDocument/2006/relationships/image" Target="../media/image828.png"/><Relationship Id="rId192" Type="http://schemas.openxmlformats.org/officeDocument/2006/relationships/customXml" Target="../ink/ink830.xml"/><Relationship Id="rId191" Type="http://schemas.openxmlformats.org/officeDocument/2006/relationships/image" Target="../media/image827.png"/><Relationship Id="rId190" Type="http://schemas.openxmlformats.org/officeDocument/2006/relationships/customXml" Target="../ink/ink829.xml"/><Relationship Id="rId19" Type="http://schemas.openxmlformats.org/officeDocument/2006/relationships/image" Target="../media/image741.png"/><Relationship Id="rId189" Type="http://schemas.openxmlformats.org/officeDocument/2006/relationships/image" Target="../media/image826.png"/><Relationship Id="rId188" Type="http://schemas.openxmlformats.org/officeDocument/2006/relationships/customXml" Target="../ink/ink828.xml"/><Relationship Id="rId187" Type="http://schemas.openxmlformats.org/officeDocument/2006/relationships/image" Target="../media/image825.png"/><Relationship Id="rId186" Type="http://schemas.openxmlformats.org/officeDocument/2006/relationships/customXml" Target="../ink/ink827.xml"/><Relationship Id="rId185" Type="http://schemas.openxmlformats.org/officeDocument/2006/relationships/image" Target="../media/image824.png"/><Relationship Id="rId184" Type="http://schemas.openxmlformats.org/officeDocument/2006/relationships/customXml" Target="../ink/ink826.xml"/><Relationship Id="rId183" Type="http://schemas.openxmlformats.org/officeDocument/2006/relationships/image" Target="../media/image823.png"/><Relationship Id="rId182" Type="http://schemas.openxmlformats.org/officeDocument/2006/relationships/customXml" Target="../ink/ink825.xml"/><Relationship Id="rId181" Type="http://schemas.openxmlformats.org/officeDocument/2006/relationships/image" Target="../media/image822.png"/><Relationship Id="rId180" Type="http://schemas.openxmlformats.org/officeDocument/2006/relationships/customXml" Target="../ink/ink824.xml"/><Relationship Id="rId18" Type="http://schemas.openxmlformats.org/officeDocument/2006/relationships/customXml" Target="../ink/ink743.xml"/><Relationship Id="rId179" Type="http://schemas.openxmlformats.org/officeDocument/2006/relationships/image" Target="../media/image821.png"/><Relationship Id="rId178" Type="http://schemas.openxmlformats.org/officeDocument/2006/relationships/customXml" Target="../ink/ink823.xml"/><Relationship Id="rId177" Type="http://schemas.openxmlformats.org/officeDocument/2006/relationships/image" Target="../media/image820.png"/><Relationship Id="rId176" Type="http://schemas.openxmlformats.org/officeDocument/2006/relationships/customXml" Target="../ink/ink822.xml"/><Relationship Id="rId175" Type="http://schemas.openxmlformats.org/officeDocument/2006/relationships/image" Target="../media/image819.png"/><Relationship Id="rId174" Type="http://schemas.openxmlformats.org/officeDocument/2006/relationships/customXml" Target="../ink/ink821.xml"/><Relationship Id="rId173" Type="http://schemas.openxmlformats.org/officeDocument/2006/relationships/image" Target="../media/image818.png"/><Relationship Id="rId172" Type="http://schemas.openxmlformats.org/officeDocument/2006/relationships/customXml" Target="../ink/ink820.xml"/><Relationship Id="rId171" Type="http://schemas.openxmlformats.org/officeDocument/2006/relationships/image" Target="../media/image817.png"/><Relationship Id="rId170" Type="http://schemas.openxmlformats.org/officeDocument/2006/relationships/customXml" Target="../ink/ink819.xml"/><Relationship Id="rId17" Type="http://schemas.openxmlformats.org/officeDocument/2006/relationships/image" Target="../media/image740.png"/><Relationship Id="rId169" Type="http://schemas.openxmlformats.org/officeDocument/2006/relationships/image" Target="../media/image816.png"/><Relationship Id="rId168" Type="http://schemas.openxmlformats.org/officeDocument/2006/relationships/customXml" Target="../ink/ink818.xml"/><Relationship Id="rId167" Type="http://schemas.openxmlformats.org/officeDocument/2006/relationships/image" Target="../media/image815.png"/><Relationship Id="rId166" Type="http://schemas.openxmlformats.org/officeDocument/2006/relationships/customXml" Target="../ink/ink817.xml"/><Relationship Id="rId165" Type="http://schemas.openxmlformats.org/officeDocument/2006/relationships/image" Target="../media/image814.png"/><Relationship Id="rId164" Type="http://schemas.openxmlformats.org/officeDocument/2006/relationships/customXml" Target="../ink/ink816.xml"/><Relationship Id="rId163" Type="http://schemas.openxmlformats.org/officeDocument/2006/relationships/image" Target="../media/image813.png"/><Relationship Id="rId162" Type="http://schemas.openxmlformats.org/officeDocument/2006/relationships/customXml" Target="../ink/ink815.xml"/><Relationship Id="rId161" Type="http://schemas.openxmlformats.org/officeDocument/2006/relationships/image" Target="../media/image812.png"/><Relationship Id="rId160" Type="http://schemas.openxmlformats.org/officeDocument/2006/relationships/customXml" Target="../ink/ink814.xml"/><Relationship Id="rId16" Type="http://schemas.openxmlformats.org/officeDocument/2006/relationships/customXml" Target="../ink/ink742.xml"/><Relationship Id="rId159" Type="http://schemas.openxmlformats.org/officeDocument/2006/relationships/image" Target="../media/image811.png"/><Relationship Id="rId158" Type="http://schemas.openxmlformats.org/officeDocument/2006/relationships/customXml" Target="../ink/ink813.xml"/><Relationship Id="rId157" Type="http://schemas.openxmlformats.org/officeDocument/2006/relationships/image" Target="../media/image810.png"/><Relationship Id="rId156" Type="http://schemas.openxmlformats.org/officeDocument/2006/relationships/customXml" Target="../ink/ink812.xml"/><Relationship Id="rId155" Type="http://schemas.openxmlformats.org/officeDocument/2006/relationships/image" Target="../media/image809.png"/><Relationship Id="rId154" Type="http://schemas.openxmlformats.org/officeDocument/2006/relationships/customXml" Target="../ink/ink811.xml"/><Relationship Id="rId153" Type="http://schemas.openxmlformats.org/officeDocument/2006/relationships/image" Target="../media/image808.png"/><Relationship Id="rId152" Type="http://schemas.openxmlformats.org/officeDocument/2006/relationships/customXml" Target="../ink/ink810.xml"/><Relationship Id="rId151" Type="http://schemas.openxmlformats.org/officeDocument/2006/relationships/image" Target="../media/image807.png"/><Relationship Id="rId150" Type="http://schemas.openxmlformats.org/officeDocument/2006/relationships/customXml" Target="../ink/ink809.xml"/><Relationship Id="rId15" Type="http://schemas.openxmlformats.org/officeDocument/2006/relationships/image" Target="../media/image739.png"/><Relationship Id="rId149" Type="http://schemas.openxmlformats.org/officeDocument/2006/relationships/image" Target="../media/image806.png"/><Relationship Id="rId148" Type="http://schemas.openxmlformats.org/officeDocument/2006/relationships/customXml" Target="../ink/ink808.xml"/><Relationship Id="rId147" Type="http://schemas.openxmlformats.org/officeDocument/2006/relationships/image" Target="../media/image805.png"/><Relationship Id="rId146" Type="http://schemas.openxmlformats.org/officeDocument/2006/relationships/customXml" Target="../ink/ink807.xml"/><Relationship Id="rId145" Type="http://schemas.openxmlformats.org/officeDocument/2006/relationships/image" Target="../media/image804.png"/><Relationship Id="rId144" Type="http://schemas.openxmlformats.org/officeDocument/2006/relationships/customXml" Target="../ink/ink806.xml"/><Relationship Id="rId143" Type="http://schemas.openxmlformats.org/officeDocument/2006/relationships/image" Target="../media/image803.png"/><Relationship Id="rId142" Type="http://schemas.openxmlformats.org/officeDocument/2006/relationships/customXml" Target="../ink/ink805.xml"/><Relationship Id="rId141" Type="http://schemas.openxmlformats.org/officeDocument/2006/relationships/image" Target="../media/image802.png"/><Relationship Id="rId140" Type="http://schemas.openxmlformats.org/officeDocument/2006/relationships/customXml" Target="../ink/ink804.xml"/><Relationship Id="rId14" Type="http://schemas.openxmlformats.org/officeDocument/2006/relationships/customXml" Target="../ink/ink741.xml"/><Relationship Id="rId139" Type="http://schemas.openxmlformats.org/officeDocument/2006/relationships/image" Target="../media/image801.png"/><Relationship Id="rId138" Type="http://schemas.openxmlformats.org/officeDocument/2006/relationships/customXml" Target="../ink/ink803.xml"/><Relationship Id="rId137" Type="http://schemas.openxmlformats.org/officeDocument/2006/relationships/image" Target="../media/image800.png"/><Relationship Id="rId136" Type="http://schemas.openxmlformats.org/officeDocument/2006/relationships/customXml" Target="../ink/ink802.xml"/><Relationship Id="rId135" Type="http://schemas.openxmlformats.org/officeDocument/2006/relationships/image" Target="../media/image799.png"/><Relationship Id="rId134" Type="http://schemas.openxmlformats.org/officeDocument/2006/relationships/customXml" Target="../ink/ink801.xml"/><Relationship Id="rId133" Type="http://schemas.openxmlformats.org/officeDocument/2006/relationships/image" Target="../media/image798.png"/><Relationship Id="rId132" Type="http://schemas.openxmlformats.org/officeDocument/2006/relationships/customXml" Target="../ink/ink800.xml"/><Relationship Id="rId131" Type="http://schemas.openxmlformats.org/officeDocument/2006/relationships/image" Target="../media/image797.png"/><Relationship Id="rId130" Type="http://schemas.openxmlformats.org/officeDocument/2006/relationships/customXml" Target="../ink/ink799.xml"/><Relationship Id="rId13" Type="http://schemas.openxmlformats.org/officeDocument/2006/relationships/image" Target="../media/image738.png"/><Relationship Id="rId129" Type="http://schemas.openxmlformats.org/officeDocument/2006/relationships/image" Target="../media/image796.png"/><Relationship Id="rId128" Type="http://schemas.openxmlformats.org/officeDocument/2006/relationships/customXml" Target="../ink/ink798.xml"/><Relationship Id="rId127" Type="http://schemas.openxmlformats.org/officeDocument/2006/relationships/image" Target="../media/image795.png"/><Relationship Id="rId126" Type="http://schemas.openxmlformats.org/officeDocument/2006/relationships/customXml" Target="../ink/ink797.xml"/><Relationship Id="rId125" Type="http://schemas.openxmlformats.org/officeDocument/2006/relationships/image" Target="../media/image794.png"/><Relationship Id="rId124" Type="http://schemas.openxmlformats.org/officeDocument/2006/relationships/customXml" Target="../ink/ink796.xml"/><Relationship Id="rId123" Type="http://schemas.openxmlformats.org/officeDocument/2006/relationships/image" Target="../media/image793.png"/><Relationship Id="rId122" Type="http://schemas.openxmlformats.org/officeDocument/2006/relationships/customXml" Target="../ink/ink795.xml"/><Relationship Id="rId121" Type="http://schemas.openxmlformats.org/officeDocument/2006/relationships/image" Target="../media/image792.png"/><Relationship Id="rId120" Type="http://schemas.openxmlformats.org/officeDocument/2006/relationships/customXml" Target="../ink/ink794.xml"/><Relationship Id="rId12" Type="http://schemas.openxmlformats.org/officeDocument/2006/relationships/customXml" Target="../ink/ink740.xml"/><Relationship Id="rId119" Type="http://schemas.openxmlformats.org/officeDocument/2006/relationships/image" Target="../media/image791.png"/><Relationship Id="rId118" Type="http://schemas.openxmlformats.org/officeDocument/2006/relationships/customXml" Target="../ink/ink793.xml"/><Relationship Id="rId117" Type="http://schemas.openxmlformats.org/officeDocument/2006/relationships/image" Target="../media/image790.png"/><Relationship Id="rId116" Type="http://schemas.openxmlformats.org/officeDocument/2006/relationships/customXml" Target="../ink/ink792.xml"/><Relationship Id="rId115" Type="http://schemas.openxmlformats.org/officeDocument/2006/relationships/image" Target="../media/image789.png"/><Relationship Id="rId114" Type="http://schemas.openxmlformats.org/officeDocument/2006/relationships/customXml" Target="../ink/ink791.xml"/><Relationship Id="rId113" Type="http://schemas.openxmlformats.org/officeDocument/2006/relationships/image" Target="../media/image788.png"/><Relationship Id="rId112" Type="http://schemas.openxmlformats.org/officeDocument/2006/relationships/customXml" Target="../ink/ink790.xml"/><Relationship Id="rId111" Type="http://schemas.openxmlformats.org/officeDocument/2006/relationships/image" Target="../media/image787.png"/><Relationship Id="rId110" Type="http://schemas.openxmlformats.org/officeDocument/2006/relationships/customXml" Target="../ink/ink789.xml"/><Relationship Id="rId11" Type="http://schemas.openxmlformats.org/officeDocument/2006/relationships/image" Target="../media/image737.png"/><Relationship Id="rId109" Type="http://schemas.openxmlformats.org/officeDocument/2006/relationships/image" Target="../media/image786.png"/><Relationship Id="rId108" Type="http://schemas.openxmlformats.org/officeDocument/2006/relationships/customXml" Target="../ink/ink788.xml"/><Relationship Id="rId107" Type="http://schemas.openxmlformats.org/officeDocument/2006/relationships/image" Target="../media/image785.png"/><Relationship Id="rId106" Type="http://schemas.openxmlformats.org/officeDocument/2006/relationships/customXml" Target="../ink/ink787.xml"/><Relationship Id="rId105" Type="http://schemas.openxmlformats.org/officeDocument/2006/relationships/image" Target="../media/image784.png"/><Relationship Id="rId104" Type="http://schemas.openxmlformats.org/officeDocument/2006/relationships/customXml" Target="../ink/ink786.xml"/><Relationship Id="rId103" Type="http://schemas.openxmlformats.org/officeDocument/2006/relationships/image" Target="../media/image783.png"/><Relationship Id="rId102" Type="http://schemas.openxmlformats.org/officeDocument/2006/relationships/customXml" Target="../ink/ink785.xml"/><Relationship Id="rId101" Type="http://schemas.openxmlformats.org/officeDocument/2006/relationships/image" Target="../media/image782.png"/><Relationship Id="rId100" Type="http://schemas.openxmlformats.org/officeDocument/2006/relationships/customXml" Target="../ink/ink784.xml"/><Relationship Id="rId10" Type="http://schemas.openxmlformats.org/officeDocument/2006/relationships/customXml" Target="../ink/ink739.xml"/><Relationship Id="rId1" Type="http://schemas.openxmlformats.org/officeDocument/2006/relationships/image" Target="../media/image732.png"/></Relationships>
</file>

<file path=ppt/slides/_rels/slide16.xml.rels><?xml version="1.0" encoding="UTF-8" standalone="yes"?>
<Relationships xmlns="http://schemas.openxmlformats.org/package/2006/relationships"><Relationship Id="rId99" Type="http://schemas.openxmlformats.org/officeDocument/2006/relationships/image" Target="../media/image972.png"/><Relationship Id="rId98" Type="http://schemas.openxmlformats.org/officeDocument/2006/relationships/customXml" Target="../ink/ink974.xml"/><Relationship Id="rId97" Type="http://schemas.openxmlformats.org/officeDocument/2006/relationships/image" Target="../media/image971.png"/><Relationship Id="rId96" Type="http://schemas.openxmlformats.org/officeDocument/2006/relationships/customXml" Target="../ink/ink973.xml"/><Relationship Id="rId95" Type="http://schemas.openxmlformats.org/officeDocument/2006/relationships/image" Target="../media/image970.png"/><Relationship Id="rId94" Type="http://schemas.openxmlformats.org/officeDocument/2006/relationships/customXml" Target="../ink/ink972.xml"/><Relationship Id="rId93" Type="http://schemas.openxmlformats.org/officeDocument/2006/relationships/image" Target="../media/image969.png"/><Relationship Id="rId92" Type="http://schemas.openxmlformats.org/officeDocument/2006/relationships/customXml" Target="../ink/ink971.xml"/><Relationship Id="rId91" Type="http://schemas.openxmlformats.org/officeDocument/2006/relationships/image" Target="../media/image968.png"/><Relationship Id="rId90" Type="http://schemas.openxmlformats.org/officeDocument/2006/relationships/customXml" Target="../ink/ink970.xml"/><Relationship Id="rId9" Type="http://schemas.openxmlformats.org/officeDocument/2006/relationships/image" Target="../media/image927.png"/><Relationship Id="rId89" Type="http://schemas.openxmlformats.org/officeDocument/2006/relationships/image" Target="../media/image967.png"/><Relationship Id="rId88" Type="http://schemas.openxmlformats.org/officeDocument/2006/relationships/customXml" Target="../ink/ink969.xml"/><Relationship Id="rId87" Type="http://schemas.openxmlformats.org/officeDocument/2006/relationships/image" Target="../media/image966.png"/><Relationship Id="rId86" Type="http://schemas.openxmlformats.org/officeDocument/2006/relationships/customXml" Target="../ink/ink968.xml"/><Relationship Id="rId85" Type="http://schemas.openxmlformats.org/officeDocument/2006/relationships/image" Target="../media/image965.png"/><Relationship Id="rId84" Type="http://schemas.openxmlformats.org/officeDocument/2006/relationships/customXml" Target="../ink/ink967.xml"/><Relationship Id="rId83" Type="http://schemas.openxmlformats.org/officeDocument/2006/relationships/image" Target="../media/image964.png"/><Relationship Id="rId82" Type="http://schemas.openxmlformats.org/officeDocument/2006/relationships/customXml" Target="../ink/ink966.xml"/><Relationship Id="rId81" Type="http://schemas.openxmlformats.org/officeDocument/2006/relationships/image" Target="../media/image963.png"/><Relationship Id="rId80" Type="http://schemas.openxmlformats.org/officeDocument/2006/relationships/customXml" Target="../ink/ink965.xml"/><Relationship Id="rId8" Type="http://schemas.openxmlformats.org/officeDocument/2006/relationships/customXml" Target="../ink/ink929.xml"/><Relationship Id="rId79" Type="http://schemas.openxmlformats.org/officeDocument/2006/relationships/image" Target="../media/image962.png"/><Relationship Id="rId78" Type="http://schemas.openxmlformats.org/officeDocument/2006/relationships/customXml" Target="../ink/ink964.xml"/><Relationship Id="rId77" Type="http://schemas.openxmlformats.org/officeDocument/2006/relationships/image" Target="../media/image961.png"/><Relationship Id="rId76" Type="http://schemas.openxmlformats.org/officeDocument/2006/relationships/customXml" Target="../ink/ink963.xml"/><Relationship Id="rId75" Type="http://schemas.openxmlformats.org/officeDocument/2006/relationships/image" Target="../media/image960.png"/><Relationship Id="rId74" Type="http://schemas.openxmlformats.org/officeDocument/2006/relationships/customXml" Target="../ink/ink962.xml"/><Relationship Id="rId73" Type="http://schemas.openxmlformats.org/officeDocument/2006/relationships/image" Target="../media/image959.png"/><Relationship Id="rId72" Type="http://schemas.openxmlformats.org/officeDocument/2006/relationships/customXml" Target="../ink/ink961.xml"/><Relationship Id="rId71" Type="http://schemas.openxmlformats.org/officeDocument/2006/relationships/image" Target="../media/image958.png"/><Relationship Id="rId70" Type="http://schemas.openxmlformats.org/officeDocument/2006/relationships/customXml" Target="../ink/ink960.xml"/><Relationship Id="rId7" Type="http://schemas.openxmlformats.org/officeDocument/2006/relationships/image" Target="../media/image926.png"/><Relationship Id="rId69" Type="http://schemas.openxmlformats.org/officeDocument/2006/relationships/image" Target="../media/image957.png"/><Relationship Id="rId68" Type="http://schemas.openxmlformats.org/officeDocument/2006/relationships/customXml" Target="../ink/ink959.xml"/><Relationship Id="rId67" Type="http://schemas.openxmlformats.org/officeDocument/2006/relationships/image" Target="../media/image956.png"/><Relationship Id="rId66" Type="http://schemas.openxmlformats.org/officeDocument/2006/relationships/customXml" Target="../ink/ink958.xml"/><Relationship Id="rId65" Type="http://schemas.openxmlformats.org/officeDocument/2006/relationships/image" Target="../media/image955.png"/><Relationship Id="rId64" Type="http://schemas.openxmlformats.org/officeDocument/2006/relationships/customXml" Target="../ink/ink957.xml"/><Relationship Id="rId63" Type="http://schemas.openxmlformats.org/officeDocument/2006/relationships/image" Target="../media/image954.png"/><Relationship Id="rId62" Type="http://schemas.openxmlformats.org/officeDocument/2006/relationships/customXml" Target="../ink/ink956.xml"/><Relationship Id="rId61" Type="http://schemas.openxmlformats.org/officeDocument/2006/relationships/image" Target="../media/image953.png"/><Relationship Id="rId60" Type="http://schemas.openxmlformats.org/officeDocument/2006/relationships/customXml" Target="../ink/ink955.xml"/><Relationship Id="rId6" Type="http://schemas.openxmlformats.org/officeDocument/2006/relationships/customXml" Target="../ink/ink928.xml"/><Relationship Id="rId59" Type="http://schemas.openxmlformats.org/officeDocument/2006/relationships/image" Target="../media/image952.png"/><Relationship Id="rId58" Type="http://schemas.openxmlformats.org/officeDocument/2006/relationships/customXml" Target="../ink/ink954.xml"/><Relationship Id="rId57" Type="http://schemas.openxmlformats.org/officeDocument/2006/relationships/image" Target="../media/image951.png"/><Relationship Id="rId56" Type="http://schemas.openxmlformats.org/officeDocument/2006/relationships/customXml" Target="../ink/ink953.xml"/><Relationship Id="rId55" Type="http://schemas.openxmlformats.org/officeDocument/2006/relationships/image" Target="../media/image950.png"/><Relationship Id="rId54" Type="http://schemas.openxmlformats.org/officeDocument/2006/relationships/customXml" Target="../ink/ink952.xml"/><Relationship Id="rId53" Type="http://schemas.openxmlformats.org/officeDocument/2006/relationships/image" Target="../media/image949.png"/><Relationship Id="rId52" Type="http://schemas.openxmlformats.org/officeDocument/2006/relationships/customXml" Target="../ink/ink951.xml"/><Relationship Id="rId51" Type="http://schemas.openxmlformats.org/officeDocument/2006/relationships/image" Target="../media/image948.png"/><Relationship Id="rId50" Type="http://schemas.openxmlformats.org/officeDocument/2006/relationships/customXml" Target="../ink/ink950.xml"/><Relationship Id="rId5" Type="http://schemas.openxmlformats.org/officeDocument/2006/relationships/image" Target="../media/image925.png"/><Relationship Id="rId49" Type="http://schemas.openxmlformats.org/officeDocument/2006/relationships/image" Target="../media/image947.png"/><Relationship Id="rId48" Type="http://schemas.openxmlformats.org/officeDocument/2006/relationships/customXml" Target="../ink/ink949.xml"/><Relationship Id="rId47" Type="http://schemas.openxmlformats.org/officeDocument/2006/relationships/image" Target="../media/image946.png"/><Relationship Id="rId46" Type="http://schemas.openxmlformats.org/officeDocument/2006/relationships/customXml" Target="../ink/ink948.xml"/><Relationship Id="rId45" Type="http://schemas.openxmlformats.org/officeDocument/2006/relationships/image" Target="../media/image945.png"/><Relationship Id="rId44" Type="http://schemas.openxmlformats.org/officeDocument/2006/relationships/customXml" Target="../ink/ink947.xml"/><Relationship Id="rId43" Type="http://schemas.openxmlformats.org/officeDocument/2006/relationships/image" Target="../media/image944.png"/><Relationship Id="rId42" Type="http://schemas.openxmlformats.org/officeDocument/2006/relationships/customXml" Target="../ink/ink946.xml"/><Relationship Id="rId41" Type="http://schemas.openxmlformats.org/officeDocument/2006/relationships/image" Target="../media/image943.png"/><Relationship Id="rId40" Type="http://schemas.openxmlformats.org/officeDocument/2006/relationships/customXml" Target="../ink/ink945.xml"/><Relationship Id="rId4" Type="http://schemas.openxmlformats.org/officeDocument/2006/relationships/customXml" Target="../ink/ink927.xml"/><Relationship Id="rId39" Type="http://schemas.openxmlformats.org/officeDocument/2006/relationships/image" Target="../media/image942.png"/><Relationship Id="rId38" Type="http://schemas.openxmlformats.org/officeDocument/2006/relationships/customXml" Target="../ink/ink944.xml"/><Relationship Id="rId37" Type="http://schemas.openxmlformats.org/officeDocument/2006/relationships/image" Target="../media/image941.png"/><Relationship Id="rId36" Type="http://schemas.openxmlformats.org/officeDocument/2006/relationships/customXml" Target="../ink/ink943.xml"/><Relationship Id="rId35" Type="http://schemas.openxmlformats.org/officeDocument/2006/relationships/image" Target="../media/image940.png"/><Relationship Id="rId34" Type="http://schemas.openxmlformats.org/officeDocument/2006/relationships/customXml" Target="../ink/ink942.xml"/><Relationship Id="rId33" Type="http://schemas.openxmlformats.org/officeDocument/2006/relationships/image" Target="../media/image939.png"/><Relationship Id="rId329" Type="http://schemas.openxmlformats.org/officeDocument/2006/relationships/slideLayout" Target="../slideLayouts/slideLayout1.xml"/><Relationship Id="rId328" Type="http://schemas.openxmlformats.org/officeDocument/2006/relationships/tags" Target="../tags/tag75.xml"/><Relationship Id="rId327" Type="http://schemas.openxmlformats.org/officeDocument/2006/relationships/image" Target="../media/image1086.png"/><Relationship Id="rId326" Type="http://schemas.openxmlformats.org/officeDocument/2006/relationships/customXml" Target="../ink/ink1088.xml"/><Relationship Id="rId325" Type="http://schemas.openxmlformats.org/officeDocument/2006/relationships/image" Target="../media/image1085.png"/><Relationship Id="rId324" Type="http://schemas.openxmlformats.org/officeDocument/2006/relationships/customXml" Target="../ink/ink1087.xml"/><Relationship Id="rId323" Type="http://schemas.openxmlformats.org/officeDocument/2006/relationships/image" Target="../media/image1084.png"/><Relationship Id="rId322" Type="http://schemas.openxmlformats.org/officeDocument/2006/relationships/customXml" Target="../ink/ink1086.xml"/><Relationship Id="rId321" Type="http://schemas.openxmlformats.org/officeDocument/2006/relationships/image" Target="../media/image1083.png"/><Relationship Id="rId320" Type="http://schemas.openxmlformats.org/officeDocument/2006/relationships/customXml" Target="../ink/ink1085.xml"/><Relationship Id="rId32" Type="http://schemas.openxmlformats.org/officeDocument/2006/relationships/customXml" Target="../ink/ink941.xml"/><Relationship Id="rId319" Type="http://schemas.openxmlformats.org/officeDocument/2006/relationships/image" Target="../media/image1082.png"/><Relationship Id="rId318" Type="http://schemas.openxmlformats.org/officeDocument/2006/relationships/customXml" Target="../ink/ink1084.xml"/><Relationship Id="rId317" Type="http://schemas.openxmlformats.org/officeDocument/2006/relationships/image" Target="../media/image1081.png"/><Relationship Id="rId316" Type="http://schemas.openxmlformats.org/officeDocument/2006/relationships/customXml" Target="../ink/ink1083.xml"/><Relationship Id="rId315" Type="http://schemas.openxmlformats.org/officeDocument/2006/relationships/image" Target="../media/image1080.png"/><Relationship Id="rId314" Type="http://schemas.openxmlformats.org/officeDocument/2006/relationships/customXml" Target="../ink/ink1082.xml"/><Relationship Id="rId313" Type="http://schemas.openxmlformats.org/officeDocument/2006/relationships/image" Target="../media/image1079.png"/><Relationship Id="rId312" Type="http://schemas.openxmlformats.org/officeDocument/2006/relationships/customXml" Target="../ink/ink1081.xml"/><Relationship Id="rId311" Type="http://schemas.openxmlformats.org/officeDocument/2006/relationships/image" Target="../media/image1078.png"/><Relationship Id="rId310" Type="http://schemas.openxmlformats.org/officeDocument/2006/relationships/customXml" Target="../ink/ink1080.xml"/><Relationship Id="rId31" Type="http://schemas.openxmlformats.org/officeDocument/2006/relationships/image" Target="../media/image938.png"/><Relationship Id="rId309" Type="http://schemas.openxmlformats.org/officeDocument/2006/relationships/image" Target="../media/image1077.png"/><Relationship Id="rId308" Type="http://schemas.openxmlformats.org/officeDocument/2006/relationships/customXml" Target="../ink/ink1079.xml"/><Relationship Id="rId307" Type="http://schemas.openxmlformats.org/officeDocument/2006/relationships/image" Target="../media/image1076.png"/><Relationship Id="rId306" Type="http://schemas.openxmlformats.org/officeDocument/2006/relationships/customXml" Target="../ink/ink1078.xml"/><Relationship Id="rId305" Type="http://schemas.openxmlformats.org/officeDocument/2006/relationships/image" Target="../media/image1075.png"/><Relationship Id="rId304" Type="http://schemas.openxmlformats.org/officeDocument/2006/relationships/customXml" Target="../ink/ink1077.xml"/><Relationship Id="rId303" Type="http://schemas.openxmlformats.org/officeDocument/2006/relationships/image" Target="../media/image1074.png"/><Relationship Id="rId302" Type="http://schemas.openxmlformats.org/officeDocument/2006/relationships/customXml" Target="../ink/ink1076.xml"/><Relationship Id="rId301" Type="http://schemas.openxmlformats.org/officeDocument/2006/relationships/image" Target="../media/image1073.png"/><Relationship Id="rId300" Type="http://schemas.openxmlformats.org/officeDocument/2006/relationships/customXml" Target="../ink/ink1075.xml"/><Relationship Id="rId30" Type="http://schemas.openxmlformats.org/officeDocument/2006/relationships/customXml" Target="../ink/ink940.xml"/><Relationship Id="rId3" Type="http://schemas.openxmlformats.org/officeDocument/2006/relationships/image" Target="../media/image54.png"/><Relationship Id="rId299" Type="http://schemas.openxmlformats.org/officeDocument/2006/relationships/image" Target="../media/image1072.png"/><Relationship Id="rId298" Type="http://schemas.openxmlformats.org/officeDocument/2006/relationships/customXml" Target="../ink/ink1074.xml"/><Relationship Id="rId297" Type="http://schemas.openxmlformats.org/officeDocument/2006/relationships/image" Target="../media/image1071.png"/><Relationship Id="rId296" Type="http://schemas.openxmlformats.org/officeDocument/2006/relationships/customXml" Target="../ink/ink1073.xml"/><Relationship Id="rId295" Type="http://schemas.openxmlformats.org/officeDocument/2006/relationships/image" Target="../media/image1070.png"/><Relationship Id="rId294" Type="http://schemas.openxmlformats.org/officeDocument/2006/relationships/customXml" Target="../ink/ink1072.xml"/><Relationship Id="rId293" Type="http://schemas.openxmlformats.org/officeDocument/2006/relationships/image" Target="../media/image1069.png"/><Relationship Id="rId292" Type="http://schemas.openxmlformats.org/officeDocument/2006/relationships/customXml" Target="../ink/ink1071.xml"/><Relationship Id="rId291" Type="http://schemas.openxmlformats.org/officeDocument/2006/relationships/image" Target="../media/image1068.png"/><Relationship Id="rId290" Type="http://schemas.openxmlformats.org/officeDocument/2006/relationships/customXml" Target="../ink/ink1070.xml"/><Relationship Id="rId29" Type="http://schemas.openxmlformats.org/officeDocument/2006/relationships/image" Target="../media/image937.png"/><Relationship Id="rId289" Type="http://schemas.openxmlformats.org/officeDocument/2006/relationships/image" Target="../media/image1067.png"/><Relationship Id="rId288" Type="http://schemas.openxmlformats.org/officeDocument/2006/relationships/customXml" Target="../ink/ink1069.xml"/><Relationship Id="rId287" Type="http://schemas.openxmlformats.org/officeDocument/2006/relationships/image" Target="../media/image1066.png"/><Relationship Id="rId286" Type="http://schemas.openxmlformats.org/officeDocument/2006/relationships/customXml" Target="../ink/ink1068.xml"/><Relationship Id="rId285" Type="http://schemas.openxmlformats.org/officeDocument/2006/relationships/image" Target="../media/image1065.png"/><Relationship Id="rId284" Type="http://schemas.openxmlformats.org/officeDocument/2006/relationships/customXml" Target="../ink/ink1067.xml"/><Relationship Id="rId283" Type="http://schemas.openxmlformats.org/officeDocument/2006/relationships/image" Target="../media/image1064.png"/><Relationship Id="rId282" Type="http://schemas.openxmlformats.org/officeDocument/2006/relationships/customXml" Target="../ink/ink1066.xml"/><Relationship Id="rId281" Type="http://schemas.openxmlformats.org/officeDocument/2006/relationships/image" Target="../media/image1063.png"/><Relationship Id="rId280" Type="http://schemas.openxmlformats.org/officeDocument/2006/relationships/customXml" Target="../ink/ink1065.xml"/><Relationship Id="rId28" Type="http://schemas.openxmlformats.org/officeDocument/2006/relationships/customXml" Target="../ink/ink939.xml"/><Relationship Id="rId279" Type="http://schemas.openxmlformats.org/officeDocument/2006/relationships/image" Target="../media/image1062.png"/><Relationship Id="rId278" Type="http://schemas.openxmlformats.org/officeDocument/2006/relationships/customXml" Target="../ink/ink1064.xml"/><Relationship Id="rId277" Type="http://schemas.openxmlformats.org/officeDocument/2006/relationships/image" Target="../media/image1061.png"/><Relationship Id="rId276" Type="http://schemas.openxmlformats.org/officeDocument/2006/relationships/customXml" Target="../ink/ink1063.xml"/><Relationship Id="rId275" Type="http://schemas.openxmlformats.org/officeDocument/2006/relationships/image" Target="../media/image1060.png"/><Relationship Id="rId274" Type="http://schemas.openxmlformats.org/officeDocument/2006/relationships/customXml" Target="../ink/ink1062.xml"/><Relationship Id="rId273" Type="http://schemas.openxmlformats.org/officeDocument/2006/relationships/image" Target="../media/image1059.png"/><Relationship Id="rId272" Type="http://schemas.openxmlformats.org/officeDocument/2006/relationships/customXml" Target="../ink/ink1061.xml"/><Relationship Id="rId271" Type="http://schemas.openxmlformats.org/officeDocument/2006/relationships/image" Target="../media/image1058.png"/><Relationship Id="rId270" Type="http://schemas.openxmlformats.org/officeDocument/2006/relationships/customXml" Target="../ink/ink1060.xml"/><Relationship Id="rId27" Type="http://schemas.openxmlformats.org/officeDocument/2006/relationships/image" Target="../media/image936.png"/><Relationship Id="rId269" Type="http://schemas.openxmlformats.org/officeDocument/2006/relationships/image" Target="../media/image1057.png"/><Relationship Id="rId268" Type="http://schemas.openxmlformats.org/officeDocument/2006/relationships/customXml" Target="../ink/ink1059.xml"/><Relationship Id="rId267" Type="http://schemas.openxmlformats.org/officeDocument/2006/relationships/image" Target="../media/image1056.png"/><Relationship Id="rId266" Type="http://schemas.openxmlformats.org/officeDocument/2006/relationships/customXml" Target="../ink/ink1058.xml"/><Relationship Id="rId265" Type="http://schemas.openxmlformats.org/officeDocument/2006/relationships/image" Target="../media/image1055.png"/><Relationship Id="rId264" Type="http://schemas.openxmlformats.org/officeDocument/2006/relationships/customXml" Target="../ink/ink1057.xml"/><Relationship Id="rId263" Type="http://schemas.openxmlformats.org/officeDocument/2006/relationships/image" Target="../media/image1054.png"/><Relationship Id="rId262" Type="http://schemas.openxmlformats.org/officeDocument/2006/relationships/customXml" Target="../ink/ink1056.xml"/><Relationship Id="rId261" Type="http://schemas.openxmlformats.org/officeDocument/2006/relationships/image" Target="../media/image1053.png"/><Relationship Id="rId260" Type="http://schemas.openxmlformats.org/officeDocument/2006/relationships/customXml" Target="../ink/ink1055.xml"/><Relationship Id="rId26" Type="http://schemas.openxmlformats.org/officeDocument/2006/relationships/customXml" Target="../ink/ink938.xml"/><Relationship Id="rId259" Type="http://schemas.openxmlformats.org/officeDocument/2006/relationships/image" Target="../media/image1052.png"/><Relationship Id="rId258" Type="http://schemas.openxmlformats.org/officeDocument/2006/relationships/customXml" Target="../ink/ink1054.xml"/><Relationship Id="rId257" Type="http://schemas.openxmlformats.org/officeDocument/2006/relationships/image" Target="../media/image1051.png"/><Relationship Id="rId256" Type="http://schemas.openxmlformats.org/officeDocument/2006/relationships/customXml" Target="../ink/ink1053.xml"/><Relationship Id="rId255" Type="http://schemas.openxmlformats.org/officeDocument/2006/relationships/image" Target="../media/image1050.png"/><Relationship Id="rId254" Type="http://schemas.openxmlformats.org/officeDocument/2006/relationships/customXml" Target="../ink/ink1052.xml"/><Relationship Id="rId253" Type="http://schemas.openxmlformats.org/officeDocument/2006/relationships/image" Target="../media/image1049.png"/><Relationship Id="rId252" Type="http://schemas.openxmlformats.org/officeDocument/2006/relationships/customXml" Target="../ink/ink1051.xml"/><Relationship Id="rId251" Type="http://schemas.openxmlformats.org/officeDocument/2006/relationships/image" Target="../media/image1048.png"/><Relationship Id="rId250" Type="http://schemas.openxmlformats.org/officeDocument/2006/relationships/customXml" Target="../ink/ink1050.xml"/><Relationship Id="rId25" Type="http://schemas.openxmlformats.org/officeDocument/2006/relationships/image" Target="../media/image935.png"/><Relationship Id="rId249" Type="http://schemas.openxmlformats.org/officeDocument/2006/relationships/image" Target="../media/image1047.png"/><Relationship Id="rId248" Type="http://schemas.openxmlformats.org/officeDocument/2006/relationships/customXml" Target="../ink/ink1049.xml"/><Relationship Id="rId247" Type="http://schemas.openxmlformats.org/officeDocument/2006/relationships/image" Target="../media/image1046.png"/><Relationship Id="rId246" Type="http://schemas.openxmlformats.org/officeDocument/2006/relationships/customXml" Target="../ink/ink1048.xml"/><Relationship Id="rId245" Type="http://schemas.openxmlformats.org/officeDocument/2006/relationships/image" Target="../media/image1045.png"/><Relationship Id="rId244" Type="http://schemas.openxmlformats.org/officeDocument/2006/relationships/customXml" Target="../ink/ink1047.xml"/><Relationship Id="rId243" Type="http://schemas.openxmlformats.org/officeDocument/2006/relationships/image" Target="../media/image1044.png"/><Relationship Id="rId242" Type="http://schemas.openxmlformats.org/officeDocument/2006/relationships/customXml" Target="../ink/ink1046.xml"/><Relationship Id="rId241" Type="http://schemas.openxmlformats.org/officeDocument/2006/relationships/image" Target="../media/image1043.png"/><Relationship Id="rId240" Type="http://schemas.openxmlformats.org/officeDocument/2006/relationships/customXml" Target="../ink/ink1045.xml"/><Relationship Id="rId24" Type="http://schemas.openxmlformats.org/officeDocument/2006/relationships/customXml" Target="../ink/ink937.xml"/><Relationship Id="rId239" Type="http://schemas.openxmlformats.org/officeDocument/2006/relationships/image" Target="../media/image1042.png"/><Relationship Id="rId238" Type="http://schemas.openxmlformats.org/officeDocument/2006/relationships/customXml" Target="../ink/ink1044.xml"/><Relationship Id="rId237" Type="http://schemas.openxmlformats.org/officeDocument/2006/relationships/image" Target="../media/image1041.png"/><Relationship Id="rId236" Type="http://schemas.openxmlformats.org/officeDocument/2006/relationships/customXml" Target="../ink/ink1043.xml"/><Relationship Id="rId235" Type="http://schemas.openxmlformats.org/officeDocument/2006/relationships/image" Target="../media/image1040.png"/><Relationship Id="rId234" Type="http://schemas.openxmlformats.org/officeDocument/2006/relationships/customXml" Target="../ink/ink1042.xml"/><Relationship Id="rId233" Type="http://schemas.openxmlformats.org/officeDocument/2006/relationships/image" Target="../media/image1039.png"/><Relationship Id="rId232" Type="http://schemas.openxmlformats.org/officeDocument/2006/relationships/customXml" Target="../ink/ink1041.xml"/><Relationship Id="rId231" Type="http://schemas.openxmlformats.org/officeDocument/2006/relationships/image" Target="../media/image1038.png"/><Relationship Id="rId230" Type="http://schemas.openxmlformats.org/officeDocument/2006/relationships/customXml" Target="../ink/ink1040.xml"/><Relationship Id="rId23" Type="http://schemas.openxmlformats.org/officeDocument/2006/relationships/image" Target="../media/image934.png"/><Relationship Id="rId229" Type="http://schemas.openxmlformats.org/officeDocument/2006/relationships/image" Target="../media/image1037.png"/><Relationship Id="rId228" Type="http://schemas.openxmlformats.org/officeDocument/2006/relationships/customXml" Target="../ink/ink1039.xml"/><Relationship Id="rId227" Type="http://schemas.openxmlformats.org/officeDocument/2006/relationships/image" Target="../media/image1036.png"/><Relationship Id="rId226" Type="http://schemas.openxmlformats.org/officeDocument/2006/relationships/customXml" Target="../ink/ink1038.xml"/><Relationship Id="rId225" Type="http://schemas.openxmlformats.org/officeDocument/2006/relationships/image" Target="../media/image1035.png"/><Relationship Id="rId224" Type="http://schemas.openxmlformats.org/officeDocument/2006/relationships/customXml" Target="../ink/ink1037.xml"/><Relationship Id="rId223" Type="http://schemas.openxmlformats.org/officeDocument/2006/relationships/image" Target="../media/image1034.png"/><Relationship Id="rId222" Type="http://schemas.openxmlformats.org/officeDocument/2006/relationships/customXml" Target="../ink/ink1036.xml"/><Relationship Id="rId221" Type="http://schemas.openxmlformats.org/officeDocument/2006/relationships/image" Target="../media/image1033.png"/><Relationship Id="rId220" Type="http://schemas.openxmlformats.org/officeDocument/2006/relationships/customXml" Target="../ink/ink1035.xml"/><Relationship Id="rId22" Type="http://schemas.openxmlformats.org/officeDocument/2006/relationships/customXml" Target="../ink/ink936.xml"/><Relationship Id="rId219" Type="http://schemas.openxmlformats.org/officeDocument/2006/relationships/image" Target="../media/image1032.png"/><Relationship Id="rId218" Type="http://schemas.openxmlformats.org/officeDocument/2006/relationships/customXml" Target="../ink/ink1034.xml"/><Relationship Id="rId217" Type="http://schemas.openxmlformats.org/officeDocument/2006/relationships/image" Target="../media/image1031.png"/><Relationship Id="rId216" Type="http://schemas.openxmlformats.org/officeDocument/2006/relationships/customXml" Target="../ink/ink1033.xml"/><Relationship Id="rId215" Type="http://schemas.openxmlformats.org/officeDocument/2006/relationships/image" Target="../media/image1030.png"/><Relationship Id="rId214" Type="http://schemas.openxmlformats.org/officeDocument/2006/relationships/customXml" Target="../ink/ink1032.xml"/><Relationship Id="rId213" Type="http://schemas.openxmlformats.org/officeDocument/2006/relationships/image" Target="../media/image1029.png"/><Relationship Id="rId212" Type="http://schemas.openxmlformats.org/officeDocument/2006/relationships/customXml" Target="../ink/ink1031.xml"/><Relationship Id="rId211" Type="http://schemas.openxmlformats.org/officeDocument/2006/relationships/image" Target="../media/image1028.png"/><Relationship Id="rId210" Type="http://schemas.openxmlformats.org/officeDocument/2006/relationships/customXml" Target="../ink/ink1030.xml"/><Relationship Id="rId21" Type="http://schemas.openxmlformats.org/officeDocument/2006/relationships/image" Target="../media/image933.png"/><Relationship Id="rId209" Type="http://schemas.openxmlformats.org/officeDocument/2006/relationships/image" Target="../media/image1027.png"/><Relationship Id="rId208" Type="http://schemas.openxmlformats.org/officeDocument/2006/relationships/customXml" Target="../ink/ink1029.xml"/><Relationship Id="rId207" Type="http://schemas.openxmlformats.org/officeDocument/2006/relationships/image" Target="../media/image1026.png"/><Relationship Id="rId206" Type="http://schemas.openxmlformats.org/officeDocument/2006/relationships/customXml" Target="../ink/ink1028.xml"/><Relationship Id="rId205" Type="http://schemas.openxmlformats.org/officeDocument/2006/relationships/image" Target="../media/image1025.png"/><Relationship Id="rId204" Type="http://schemas.openxmlformats.org/officeDocument/2006/relationships/customXml" Target="../ink/ink1027.xml"/><Relationship Id="rId203" Type="http://schemas.openxmlformats.org/officeDocument/2006/relationships/image" Target="../media/image1024.png"/><Relationship Id="rId202" Type="http://schemas.openxmlformats.org/officeDocument/2006/relationships/customXml" Target="../ink/ink1026.xml"/><Relationship Id="rId201" Type="http://schemas.openxmlformats.org/officeDocument/2006/relationships/image" Target="../media/image1023.png"/><Relationship Id="rId200" Type="http://schemas.openxmlformats.org/officeDocument/2006/relationships/customXml" Target="../ink/ink1025.xml"/><Relationship Id="rId20" Type="http://schemas.openxmlformats.org/officeDocument/2006/relationships/customXml" Target="../ink/ink935.xml"/><Relationship Id="rId2" Type="http://schemas.openxmlformats.org/officeDocument/2006/relationships/customXml" Target="../ink/ink926.xml"/><Relationship Id="rId199" Type="http://schemas.openxmlformats.org/officeDocument/2006/relationships/image" Target="../media/image1022.png"/><Relationship Id="rId198" Type="http://schemas.openxmlformats.org/officeDocument/2006/relationships/customXml" Target="../ink/ink1024.xml"/><Relationship Id="rId197" Type="http://schemas.openxmlformats.org/officeDocument/2006/relationships/image" Target="../media/image1021.png"/><Relationship Id="rId196" Type="http://schemas.openxmlformats.org/officeDocument/2006/relationships/customXml" Target="../ink/ink1023.xml"/><Relationship Id="rId195" Type="http://schemas.openxmlformats.org/officeDocument/2006/relationships/image" Target="../media/image1020.png"/><Relationship Id="rId194" Type="http://schemas.openxmlformats.org/officeDocument/2006/relationships/customXml" Target="../ink/ink1022.xml"/><Relationship Id="rId193" Type="http://schemas.openxmlformats.org/officeDocument/2006/relationships/image" Target="../media/image1019.png"/><Relationship Id="rId192" Type="http://schemas.openxmlformats.org/officeDocument/2006/relationships/customXml" Target="../ink/ink1021.xml"/><Relationship Id="rId191" Type="http://schemas.openxmlformats.org/officeDocument/2006/relationships/image" Target="../media/image1018.png"/><Relationship Id="rId190" Type="http://schemas.openxmlformats.org/officeDocument/2006/relationships/customXml" Target="../ink/ink1020.xml"/><Relationship Id="rId19" Type="http://schemas.openxmlformats.org/officeDocument/2006/relationships/image" Target="../media/image932.png"/><Relationship Id="rId189" Type="http://schemas.openxmlformats.org/officeDocument/2006/relationships/image" Target="../media/image1017.png"/><Relationship Id="rId188" Type="http://schemas.openxmlformats.org/officeDocument/2006/relationships/customXml" Target="../ink/ink1019.xml"/><Relationship Id="rId187" Type="http://schemas.openxmlformats.org/officeDocument/2006/relationships/image" Target="../media/image1016.png"/><Relationship Id="rId186" Type="http://schemas.openxmlformats.org/officeDocument/2006/relationships/customXml" Target="../ink/ink1018.xml"/><Relationship Id="rId185" Type="http://schemas.openxmlformats.org/officeDocument/2006/relationships/image" Target="../media/image1015.png"/><Relationship Id="rId184" Type="http://schemas.openxmlformats.org/officeDocument/2006/relationships/customXml" Target="../ink/ink1017.xml"/><Relationship Id="rId183" Type="http://schemas.openxmlformats.org/officeDocument/2006/relationships/image" Target="../media/image1014.png"/><Relationship Id="rId182" Type="http://schemas.openxmlformats.org/officeDocument/2006/relationships/customXml" Target="../ink/ink1016.xml"/><Relationship Id="rId181" Type="http://schemas.openxmlformats.org/officeDocument/2006/relationships/image" Target="../media/image1013.png"/><Relationship Id="rId180" Type="http://schemas.openxmlformats.org/officeDocument/2006/relationships/customXml" Target="../ink/ink1015.xml"/><Relationship Id="rId18" Type="http://schemas.openxmlformats.org/officeDocument/2006/relationships/customXml" Target="../ink/ink934.xml"/><Relationship Id="rId179" Type="http://schemas.openxmlformats.org/officeDocument/2006/relationships/image" Target="../media/image1012.png"/><Relationship Id="rId178" Type="http://schemas.openxmlformats.org/officeDocument/2006/relationships/customXml" Target="../ink/ink1014.xml"/><Relationship Id="rId177" Type="http://schemas.openxmlformats.org/officeDocument/2006/relationships/image" Target="../media/image1011.png"/><Relationship Id="rId176" Type="http://schemas.openxmlformats.org/officeDocument/2006/relationships/customXml" Target="../ink/ink1013.xml"/><Relationship Id="rId175" Type="http://schemas.openxmlformats.org/officeDocument/2006/relationships/image" Target="../media/image1010.png"/><Relationship Id="rId174" Type="http://schemas.openxmlformats.org/officeDocument/2006/relationships/customXml" Target="../ink/ink1012.xml"/><Relationship Id="rId173" Type="http://schemas.openxmlformats.org/officeDocument/2006/relationships/image" Target="../media/image1009.png"/><Relationship Id="rId172" Type="http://schemas.openxmlformats.org/officeDocument/2006/relationships/customXml" Target="../ink/ink1011.xml"/><Relationship Id="rId171" Type="http://schemas.openxmlformats.org/officeDocument/2006/relationships/image" Target="../media/image1008.png"/><Relationship Id="rId170" Type="http://schemas.openxmlformats.org/officeDocument/2006/relationships/customXml" Target="../ink/ink1010.xml"/><Relationship Id="rId17" Type="http://schemas.openxmlformats.org/officeDocument/2006/relationships/image" Target="../media/image931.png"/><Relationship Id="rId169" Type="http://schemas.openxmlformats.org/officeDocument/2006/relationships/image" Target="../media/image1007.png"/><Relationship Id="rId168" Type="http://schemas.openxmlformats.org/officeDocument/2006/relationships/customXml" Target="../ink/ink1009.xml"/><Relationship Id="rId167" Type="http://schemas.openxmlformats.org/officeDocument/2006/relationships/image" Target="../media/image1006.png"/><Relationship Id="rId166" Type="http://schemas.openxmlformats.org/officeDocument/2006/relationships/customXml" Target="../ink/ink1008.xml"/><Relationship Id="rId165" Type="http://schemas.openxmlformats.org/officeDocument/2006/relationships/image" Target="../media/image1005.png"/><Relationship Id="rId164" Type="http://schemas.openxmlformats.org/officeDocument/2006/relationships/customXml" Target="../ink/ink1007.xml"/><Relationship Id="rId163" Type="http://schemas.openxmlformats.org/officeDocument/2006/relationships/image" Target="../media/image1004.png"/><Relationship Id="rId162" Type="http://schemas.openxmlformats.org/officeDocument/2006/relationships/customXml" Target="../ink/ink1006.xml"/><Relationship Id="rId161" Type="http://schemas.openxmlformats.org/officeDocument/2006/relationships/image" Target="../media/image1003.png"/><Relationship Id="rId160" Type="http://schemas.openxmlformats.org/officeDocument/2006/relationships/customXml" Target="../ink/ink1005.xml"/><Relationship Id="rId16" Type="http://schemas.openxmlformats.org/officeDocument/2006/relationships/customXml" Target="../ink/ink933.xml"/><Relationship Id="rId159" Type="http://schemas.openxmlformats.org/officeDocument/2006/relationships/image" Target="../media/image1002.png"/><Relationship Id="rId158" Type="http://schemas.openxmlformats.org/officeDocument/2006/relationships/customXml" Target="../ink/ink1004.xml"/><Relationship Id="rId157" Type="http://schemas.openxmlformats.org/officeDocument/2006/relationships/image" Target="../media/image1001.png"/><Relationship Id="rId156" Type="http://schemas.openxmlformats.org/officeDocument/2006/relationships/customXml" Target="../ink/ink1003.xml"/><Relationship Id="rId155" Type="http://schemas.openxmlformats.org/officeDocument/2006/relationships/image" Target="../media/image1000.png"/><Relationship Id="rId154" Type="http://schemas.openxmlformats.org/officeDocument/2006/relationships/customXml" Target="../ink/ink1002.xml"/><Relationship Id="rId153" Type="http://schemas.openxmlformats.org/officeDocument/2006/relationships/image" Target="../media/image999.png"/><Relationship Id="rId152" Type="http://schemas.openxmlformats.org/officeDocument/2006/relationships/customXml" Target="../ink/ink1001.xml"/><Relationship Id="rId151" Type="http://schemas.openxmlformats.org/officeDocument/2006/relationships/image" Target="../media/image998.png"/><Relationship Id="rId150" Type="http://schemas.openxmlformats.org/officeDocument/2006/relationships/customXml" Target="../ink/ink1000.xml"/><Relationship Id="rId15" Type="http://schemas.openxmlformats.org/officeDocument/2006/relationships/image" Target="../media/image930.png"/><Relationship Id="rId149" Type="http://schemas.openxmlformats.org/officeDocument/2006/relationships/image" Target="../media/image997.png"/><Relationship Id="rId148" Type="http://schemas.openxmlformats.org/officeDocument/2006/relationships/customXml" Target="../ink/ink999.xml"/><Relationship Id="rId147" Type="http://schemas.openxmlformats.org/officeDocument/2006/relationships/image" Target="../media/image996.png"/><Relationship Id="rId146" Type="http://schemas.openxmlformats.org/officeDocument/2006/relationships/customXml" Target="../ink/ink998.xml"/><Relationship Id="rId145" Type="http://schemas.openxmlformats.org/officeDocument/2006/relationships/image" Target="../media/image995.png"/><Relationship Id="rId144" Type="http://schemas.openxmlformats.org/officeDocument/2006/relationships/customXml" Target="../ink/ink997.xml"/><Relationship Id="rId143" Type="http://schemas.openxmlformats.org/officeDocument/2006/relationships/image" Target="../media/image994.png"/><Relationship Id="rId142" Type="http://schemas.openxmlformats.org/officeDocument/2006/relationships/customXml" Target="../ink/ink996.xml"/><Relationship Id="rId141" Type="http://schemas.openxmlformats.org/officeDocument/2006/relationships/image" Target="../media/image993.png"/><Relationship Id="rId140" Type="http://schemas.openxmlformats.org/officeDocument/2006/relationships/customXml" Target="../ink/ink995.xml"/><Relationship Id="rId14" Type="http://schemas.openxmlformats.org/officeDocument/2006/relationships/customXml" Target="../ink/ink932.xml"/><Relationship Id="rId139" Type="http://schemas.openxmlformats.org/officeDocument/2006/relationships/image" Target="../media/image992.png"/><Relationship Id="rId138" Type="http://schemas.openxmlformats.org/officeDocument/2006/relationships/customXml" Target="../ink/ink994.xml"/><Relationship Id="rId137" Type="http://schemas.openxmlformats.org/officeDocument/2006/relationships/image" Target="../media/image991.png"/><Relationship Id="rId136" Type="http://schemas.openxmlformats.org/officeDocument/2006/relationships/customXml" Target="../ink/ink993.xml"/><Relationship Id="rId135" Type="http://schemas.openxmlformats.org/officeDocument/2006/relationships/image" Target="../media/image990.png"/><Relationship Id="rId134" Type="http://schemas.openxmlformats.org/officeDocument/2006/relationships/customXml" Target="../ink/ink992.xml"/><Relationship Id="rId133" Type="http://schemas.openxmlformats.org/officeDocument/2006/relationships/image" Target="../media/image989.png"/><Relationship Id="rId132" Type="http://schemas.openxmlformats.org/officeDocument/2006/relationships/customXml" Target="../ink/ink991.xml"/><Relationship Id="rId131" Type="http://schemas.openxmlformats.org/officeDocument/2006/relationships/image" Target="../media/image988.png"/><Relationship Id="rId130" Type="http://schemas.openxmlformats.org/officeDocument/2006/relationships/customXml" Target="../ink/ink990.xml"/><Relationship Id="rId13" Type="http://schemas.openxmlformats.org/officeDocument/2006/relationships/image" Target="../media/image929.png"/><Relationship Id="rId129" Type="http://schemas.openxmlformats.org/officeDocument/2006/relationships/image" Target="../media/image987.png"/><Relationship Id="rId128" Type="http://schemas.openxmlformats.org/officeDocument/2006/relationships/customXml" Target="../ink/ink989.xml"/><Relationship Id="rId127" Type="http://schemas.openxmlformats.org/officeDocument/2006/relationships/image" Target="../media/image986.png"/><Relationship Id="rId126" Type="http://schemas.openxmlformats.org/officeDocument/2006/relationships/customXml" Target="../ink/ink988.xml"/><Relationship Id="rId125" Type="http://schemas.openxmlformats.org/officeDocument/2006/relationships/image" Target="../media/image985.png"/><Relationship Id="rId124" Type="http://schemas.openxmlformats.org/officeDocument/2006/relationships/customXml" Target="../ink/ink987.xml"/><Relationship Id="rId123" Type="http://schemas.openxmlformats.org/officeDocument/2006/relationships/image" Target="../media/image984.png"/><Relationship Id="rId122" Type="http://schemas.openxmlformats.org/officeDocument/2006/relationships/customXml" Target="../ink/ink986.xml"/><Relationship Id="rId121" Type="http://schemas.openxmlformats.org/officeDocument/2006/relationships/image" Target="../media/image983.png"/><Relationship Id="rId120" Type="http://schemas.openxmlformats.org/officeDocument/2006/relationships/customXml" Target="../ink/ink985.xml"/><Relationship Id="rId12" Type="http://schemas.openxmlformats.org/officeDocument/2006/relationships/customXml" Target="../ink/ink931.xml"/><Relationship Id="rId119" Type="http://schemas.openxmlformats.org/officeDocument/2006/relationships/image" Target="../media/image982.png"/><Relationship Id="rId118" Type="http://schemas.openxmlformats.org/officeDocument/2006/relationships/customXml" Target="../ink/ink984.xml"/><Relationship Id="rId117" Type="http://schemas.openxmlformats.org/officeDocument/2006/relationships/image" Target="../media/image981.png"/><Relationship Id="rId116" Type="http://schemas.openxmlformats.org/officeDocument/2006/relationships/customXml" Target="../ink/ink983.xml"/><Relationship Id="rId115" Type="http://schemas.openxmlformats.org/officeDocument/2006/relationships/image" Target="../media/image980.png"/><Relationship Id="rId114" Type="http://schemas.openxmlformats.org/officeDocument/2006/relationships/customXml" Target="../ink/ink982.xml"/><Relationship Id="rId113" Type="http://schemas.openxmlformats.org/officeDocument/2006/relationships/image" Target="../media/image979.png"/><Relationship Id="rId112" Type="http://schemas.openxmlformats.org/officeDocument/2006/relationships/customXml" Target="../ink/ink981.xml"/><Relationship Id="rId111" Type="http://schemas.openxmlformats.org/officeDocument/2006/relationships/image" Target="../media/image978.png"/><Relationship Id="rId110" Type="http://schemas.openxmlformats.org/officeDocument/2006/relationships/customXml" Target="../ink/ink980.xml"/><Relationship Id="rId11" Type="http://schemas.openxmlformats.org/officeDocument/2006/relationships/image" Target="../media/image928.png"/><Relationship Id="rId109" Type="http://schemas.openxmlformats.org/officeDocument/2006/relationships/image" Target="../media/image977.png"/><Relationship Id="rId108" Type="http://schemas.openxmlformats.org/officeDocument/2006/relationships/customXml" Target="../ink/ink979.xml"/><Relationship Id="rId107" Type="http://schemas.openxmlformats.org/officeDocument/2006/relationships/image" Target="../media/image976.png"/><Relationship Id="rId106" Type="http://schemas.openxmlformats.org/officeDocument/2006/relationships/customXml" Target="../ink/ink978.xml"/><Relationship Id="rId105" Type="http://schemas.openxmlformats.org/officeDocument/2006/relationships/image" Target="../media/image975.png"/><Relationship Id="rId104" Type="http://schemas.openxmlformats.org/officeDocument/2006/relationships/customXml" Target="../ink/ink977.xml"/><Relationship Id="rId103" Type="http://schemas.openxmlformats.org/officeDocument/2006/relationships/image" Target="../media/image974.png"/><Relationship Id="rId102" Type="http://schemas.openxmlformats.org/officeDocument/2006/relationships/customXml" Target="../ink/ink976.xml"/><Relationship Id="rId101" Type="http://schemas.openxmlformats.org/officeDocument/2006/relationships/image" Target="../media/image973.png"/><Relationship Id="rId100" Type="http://schemas.openxmlformats.org/officeDocument/2006/relationships/customXml" Target="../ink/ink975.xml"/><Relationship Id="rId10" Type="http://schemas.openxmlformats.org/officeDocument/2006/relationships/customXml" Target="../ink/ink930.xml"/><Relationship Id="rId1" Type="http://schemas.openxmlformats.org/officeDocument/2006/relationships/image" Target="../media/image924.png"/></Relationships>
</file>

<file path=ppt/slides/_rels/slide17.xml.rels><?xml version="1.0" encoding="UTF-8" standalone="yes"?>
<Relationships xmlns="http://schemas.openxmlformats.org/package/2006/relationships"><Relationship Id="rId9" Type="http://schemas.openxmlformats.org/officeDocument/2006/relationships/image" Target="../media/image1091.png"/><Relationship Id="rId8" Type="http://schemas.openxmlformats.org/officeDocument/2006/relationships/customXml" Target="../ink/ink1092.xml"/><Relationship Id="rId7" Type="http://schemas.openxmlformats.org/officeDocument/2006/relationships/image" Target="../media/image1090.png"/><Relationship Id="rId6" Type="http://schemas.openxmlformats.org/officeDocument/2006/relationships/customXml" Target="../ink/ink1091.xml"/><Relationship Id="rId5" Type="http://schemas.openxmlformats.org/officeDocument/2006/relationships/image" Target="../media/image1089.png"/><Relationship Id="rId4" Type="http://schemas.openxmlformats.org/officeDocument/2006/relationships/customXml" Target="../ink/ink1090.xml"/><Relationship Id="rId3" Type="http://schemas.openxmlformats.org/officeDocument/2006/relationships/image" Target="../media/image1088.png"/><Relationship Id="rId27" Type="http://schemas.openxmlformats.org/officeDocument/2006/relationships/slideLayout" Target="../slideLayouts/slideLayout1.xml"/><Relationship Id="rId26" Type="http://schemas.openxmlformats.org/officeDocument/2006/relationships/tags" Target="../tags/tag76.xml"/><Relationship Id="rId25" Type="http://schemas.openxmlformats.org/officeDocument/2006/relationships/image" Target="../media/image1099.png"/><Relationship Id="rId24" Type="http://schemas.openxmlformats.org/officeDocument/2006/relationships/customXml" Target="../ink/ink1100.xml"/><Relationship Id="rId23" Type="http://schemas.openxmlformats.org/officeDocument/2006/relationships/image" Target="../media/image1098.png"/><Relationship Id="rId22" Type="http://schemas.openxmlformats.org/officeDocument/2006/relationships/customXml" Target="../ink/ink1099.xml"/><Relationship Id="rId21" Type="http://schemas.openxmlformats.org/officeDocument/2006/relationships/image" Target="../media/image1097.png"/><Relationship Id="rId20" Type="http://schemas.openxmlformats.org/officeDocument/2006/relationships/customXml" Target="../ink/ink1098.xml"/><Relationship Id="rId2" Type="http://schemas.openxmlformats.org/officeDocument/2006/relationships/customXml" Target="../ink/ink1089.xml"/><Relationship Id="rId19" Type="http://schemas.openxmlformats.org/officeDocument/2006/relationships/image" Target="../media/image1096.png"/><Relationship Id="rId18" Type="http://schemas.openxmlformats.org/officeDocument/2006/relationships/customXml" Target="../ink/ink1097.xml"/><Relationship Id="rId17" Type="http://schemas.openxmlformats.org/officeDocument/2006/relationships/image" Target="../media/image1095.png"/><Relationship Id="rId16" Type="http://schemas.openxmlformats.org/officeDocument/2006/relationships/customXml" Target="../ink/ink1096.xml"/><Relationship Id="rId15" Type="http://schemas.openxmlformats.org/officeDocument/2006/relationships/image" Target="../media/image1094.png"/><Relationship Id="rId14" Type="http://schemas.openxmlformats.org/officeDocument/2006/relationships/customXml" Target="../ink/ink1095.xml"/><Relationship Id="rId13" Type="http://schemas.openxmlformats.org/officeDocument/2006/relationships/image" Target="../media/image1093.png"/><Relationship Id="rId12" Type="http://schemas.openxmlformats.org/officeDocument/2006/relationships/customXml" Target="../ink/ink1094.xml"/><Relationship Id="rId11" Type="http://schemas.openxmlformats.org/officeDocument/2006/relationships/image" Target="../media/image1092.png"/><Relationship Id="rId10" Type="http://schemas.openxmlformats.org/officeDocument/2006/relationships/customXml" Target="../ink/ink1093.xml"/><Relationship Id="rId1" Type="http://schemas.openxmlformats.org/officeDocument/2006/relationships/image" Target="../media/image1087.png"/></Relationships>
</file>

<file path=ppt/slides/_rels/slide18.xml.rels><?xml version="1.0" encoding="UTF-8" standalone="yes"?>
<Relationships xmlns="http://schemas.openxmlformats.org/package/2006/relationships"><Relationship Id="rId99" Type="http://schemas.openxmlformats.org/officeDocument/2006/relationships/image" Target="../media/image1147.png"/><Relationship Id="rId98" Type="http://schemas.openxmlformats.org/officeDocument/2006/relationships/customXml" Target="../ink/ink1149.xml"/><Relationship Id="rId97" Type="http://schemas.openxmlformats.org/officeDocument/2006/relationships/image" Target="../media/image1146.png"/><Relationship Id="rId96" Type="http://schemas.openxmlformats.org/officeDocument/2006/relationships/customXml" Target="../ink/ink1148.xml"/><Relationship Id="rId95" Type="http://schemas.openxmlformats.org/officeDocument/2006/relationships/image" Target="../media/image1145.png"/><Relationship Id="rId94" Type="http://schemas.openxmlformats.org/officeDocument/2006/relationships/customXml" Target="../ink/ink1147.xml"/><Relationship Id="rId93" Type="http://schemas.openxmlformats.org/officeDocument/2006/relationships/image" Target="../media/image1144.png"/><Relationship Id="rId92" Type="http://schemas.openxmlformats.org/officeDocument/2006/relationships/customXml" Target="../ink/ink1146.xml"/><Relationship Id="rId91" Type="http://schemas.openxmlformats.org/officeDocument/2006/relationships/image" Target="../media/image1143.png"/><Relationship Id="rId90" Type="http://schemas.openxmlformats.org/officeDocument/2006/relationships/customXml" Target="../ink/ink1145.xml"/><Relationship Id="rId9" Type="http://schemas.openxmlformats.org/officeDocument/2006/relationships/image" Target="../media/image1103.png"/><Relationship Id="rId89" Type="http://schemas.openxmlformats.org/officeDocument/2006/relationships/image" Target="../media/image1142.png"/><Relationship Id="rId88" Type="http://schemas.openxmlformats.org/officeDocument/2006/relationships/customXml" Target="../ink/ink1144.xml"/><Relationship Id="rId87" Type="http://schemas.openxmlformats.org/officeDocument/2006/relationships/image" Target="../media/image1141.png"/><Relationship Id="rId86" Type="http://schemas.openxmlformats.org/officeDocument/2006/relationships/customXml" Target="../ink/ink1143.xml"/><Relationship Id="rId85" Type="http://schemas.openxmlformats.org/officeDocument/2006/relationships/image" Target="../media/image1140.png"/><Relationship Id="rId84" Type="http://schemas.openxmlformats.org/officeDocument/2006/relationships/customXml" Target="../ink/ink1142.xml"/><Relationship Id="rId83" Type="http://schemas.openxmlformats.org/officeDocument/2006/relationships/image" Target="../media/image1139.png"/><Relationship Id="rId82" Type="http://schemas.openxmlformats.org/officeDocument/2006/relationships/customXml" Target="../ink/ink1141.xml"/><Relationship Id="rId81" Type="http://schemas.openxmlformats.org/officeDocument/2006/relationships/image" Target="../media/image1138.png"/><Relationship Id="rId80" Type="http://schemas.openxmlformats.org/officeDocument/2006/relationships/customXml" Target="../ink/ink1140.xml"/><Relationship Id="rId8" Type="http://schemas.openxmlformats.org/officeDocument/2006/relationships/customXml" Target="../ink/ink1104.xml"/><Relationship Id="rId79" Type="http://schemas.openxmlformats.org/officeDocument/2006/relationships/image" Target="../media/image1137.png"/><Relationship Id="rId78" Type="http://schemas.openxmlformats.org/officeDocument/2006/relationships/customXml" Target="../ink/ink1139.xml"/><Relationship Id="rId77" Type="http://schemas.openxmlformats.org/officeDocument/2006/relationships/image" Target="../media/image1136.png"/><Relationship Id="rId76" Type="http://schemas.openxmlformats.org/officeDocument/2006/relationships/customXml" Target="../ink/ink1138.xml"/><Relationship Id="rId75" Type="http://schemas.openxmlformats.org/officeDocument/2006/relationships/image" Target="../media/image1135.png"/><Relationship Id="rId74" Type="http://schemas.openxmlformats.org/officeDocument/2006/relationships/customXml" Target="../ink/ink1137.xml"/><Relationship Id="rId73" Type="http://schemas.openxmlformats.org/officeDocument/2006/relationships/image" Target="../media/image1134.png"/><Relationship Id="rId72" Type="http://schemas.openxmlformats.org/officeDocument/2006/relationships/customXml" Target="../ink/ink1136.xml"/><Relationship Id="rId71" Type="http://schemas.openxmlformats.org/officeDocument/2006/relationships/image" Target="../media/image1133.png"/><Relationship Id="rId70" Type="http://schemas.openxmlformats.org/officeDocument/2006/relationships/customXml" Target="../ink/ink1135.xml"/><Relationship Id="rId7" Type="http://schemas.openxmlformats.org/officeDocument/2006/relationships/image" Target="../media/image1102.png"/><Relationship Id="rId69" Type="http://schemas.openxmlformats.org/officeDocument/2006/relationships/image" Target="../media/image1132.png"/><Relationship Id="rId68" Type="http://schemas.openxmlformats.org/officeDocument/2006/relationships/customXml" Target="../ink/ink1134.xml"/><Relationship Id="rId67" Type="http://schemas.openxmlformats.org/officeDocument/2006/relationships/image" Target="../media/image1131.png"/><Relationship Id="rId66" Type="http://schemas.openxmlformats.org/officeDocument/2006/relationships/customXml" Target="../ink/ink1133.xml"/><Relationship Id="rId65" Type="http://schemas.openxmlformats.org/officeDocument/2006/relationships/image" Target="../media/image1130.png"/><Relationship Id="rId64" Type="http://schemas.openxmlformats.org/officeDocument/2006/relationships/customXml" Target="../ink/ink1132.xml"/><Relationship Id="rId63" Type="http://schemas.openxmlformats.org/officeDocument/2006/relationships/image" Target="../media/image1129.png"/><Relationship Id="rId62" Type="http://schemas.openxmlformats.org/officeDocument/2006/relationships/customXml" Target="../ink/ink1131.xml"/><Relationship Id="rId61" Type="http://schemas.openxmlformats.org/officeDocument/2006/relationships/image" Target="../media/image1128.png"/><Relationship Id="rId60" Type="http://schemas.openxmlformats.org/officeDocument/2006/relationships/customXml" Target="../ink/ink1130.xml"/><Relationship Id="rId6" Type="http://schemas.openxmlformats.org/officeDocument/2006/relationships/customXml" Target="../ink/ink1103.xml"/><Relationship Id="rId59" Type="http://schemas.openxmlformats.org/officeDocument/2006/relationships/image" Target="../media/image1127.png"/><Relationship Id="rId58" Type="http://schemas.openxmlformats.org/officeDocument/2006/relationships/customXml" Target="../ink/ink1129.xml"/><Relationship Id="rId57" Type="http://schemas.openxmlformats.org/officeDocument/2006/relationships/image" Target="../media/image1126.png"/><Relationship Id="rId56" Type="http://schemas.openxmlformats.org/officeDocument/2006/relationships/customXml" Target="../ink/ink1128.xml"/><Relationship Id="rId55" Type="http://schemas.openxmlformats.org/officeDocument/2006/relationships/image" Target="../media/image1125.png"/><Relationship Id="rId54" Type="http://schemas.openxmlformats.org/officeDocument/2006/relationships/customXml" Target="../ink/ink1127.xml"/><Relationship Id="rId53" Type="http://schemas.openxmlformats.org/officeDocument/2006/relationships/image" Target="../media/image1124.png"/><Relationship Id="rId52" Type="http://schemas.openxmlformats.org/officeDocument/2006/relationships/customXml" Target="../ink/ink1126.xml"/><Relationship Id="rId51" Type="http://schemas.openxmlformats.org/officeDocument/2006/relationships/image" Target="../media/image1123.png"/><Relationship Id="rId50" Type="http://schemas.openxmlformats.org/officeDocument/2006/relationships/customXml" Target="../ink/ink1125.xml"/><Relationship Id="rId5" Type="http://schemas.openxmlformats.org/officeDocument/2006/relationships/image" Target="../media/image1101.png"/><Relationship Id="rId49" Type="http://schemas.openxmlformats.org/officeDocument/2006/relationships/image" Target="../media/image1089.png"/><Relationship Id="rId48" Type="http://schemas.openxmlformats.org/officeDocument/2006/relationships/customXml" Target="../ink/ink1124.xml"/><Relationship Id="rId47" Type="http://schemas.openxmlformats.org/officeDocument/2006/relationships/image" Target="../media/image1122.png"/><Relationship Id="rId46" Type="http://schemas.openxmlformats.org/officeDocument/2006/relationships/customXml" Target="../ink/ink1123.xml"/><Relationship Id="rId45" Type="http://schemas.openxmlformats.org/officeDocument/2006/relationships/image" Target="../media/image1121.png"/><Relationship Id="rId44" Type="http://schemas.openxmlformats.org/officeDocument/2006/relationships/customXml" Target="../ink/ink1122.xml"/><Relationship Id="rId43" Type="http://schemas.openxmlformats.org/officeDocument/2006/relationships/image" Target="../media/image1120.png"/><Relationship Id="rId42" Type="http://schemas.openxmlformats.org/officeDocument/2006/relationships/customXml" Target="../ink/ink1121.xml"/><Relationship Id="rId41" Type="http://schemas.openxmlformats.org/officeDocument/2006/relationships/image" Target="../media/image1119.png"/><Relationship Id="rId40" Type="http://schemas.openxmlformats.org/officeDocument/2006/relationships/customXml" Target="../ink/ink1120.xml"/><Relationship Id="rId4" Type="http://schemas.openxmlformats.org/officeDocument/2006/relationships/customXml" Target="../ink/ink1102.xml"/><Relationship Id="rId39" Type="http://schemas.openxmlformats.org/officeDocument/2006/relationships/image" Target="../media/image1118.png"/><Relationship Id="rId38" Type="http://schemas.openxmlformats.org/officeDocument/2006/relationships/customXml" Target="../ink/ink1119.xml"/><Relationship Id="rId37" Type="http://schemas.openxmlformats.org/officeDocument/2006/relationships/image" Target="../media/image1117.png"/><Relationship Id="rId36" Type="http://schemas.openxmlformats.org/officeDocument/2006/relationships/customXml" Target="../ink/ink1118.xml"/><Relationship Id="rId35" Type="http://schemas.openxmlformats.org/officeDocument/2006/relationships/image" Target="../media/image1116.png"/><Relationship Id="rId34" Type="http://schemas.openxmlformats.org/officeDocument/2006/relationships/customXml" Target="../ink/ink1117.xml"/><Relationship Id="rId33" Type="http://schemas.openxmlformats.org/officeDocument/2006/relationships/image" Target="../media/image1115.png"/><Relationship Id="rId32" Type="http://schemas.openxmlformats.org/officeDocument/2006/relationships/customXml" Target="../ink/ink1116.xml"/><Relationship Id="rId31" Type="http://schemas.openxmlformats.org/officeDocument/2006/relationships/image" Target="../media/image1114.png"/><Relationship Id="rId30" Type="http://schemas.openxmlformats.org/officeDocument/2006/relationships/customXml" Target="../ink/ink1115.xml"/><Relationship Id="rId3" Type="http://schemas.openxmlformats.org/officeDocument/2006/relationships/image" Target="../media/image1100.png"/><Relationship Id="rId29" Type="http://schemas.openxmlformats.org/officeDocument/2006/relationships/image" Target="../media/image1113.png"/><Relationship Id="rId289" Type="http://schemas.openxmlformats.org/officeDocument/2006/relationships/slideLayout" Target="../slideLayouts/slideLayout1.xml"/><Relationship Id="rId288" Type="http://schemas.openxmlformats.org/officeDocument/2006/relationships/tags" Target="../tags/tag77.xml"/><Relationship Id="rId287" Type="http://schemas.openxmlformats.org/officeDocument/2006/relationships/image" Target="../media/image1099.png"/><Relationship Id="rId286" Type="http://schemas.openxmlformats.org/officeDocument/2006/relationships/customXml" Target="../ink/ink1243.xml"/><Relationship Id="rId285" Type="http://schemas.openxmlformats.org/officeDocument/2006/relationships/image" Target="../media/image1236.png"/><Relationship Id="rId284" Type="http://schemas.openxmlformats.org/officeDocument/2006/relationships/customXml" Target="../ink/ink1242.xml"/><Relationship Id="rId283" Type="http://schemas.openxmlformats.org/officeDocument/2006/relationships/image" Target="../media/image1098.png"/><Relationship Id="rId282" Type="http://schemas.openxmlformats.org/officeDocument/2006/relationships/customXml" Target="../ink/ink1241.xml"/><Relationship Id="rId281" Type="http://schemas.openxmlformats.org/officeDocument/2006/relationships/image" Target="../media/image1235.png"/><Relationship Id="rId280" Type="http://schemas.openxmlformats.org/officeDocument/2006/relationships/customXml" Target="../ink/ink1240.xml"/><Relationship Id="rId28" Type="http://schemas.openxmlformats.org/officeDocument/2006/relationships/customXml" Target="../ink/ink1114.xml"/><Relationship Id="rId279" Type="http://schemas.openxmlformats.org/officeDocument/2006/relationships/image" Target="../media/image1234.png"/><Relationship Id="rId278" Type="http://schemas.openxmlformats.org/officeDocument/2006/relationships/customXml" Target="../ink/ink1239.xml"/><Relationship Id="rId277" Type="http://schemas.openxmlformats.org/officeDocument/2006/relationships/image" Target="../media/image1095.png"/><Relationship Id="rId276" Type="http://schemas.openxmlformats.org/officeDocument/2006/relationships/customXml" Target="../ink/ink1238.xml"/><Relationship Id="rId275" Type="http://schemas.openxmlformats.org/officeDocument/2006/relationships/image" Target="../media/image1233.png"/><Relationship Id="rId274" Type="http://schemas.openxmlformats.org/officeDocument/2006/relationships/customXml" Target="../ink/ink1237.xml"/><Relationship Id="rId273" Type="http://schemas.openxmlformats.org/officeDocument/2006/relationships/image" Target="../media/image1094.png"/><Relationship Id="rId272" Type="http://schemas.openxmlformats.org/officeDocument/2006/relationships/customXml" Target="../ink/ink1236.xml"/><Relationship Id="rId271" Type="http://schemas.openxmlformats.org/officeDocument/2006/relationships/image" Target="../media/image1232.png"/><Relationship Id="rId270" Type="http://schemas.openxmlformats.org/officeDocument/2006/relationships/customXml" Target="../ink/ink1235.xml"/><Relationship Id="rId27" Type="http://schemas.openxmlformats.org/officeDocument/2006/relationships/image" Target="../media/image1112.png"/><Relationship Id="rId269" Type="http://schemas.openxmlformats.org/officeDocument/2006/relationships/image" Target="../media/image1231.png"/><Relationship Id="rId268" Type="http://schemas.openxmlformats.org/officeDocument/2006/relationships/customXml" Target="../ink/ink1234.xml"/><Relationship Id="rId267" Type="http://schemas.openxmlformats.org/officeDocument/2006/relationships/image" Target="../media/image1230.png"/><Relationship Id="rId266" Type="http://schemas.openxmlformats.org/officeDocument/2006/relationships/customXml" Target="../ink/ink1233.xml"/><Relationship Id="rId265" Type="http://schemas.openxmlformats.org/officeDocument/2006/relationships/image" Target="../media/image1229.png"/><Relationship Id="rId264" Type="http://schemas.openxmlformats.org/officeDocument/2006/relationships/customXml" Target="../ink/ink1232.xml"/><Relationship Id="rId263" Type="http://schemas.openxmlformats.org/officeDocument/2006/relationships/image" Target="../media/image1228.png"/><Relationship Id="rId262" Type="http://schemas.openxmlformats.org/officeDocument/2006/relationships/customXml" Target="../ink/ink1231.xml"/><Relationship Id="rId261" Type="http://schemas.openxmlformats.org/officeDocument/2006/relationships/image" Target="../media/image1227.png"/><Relationship Id="rId260" Type="http://schemas.openxmlformats.org/officeDocument/2006/relationships/customXml" Target="../ink/ink1230.xml"/><Relationship Id="rId26" Type="http://schemas.openxmlformats.org/officeDocument/2006/relationships/customXml" Target="../ink/ink1113.xml"/><Relationship Id="rId259" Type="http://schemas.openxmlformats.org/officeDocument/2006/relationships/image" Target="../media/image1226.png"/><Relationship Id="rId258" Type="http://schemas.openxmlformats.org/officeDocument/2006/relationships/customXml" Target="../ink/ink1229.xml"/><Relationship Id="rId257" Type="http://schemas.openxmlformats.org/officeDocument/2006/relationships/image" Target="../media/image1225.png"/><Relationship Id="rId256" Type="http://schemas.openxmlformats.org/officeDocument/2006/relationships/customXml" Target="../ink/ink1228.xml"/><Relationship Id="rId255" Type="http://schemas.openxmlformats.org/officeDocument/2006/relationships/image" Target="../media/image1224.png"/><Relationship Id="rId254" Type="http://schemas.openxmlformats.org/officeDocument/2006/relationships/customXml" Target="../ink/ink1227.xml"/><Relationship Id="rId253" Type="http://schemas.openxmlformats.org/officeDocument/2006/relationships/image" Target="../media/image1223.png"/><Relationship Id="rId252" Type="http://schemas.openxmlformats.org/officeDocument/2006/relationships/customXml" Target="../ink/ink1226.xml"/><Relationship Id="rId251" Type="http://schemas.openxmlformats.org/officeDocument/2006/relationships/image" Target="../media/image1222.png"/><Relationship Id="rId250" Type="http://schemas.openxmlformats.org/officeDocument/2006/relationships/customXml" Target="../ink/ink1225.xml"/><Relationship Id="rId25" Type="http://schemas.openxmlformats.org/officeDocument/2006/relationships/image" Target="../media/image1111.png"/><Relationship Id="rId249" Type="http://schemas.openxmlformats.org/officeDocument/2006/relationships/image" Target="../media/image1221.png"/><Relationship Id="rId248" Type="http://schemas.openxmlformats.org/officeDocument/2006/relationships/customXml" Target="../ink/ink1224.xml"/><Relationship Id="rId247" Type="http://schemas.openxmlformats.org/officeDocument/2006/relationships/image" Target="../media/image1090.png"/><Relationship Id="rId246" Type="http://schemas.openxmlformats.org/officeDocument/2006/relationships/customXml" Target="../ink/ink1223.xml"/><Relationship Id="rId245" Type="http://schemas.openxmlformats.org/officeDocument/2006/relationships/image" Target="../media/image1220.png"/><Relationship Id="rId244" Type="http://schemas.openxmlformats.org/officeDocument/2006/relationships/customXml" Target="../ink/ink1222.xml"/><Relationship Id="rId243" Type="http://schemas.openxmlformats.org/officeDocument/2006/relationships/image" Target="../media/image1219.png"/><Relationship Id="rId242" Type="http://schemas.openxmlformats.org/officeDocument/2006/relationships/customXml" Target="../ink/ink1221.xml"/><Relationship Id="rId241" Type="http://schemas.openxmlformats.org/officeDocument/2006/relationships/image" Target="../media/image1218.png"/><Relationship Id="rId240" Type="http://schemas.openxmlformats.org/officeDocument/2006/relationships/customXml" Target="../ink/ink1220.xml"/><Relationship Id="rId24" Type="http://schemas.openxmlformats.org/officeDocument/2006/relationships/customXml" Target="../ink/ink1112.xml"/><Relationship Id="rId239" Type="http://schemas.openxmlformats.org/officeDocument/2006/relationships/image" Target="../media/image1217.png"/><Relationship Id="rId238" Type="http://schemas.openxmlformats.org/officeDocument/2006/relationships/customXml" Target="../ink/ink1219.xml"/><Relationship Id="rId237" Type="http://schemas.openxmlformats.org/officeDocument/2006/relationships/image" Target="../media/image1216.png"/><Relationship Id="rId236" Type="http://schemas.openxmlformats.org/officeDocument/2006/relationships/customXml" Target="../ink/ink1218.xml"/><Relationship Id="rId235" Type="http://schemas.openxmlformats.org/officeDocument/2006/relationships/image" Target="../media/image1215.png"/><Relationship Id="rId234" Type="http://schemas.openxmlformats.org/officeDocument/2006/relationships/customXml" Target="../ink/ink1217.xml"/><Relationship Id="rId233" Type="http://schemas.openxmlformats.org/officeDocument/2006/relationships/image" Target="../media/image1214.png"/><Relationship Id="rId232" Type="http://schemas.openxmlformats.org/officeDocument/2006/relationships/customXml" Target="../ink/ink1216.xml"/><Relationship Id="rId231" Type="http://schemas.openxmlformats.org/officeDocument/2006/relationships/image" Target="../media/image1213.png"/><Relationship Id="rId230" Type="http://schemas.openxmlformats.org/officeDocument/2006/relationships/customXml" Target="../ink/ink1215.xml"/><Relationship Id="rId23" Type="http://schemas.openxmlformats.org/officeDocument/2006/relationships/image" Target="../media/image1110.png"/><Relationship Id="rId229" Type="http://schemas.openxmlformats.org/officeDocument/2006/relationships/image" Target="../media/image1212.png"/><Relationship Id="rId228" Type="http://schemas.openxmlformats.org/officeDocument/2006/relationships/customXml" Target="../ink/ink1214.xml"/><Relationship Id="rId227" Type="http://schemas.openxmlformats.org/officeDocument/2006/relationships/image" Target="../media/image1211.png"/><Relationship Id="rId226" Type="http://schemas.openxmlformats.org/officeDocument/2006/relationships/customXml" Target="../ink/ink1213.xml"/><Relationship Id="rId225" Type="http://schemas.openxmlformats.org/officeDocument/2006/relationships/image" Target="../media/image1210.png"/><Relationship Id="rId224" Type="http://schemas.openxmlformats.org/officeDocument/2006/relationships/customXml" Target="../ink/ink1212.xml"/><Relationship Id="rId223" Type="http://schemas.openxmlformats.org/officeDocument/2006/relationships/image" Target="../media/image1209.png"/><Relationship Id="rId222" Type="http://schemas.openxmlformats.org/officeDocument/2006/relationships/customXml" Target="../ink/ink1211.xml"/><Relationship Id="rId221" Type="http://schemas.openxmlformats.org/officeDocument/2006/relationships/image" Target="../media/image1208.png"/><Relationship Id="rId220" Type="http://schemas.openxmlformats.org/officeDocument/2006/relationships/customXml" Target="../ink/ink1210.xml"/><Relationship Id="rId22" Type="http://schemas.openxmlformats.org/officeDocument/2006/relationships/customXml" Target="../ink/ink1111.xml"/><Relationship Id="rId219" Type="http://schemas.openxmlformats.org/officeDocument/2006/relationships/image" Target="../media/image1207.png"/><Relationship Id="rId218" Type="http://schemas.openxmlformats.org/officeDocument/2006/relationships/customXml" Target="../ink/ink1209.xml"/><Relationship Id="rId217" Type="http://schemas.openxmlformats.org/officeDocument/2006/relationships/image" Target="../media/image1206.png"/><Relationship Id="rId216" Type="http://schemas.openxmlformats.org/officeDocument/2006/relationships/customXml" Target="../ink/ink1208.xml"/><Relationship Id="rId215" Type="http://schemas.openxmlformats.org/officeDocument/2006/relationships/image" Target="../media/image1205.png"/><Relationship Id="rId214" Type="http://schemas.openxmlformats.org/officeDocument/2006/relationships/customXml" Target="../ink/ink1207.xml"/><Relationship Id="rId213" Type="http://schemas.openxmlformats.org/officeDocument/2006/relationships/image" Target="../media/image1204.png"/><Relationship Id="rId212" Type="http://schemas.openxmlformats.org/officeDocument/2006/relationships/customXml" Target="../ink/ink1206.xml"/><Relationship Id="rId211" Type="http://schemas.openxmlformats.org/officeDocument/2006/relationships/image" Target="../media/image1203.png"/><Relationship Id="rId210" Type="http://schemas.openxmlformats.org/officeDocument/2006/relationships/customXml" Target="../ink/ink1205.xml"/><Relationship Id="rId21" Type="http://schemas.openxmlformats.org/officeDocument/2006/relationships/image" Target="../media/image1109.png"/><Relationship Id="rId209" Type="http://schemas.openxmlformats.org/officeDocument/2006/relationships/image" Target="../media/image1202.png"/><Relationship Id="rId208" Type="http://schemas.openxmlformats.org/officeDocument/2006/relationships/customXml" Target="../ink/ink1204.xml"/><Relationship Id="rId207" Type="http://schemas.openxmlformats.org/officeDocument/2006/relationships/image" Target="../media/image1201.png"/><Relationship Id="rId206" Type="http://schemas.openxmlformats.org/officeDocument/2006/relationships/customXml" Target="../ink/ink1203.xml"/><Relationship Id="rId205" Type="http://schemas.openxmlformats.org/officeDocument/2006/relationships/image" Target="../media/image1200.png"/><Relationship Id="rId204" Type="http://schemas.openxmlformats.org/officeDocument/2006/relationships/customXml" Target="../ink/ink1202.xml"/><Relationship Id="rId203" Type="http://schemas.openxmlformats.org/officeDocument/2006/relationships/image" Target="../media/image1199.png"/><Relationship Id="rId202" Type="http://schemas.openxmlformats.org/officeDocument/2006/relationships/customXml" Target="../ink/ink1201.xml"/><Relationship Id="rId201" Type="http://schemas.openxmlformats.org/officeDocument/2006/relationships/image" Target="../media/image1198.png"/><Relationship Id="rId200" Type="http://schemas.openxmlformats.org/officeDocument/2006/relationships/customXml" Target="../ink/ink1200.xml"/><Relationship Id="rId20" Type="http://schemas.openxmlformats.org/officeDocument/2006/relationships/customXml" Target="../ink/ink1110.xml"/><Relationship Id="rId2" Type="http://schemas.openxmlformats.org/officeDocument/2006/relationships/customXml" Target="../ink/ink1101.xml"/><Relationship Id="rId199" Type="http://schemas.openxmlformats.org/officeDocument/2006/relationships/image" Target="../media/image1197.png"/><Relationship Id="rId198" Type="http://schemas.openxmlformats.org/officeDocument/2006/relationships/customXml" Target="../ink/ink1199.xml"/><Relationship Id="rId197" Type="http://schemas.openxmlformats.org/officeDocument/2006/relationships/image" Target="../media/image1196.png"/><Relationship Id="rId196" Type="http://schemas.openxmlformats.org/officeDocument/2006/relationships/customXml" Target="../ink/ink1198.xml"/><Relationship Id="rId195" Type="http://schemas.openxmlformats.org/officeDocument/2006/relationships/image" Target="../media/image1195.png"/><Relationship Id="rId194" Type="http://schemas.openxmlformats.org/officeDocument/2006/relationships/customXml" Target="../ink/ink1197.xml"/><Relationship Id="rId193" Type="http://schemas.openxmlformats.org/officeDocument/2006/relationships/image" Target="../media/image1194.png"/><Relationship Id="rId192" Type="http://schemas.openxmlformats.org/officeDocument/2006/relationships/customXml" Target="../ink/ink1196.xml"/><Relationship Id="rId191" Type="http://schemas.openxmlformats.org/officeDocument/2006/relationships/image" Target="../media/image1193.png"/><Relationship Id="rId190" Type="http://schemas.openxmlformats.org/officeDocument/2006/relationships/customXml" Target="../ink/ink1195.xml"/><Relationship Id="rId19" Type="http://schemas.openxmlformats.org/officeDocument/2006/relationships/image" Target="../media/image1108.png"/><Relationship Id="rId189" Type="http://schemas.openxmlformats.org/officeDocument/2006/relationships/image" Target="../media/image1192.png"/><Relationship Id="rId188" Type="http://schemas.openxmlformats.org/officeDocument/2006/relationships/customXml" Target="../ink/ink1194.xml"/><Relationship Id="rId187" Type="http://schemas.openxmlformats.org/officeDocument/2006/relationships/image" Target="../media/image1191.png"/><Relationship Id="rId186" Type="http://schemas.openxmlformats.org/officeDocument/2006/relationships/customXml" Target="../ink/ink1193.xml"/><Relationship Id="rId185" Type="http://schemas.openxmlformats.org/officeDocument/2006/relationships/image" Target="../media/image1190.png"/><Relationship Id="rId184" Type="http://schemas.openxmlformats.org/officeDocument/2006/relationships/customXml" Target="../ink/ink1192.xml"/><Relationship Id="rId183" Type="http://schemas.openxmlformats.org/officeDocument/2006/relationships/image" Target="../media/image1189.png"/><Relationship Id="rId182" Type="http://schemas.openxmlformats.org/officeDocument/2006/relationships/customXml" Target="../ink/ink1191.xml"/><Relationship Id="rId181" Type="http://schemas.openxmlformats.org/officeDocument/2006/relationships/image" Target="../media/image1188.png"/><Relationship Id="rId180" Type="http://schemas.openxmlformats.org/officeDocument/2006/relationships/customXml" Target="../ink/ink1190.xml"/><Relationship Id="rId18" Type="http://schemas.openxmlformats.org/officeDocument/2006/relationships/customXml" Target="../ink/ink1109.xml"/><Relationship Id="rId179" Type="http://schemas.openxmlformats.org/officeDocument/2006/relationships/image" Target="../media/image1187.png"/><Relationship Id="rId178" Type="http://schemas.openxmlformats.org/officeDocument/2006/relationships/customXml" Target="../ink/ink1189.xml"/><Relationship Id="rId177" Type="http://schemas.openxmlformats.org/officeDocument/2006/relationships/image" Target="../media/image1186.png"/><Relationship Id="rId176" Type="http://schemas.openxmlformats.org/officeDocument/2006/relationships/customXml" Target="../ink/ink1188.xml"/><Relationship Id="rId175" Type="http://schemas.openxmlformats.org/officeDocument/2006/relationships/image" Target="../media/image1185.png"/><Relationship Id="rId174" Type="http://schemas.openxmlformats.org/officeDocument/2006/relationships/customXml" Target="../ink/ink1187.xml"/><Relationship Id="rId173" Type="http://schemas.openxmlformats.org/officeDocument/2006/relationships/image" Target="../media/image1184.png"/><Relationship Id="rId172" Type="http://schemas.openxmlformats.org/officeDocument/2006/relationships/customXml" Target="../ink/ink1186.xml"/><Relationship Id="rId171" Type="http://schemas.openxmlformats.org/officeDocument/2006/relationships/image" Target="../media/image1183.png"/><Relationship Id="rId170" Type="http://schemas.openxmlformats.org/officeDocument/2006/relationships/customXml" Target="../ink/ink1185.xml"/><Relationship Id="rId17" Type="http://schemas.openxmlformats.org/officeDocument/2006/relationships/image" Target="../media/image1107.png"/><Relationship Id="rId169" Type="http://schemas.openxmlformats.org/officeDocument/2006/relationships/image" Target="../media/image1182.png"/><Relationship Id="rId168" Type="http://schemas.openxmlformats.org/officeDocument/2006/relationships/customXml" Target="../ink/ink1184.xml"/><Relationship Id="rId167" Type="http://schemas.openxmlformats.org/officeDocument/2006/relationships/image" Target="../media/image1181.png"/><Relationship Id="rId166" Type="http://schemas.openxmlformats.org/officeDocument/2006/relationships/customXml" Target="../ink/ink1183.xml"/><Relationship Id="rId165" Type="http://schemas.openxmlformats.org/officeDocument/2006/relationships/image" Target="../media/image1180.png"/><Relationship Id="rId164" Type="http://schemas.openxmlformats.org/officeDocument/2006/relationships/customXml" Target="../ink/ink1182.xml"/><Relationship Id="rId163" Type="http://schemas.openxmlformats.org/officeDocument/2006/relationships/image" Target="../media/image1179.png"/><Relationship Id="rId162" Type="http://schemas.openxmlformats.org/officeDocument/2006/relationships/customXml" Target="../ink/ink1181.xml"/><Relationship Id="rId161" Type="http://schemas.openxmlformats.org/officeDocument/2006/relationships/image" Target="../media/image1178.png"/><Relationship Id="rId160" Type="http://schemas.openxmlformats.org/officeDocument/2006/relationships/customXml" Target="../ink/ink1180.xml"/><Relationship Id="rId16" Type="http://schemas.openxmlformats.org/officeDocument/2006/relationships/customXml" Target="../ink/ink1108.xml"/><Relationship Id="rId159" Type="http://schemas.openxmlformats.org/officeDocument/2006/relationships/image" Target="../media/image1177.png"/><Relationship Id="rId158" Type="http://schemas.openxmlformats.org/officeDocument/2006/relationships/customXml" Target="../ink/ink1179.xml"/><Relationship Id="rId157" Type="http://schemas.openxmlformats.org/officeDocument/2006/relationships/image" Target="../media/image1176.png"/><Relationship Id="rId156" Type="http://schemas.openxmlformats.org/officeDocument/2006/relationships/customXml" Target="../ink/ink1178.xml"/><Relationship Id="rId155" Type="http://schemas.openxmlformats.org/officeDocument/2006/relationships/image" Target="../media/image1175.png"/><Relationship Id="rId154" Type="http://schemas.openxmlformats.org/officeDocument/2006/relationships/customXml" Target="../ink/ink1177.xml"/><Relationship Id="rId153" Type="http://schemas.openxmlformats.org/officeDocument/2006/relationships/image" Target="../media/image1174.png"/><Relationship Id="rId152" Type="http://schemas.openxmlformats.org/officeDocument/2006/relationships/customXml" Target="../ink/ink1176.xml"/><Relationship Id="rId151" Type="http://schemas.openxmlformats.org/officeDocument/2006/relationships/image" Target="../media/image1173.png"/><Relationship Id="rId150" Type="http://schemas.openxmlformats.org/officeDocument/2006/relationships/customXml" Target="../ink/ink1175.xml"/><Relationship Id="rId15" Type="http://schemas.openxmlformats.org/officeDocument/2006/relationships/image" Target="../media/image1106.png"/><Relationship Id="rId149" Type="http://schemas.openxmlformats.org/officeDocument/2006/relationships/image" Target="../media/image1172.png"/><Relationship Id="rId148" Type="http://schemas.openxmlformats.org/officeDocument/2006/relationships/customXml" Target="../ink/ink1174.xml"/><Relationship Id="rId147" Type="http://schemas.openxmlformats.org/officeDocument/2006/relationships/image" Target="../media/image1171.png"/><Relationship Id="rId146" Type="http://schemas.openxmlformats.org/officeDocument/2006/relationships/customXml" Target="../ink/ink1173.xml"/><Relationship Id="rId145" Type="http://schemas.openxmlformats.org/officeDocument/2006/relationships/image" Target="../media/image1170.png"/><Relationship Id="rId144" Type="http://schemas.openxmlformats.org/officeDocument/2006/relationships/customXml" Target="../ink/ink1172.xml"/><Relationship Id="rId143" Type="http://schemas.openxmlformats.org/officeDocument/2006/relationships/image" Target="../media/image1169.png"/><Relationship Id="rId142" Type="http://schemas.openxmlformats.org/officeDocument/2006/relationships/customXml" Target="../ink/ink1171.xml"/><Relationship Id="rId141" Type="http://schemas.openxmlformats.org/officeDocument/2006/relationships/image" Target="../media/image1168.png"/><Relationship Id="rId140" Type="http://schemas.openxmlformats.org/officeDocument/2006/relationships/customXml" Target="../ink/ink1170.xml"/><Relationship Id="rId14" Type="http://schemas.openxmlformats.org/officeDocument/2006/relationships/customXml" Target="../ink/ink1107.xml"/><Relationship Id="rId139" Type="http://schemas.openxmlformats.org/officeDocument/2006/relationships/image" Target="../media/image1167.png"/><Relationship Id="rId138" Type="http://schemas.openxmlformats.org/officeDocument/2006/relationships/customXml" Target="../ink/ink1169.xml"/><Relationship Id="rId137" Type="http://schemas.openxmlformats.org/officeDocument/2006/relationships/image" Target="../media/image1166.png"/><Relationship Id="rId136" Type="http://schemas.openxmlformats.org/officeDocument/2006/relationships/customXml" Target="../ink/ink1168.xml"/><Relationship Id="rId135" Type="http://schemas.openxmlformats.org/officeDocument/2006/relationships/image" Target="../media/image1165.png"/><Relationship Id="rId134" Type="http://schemas.openxmlformats.org/officeDocument/2006/relationships/customXml" Target="../ink/ink1167.xml"/><Relationship Id="rId133" Type="http://schemas.openxmlformats.org/officeDocument/2006/relationships/image" Target="../media/image1164.png"/><Relationship Id="rId132" Type="http://schemas.openxmlformats.org/officeDocument/2006/relationships/customXml" Target="../ink/ink1166.xml"/><Relationship Id="rId131" Type="http://schemas.openxmlformats.org/officeDocument/2006/relationships/image" Target="../media/image1163.png"/><Relationship Id="rId130" Type="http://schemas.openxmlformats.org/officeDocument/2006/relationships/customXml" Target="../ink/ink1165.xml"/><Relationship Id="rId13" Type="http://schemas.openxmlformats.org/officeDocument/2006/relationships/image" Target="../media/image1105.png"/><Relationship Id="rId129" Type="http://schemas.openxmlformats.org/officeDocument/2006/relationships/image" Target="../media/image1162.png"/><Relationship Id="rId128" Type="http://schemas.openxmlformats.org/officeDocument/2006/relationships/customXml" Target="../ink/ink1164.xml"/><Relationship Id="rId127" Type="http://schemas.openxmlformats.org/officeDocument/2006/relationships/image" Target="../media/image1161.png"/><Relationship Id="rId126" Type="http://schemas.openxmlformats.org/officeDocument/2006/relationships/customXml" Target="../ink/ink1163.xml"/><Relationship Id="rId125" Type="http://schemas.openxmlformats.org/officeDocument/2006/relationships/image" Target="../media/image1160.png"/><Relationship Id="rId124" Type="http://schemas.openxmlformats.org/officeDocument/2006/relationships/customXml" Target="../ink/ink1162.xml"/><Relationship Id="rId123" Type="http://schemas.openxmlformats.org/officeDocument/2006/relationships/image" Target="../media/image1159.png"/><Relationship Id="rId122" Type="http://schemas.openxmlformats.org/officeDocument/2006/relationships/customXml" Target="../ink/ink1161.xml"/><Relationship Id="rId121" Type="http://schemas.openxmlformats.org/officeDocument/2006/relationships/image" Target="../media/image1158.png"/><Relationship Id="rId120" Type="http://schemas.openxmlformats.org/officeDocument/2006/relationships/customXml" Target="../ink/ink1160.xml"/><Relationship Id="rId12" Type="http://schemas.openxmlformats.org/officeDocument/2006/relationships/customXml" Target="../ink/ink1106.xml"/><Relationship Id="rId119" Type="http://schemas.openxmlformats.org/officeDocument/2006/relationships/image" Target="../media/image1157.png"/><Relationship Id="rId118" Type="http://schemas.openxmlformats.org/officeDocument/2006/relationships/customXml" Target="../ink/ink1159.xml"/><Relationship Id="rId117" Type="http://schemas.openxmlformats.org/officeDocument/2006/relationships/image" Target="../media/image1156.png"/><Relationship Id="rId116" Type="http://schemas.openxmlformats.org/officeDocument/2006/relationships/customXml" Target="../ink/ink1158.xml"/><Relationship Id="rId115" Type="http://schemas.openxmlformats.org/officeDocument/2006/relationships/image" Target="../media/image1155.png"/><Relationship Id="rId114" Type="http://schemas.openxmlformats.org/officeDocument/2006/relationships/customXml" Target="../ink/ink1157.xml"/><Relationship Id="rId113" Type="http://schemas.openxmlformats.org/officeDocument/2006/relationships/image" Target="../media/image1154.png"/><Relationship Id="rId112" Type="http://schemas.openxmlformats.org/officeDocument/2006/relationships/customXml" Target="../ink/ink1156.xml"/><Relationship Id="rId111" Type="http://schemas.openxmlformats.org/officeDocument/2006/relationships/image" Target="../media/image1153.png"/><Relationship Id="rId110" Type="http://schemas.openxmlformats.org/officeDocument/2006/relationships/customXml" Target="../ink/ink1155.xml"/><Relationship Id="rId11" Type="http://schemas.openxmlformats.org/officeDocument/2006/relationships/image" Target="../media/image1104.png"/><Relationship Id="rId109" Type="http://schemas.openxmlformats.org/officeDocument/2006/relationships/image" Target="../media/image1152.png"/><Relationship Id="rId108" Type="http://schemas.openxmlformats.org/officeDocument/2006/relationships/customXml" Target="../ink/ink1154.xml"/><Relationship Id="rId107" Type="http://schemas.openxmlformats.org/officeDocument/2006/relationships/image" Target="../media/image1151.png"/><Relationship Id="rId106" Type="http://schemas.openxmlformats.org/officeDocument/2006/relationships/customXml" Target="../ink/ink1153.xml"/><Relationship Id="rId105" Type="http://schemas.openxmlformats.org/officeDocument/2006/relationships/image" Target="../media/image1150.png"/><Relationship Id="rId104" Type="http://schemas.openxmlformats.org/officeDocument/2006/relationships/customXml" Target="../ink/ink1152.xml"/><Relationship Id="rId103" Type="http://schemas.openxmlformats.org/officeDocument/2006/relationships/image" Target="../media/image1149.png"/><Relationship Id="rId102" Type="http://schemas.openxmlformats.org/officeDocument/2006/relationships/customXml" Target="../ink/ink1151.xml"/><Relationship Id="rId101" Type="http://schemas.openxmlformats.org/officeDocument/2006/relationships/image" Target="../media/image1148.png"/><Relationship Id="rId100" Type="http://schemas.openxmlformats.org/officeDocument/2006/relationships/customXml" Target="../ink/ink1150.xml"/><Relationship Id="rId10" Type="http://schemas.openxmlformats.org/officeDocument/2006/relationships/customXml" Target="../ink/ink1105.xml"/><Relationship Id="rId1" Type="http://schemas.openxmlformats.org/officeDocument/2006/relationships/image" Target="../media/image1087.png"/></Relationships>
</file>

<file path=ppt/slides/_rels/slide19.xml.rels><?xml version="1.0" encoding="UTF-8" standalone="yes"?>
<Relationships xmlns="http://schemas.openxmlformats.org/package/2006/relationships"><Relationship Id="rId99" Type="http://schemas.openxmlformats.org/officeDocument/2006/relationships/customXml" Target="../ink/ink1293.xml"/><Relationship Id="rId98" Type="http://schemas.openxmlformats.org/officeDocument/2006/relationships/image" Target="../media/image1284.png"/><Relationship Id="rId97" Type="http://schemas.openxmlformats.org/officeDocument/2006/relationships/customXml" Target="../ink/ink1292.xml"/><Relationship Id="rId96" Type="http://schemas.openxmlformats.org/officeDocument/2006/relationships/image" Target="../media/image1283.png"/><Relationship Id="rId95" Type="http://schemas.openxmlformats.org/officeDocument/2006/relationships/customXml" Target="../ink/ink1291.xml"/><Relationship Id="rId94" Type="http://schemas.openxmlformats.org/officeDocument/2006/relationships/image" Target="../media/image1282.png"/><Relationship Id="rId93" Type="http://schemas.openxmlformats.org/officeDocument/2006/relationships/customXml" Target="../ink/ink1290.xml"/><Relationship Id="rId92" Type="http://schemas.openxmlformats.org/officeDocument/2006/relationships/image" Target="../media/image1281.png"/><Relationship Id="rId91" Type="http://schemas.openxmlformats.org/officeDocument/2006/relationships/customXml" Target="../ink/ink1289.xml"/><Relationship Id="rId90" Type="http://schemas.openxmlformats.org/officeDocument/2006/relationships/image" Target="../media/image1280.png"/><Relationship Id="rId9" Type="http://schemas.openxmlformats.org/officeDocument/2006/relationships/customXml" Target="../ink/ink1248.xml"/><Relationship Id="rId89" Type="http://schemas.openxmlformats.org/officeDocument/2006/relationships/customXml" Target="../ink/ink1288.xml"/><Relationship Id="rId88" Type="http://schemas.openxmlformats.org/officeDocument/2006/relationships/image" Target="../media/image1279.png"/><Relationship Id="rId87" Type="http://schemas.openxmlformats.org/officeDocument/2006/relationships/customXml" Target="../ink/ink1287.xml"/><Relationship Id="rId86" Type="http://schemas.openxmlformats.org/officeDocument/2006/relationships/image" Target="../media/image1278.png"/><Relationship Id="rId85" Type="http://schemas.openxmlformats.org/officeDocument/2006/relationships/customXml" Target="../ink/ink1286.xml"/><Relationship Id="rId84" Type="http://schemas.openxmlformats.org/officeDocument/2006/relationships/image" Target="../media/image1277.png"/><Relationship Id="rId83" Type="http://schemas.openxmlformats.org/officeDocument/2006/relationships/customXml" Target="../ink/ink1285.xml"/><Relationship Id="rId82" Type="http://schemas.openxmlformats.org/officeDocument/2006/relationships/image" Target="../media/image1276.png"/><Relationship Id="rId81" Type="http://schemas.openxmlformats.org/officeDocument/2006/relationships/customXml" Target="../ink/ink1284.xml"/><Relationship Id="rId80" Type="http://schemas.openxmlformats.org/officeDocument/2006/relationships/image" Target="../media/image1275.png"/><Relationship Id="rId8" Type="http://schemas.openxmlformats.org/officeDocument/2006/relationships/image" Target="../media/image1239.png"/><Relationship Id="rId79" Type="http://schemas.openxmlformats.org/officeDocument/2006/relationships/customXml" Target="../ink/ink1283.xml"/><Relationship Id="rId78" Type="http://schemas.openxmlformats.org/officeDocument/2006/relationships/image" Target="../media/image1274.png"/><Relationship Id="rId77" Type="http://schemas.openxmlformats.org/officeDocument/2006/relationships/customXml" Target="../ink/ink1282.xml"/><Relationship Id="rId76" Type="http://schemas.openxmlformats.org/officeDocument/2006/relationships/image" Target="../media/image1273.png"/><Relationship Id="rId75" Type="http://schemas.openxmlformats.org/officeDocument/2006/relationships/customXml" Target="../ink/ink1281.xml"/><Relationship Id="rId74" Type="http://schemas.openxmlformats.org/officeDocument/2006/relationships/image" Target="../media/image1272.png"/><Relationship Id="rId73" Type="http://schemas.openxmlformats.org/officeDocument/2006/relationships/customXml" Target="../ink/ink1280.xml"/><Relationship Id="rId72" Type="http://schemas.openxmlformats.org/officeDocument/2006/relationships/image" Target="../media/image1271.png"/><Relationship Id="rId71" Type="http://schemas.openxmlformats.org/officeDocument/2006/relationships/customXml" Target="../ink/ink1279.xml"/><Relationship Id="rId70" Type="http://schemas.openxmlformats.org/officeDocument/2006/relationships/image" Target="../media/image1270.png"/><Relationship Id="rId7" Type="http://schemas.openxmlformats.org/officeDocument/2006/relationships/customXml" Target="../ink/ink1247.xml"/><Relationship Id="rId69" Type="http://schemas.openxmlformats.org/officeDocument/2006/relationships/customXml" Target="../ink/ink1278.xml"/><Relationship Id="rId68" Type="http://schemas.openxmlformats.org/officeDocument/2006/relationships/image" Target="../media/image1269.png"/><Relationship Id="rId67" Type="http://schemas.openxmlformats.org/officeDocument/2006/relationships/customXml" Target="../ink/ink1277.xml"/><Relationship Id="rId66" Type="http://schemas.openxmlformats.org/officeDocument/2006/relationships/image" Target="../media/image1268.png"/><Relationship Id="rId65" Type="http://schemas.openxmlformats.org/officeDocument/2006/relationships/customXml" Target="../ink/ink1276.xml"/><Relationship Id="rId64" Type="http://schemas.openxmlformats.org/officeDocument/2006/relationships/image" Target="../media/image1267.png"/><Relationship Id="rId63" Type="http://schemas.openxmlformats.org/officeDocument/2006/relationships/customXml" Target="../ink/ink1275.xml"/><Relationship Id="rId62" Type="http://schemas.openxmlformats.org/officeDocument/2006/relationships/image" Target="../media/image1266.png"/><Relationship Id="rId61" Type="http://schemas.openxmlformats.org/officeDocument/2006/relationships/customXml" Target="../ink/ink1274.xml"/><Relationship Id="rId60" Type="http://schemas.openxmlformats.org/officeDocument/2006/relationships/image" Target="../media/image1265.png"/><Relationship Id="rId6" Type="http://schemas.openxmlformats.org/officeDocument/2006/relationships/image" Target="../media/image1238.png"/><Relationship Id="rId59" Type="http://schemas.openxmlformats.org/officeDocument/2006/relationships/customXml" Target="../ink/ink1273.xml"/><Relationship Id="rId58" Type="http://schemas.openxmlformats.org/officeDocument/2006/relationships/image" Target="../media/image1264.png"/><Relationship Id="rId57" Type="http://schemas.openxmlformats.org/officeDocument/2006/relationships/customXml" Target="../ink/ink1272.xml"/><Relationship Id="rId56" Type="http://schemas.openxmlformats.org/officeDocument/2006/relationships/image" Target="../media/image1263.png"/><Relationship Id="rId55" Type="http://schemas.openxmlformats.org/officeDocument/2006/relationships/customXml" Target="../ink/ink1271.xml"/><Relationship Id="rId54" Type="http://schemas.openxmlformats.org/officeDocument/2006/relationships/image" Target="../media/image1262.png"/><Relationship Id="rId53" Type="http://schemas.openxmlformats.org/officeDocument/2006/relationships/customXml" Target="../ink/ink1270.xml"/><Relationship Id="rId52" Type="http://schemas.openxmlformats.org/officeDocument/2006/relationships/image" Target="../media/image1261.png"/><Relationship Id="rId51" Type="http://schemas.openxmlformats.org/officeDocument/2006/relationships/customXml" Target="../ink/ink1269.xml"/><Relationship Id="rId50" Type="http://schemas.openxmlformats.org/officeDocument/2006/relationships/image" Target="../media/image1260.png"/><Relationship Id="rId5" Type="http://schemas.openxmlformats.org/officeDocument/2006/relationships/customXml" Target="../ink/ink1246.xml"/><Relationship Id="rId49" Type="http://schemas.openxmlformats.org/officeDocument/2006/relationships/customXml" Target="../ink/ink1268.xml"/><Relationship Id="rId48" Type="http://schemas.openxmlformats.org/officeDocument/2006/relationships/image" Target="../media/image1259.png"/><Relationship Id="rId47" Type="http://schemas.openxmlformats.org/officeDocument/2006/relationships/customXml" Target="../ink/ink1267.xml"/><Relationship Id="rId46" Type="http://schemas.openxmlformats.org/officeDocument/2006/relationships/image" Target="../media/image1258.png"/><Relationship Id="rId456" Type="http://schemas.openxmlformats.org/officeDocument/2006/relationships/slideLayout" Target="../slideLayouts/slideLayout1.xml"/><Relationship Id="rId455" Type="http://schemas.openxmlformats.org/officeDocument/2006/relationships/tags" Target="../tags/tag78.xml"/><Relationship Id="rId454" Type="http://schemas.openxmlformats.org/officeDocument/2006/relationships/image" Target="../media/image1462.png"/><Relationship Id="rId453" Type="http://schemas.openxmlformats.org/officeDocument/2006/relationships/customXml" Target="../ink/ink1470.xml"/><Relationship Id="rId452" Type="http://schemas.openxmlformats.org/officeDocument/2006/relationships/image" Target="../media/image1461.png"/><Relationship Id="rId451" Type="http://schemas.openxmlformats.org/officeDocument/2006/relationships/customXml" Target="../ink/ink1469.xml"/><Relationship Id="rId450" Type="http://schemas.openxmlformats.org/officeDocument/2006/relationships/image" Target="../media/image1460.png"/><Relationship Id="rId45" Type="http://schemas.openxmlformats.org/officeDocument/2006/relationships/customXml" Target="../ink/ink1266.xml"/><Relationship Id="rId449" Type="http://schemas.openxmlformats.org/officeDocument/2006/relationships/customXml" Target="../ink/ink1468.xml"/><Relationship Id="rId448" Type="http://schemas.openxmlformats.org/officeDocument/2006/relationships/image" Target="../media/image1459.png"/><Relationship Id="rId447" Type="http://schemas.openxmlformats.org/officeDocument/2006/relationships/customXml" Target="../ink/ink1467.xml"/><Relationship Id="rId446" Type="http://schemas.openxmlformats.org/officeDocument/2006/relationships/image" Target="../media/image1458.png"/><Relationship Id="rId445" Type="http://schemas.openxmlformats.org/officeDocument/2006/relationships/customXml" Target="../ink/ink1466.xml"/><Relationship Id="rId444" Type="http://schemas.openxmlformats.org/officeDocument/2006/relationships/image" Target="../media/image1457.png"/><Relationship Id="rId443" Type="http://schemas.openxmlformats.org/officeDocument/2006/relationships/customXml" Target="../ink/ink1465.xml"/><Relationship Id="rId442" Type="http://schemas.openxmlformats.org/officeDocument/2006/relationships/image" Target="../media/image1456.png"/><Relationship Id="rId441" Type="http://schemas.openxmlformats.org/officeDocument/2006/relationships/customXml" Target="../ink/ink1464.xml"/><Relationship Id="rId440" Type="http://schemas.openxmlformats.org/officeDocument/2006/relationships/image" Target="../media/image1455.png"/><Relationship Id="rId44" Type="http://schemas.openxmlformats.org/officeDocument/2006/relationships/image" Target="../media/image1257.png"/><Relationship Id="rId439" Type="http://schemas.openxmlformats.org/officeDocument/2006/relationships/customXml" Target="../ink/ink1463.xml"/><Relationship Id="rId438" Type="http://schemas.openxmlformats.org/officeDocument/2006/relationships/image" Target="../media/image1454.png"/><Relationship Id="rId437" Type="http://schemas.openxmlformats.org/officeDocument/2006/relationships/customXml" Target="../ink/ink1462.xml"/><Relationship Id="rId436" Type="http://schemas.openxmlformats.org/officeDocument/2006/relationships/image" Target="../media/image1453.png"/><Relationship Id="rId435" Type="http://schemas.openxmlformats.org/officeDocument/2006/relationships/customXml" Target="../ink/ink1461.xml"/><Relationship Id="rId434" Type="http://schemas.openxmlformats.org/officeDocument/2006/relationships/image" Target="../media/image1452.png"/><Relationship Id="rId433" Type="http://schemas.openxmlformats.org/officeDocument/2006/relationships/customXml" Target="../ink/ink1460.xml"/><Relationship Id="rId432" Type="http://schemas.openxmlformats.org/officeDocument/2006/relationships/image" Target="../media/image1451.png"/><Relationship Id="rId431" Type="http://schemas.openxmlformats.org/officeDocument/2006/relationships/customXml" Target="../ink/ink1459.xml"/><Relationship Id="rId430" Type="http://schemas.openxmlformats.org/officeDocument/2006/relationships/image" Target="../media/image1450.png"/><Relationship Id="rId43" Type="http://schemas.openxmlformats.org/officeDocument/2006/relationships/customXml" Target="../ink/ink1265.xml"/><Relationship Id="rId429" Type="http://schemas.openxmlformats.org/officeDocument/2006/relationships/customXml" Target="../ink/ink1458.xml"/><Relationship Id="rId428" Type="http://schemas.openxmlformats.org/officeDocument/2006/relationships/image" Target="../media/image1449.png"/><Relationship Id="rId427" Type="http://schemas.openxmlformats.org/officeDocument/2006/relationships/customXml" Target="../ink/ink1457.xml"/><Relationship Id="rId426" Type="http://schemas.openxmlformats.org/officeDocument/2006/relationships/image" Target="../media/image1448.png"/><Relationship Id="rId425" Type="http://schemas.openxmlformats.org/officeDocument/2006/relationships/customXml" Target="../ink/ink1456.xml"/><Relationship Id="rId424" Type="http://schemas.openxmlformats.org/officeDocument/2006/relationships/image" Target="../media/image1447.png"/><Relationship Id="rId423" Type="http://schemas.openxmlformats.org/officeDocument/2006/relationships/customXml" Target="../ink/ink1455.xml"/><Relationship Id="rId422" Type="http://schemas.openxmlformats.org/officeDocument/2006/relationships/image" Target="../media/image1446.png"/><Relationship Id="rId421" Type="http://schemas.openxmlformats.org/officeDocument/2006/relationships/customXml" Target="../ink/ink1454.xml"/><Relationship Id="rId420" Type="http://schemas.openxmlformats.org/officeDocument/2006/relationships/image" Target="../media/image1445.png"/><Relationship Id="rId42" Type="http://schemas.openxmlformats.org/officeDocument/2006/relationships/image" Target="../media/image1256.png"/><Relationship Id="rId419" Type="http://schemas.openxmlformats.org/officeDocument/2006/relationships/customXml" Target="../ink/ink1453.xml"/><Relationship Id="rId418" Type="http://schemas.openxmlformats.org/officeDocument/2006/relationships/image" Target="../media/image1444.png"/><Relationship Id="rId417" Type="http://schemas.openxmlformats.org/officeDocument/2006/relationships/customXml" Target="../ink/ink1452.xml"/><Relationship Id="rId416" Type="http://schemas.openxmlformats.org/officeDocument/2006/relationships/image" Target="../media/image1443.png"/><Relationship Id="rId415" Type="http://schemas.openxmlformats.org/officeDocument/2006/relationships/customXml" Target="../ink/ink1451.xml"/><Relationship Id="rId414" Type="http://schemas.openxmlformats.org/officeDocument/2006/relationships/image" Target="../media/image1442.png"/><Relationship Id="rId413" Type="http://schemas.openxmlformats.org/officeDocument/2006/relationships/customXml" Target="../ink/ink1450.xml"/><Relationship Id="rId412" Type="http://schemas.openxmlformats.org/officeDocument/2006/relationships/image" Target="../media/image1441.png"/><Relationship Id="rId411" Type="http://schemas.openxmlformats.org/officeDocument/2006/relationships/customXml" Target="../ink/ink1449.xml"/><Relationship Id="rId410" Type="http://schemas.openxmlformats.org/officeDocument/2006/relationships/image" Target="../media/image1440.png"/><Relationship Id="rId41" Type="http://schemas.openxmlformats.org/officeDocument/2006/relationships/customXml" Target="../ink/ink1264.xml"/><Relationship Id="rId409" Type="http://schemas.openxmlformats.org/officeDocument/2006/relationships/customXml" Target="../ink/ink1448.xml"/><Relationship Id="rId408" Type="http://schemas.openxmlformats.org/officeDocument/2006/relationships/image" Target="../media/image1439.png"/><Relationship Id="rId407" Type="http://schemas.openxmlformats.org/officeDocument/2006/relationships/customXml" Target="../ink/ink1447.xml"/><Relationship Id="rId406" Type="http://schemas.openxmlformats.org/officeDocument/2006/relationships/image" Target="../media/image1438.png"/><Relationship Id="rId405" Type="http://schemas.openxmlformats.org/officeDocument/2006/relationships/customXml" Target="../ink/ink1446.xml"/><Relationship Id="rId404" Type="http://schemas.openxmlformats.org/officeDocument/2006/relationships/image" Target="../media/image1437.png"/><Relationship Id="rId403" Type="http://schemas.openxmlformats.org/officeDocument/2006/relationships/customXml" Target="../ink/ink1445.xml"/><Relationship Id="rId402" Type="http://schemas.openxmlformats.org/officeDocument/2006/relationships/image" Target="../media/image1436.png"/><Relationship Id="rId401" Type="http://schemas.openxmlformats.org/officeDocument/2006/relationships/customXml" Target="../ink/ink1444.xml"/><Relationship Id="rId400" Type="http://schemas.openxmlformats.org/officeDocument/2006/relationships/image" Target="../media/image1435.png"/><Relationship Id="rId40" Type="http://schemas.openxmlformats.org/officeDocument/2006/relationships/image" Target="../media/image1255.png"/><Relationship Id="rId4" Type="http://schemas.openxmlformats.org/officeDocument/2006/relationships/image" Target="../media/image1237.png"/><Relationship Id="rId399" Type="http://schemas.openxmlformats.org/officeDocument/2006/relationships/customXml" Target="../ink/ink1443.xml"/><Relationship Id="rId398" Type="http://schemas.openxmlformats.org/officeDocument/2006/relationships/image" Target="../media/image1434.png"/><Relationship Id="rId397" Type="http://schemas.openxmlformats.org/officeDocument/2006/relationships/customXml" Target="../ink/ink1442.xml"/><Relationship Id="rId396" Type="http://schemas.openxmlformats.org/officeDocument/2006/relationships/image" Target="../media/image1433.png"/><Relationship Id="rId395" Type="http://schemas.openxmlformats.org/officeDocument/2006/relationships/customXml" Target="../ink/ink1441.xml"/><Relationship Id="rId394" Type="http://schemas.openxmlformats.org/officeDocument/2006/relationships/image" Target="../media/image1432.png"/><Relationship Id="rId393" Type="http://schemas.openxmlformats.org/officeDocument/2006/relationships/customXml" Target="../ink/ink1440.xml"/><Relationship Id="rId392" Type="http://schemas.openxmlformats.org/officeDocument/2006/relationships/image" Target="../media/image1431.png"/><Relationship Id="rId391" Type="http://schemas.openxmlformats.org/officeDocument/2006/relationships/customXml" Target="../ink/ink1439.xml"/><Relationship Id="rId390" Type="http://schemas.openxmlformats.org/officeDocument/2006/relationships/image" Target="../media/image1430.png"/><Relationship Id="rId39" Type="http://schemas.openxmlformats.org/officeDocument/2006/relationships/customXml" Target="../ink/ink1263.xml"/><Relationship Id="rId389" Type="http://schemas.openxmlformats.org/officeDocument/2006/relationships/customXml" Target="../ink/ink1438.xml"/><Relationship Id="rId388" Type="http://schemas.openxmlformats.org/officeDocument/2006/relationships/image" Target="../media/image1429.png"/><Relationship Id="rId387" Type="http://schemas.openxmlformats.org/officeDocument/2006/relationships/customXml" Target="../ink/ink1437.xml"/><Relationship Id="rId386" Type="http://schemas.openxmlformats.org/officeDocument/2006/relationships/image" Target="../media/image1428.png"/><Relationship Id="rId385" Type="http://schemas.openxmlformats.org/officeDocument/2006/relationships/customXml" Target="../ink/ink1436.xml"/><Relationship Id="rId384" Type="http://schemas.openxmlformats.org/officeDocument/2006/relationships/image" Target="../media/image1427.png"/><Relationship Id="rId383" Type="http://schemas.openxmlformats.org/officeDocument/2006/relationships/customXml" Target="../ink/ink1435.xml"/><Relationship Id="rId382" Type="http://schemas.openxmlformats.org/officeDocument/2006/relationships/image" Target="../media/image1426.png"/><Relationship Id="rId381" Type="http://schemas.openxmlformats.org/officeDocument/2006/relationships/customXml" Target="../ink/ink1434.xml"/><Relationship Id="rId380" Type="http://schemas.openxmlformats.org/officeDocument/2006/relationships/image" Target="../media/image1425.png"/><Relationship Id="rId38" Type="http://schemas.openxmlformats.org/officeDocument/2006/relationships/image" Target="../media/image1254.png"/><Relationship Id="rId379" Type="http://schemas.openxmlformats.org/officeDocument/2006/relationships/customXml" Target="../ink/ink1433.xml"/><Relationship Id="rId378" Type="http://schemas.openxmlformats.org/officeDocument/2006/relationships/image" Target="../media/image1424.png"/><Relationship Id="rId377" Type="http://schemas.openxmlformats.org/officeDocument/2006/relationships/customXml" Target="../ink/ink1432.xml"/><Relationship Id="rId376" Type="http://schemas.openxmlformats.org/officeDocument/2006/relationships/image" Target="../media/image1423.png"/><Relationship Id="rId375" Type="http://schemas.openxmlformats.org/officeDocument/2006/relationships/customXml" Target="../ink/ink1431.xml"/><Relationship Id="rId374" Type="http://schemas.openxmlformats.org/officeDocument/2006/relationships/image" Target="../media/image1422.png"/><Relationship Id="rId373" Type="http://schemas.openxmlformats.org/officeDocument/2006/relationships/customXml" Target="../ink/ink1430.xml"/><Relationship Id="rId372" Type="http://schemas.openxmlformats.org/officeDocument/2006/relationships/image" Target="../media/image1421.png"/><Relationship Id="rId371" Type="http://schemas.openxmlformats.org/officeDocument/2006/relationships/customXml" Target="../ink/ink1429.xml"/><Relationship Id="rId370" Type="http://schemas.openxmlformats.org/officeDocument/2006/relationships/image" Target="../media/image1420.png"/><Relationship Id="rId37" Type="http://schemas.openxmlformats.org/officeDocument/2006/relationships/customXml" Target="../ink/ink1262.xml"/><Relationship Id="rId369" Type="http://schemas.openxmlformats.org/officeDocument/2006/relationships/customXml" Target="../ink/ink1428.xml"/><Relationship Id="rId368" Type="http://schemas.openxmlformats.org/officeDocument/2006/relationships/image" Target="../media/image1419.png"/><Relationship Id="rId367" Type="http://schemas.openxmlformats.org/officeDocument/2006/relationships/customXml" Target="../ink/ink1427.xml"/><Relationship Id="rId366" Type="http://schemas.openxmlformats.org/officeDocument/2006/relationships/image" Target="../media/image1418.png"/><Relationship Id="rId365" Type="http://schemas.openxmlformats.org/officeDocument/2006/relationships/customXml" Target="../ink/ink1426.xml"/><Relationship Id="rId364" Type="http://schemas.openxmlformats.org/officeDocument/2006/relationships/image" Target="../media/image1417.png"/><Relationship Id="rId363" Type="http://schemas.openxmlformats.org/officeDocument/2006/relationships/customXml" Target="../ink/ink1425.xml"/><Relationship Id="rId362" Type="http://schemas.openxmlformats.org/officeDocument/2006/relationships/image" Target="../media/image1416.png"/><Relationship Id="rId361" Type="http://schemas.openxmlformats.org/officeDocument/2006/relationships/customXml" Target="../ink/ink1424.xml"/><Relationship Id="rId360" Type="http://schemas.openxmlformats.org/officeDocument/2006/relationships/image" Target="../media/image1415.png"/><Relationship Id="rId36" Type="http://schemas.openxmlformats.org/officeDocument/2006/relationships/image" Target="../media/image1253.png"/><Relationship Id="rId359" Type="http://schemas.openxmlformats.org/officeDocument/2006/relationships/customXml" Target="../ink/ink1423.xml"/><Relationship Id="rId358" Type="http://schemas.openxmlformats.org/officeDocument/2006/relationships/image" Target="../media/image1414.png"/><Relationship Id="rId357" Type="http://schemas.openxmlformats.org/officeDocument/2006/relationships/customXml" Target="../ink/ink1422.xml"/><Relationship Id="rId356" Type="http://schemas.openxmlformats.org/officeDocument/2006/relationships/image" Target="../media/image1413.png"/><Relationship Id="rId355" Type="http://schemas.openxmlformats.org/officeDocument/2006/relationships/customXml" Target="../ink/ink1421.xml"/><Relationship Id="rId354" Type="http://schemas.openxmlformats.org/officeDocument/2006/relationships/image" Target="../media/image1412.png"/><Relationship Id="rId353" Type="http://schemas.openxmlformats.org/officeDocument/2006/relationships/customXml" Target="../ink/ink1420.xml"/><Relationship Id="rId352" Type="http://schemas.openxmlformats.org/officeDocument/2006/relationships/image" Target="../media/image1411.png"/><Relationship Id="rId351" Type="http://schemas.openxmlformats.org/officeDocument/2006/relationships/customXml" Target="../ink/ink1419.xml"/><Relationship Id="rId350" Type="http://schemas.openxmlformats.org/officeDocument/2006/relationships/image" Target="../media/image1410.png"/><Relationship Id="rId35" Type="http://schemas.openxmlformats.org/officeDocument/2006/relationships/customXml" Target="../ink/ink1261.xml"/><Relationship Id="rId349" Type="http://schemas.openxmlformats.org/officeDocument/2006/relationships/customXml" Target="../ink/ink1418.xml"/><Relationship Id="rId348" Type="http://schemas.openxmlformats.org/officeDocument/2006/relationships/image" Target="../media/image1409.png"/><Relationship Id="rId347" Type="http://schemas.openxmlformats.org/officeDocument/2006/relationships/customXml" Target="../ink/ink1417.xml"/><Relationship Id="rId346" Type="http://schemas.openxmlformats.org/officeDocument/2006/relationships/image" Target="../media/image1408.png"/><Relationship Id="rId345" Type="http://schemas.openxmlformats.org/officeDocument/2006/relationships/customXml" Target="../ink/ink1416.xml"/><Relationship Id="rId344" Type="http://schemas.openxmlformats.org/officeDocument/2006/relationships/image" Target="../media/image1407.png"/><Relationship Id="rId343" Type="http://schemas.openxmlformats.org/officeDocument/2006/relationships/customXml" Target="../ink/ink1415.xml"/><Relationship Id="rId342" Type="http://schemas.openxmlformats.org/officeDocument/2006/relationships/image" Target="../media/image1406.png"/><Relationship Id="rId341" Type="http://schemas.openxmlformats.org/officeDocument/2006/relationships/customXml" Target="../ink/ink1414.xml"/><Relationship Id="rId340" Type="http://schemas.openxmlformats.org/officeDocument/2006/relationships/image" Target="../media/image1405.png"/><Relationship Id="rId34" Type="http://schemas.openxmlformats.org/officeDocument/2006/relationships/image" Target="../media/image1252.png"/><Relationship Id="rId339" Type="http://schemas.openxmlformats.org/officeDocument/2006/relationships/customXml" Target="../ink/ink1413.xml"/><Relationship Id="rId338" Type="http://schemas.openxmlformats.org/officeDocument/2006/relationships/image" Target="../media/image1404.png"/><Relationship Id="rId337" Type="http://schemas.openxmlformats.org/officeDocument/2006/relationships/customXml" Target="../ink/ink1412.xml"/><Relationship Id="rId336" Type="http://schemas.openxmlformats.org/officeDocument/2006/relationships/image" Target="../media/image1403.png"/><Relationship Id="rId335" Type="http://schemas.openxmlformats.org/officeDocument/2006/relationships/customXml" Target="../ink/ink1411.xml"/><Relationship Id="rId334" Type="http://schemas.openxmlformats.org/officeDocument/2006/relationships/image" Target="../media/image1402.png"/><Relationship Id="rId333" Type="http://schemas.openxmlformats.org/officeDocument/2006/relationships/customXml" Target="../ink/ink1410.xml"/><Relationship Id="rId332" Type="http://schemas.openxmlformats.org/officeDocument/2006/relationships/image" Target="../media/image1401.png"/><Relationship Id="rId331" Type="http://schemas.openxmlformats.org/officeDocument/2006/relationships/customXml" Target="../ink/ink1409.xml"/><Relationship Id="rId330" Type="http://schemas.openxmlformats.org/officeDocument/2006/relationships/image" Target="../media/image1400.png"/><Relationship Id="rId33" Type="http://schemas.openxmlformats.org/officeDocument/2006/relationships/customXml" Target="../ink/ink1260.xml"/><Relationship Id="rId329" Type="http://schemas.openxmlformats.org/officeDocument/2006/relationships/customXml" Target="../ink/ink1408.xml"/><Relationship Id="rId328" Type="http://schemas.openxmlformats.org/officeDocument/2006/relationships/image" Target="../media/image1399.png"/><Relationship Id="rId327" Type="http://schemas.openxmlformats.org/officeDocument/2006/relationships/customXml" Target="../ink/ink1407.xml"/><Relationship Id="rId326" Type="http://schemas.openxmlformats.org/officeDocument/2006/relationships/image" Target="../media/image1398.png"/><Relationship Id="rId325" Type="http://schemas.openxmlformats.org/officeDocument/2006/relationships/customXml" Target="../ink/ink1406.xml"/><Relationship Id="rId324" Type="http://schemas.openxmlformats.org/officeDocument/2006/relationships/image" Target="../media/image1397.png"/><Relationship Id="rId323" Type="http://schemas.openxmlformats.org/officeDocument/2006/relationships/customXml" Target="../ink/ink1405.xml"/><Relationship Id="rId322" Type="http://schemas.openxmlformats.org/officeDocument/2006/relationships/image" Target="../media/image1396.png"/><Relationship Id="rId321" Type="http://schemas.openxmlformats.org/officeDocument/2006/relationships/customXml" Target="../ink/ink1404.xml"/><Relationship Id="rId320" Type="http://schemas.openxmlformats.org/officeDocument/2006/relationships/image" Target="../media/image1395.png"/><Relationship Id="rId32" Type="http://schemas.openxmlformats.org/officeDocument/2006/relationships/image" Target="../media/image1251.png"/><Relationship Id="rId319" Type="http://schemas.openxmlformats.org/officeDocument/2006/relationships/customXml" Target="../ink/ink1403.xml"/><Relationship Id="rId318" Type="http://schemas.openxmlformats.org/officeDocument/2006/relationships/image" Target="../media/image1394.png"/><Relationship Id="rId317" Type="http://schemas.openxmlformats.org/officeDocument/2006/relationships/customXml" Target="../ink/ink1402.xml"/><Relationship Id="rId316" Type="http://schemas.openxmlformats.org/officeDocument/2006/relationships/image" Target="../media/image1393.png"/><Relationship Id="rId315" Type="http://schemas.openxmlformats.org/officeDocument/2006/relationships/customXml" Target="../ink/ink1401.xml"/><Relationship Id="rId314" Type="http://schemas.openxmlformats.org/officeDocument/2006/relationships/image" Target="../media/image1392.png"/><Relationship Id="rId313" Type="http://schemas.openxmlformats.org/officeDocument/2006/relationships/customXml" Target="../ink/ink1400.xml"/><Relationship Id="rId312" Type="http://schemas.openxmlformats.org/officeDocument/2006/relationships/image" Target="../media/image1391.png"/><Relationship Id="rId311" Type="http://schemas.openxmlformats.org/officeDocument/2006/relationships/customXml" Target="../ink/ink1399.xml"/><Relationship Id="rId310" Type="http://schemas.openxmlformats.org/officeDocument/2006/relationships/image" Target="../media/image1390.png"/><Relationship Id="rId31" Type="http://schemas.openxmlformats.org/officeDocument/2006/relationships/customXml" Target="../ink/ink1259.xml"/><Relationship Id="rId309" Type="http://schemas.openxmlformats.org/officeDocument/2006/relationships/customXml" Target="../ink/ink1398.xml"/><Relationship Id="rId308" Type="http://schemas.openxmlformats.org/officeDocument/2006/relationships/image" Target="../media/image1389.png"/><Relationship Id="rId307" Type="http://schemas.openxmlformats.org/officeDocument/2006/relationships/customXml" Target="../ink/ink1397.xml"/><Relationship Id="rId306" Type="http://schemas.openxmlformats.org/officeDocument/2006/relationships/image" Target="../media/image1388.png"/><Relationship Id="rId305" Type="http://schemas.openxmlformats.org/officeDocument/2006/relationships/customXml" Target="../ink/ink1396.xml"/><Relationship Id="rId304" Type="http://schemas.openxmlformats.org/officeDocument/2006/relationships/image" Target="../media/image1387.png"/><Relationship Id="rId303" Type="http://schemas.openxmlformats.org/officeDocument/2006/relationships/customXml" Target="../ink/ink1395.xml"/><Relationship Id="rId302" Type="http://schemas.openxmlformats.org/officeDocument/2006/relationships/image" Target="../media/image1386.png"/><Relationship Id="rId301" Type="http://schemas.openxmlformats.org/officeDocument/2006/relationships/customXml" Target="../ink/ink1394.xml"/><Relationship Id="rId300" Type="http://schemas.openxmlformats.org/officeDocument/2006/relationships/image" Target="../media/image1385.png"/><Relationship Id="rId30" Type="http://schemas.openxmlformats.org/officeDocument/2006/relationships/image" Target="../media/image1250.png"/><Relationship Id="rId3" Type="http://schemas.openxmlformats.org/officeDocument/2006/relationships/customXml" Target="../ink/ink1245.xml"/><Relationship Id="rId299" Type="http://schemas.openxmlformats.org/officeDocument/2006/relationships/customXml" Target="../ink/ink1393.xml"/><Relationship Id="rId298" Type="http://schemas.openxmlformats.org/officeDocument/2006/relationships/image" Target="../media/image1384.png"/><Relationship Id="rId297" Type="http://schemas.openxmlformats.org/officeDocument/2006/relationships/customXml" Target="../ink/ink1392.xml"/><Relationship Id="rId296" Type="http://schemas.openxmlformats.org/officeDocument/2006/relationships/image" Target="../media/image1383.png"/><Relationship Id="rId295" Type="http://schemas.openxmlformats.org/officeDocument/2006/relationships/customXml" Target="../ink/ink1391.xml"/><Relationship Id="rId294" Type="http://schemas.openxmlformats.org/officeDocument/2006/relationships/image" Target="../media/image1382.png"/><Relationship Id="rId293" Type="http://schemas.openxmlformats.org/officeDocument/2006/relationships/customXml" Target="../ink/ink1390.xml"/><Relationship Id="rId292" Type="http://schemas.openxmlformats.org/officeDocument/2006/relationships/image" Target="../media/image1381.png"/><Relationship Id="rId291" Type="http://schemas.openxmlformats.org/officeDocument/2006/relationships/customXml" Target="../ink/ink1389.xml"/><Relationship Id="rId290" Type="http://schemas.openxmlformats.org/officeDocument/2006/relationships/image" Target="../media/image1380.png"/><Relationship Id="rId29" Type="http://schemas.openxmlformats.org/officeDocument/2006/relationships/customXml" Target="../ink/ink1258.xml"/><Relationship Id="rId289" Type="http://schemas.openxmlformats.org/officeDocument/2006/relationships/customXml" Target="../ink/ink1388.xml"/><Relationship Id="rId288" Type="http://schemas.openxmlformats.org/officeDocument/2006/relationships/image" Target="../media/image1379.png"/><Relationship Id="rId287" Type="http://schemas.openxmlformats.org/officeDocument/2006/relationships/customXml" Target="../ink/ink1387.xml"/><Relationship Id="rId286" Type="http://schemas.openxmlformats.org/officeDocument/2006/relationships/image" Target="../media/image1378.png"/><Relationship Id="rId285" Type="http://schemas.openxmlformats.org/officeDocument/2006/relationships/customXml" Target="../ink/ink1386.xml"/><Relationship Id="rId284" Type="http://schemas.openxmlformats.org/officeDocument/2006/relationships/image" Target="../media/image1377.png"/><Relationship Id="rId283" Type="http://schemas.openxmlformats.org/officeDocument/2006/relationships/customXml" Target="../ink/ink1385.xml"/><Relationship Id="rId282" Type="http://schemas.openxmlformats.org/officeDocument/2006/relationships/image" Target="../media/image1376.png"/><Relationship Id="rId281" Type="http://schemas.openxmlformats.org/officeDocument/2006/relationships/customXml" Target="../ink/ink1384.xml"/><Relationship Id="rId280" Type="http://schemas.openxmlformats.org/officeDocument/2006/relationships/image" Target="../media/image1375.png"/><Relationship Id="rId28" Type="http://schemas.openxmlformats.org/officeDocument/2006/relationships/image" Target="../media/image1249.png"/><Relationship Id="rId279" Type="http://schemas.openxmlformats.org/officeDocument/2006/relationships/customXml" Target="../ink/ink1383.xml"/><Relationship Id="rId278" Type="http://schemas.openxmlformats.org/officeDocument/2006/relationships/image" Target="../media/image1374.png"/><Relationship Id="rId277" Type="http://schemas.openxmlformats.org/officeDocument/2006/relationships/customXml" Target="../ink/ink1382.xml"/><Relationship Id="rId276" Type="http://schemas.openxmlformats.org/officeDocument/2006/relationships/image" Target="../media/image1373.png"/><Relationship Id="rId275" Type="http://schemas.openxmlformats.org/officeDocument/2006/relationships/customXml" Target="../ink/ink1381.xml"/><Relationship Id="rId274" Type="http://schemas.openxmlformats.org/officeDocument/2006/relationships/image" Target="../media/image1372.png"/><Relationship Id="rId273" Type="http://schemas.openxmlformats.org/officeDocument/2006/relationships/customXml" Target="../ink/ink1380.xml"/><Relationship Id="rId272" Type="http://schemas.openxmlformats.org/officeDocument/2006/relationships/image" Target="../media/image1371.png"/><Relationship Id="rId271" Type="http://schemas.openxmlformats.org/officeDocument/2006/relationships/customXml" Target="../ink/ink1379.xml"/><Relationship Id="rId270" Type="http://schemas.openxmlformats.org/officeDocument/2006/relationships/image" Target="../media/image1370.png"/><Relationship Id="rId27" Type="http://schemas.openxmlformats.org/officeDocument/2006/relationships/customXml" Target="../ink/ink1257.xml"/><Relationship Id="rId269" Type="http://schemas.openxmlformats.org/officeDocument/2006/relationships/customXml" Target="../ink/ink1378.xml"/><Relationship Id="rId268" Type="http://schemas.openxmlformats.org/officeDocument/2006/relationships/image" Target="../media/image1369.png"/><Relationship Id="rId267" Type="http://schemas.openxmlformats.org/officeDocument/2006/relationships/customXml" Target="../ink/ink1377.xml"/><Relationship Id="rId266" Type="http://schemas.openxmlformats.org/officeDocument/2006/relationships/image" Target="../media/image1368.png"/><Relationship Id="rId265" Type="http://schemas.openxmlformats.org/officeDocument/2006/relationships/customXml" Target="../ink/ink1376.xml"/><Relationship Id="rId264" Type="http://schemas.openxmlformats.org/officeDocument/2006/relationships/image" Target="../media/image1367.png"/><Relationship Id="rId263" Type="http://schemas.openxmlformats.org/officeDocument/2006/relationships/customXml" Target="../ink/ink1375.xml"/><Relationship Id="rId262" Type="http://schemas.openxmlformats.org/officeDocument/2006/relationships/image" Target="../media/image1366.png"/><Relationship Id="rId261" Type="http://schemas.openxmlformats.org/officeDocument/2006/relationships/customXml" Target="../ink/ink1374.xml"/><Relationship Id="rId260" Type="http://schemas.openxmlformats.org/officeDocument/2006/relationships/image" Target="../media/image1365.png"/><Relationship Id="rId26" Type="http://schemas.openxmlformats.org/officeDocument/2006/relationships/image" Target="../media/image1248.png"/><Relationship Id="rId259" Type="http://schemas.openxmlformats.org/officeDocument/2006/relationships/customXml" Target="../ink/ink1373.xml"/><Relationship Id="rId258" Type="http://schemas.openxmlformats.org/officeDocument/2006/relationships/image" Target="../media/image1364.png"/><Relationship Id="rId257" Type="http://schemas.openxmlformats.org/officeDocument/2006/relationships/customXml" Target="../ink/ink1372.xml"/><Relationship Id="rId256" Type="http://schemas.openxmlformats.org/officeDocument/2006/relationships/image" Target="../media/image1363.png"/><Relationship Id="rId255" Type="http://schemas.openxmlformats.org/officeDocument/2006/relationships/customXml" Target="../ink/ink1371.xml"/><Relationship Id="rId254" Type="http://schemas.openxmlformats.org/officeDocument/2006/relationships/image" Target="../media/image1362.png"/><Relationship Id="rId253" Type="http://schemas.openxmlformats.org/officeDocument/2006/relationships/customXml" Target="../ink/ink1370.xml"/><Relationship Id="rId252" Type="http://schemas.openxmlformats.org/officeDocument/2006/relationships/image" Target="../media/image1361.png"/><Relationship Id="rId251" Type="http://schemas.openxmlformats.org/officeDocument/2006/relationships/customXml" Target="../ink/ink1369.xml"/><Relationship Id="rId250" Type="http://schemas.openxmlformats.org/officeDocument/2006/relationships/image" Target="../media/image1360.png"/><Relationship Id="rId25" Type="http://schemas.openxmlformats.org/officeDocument/2006/relationships/customXml" Target="../ink/ink1256.xml"/><Relationship Id="rId249" Type="http://schemas.openxmlformats.org/officeDocument/2006/relationships/customXml" Target="../ink/ink1368.xml"/><Relationship Id="rId248" Type="http://schemas.openxmlformats.org/officeDocument/2006/relationships/image" Target="../media/image1359.png"/><Relationship Id="rId247" Type="http://schemas.openxmlformats.org/officeDocument/2006/relationships/customXml" Target="../ink/ink1367.xml"/><Relationship Id="rId246" Type="http://schemas.openxmlformats.org/officeDocument/2006/relationships/image" Target="../media/image1358.png"/><Relationship Id="rId245" Type="http://schemas.openxmlformats.org/officeDocument/2006/relationships/customXml" Target="../ink/ink1366.xml"/><Relationship Id="rId244" Type="http://schemas.openxmlformats.org/officeDocument/2006/relationships/image" Target="../media/image1357.png"/><Relationship Id="rId243" Type="http://schemas.openxmlformats.org/officeDocument/2006/relationships/customXml" Target="../ink/ink1365.xml"/><Relationship Id="rId242" Type="http://schemas.openxmlformats.org/officeDocument/2006/relationships/image" Target="../media/image1356.png"/><Relationship Id="rId241" Type="http://schemas.openxmlformats.org/officeDocument/2006/relationships/customXml" Target="../ink/ink1364.xml"/><Relationship Id="rId240" Type="http://schemas.openxmlformats.org/officeDocument/2006/relationships/image" Target="../media/image1355.png"/><Relationship Id="rId24" Type="http://schemas.openxmlformats.org/officeDocument/2006/relationships/image" Target="../media/image1247.png"/><Relationship Id="rId239" Type="http://schemas.openxmlformats.org/officeDocument/2006/relationships/customXml" Target="../ink/ink1363.xml"/><Relationship Id="rId238" Type="http://schemas.openxmlformats.org/officeDocument/2006/relationships/image" Target="../media/image1354.png"/><Relationship Id="rId237" Type="http://schemas.openxmlformats.org/officeDocument/2006/relationships/customXml" Target="../ink/ink1362.xml"/><Relationship Id="rId236" Type="http://schemas.openxmlformats.org/officeDocument/2006/relationships/image" Target="../media/image1353.png"/><Relationship Id="rId235" Type="http://schemas.openxmlformats.org/officeDocument/2006/relationships/customXml" Target="../ink/ink1361.xml"/><Relationship Id="rId234" Type="http://schemas.openxmlformats.org/officeDocument/2006/relationships/image" Target="../media/image1352.png"/><Relationship Id="rId233" Type="http://schemas.openxmlformats.org/officeDocument/2006/relationships/customXml" Target="../ink/ink1360.xml"/><Relationship Id="rId232" Type="http://schemas.openxmlformats.org/officeDocument/2006/relationships/image" Target="../media/image1351.png"/><Relationship Id="rId231" Type="http://schemas.openxmlformats.org/officeDocument/2006/relationships/customXml" Target="../ink/ink1359.xml"/><Relationship Id="rId230" Type="http://schemas.openxmlformats.org/officeDocument/2006/relationships/image" Target="../media/image1350.png"/><Relationship Id="rId23" Type="http://schemas.openxmlformats.org/officeDocument/2006/relationships/customXml" Target="../ink/ink1255.xml"/><Relationship Id="rId229" Type="http://schemas.openxmlformats.org/officeDocument/2006/relationships/customXml" Target="../ink/ink1358.xml"/><Relationship Id="rId228" Type="http://schemas.openxmlformats.org/officeDocument/2006/relationships/image" Target="../media/image1349.png"/><Relationship Id="rId227" Type="http://schemas.openxmlformats.org/officeDocument/2006/relationships/customXml" Target="../ink/ink1357.xml"/><Relationship Id="rId226" Type="http://schemas.openxmlformats.org/officeDocument/2006/relationships/image" Target="../media/image1348.png"/><Relationship Id="rId225" Type="http://schemas.openxmlformats.org/officeDocument/2006/relationships/customXml" Target="../ink/ink1356.xml"/><Relationship Id="rId224" Type="http://schemas.openxmlformats.org/officeDocument/2006/relationships/image" Target="../media/image1347.png"/><Relationship Id="rId223" Type="http://schemas.openxmlformats.org/officeDocument/2006/relationships/customXml" Target="../ink/ink1355.xml"/><Relationship Id="rId222" Type="http://schemas.openxmlformats.org/officeDocument/2006/relationships/image" Target="../media/image1346.png"/><Relationship Id="rId221" Type="http://schemas.openxmlformats.org/officeDocument/2006/relationships/customXml" Target="../ink/ink1354.xml"/><Relationship Id="rId220" Type="http://schemas.openxmlformats.org/officeDocument/2006/relationships/image" Target="../media/image1345.png"/><Relationship Id="rId22" Type="http://schemas.openxmlformats.org/officeDocument/2006/relationships/image" Target="../media/image1246.png"/><Relationship Id="rId219" Type="http://schemas.openxmlformats.org/officeDocument/2006/relationships/customXml" Target="../ink/ink1353.xml"/><Relationship Id="rId218" Type="http://schemas.openxmlformats.org/officeDocument/2006/relationships/image" Target="../media/image1344.png"/><Relationship Id="rId217" Type="http://schemas.openxmlformats.org/officeDocument/2006/relationships/customXml" Target="../ink/ink1352.xml"/><Relationship Id="rId216" Type="http://schemas.openxmlformats.org/officeDocument/2006/relationships/image" Target="../media/image1343.png"/><Relationship Id="rId215" Type="http://schemas.openxmlformats.org/officeDocument/2006/relationships/customXml" Target="../ink/ink1351.xml"/><Relationship Id="rId214" Type="http://schemas.openxmlformats.org/officeDocument/2006/relationships/image" Target="../media/image1342.png"/><Relationship Id="rId213" Type="http://schemas.openxmlformats.org/officeDocument/2006/relationships/customXml" Target="../ink/ink1350.xml"/><Relationship Id="rId212" Type="http://schemas.openxmlformats.org/officeDocument/2006/relationships/image" Target="../media/image1341.png"/><Relationship Id="rId211" Type="http://schemas.openxmlformats.org/officeDocument/2006/relationships/customXml" Target="../ink/ink1349.xml"/><Relationship Id="rId210" Type="http://schemas.openxmlformats.org/officeDocument/2006/relationships/image" Target="../media/image1340.png"/><Relationship Id="rId21" Type="http://schemas.openxmlformats.org/officeDocument/2006/relationships/customXml" Target="../ink/ink1254.xml"/><Relationship Id="rId209" Type="http://schemas.openxmlformats.org/officeDocument/2006/relationships/customXml" Target="../ink/ink1348.xml"/><Relationship Id="rId208" Type="http://schemas.openxmlformats.org/officeDocument/2006/relationships/image" Target="../media/image1339.png"/><Relationship Id="rId207" Type="http://schemas.openxmlformats.org/officeDocument/2006/relationships/customXml" Target="../ink/ink1347.xml"/><Relationship Id="rId206" Type="http://schemas.openxmlformats.org/officeDocument/2006/relationships/image" Target="../media/image1338.png"/><Relationship Id="rId205" Type="http://schemas.openxmlformats.org/officeDocument/2006/relationships/customXml" Target="../ink/ink1346.xml"/><Relationship Id="rId204" Type="http://schemas.openxmlformats.org/officeDocument/2006/relationships/image" Target="../media/image1337.png"/><Relationship Id="rId203" Type="http://schemas.openxmlformats.org/officeDocument/2006/relationships/customXml" Target="../ink/ink1345.xml"/><Relationship Id="rId202" Type="http://schemas.openxmlformats.org/officeDocument/2006/relationships/image" Target="../media/image1336.png"/><Relationship Id="rId201" Type="http://schemas.openxmlformats.org/officeDocument/2006/relationships/customXml" Target="../ink/ink1344.xml"/><Relationship Id="rId200" Type="http://schemas.openxmlformats.org/officeDocument/2006/relationships/image" Target="../media/image1335.png"/><Relationship Id="rId20" Type="http://schemas.openxmlformats.org/officeDocument/2006/relationships/image" Target="../media/image1245.png"/><Relationship Id="rId2" Type="http://schemas.openxmlformats.org/officeDocument/2006/relationships/image" Target="../media/image1090.png"/><Relationship Id="rId199" Type="http://schemas.openxmlformats.org/officeDocument/2006/relationships/customXml" Target="../ink/ink1343.xml"/><Relationship Id="rId198" Type="http://schemas.openxmlformats.org/officeDocument/2006/relationships/image" Target="../media/image1334.png"/><Relationship Id="rId197" Type="http://schemas.openxmlformats.org/officeDocument/2006/relationships/customXml" Target="../ink/ink1342.xml"/><Relationship Id="rId196" Type="http://schemas.openxmlformats.org/officeDocument/2006/relationships/image" Target="../media/image1333.png"/><Relationship Id="rId195" Type="http://schemas.openxmlformats.org/officeDocument/2006/relationships/customXml" Target="../ink/ink1341.xml"/><Relationship Id="rId194" Type="http://schemas.openxmlformats.org/officeDocument/2006/relationships/image" Target="../media/image1332.png"/><Relationship Id="rId193" Type="http://schemas.openxmlformats.org/officeDocument/2006/relationships/customXml" Target="../ink/ink1340.xml"/><Relationship Id="rId192" Type="http://schemas.openxmlformats.org/officeDocument/2006/relationships/image" Target="../media/image1331.png"/><Relationship Id="rId191" Type="http://schemas.openxmlformats.org/officeDocument/2006/relationships/customXml" Target="../ink/ink1339.xml"/><Relationship Id="rId190" Type="http://schemas.openxmlformats.org/officeDocument/2006/relationships/image" Target="../media/image1330.png"/><Relationship Id="rId19" Type="http://schemas.openxmlformats.org/officeDocument/2006/relationships/customXml" Target="../ink/ink1253.xml"/><Relationship Id="rId189" Type="http://schemas.openxmlformats.org/officeDocument/2006/relationships/customXml" Target="../ink/ink1338.xml"/><Relationship Id="rId188" Type="http://schemas.openxmlformats.org/officeDocument/2006/relationships/image" Target="../media/image1329.png"/><Relationship Id="rId187" Type="http://schemas.openxmlformats.org/officeDocument/2006/relationships/customXml" Target="../ink/ink1337.xml"/><Relationship Id="rId186" Type="http://schemas.openxmlformats.org/officeDocument/2006/relationships/image" Target="../media/image1328.png"/><Relationship Id="rId185" Type="http://schemas.openxmlformats.org/officeDocument/2006/relationships/customXml" Target="../ink/ink1336.xml"/><Relationship Id="rId184" Type="http://schemas.openxmlformats.org/officeDocument/2006/relationships/image" Target="../media/image1327.png"/><Relationship Id="rId183" Type="http://schemas.openxmlformats.org/officeDocument/2006/relationships/customXml" Target="../ink/ink1335.xml"/><Relationship Id="rId182" Type="http://schemas.openxmlformats.org/officeDocument/2006/relationships/image" Target="../media/image1326.png"/><Relationship Id="rId181" Type="http://schemas.openxmlformats.org/officeDocument/2006/relationships/customXml" Target="../ink/ink1334.xml"/><Relationship Id="rId180" Type="http://schemas.openxmlformats.org/officeDocument/2006/relationships/image" Target="../media/image1325.png"/><Relationship Id="rId18" Type="http://schemas.openxmlformats.org/officeDocument/2006/relationships/image" Target="../media/image1244.png"/><Relationship Id="rId179" Type="http://schemas.openxmlformats.org/officeDocument/2006/relationships/customXml" Target="../ink/ink1333.xml"/><Relationship Id="rId178" Type="http://schemas.openxmlformats.org/officeDocument/2006/relationships/image" Target="../media/image1324.png"/><Relationship Id="rId177" Type="http://schemas.openxmlformats.org/officeDocument/2006/relationships/customXml" Target="../ink/ink1332.xml"/><Relationship Id="rId176" Type="http://schemas.openxmlformats.org/officeDocument/2006/relationships/image" Target="../media/image1323.png"/><Relationship Id="rId175" Type="http://schemas.openxmlformats.org/officeDocument/2006/relationships/customXml" Target="../ink/ink1331.xml"/><Relationship Id="rId174" Type="http://schemas.openxmlformats.org/officeDocument/2006/relationships/image" Target="../media/image1322.png"/><Relationship Id="rId173" Type="http://schemas.openxmlformats.org/officeDocument/2006/relationships/customXml" Target="../ink/ink1330.xml"/><Relationship Id="rId172" Type="http://schemas.openxmlformats.org/officeDocument/2006/relationships/image" Target="../media/image1321.png"/><Relationship Id="rId171" Type="http://schemas.openxmlformats.org/officeDocument/2006/relationships/customXml" Target="../ink/ink1329.xml"/><Relationship Id="rId170" Type="http://schemas.openxmlformats.org/officeDocument/2006/relationships/image" Target="../media/image1320.png"/><Relationship Id="rId17" Type="http://schemas.openxmlformats.org/officeDocument/2006/relationships/customXml" Target="../ink/ink1252.xml"/><Relationship Id="rId169" Type="http://schemas.openxmlformats.org/officeDocument/2006/relationships/customXml" Target="../ink/ink1328.xml"/><Relationship Id="rId168" Type="http://schemas.openxmlformats.org/officeDocument/2006/relationships/image" Target="../media/image1319.png"/><Relationship Id="rId167" Type="http://schemas.openxmlformats.org/officeDocument/2006/relationships/customXml" Target="../ink/ink1327.xml"/><Relationship Id="rId166" Type="http://schemas.openxmlformats.org/officeDocument/2006/relationships/image" Target="../media/image1318.png"/><Relationship Id="rId165" Type="http://schemas.openxmlformats.org/officeDocument/2006/relationships/customXml" Target="../ink/ink1326.xml"/><Relationship Id="rId164" Type="http://schemas.openxmlformats.org/officeDocument/2006/relationships/image" Target="../media/image1317.png"/><Relationship Id="rId163" Type="http://schemas.openxmlformats.org/officeDocument/2006/relationships/customXml" Target="../ink/ink1325.xml"/><Relationship Id="rId162" Type="http://schemas.openxmlformats.org/officeDocument/2006/relationships/image" Target="../media/image1316.png"/><Relationship Id="rId161" Type="http://schemas.openxmlformats.org/officeDocument/2006/relationships/customXml" Target="../ink/ink1324.xml"/><Relationship Id="rId160" Type="http://schemas.openxmlformats.org/officeDocument/2006/relationships/image" Target="../media/image1315.png"/><Relationship Id="rId16" Type="http://schemas.openxmlformats.org/officeDocument/2006/relationships/image" Target="../media/image1243.png"/><Relationship Id="rId159" Type="http://schemas.openxmlformats.org/officeDocument/2006/relationships/customXml" Target="../ink/ink1323.xml"/><Relationship Id="rId158" Type="http://schemas.openxmlformats.org/officeDocument/2006/relationships/image" Target="../media/image1314.png"/><Relationship Id="rId157" Type="http://schemas.openxmlformats.org/officeDocument/2006/relationships/customXml" Target="../ink/ink1322.xml"/><Relationship Id="rId156" Type="http://schemas.openxmlformats.org/officeDocument/2006/relationships/image" Target="../media/image1313.png"/><Relationship Id="rId155" Type="http://schemas.openxmlformats.org/officeDocument/2006/relationships/customXml" Target="../ink/ink1321.xml"/><Relationship Id="rId154" Type="http://schemas.openxmlformats.org/officeDocument/2006/relationships/image" Target="../media/image1312.png"/><Relationship Id="rId153" Type="http://schemas.openxmlformats.org/officeDocument/2006/relationships/customXml" Target="../ink/ink1320.xml"/><Relationship Id="rId152" Type="http://schemas.openxmlformats.org/officeDocument/2006/relationships/image" Target="../media/image1311.png"/><Relationship Id="rId151" Type="http://schemas.openxmlformats.org/officeDocument/2006/relationships/customXml" Target="../ink/ink1319.xml"/><Relationship Id="rId150" Type="http://schemas.openxmlformats.org/officeDocument/2006/relationships/image" Target="../media/image1310.png"/><Relationship Id="rId15" Type="http://schemas.openxmlformats.org/officeDocument/2006/relationships/customXml" Target="../ink/ink1251.xml"/><Relationship Id="rId149" Type="http://schemas.openxmlformats.org/officeDocument/2006/relationships/customXml" Target="../ink/ink1318.xml"/><Relationship Id="rId148" Type="http://schemas.openxmlformats.org/officeDocument/2006/relationships/image" Target="../media/image1309.png"/><Relationship Id="rId147" Type="http://schemas.openxmlformats.org/officeDocument/2006/relationships/customXml" Target="../ink/ink1317.xml"/><Relationship Id="rId146" Type="http://schemas.openxmlformats.org/officeDocument/2006/relationships/image" Target="../media/image1308.png"/><Relationship Id="rId145" Type="http://schemas.openxmlformats.org/officeDocument/2006/relationships/customXml" Target="../ink/ink1316.xml"/><Relationship Id="rId144" Type="http://schemas.openxmlformats.org/officeDocument/2006/relationships/image" Target="../media/image1307.png"/><Relationship Id="rId143" Type="http://schemas.openxmlformats.org/officeDocument/2006/relationships/customXml" Target="../ink/ink1315.xml"/><Relationship Id="rId142" Type="http://schemas.openxmlformats.org/officeDocument/2006/relationships/image" Target="../media/image1306.png"/><Relationship Id="rId141" Type="http://schemas.openxmlformats.org/officeDocument/2006/relationships/customXml" Target="../ink/ink1314.xml"/><Relationship Id="rId140" Type="http://schemas.openxmlformats.org/officeDocument/2006/relationships/image" Target="../media/image1305.png"/><Relationship Id="rId14" Type="http://schemas.openxmlformats.org/officeDocument/2006/relationships/image" Target="../media/image1242.png"/><Relationship Id="rId139" Type="http://schemas.openxmlformats.org/officeDocument/2006/relationships/customXml" Target="../ink/ink1313.xml"/><Relationship Id="rId138" Type="http://schemas.openxmlformats.org/officeDocument/2006/relationships/image" Target="../media/image1304.png"/><Relationship Id="rId137" Type="http://schemas.openxmlformats.org/officeDocument/2006/relationships/customXml" Target="../ink/ink1312.xml"/><Relationship Id="rId136" Type="http://schemas.openxmlformats.org/officeDocument/2006/relationships/image" Target="../media/image1303.png"/><Relationship Id="rId135" Type="http://schemas.openxmlformats.org/officeDocument/2006/relationships/customXml" Target="../ink/ink1311.xml"/><Relationship Id="rId134" Type="http://schemas.openxmlformats.org/officeDocument/2006/relationships/image" Target="../media/image1302.png"/><Relationship Id="rId133" Type="http://schemas.openxmlformats.org/officeDocument/2006/relationships/customXml" Target="../ink/ink1310.xml"/><Relationship Id="rId132" Type="http://schemas.openxmlformats.org/officeDocument/2006/relationships/image" Target="../media/image1301.png"/><Relationship Id="rId131" Type="http://schemas.openxmlformats.org/officeDocument/2006/relationships/customXml" Target="../ink/ink1309.xml"/><Relationship Id="rId130" Type="http://schemas.openxmlformats.org/officeDocument/2006/relationships/image" Target="../media/image1300.png"/><Relationship Id="rId13" Type="http://schemas.openxmlformats.org/officeDocument/2006/relationships/customXml" Target="../ink/ink1250.xml"/><Relationship Id="rId129" Type="http://schemas.openxmlformats.org/officeDocument/2006/relationships/customXml" Target="../ink/ink1308.xml"/><Relationship Id="rId128" Type="http://schemas.openxmlformats.org/officeDocument/2006/relationships/image" Target="../media/image1299.png"/><Relationship Id="rId127" Type="http://schemas.openxmlformats.org/officeDocument/2006/relationships/customXml" Target="../ink/ink1307.xml"/><Relationship Id="rId126" Type="http://schemas.openxmlformats.org/officeDocument/2006/relationships/image" Target="../media/image1298.png"/><Relationship Id="rId125" Type="http://schemas.openxmlformats.org/officeDocument/2006/relationships/customXml" Target="../ink/ink1306.xml"/><Relationship Id="rId124" Type="http://schemas.openxmlformats.org/officeDocument/2006/relationships/image" Target="../media/image1297.png"/><Relationship Id="rId123" Type="http://schemas.openxmlformats.org/officeDocument/2006/relationships/customXml" Target="../ink/ink1305.xml"/><Relationship Id="rId122" Type="http://schemas.openxmlformats.org/officeDocument/2006/relationships/image" Target="../media/image1296.png"/><Relationship Id="rId121" Type="http://schemas.openxmlformats.org/officeDocument/2006/relationships/customXml" Target="../ink/ink1304.xml"/><Relationship Id="rId120" Type="http://schemas.openxmlformats.org/officeDocument/2006/relationships/image" Target="../media/image1295.png"/><Relationship Id="rId12" Type="http://schemas.openxmlformats.org/officeDocument/2006/relationships/image" Target="../media/image1241.png"/><Relationship Id="rId119" Type="http://schemas.openxmlformats.org/officeDocument/2006/relationships/customXml" Target="../ink/ink1303.xml"/><Relationship Id="rId118" Type="http://schemas.openxmlformats.org/officeDocument/2006/relationships/image" Target="../media/image1294.png"/><Relationship Id="rId117" Type="http://schemas.openxmlformats.org/officeDocument/2006/relationships/customXml" Target="../ink/ink1302.xml"/><Relationship Id="rId116" Type="http://schemas.openxmlformats.org/officeDocument/2006/relationships/image" Target="../media/image1293.png"/><Relationship Id="rId115" Type="http://schemas.openxmlformats.org/officeDocument/2006/relationships/customXml" Target="../ink/ink1301.xml"/><Relationship Id="rId114" Type="http://schemas.openxmlformats.org/officeDocument/2006/relationships/image" Target="../media/image1292.png"/><Relationship Id="rId113" Type="http://schemas.openxmlformats.org/officeDocument/2006/relationships/customXml" Target="../ink/ink1300.xml"/><Relationship Id="rId112" Type="http://schemas.openxmlformats.org/officeDocument/2006/relationships/image" Target="../media/image1291.png"/><Relationship Id="rId111" Type="http://schemas.openxmlformats.org/officeDocument/2006/relationships/customXml" Target="../ink/ink1299.xml"/><Relationship Id="rId110" Type="http://schemas.openxmlformats.org/officeDocument/2006/relationships/image" Target="../media/image1290.png"/><Relationship Id="rId11" Type="http://schemas.openxmlformats.org/officeDocument/2006/relationships/customXml" Target="../ink/ink1249.xml"/><Relationship Id="rId109" Type="http://schemas.openxmlformats.org/officeDocument/2006/relationships/customXml" Target="../ink/ink1298.xml"/><Relationship Id="rId108" Type="http://schemas.openxmlformats.org/officeDocument/2006/relationships/image" Target="../media/image1289.png"/><Relationship Id="rId107" Type="http://schemas.openxmlformats.org/officeDocument/2006/relationships/customXml" Target="../ink/ink1297.xml"/><Relationship Id="rId106" Type="http://schemas.openxmlformats.org/officeDocument/2006/relationships/image" Target="../media/image1288.png"/><Relationship Id="rId105" Type="http://schemas.openxmlformats.org/officeDocument/2006/relationships/customXml" Target="../ink/ink1296.xml"/><Relationship Id="rId104" Type="http://schemas.openxmlformats.org/officeDocument/2006/relationships/image" Target="../media/image1287.png"/><Relationship Id="rId103" Type="http://schemas.openxmlformats.org/officeDocument/2006/relationships/customXml" Target="../ink/ink1295.xml"/><Relationship Id="rId102" Type="http://schemas.openxmlformats.org/officeDocument/2006/relationships/image" Target="../media/image1286.png"/><Relationship Id="rId101" Type="http://schemas.openxmlformats.org/officeDocument/2006/relationships/customXml" Target="../ink/ink1294.xml"/><Relationship Id="rId100" Type="http://schemas.openxmlformats.org/officeDocument/2006/relationships/image" Target="../media/image1285.png"/><Relationship Id="rId10" Type="http://schemas.openxmlformats.org/officeDocument/2006/relationships/image" Target="../media/image1240.png"/><Relationship Id="rId1" Type="http://schemas.openxmlformats.org/officeDocument/2006/relationships/customXml" Target="../ink/ink1244.xml"/></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customXml" Target="../ink/ink10.xml"/><Relationship Id="rId7" Type="http://schemas.openxmlformats.org/officeDocument/2006/relationships/image" Target="../media/image11.png"/><Relationship Id="rId6" Type="http://schemas.openxmlformats.org/officeDocument/2006/relationships/customXml" Target="../ink/ink9.xml"/><Relationship Id="rId5" Type="http://schemas.openxmlformats.org/officeDocument/2006/relationships/image" Target="../media/image10.png"/><Relationship Id="rId45" Type="http://schemas.openxmlformats.org/officeDocument/2006/relationships/slideLayout" Target="../slideLayouts/slideLayout1.xml"/><Relationship Id="rId44" Type="http://schemas.openxmlformats.org/officeDocument/2006/relationships/tags" Target="../tags/tag63.xml"/><Relationship Id="rId43" Type="http://schemas.openxmlformats.org/officeDocument/2006/relationships/image" Target="../media/image29.png"/><Relationship Id="rId42" Type="http://schemas.openxmlformats.org/officeDocument/2006/relationships/customXml" Target="../ink/ink27.xml"/><Relationship Id="rId41" Type="http://schemas.openxmlformats.org/officeDocument/2006/relationships/image" Target="../media/image28.png"/><Relationship Id="rId40" Type="http://schemas.openxmlformats.org/officeDocument/2006/relationships/customXml" Target="../ink/ink26.xml"/><Relationship Id="rId4" Type="http://schemas.openxmlformats.org/officeDocument/2006/relationships/customXml" Target="../ink/ink8.xml"/><Relationship Id="rId39" Type="http://schemas.openxmlformats.org/officeDocument/2006/relationships/image" Target="../media/image27.png"/><Relationship Id="rId38" Type="http://schemas.openxmlformats.org/officeDocument/2006/relationships/customXml" Target="../ink/ink25.xml"/><Relationship Id="rId37" Type="http://schemas.openxmlformats.org/officeDocument/2006/relationships/image" Target="../media/image26.png"/><Relationship Id="rId36" Type="http://schemas.openxmlformats.org/officeDocument/2006/relationships/customXml" Target="../ink/ink24.xml"/><Relationship Id="rId35" Type="http://schemas.openxmlformats.org/officeDocument/2006/relationships/image" Target="../media/image25.png"/><Relationship Id="rId34" Type="http://schemas.openxmlformats.org/officeDocument/2006/relationships/customXml" Target="../ink/ink23.xml"/><Relationship Id="rId33" Type="http://schemas.openxmlformats.org/officeDocument/2006/relationships/image" Target="../media/image24.png"/><Relationship Id="rId32" Type="http://schemas.openxmlformats.org/officeDocument/2006/relationships/customXml" Target="../ink/ink22.xml"/><Relationship Id="rId31" Type="http://schemas.openxmlformats.org/officeDocument/2006/relationships/image" Target="../media/image23.png"/><Relationship Id="rId30" Type="http://schemas.openxmlformats.org/officeDocument/2006/relationships/customXml" Target="../ink/ink21.xml"/><Relationship Id="rId3" Type="http://schemas.openxmlformats.org/officeDocument/2006/relationships/image" Target="../media/image9.png"/><Relationship Id="rId29" Type="http://schemas.openxmlformats.org/officeDocument/2006/relationships/image" Target="../media/image22.png"/><Relationship Id="rId28" Type="http://schemas.openxmlformats.org/officeDocument/2006/relationships/customXml" Target="../ink/ink20.xml"/><Relationship Id="rId27" Type="http://schemas.openxmlformats.org/officeDocument/2006/relationships/image" Target="../media/image21.png"/><Relationship Id="rId26" Type="http://schemas.openxmlformats.org/officeDocument/2006/relationships/customXml" Target="../ink/ink19.xml"/><Relationship Id="rId25" Type="http://schemas.openxmlformats.org/officeDocument/2006/relationships/image" Target="../media/image20.png"/><Relationship Id="rId24" Type="http://schemas.openxmlformats.org/officeDocument/2006/relationships/customXml" Target="../ink/ink18.xml"/><Relationship Id="rId23" Type="http://schemas.openxmlformats.org/officeDocument/2006/relationships/image" Target="../media/image19.png"/><Relationship Id="rId22" Type="http://schemas.openxmlformats.org/officeDocument/2006/relationships/customXml" Target="../ink/ink17.xml"/><Relationship Id="rId21" Type="http://schemas.openxmlformats.org/officeDocument/2006/relationships/image" Target="../media/image18.png"/><Relationship Id="rId20" Type="http://schemas.openxmlformats.org/officeDocument/2006/relationships/customXml" Target="../ink/ink16.xml"/><Relationship Id="rId2" Type="http://schemas.openxmlformats.org/officeDocument/2006/relationships/customXml" Target="../ink/ink7.xml"/><Relationship Id="rId19" Type="http://schemas.openxmlformats.org/officeDocument/2006/relationships/image" Target="../media/image17.png"/><Relationship Id="rId18" Type="http://schemas.openxmlformats.org/officeDocument/2006/relationships/customXml" Target="../ink/ink15.xml"/><Relationship Id="rId17" Type="http://schemas.openxmlformats.org/officeDocument/2006/relationships/image" Target="../media/image16.png"/><Relationship Id="rId16" Type="http://schemas.openxmlformats.org/officeDocument/2006/relationships/customXml" Target="../ink/ink14.xml"/><Relationship Id="rId15" Type="http://schemas.openxmlformats.org/officeDocument/2006/relationships/image" Target="../media/image15.png"/><Relationship Id="rId14" Type="http://schemas.openxmlformats.org/officeDocument/2006/relationships/customXml" Target="../ink/ink13.xml"/><Relationship Id="rId13" Type="http://schemas.openxmlformats.org/officeDocument/2006/relationships/image" Target="../media/image14.png"/><Relationship Id="rId12" Type="http://schemas.openxmlformats.org/officeDocument/2006/relationships/customXml" Target="../ink/ink12.xml"/><Relationship Id="rId11" Type="http://schemas.openxmlformats.org/officeDocument/2006/relationships/image" Target="../media/image13.png"/><Relationship Id="rId10" Type="http://schemas.openxmlformats.org/officeDocument/2006/relationships/customXml" Target="../ink/ink11.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99" Type="http://schemas.openxmlformats.org/officeDocument/2006/relationships/image" Target="../media/image1511.png"/><Relationship Id="rId98" Type="http://schemas.openxmlformats.org/officeDocument/2006/relationships/customXml" Target="../ink/ink1519.xml"/><Relationship Id="rId97" Type="http://schemas.openxmlformats.org/officeDocument/2006/relationships/image" Target="../media/image1510.png"/><Relationship Id="rId96" Type="http://schemas.openxmlformats.org/officeDocument/2006/relationships/customXml" Target="../ink/ink1518.xml"/><Relationship Id="rId95" Type="http://schemas.openxmlformats.org/officeDocument/2006/relationships/image" Target="../media/image1509.png"/><Relationship Id="rId94" Type="http://schemas.openxmlformats.org/officeDocument/2006/relationships/customXml" Target="../ink/ink1517.xml"/><Relationship Id="rId93" Type="http://schemas.openxmlformats.org/officeDocument/2006/relationships/image" Target="../media/image1508.png"/><Relationship Id="rId92" Type="http://schemas.openxmlformats.org/officeDocument/2006/relationships/customXml" Target="../ink/ink1516.xml"/><Relationship Id="rId91" Type="http://schemas.openxmlformats.org/officeDocument/2006/relationships/image" Target="../media/image1507.png"/><Relationship Id="rId90" Type="http://schemas.openxmlformats.org/officeDocument/2006/relationships/customXml" Target="../ink/ink1515.xml"/><Relationship Id="rId9" Type="http://schemas.openxmlformats.org/officeDocument/2006/relationships/image" Target="../media/image1466.png"/><Relationship Id="rId89" Type="http://schemas.openxmlformats.org/officeDocument/2006/relationships/image" Target="../media/image1506.png"/><Relationship Id="rId88" Type="http://schemas.openxmlformats.org/officeDocument/2006/relationships/customXml" Target="../ink/ink1514.xml"/><Relationship Id="rId87" Type="http://schemas.openxmlformats.org/officeDocument/2006/relationships/image" Target="../media/image1505.png"/><Relationship Id="rId86" Type="http://schemas.openxmlformats.org/officeDocument/2006/relationships/customXml" Target="../ink/ink1513.xml"/><Relationship Id="rId85" Type="http://schemas.openxmlformats.org/officeDocument/2006/relationships/image" Target="../media/image1504.png"/><Relationship Id="rId84" Type="http://schemas.openxmlformats.org/officeDocument/2006/relationships/customXml" Target="../ink/ink1512.xml"/><Relationship Id="rId83" Type="http://schemas.openxmlformats.org/officeDocument/2006/relationships/image" Target="../media/image1503.png"/><Relationship Id="rId82" Type="http://schemas.openxmlformats.org/officeDocument/2006/relationships/customXml" Target="../ink/ink1511.xml"/><Relationship Id="rId81" Type="http://schemas.openxmlformats.org/officeDocument/2006/relationships/image" Target="../media/image1502.png"/><Relationship Id="rId80" Type="http://schemas.openxmlformats.org/officeDocument/2006/relationships/customXml" Target="../ink/ink1510.xml"/><Relationship Id="rId8" Type="http://schemas.openxmlformats.org/officeDocument/2006/relationships/customXml" Target="../ink/ink1474.xml"/><Relationship Id="rId79" Type="http://schemas.openxmlformats.org/officeDocument/2006/relationships/image" Target="../media/image1501.png"/><Relationship Id="rId78" Type="http://schemas.openxmlformats.org/officeDocument/2006/relationships/customXml" Target="../ink/ink1509.xml"/><Relationship Id="rId77" Type="http://schemas.openxmlformats.org/officeDocument/2006/relationships/image" Target="../media/image1500.png"/><Relationship Id="rId76" Type="http://schemas.openxmlformats.org/officeDocument/2006/relationships/customXml" Target="../ink/ink1508.xml"/><Relationship Id="rId75" Type="http://schemas.openxmlformats.org/officeDocument/2006/relationships/image" Target="../media/image1499.png"/><Relationship Id="rId74" Type="http://schemas.openxmlformats.org/officeDocument/2006/relationships/customXml" Target="../ink/ink1507.xml"/><Relationship Id="rId73" Type="http://schemas.openxmlformats.org/officeDocument/2006/relationships/image" Target="../media/image1498.png"/><Relationship Id="rId72" Type="http://schemas.openxmlformats.org/officeDocument/2006/relationships/customXml" Target="../ink/ink1506.xml"/><Relationship Id="rId71" Type="http://schemas.openxmlformats.org/officeDocument/2006/relationships/image" Target="../media/image1497.png"/><Relationship Id="rId70" Type="http://schemas.openxmlformats.org/officeDocument/2006/relationships/customXml" Target="../ink/ink1505.xml"/><Relationship Id="rId7" Type="http://schemas.openxmlformats.org/officeDocument/2006/relationships/image" Target="../media/image1465.png"/><Relationship Id="rId69" Type="http://schemas.openxmlformats.org/officeDocument/2006/relationships/image" Target="../media/image1496.png"/><Relationship Id="rId68" Type="http://schemas.openxmlformats.org/officeDocument/2006/relationships/customXml" Target="../ink/ink1504.xml"/><Relationship Id="rId67" Type="http://schemas.openxmlformats.org/officeDocument/2006/relationships/image" Target="../media/image1495.png"/><Relationship Id="rId66" Type="http://schemas.openxmlformats.org/officeDocument/2006/relationships/customXml" Target="../ink/ink1503.xml"/><Relationship Id="rId65" Type="http://schemas.openxmlformats.org/officeDocument/2006/relationships/image" Target="../media/image1494.png"/><Relationship Id="rId64" Type="http://schemas.openxmlformats.org/officeDocument/2006/relationships/customXml" Target="../ink/ink1502.xml"/><Relationship Id="rId63" Type="http://schemas.openxmlformats.org/officeDocument/2006/relationships/image" Target="../media/image1493.png"/><Relationship Id="rId62" Type="http://schemas.openxmlformats.org/officeDocument/2006/relationships/customXml" Target="../ink/ink1501.xml"/><Relationship Id="rId61" Type="http://schemas.openxmlformats.org/officeDocument/2006/relationships/image" Target="../media/image1492.png"/><Relationship Id="rId60" Type="http://schemas.openxmlformats.org/officeDocument/2006/relationships/customXml" Target="../ink/ink1500.xml"/><Relationship Id="rId6" Type="http://schemas.openxmlformats.org/officeDocument/2006/relationships/customXml" Target="../ink/ink1473.xml"/><Relationship Id="rId59" Type="http://schemas.openxmlformats.org/officeDocument/2006/relationships/image" Target="../media/image1491.png"/><Relationship Id="rId58" Type="http://schemas.openxmlformats.org/officeDocument/2006/relationships/customXml" Target="../ink/ink1499.xml"/><Relationship Id="rId57" Type="http://schemas.openxmlformats.org/officeDocument/2006/relationships/image" Target="../media/image1490.png"/><Relationship Id="rId56" Type="http://schemas.openxmlformats.org/officeDocument/2006/relationships/customXml" Target="../ink/ink1498.xml"/><Relationship Id="rId55" Type="http://schemas.openxmlformats.org/officeDocument/2006/relationships/image" Target="../media/image1489.png"/><Relationship Id="rId54" Type="http://schemas.openxmlformats.org/officeDocument/2006/relationships/customXml" Target="../ink/ink1497.xml"/><Relationship Id="rId53" Type="http://schemas.openxmlformats.org/officeDocument/2006/relationships/image" Target="../media/image1488.png"/><Relationship Id="rId52" Type="http://schemas.openxmlformats.org/officeDocument/2006/relationships/customXml" Target="../ink/ink1496.xml"/><Relationship Id="rId51" Type="http://schemas.openxmlformats.org/officeDocument/2006/relationships/image" Target="../media/image1487.png"/><Relationship Id="rId50" Type="http://schemas.openxmlformats.org/officeDocument/2006/relationships/customXml" Target="../ink/ink1495.xml"/><Relationship Id="rId5" Type="http://schemas.openxmlformats.org/officeDocument/2006/relationships/image" Target="../media/image1464.png"/><Relationship Id="rId49" Type="http://schemas.openxmlformats.org/officeDocument/2006/relationships/image" Target="../media/image1486.png"/><Relationship Id="rId48" Type="http://schemas.openxmlformats.org/officeDocument/2006/relationships/customXml" Target="../ink/ink1494.xml"/><Relationship Id="rId47" Type="http://schemas.openxmlformats.org/officeDocument/2006/relationships/image" Target="../media/image1485.png"/><Relationship Id="rId46" Type="http://schemas.openxmlformats.org/officeDocument/2006/relationships/customXml" Target="../ink/ink1493.xml"/><Relationship Id="rId45" Type="http://schemas.openxmlformats.org/officeDocument/2006/relationships/image" Target="../media/image1484.png"/><Relationship Id="rId44" Type="http://schemas.openxmlformats.org/officeDocument/2006/relationships/customXml" Target="../ink/ink1492.xml"/><Relationship Id="rId43" Type="http://schemas.openxmlformats.org/officeDocument/2006/relationships/image" Target="../media/image1483.png"/><Relationship Id="rId42" Type="http://schemas.openxmlformats.org/officeDocument/2006/relationships/customXml" Target="../ink/ink1491.xml"/><Relationship Id="rId41" Type="http://schemas.openxmlformats.org/officeDocument/2006/relationships/image" Target="../media/image1482.png"/><Relationship Id="rId40" Type="http://schemas.openxmlformats.org/officeDocument/2006/relationships/customXml" Target="../ink/ink1490.xml"/><Relationship Id="rId4" Type="http://schemas.openxmlformats.org/officeDocument/2006/relationships/customXml" Target="../ink/ink1472.xml"/><Relationship Id="rId39" Type="http://schemas.openxmlformats.org/officeDocument/2006/relationships/image" Target="../media/image1481.png"/><Relationship Id="rId38" Type="http://schemas.openxmlformats.org/officeDocument/2006/relationships/customXml" Target="../ink/ink1489.xml"/><Relationship Id="rId37" Type="http://schemas.openxmlformats.org/officeDocument/2006/relationships/image" Target="../media/image1480.png"/><Relationship Id="rId36" Type="http://schemas.openxmlformats.org/officeDocument/2006/relationships/customXml" Target="../ink/ink1488.xml"/><Relationship Id="rId35" Type="http://schemas.openxmlformats.org/officeDocument/2006/relationships/image" Target="../media/image1479.png"/><Relationship Id="rId34" Type="http://schemas.openxmlformats.org/officeDocument/2006/relationships/customXml" Target="../ink/ink1487.xml"/><Relationship Id="rId33" Type="http://schemas.openxmlformats.org/officeDocument/2006/relationships/image" Target="../media/image1478.png"/><Relationship Id="rId32" Type="http://schemas.openxmlformats.org/officeDocument/2006/relationships/customXml" Target="../ink/ink1486.xml"/><Relationship Id="rId31" Type="http://schemas.openxmlformats.org/officeDocument/2006/relationships/image" Target="../media/image1477.png"/><Relationship Id="rId30" Type="http://schemas.openxmlformats.org/officeDocument/2006/relationships/customXml" Target="../ink/ink1485.xml"/><Relationship Id="rId3" Type="http://schemas.openxmlformats.org/officeDocument/2006/relationships/image" Target="../media/image1463.png"/><Relationship Id="rId29" Type="http://schemas.openxmlformats.org/officeDocument/2006/relationships/image" Target="../media/image1476.png"/><Relationship Id="rId28" Type="http://schemas.openxmlformats.org/officeDocument/2006/relationships/customXml" Target="../ink/ink1484.xml"/><Relationship Id="rId27" Type="http://schemas.openxmlformats.org/officeDocument/2006/relationships/image" Target="../media/image1475.png"/><Relationship Id="rId26" Type="http://schemas.openxmlformats.org/officeDocument/2006/relationships/customXml" Target="../ink/ink1483.xml"/><Relationship Id="rId25" Type="http://schemas.openxmlformats.org/officeDocument/2006/relationships/image" Target="../media/image1474.png"/><Relationship Id="rId24" Type="http://schemas.openxmlformats.org/officeDocument/2006/relationships/customXml" Target="../ink/ink1482.xml"/><Relationship Id="rId23" Type="http://schemas.openxmlformats.org/officeDocument/2006/relationships/image" Target="../media/image1473.png"/><Relationship Id="rId225" Type="http://schemas.openxmlformats.org/officeDocument/2006/relationships/slideLayout" Target="../slideLayouts/slideLayout1.xml"/><Relationship Id="rId224" Type="http://schemas.openxmlformats.org/officeDocument/2006/relationships/tags" Target="../tags/tag79.xml"/><Relationship Id="rId223" Type="http://schemas.openxmlformats.org/officeDocument/2006/relationships/image" Target="../media/image1573.png"/><Relationship Id="rId222" Type="http://schemas.openxmlformats.org/officeDocument/2006/relationships/customXml" Target="../ink/ink1581.xml"/><Relationship Id="rId221" Type="http://schemas.openxmlformats.org/officeDocument/2006/relationships/image" Target="../media/image1572.png"/><Relationship Id="rId220" Type="http://schemas.openxmlformats.org/officeDocument/2006/relationships/customXml" Target="../ink/ink1580.xml"/><Relationship Id="rId22" Type="http://schemas.openxmlformats.org/officeDocument/2006/relationships/customXml" Target="../ink/ink1481.xml"/><Relationship Id="rId219" Type="http://schemas.openxmlformats.org/officeDocument/2006/relationships/image" Target="../media/image1571.png"/><Relationship Id="rId218" Type="http://schemas.openxmlformats.org/officeDocument/2006/relationships/customXml" Target="../ink/ink1579.xml"/><Relationship Id="rId217" Type="http://schemas.openxmlformats.org/officeDocument/2006/relationships/image" Target="../media/image1570.png"/><Relationship Id="rId216" Type="http://schemas.openxmlformats.org/officeDocument/2006/relationships/customXml" Target="../ink/ink1578.xml"/><Relationship Id="rId215" Type="http://schemas.openxmlformats.org/officeDocument/2006/relationships/image" Target="../media/image1569.png"/><Relationship Id="rId214" Type="http://schemas.openxmlformats.org/officeDocument/2006/relationships/customXml" Target="../ink/ink1577.xml"/><Relationship Id="rId213" Type="http://schemas.openxmlformats.org/officeDocument/2006/relationships/image" Target="../media/image1568.png"/><Relationship Id="rId212" Type="http://schemas.openxmlformats.org/officeDocument/2006/relationships/customXml" Target="../ink/ink1576.xml"/><Relationship Id="rId211" Type="http://schemas.openxmlformats.org/officeDocument/2006/relationships/image" Target="../media/image1567.png"/><Relationship Id="rId210" Type="http://schemas.openxmlformats.org/officeDocument/2006/relationships/customXml" Target="../ink/ink1575.xml"/><Relationship Id="rId21" Type="http://schemas.openxmlformats.org/officeDocument/2006/relationships/image" Target="../media/image1472.png"/><Relationship Id="rId209" Type="http://schemas.openxmlformats.org/officeDocument/2006/relationships/image" Target="../media/image1566.png"/><Relationship Id="rId208" Type="http://schemas.openxmlformats.org/officeDocument/2006/relationships/customXml" Target="../ink/ink1574.xml"/><Relationship Id="rId207" Type="http://schemas.openxmlformats.org/officeDocument/2006/relationships/image" Target="../media/image1565.png"/><Relationship Id="rId206" Type="http://schemas.openxmlformats.org/officeDocument/2006/relationships/customXml" Target="../ink/ink1573.xml"/><Relationship Id="rId205" Type="http://schemas.openxmlformats.org/officeDocument/2006/relationships/image" Target="../media/image1564.png"/><Relationship Id="rId204" Type="http://schemas.openxmlformats.org/officeDocument/2006/relationships/customXml" Target="../ink/ink1572.xml"/><Relationship Id="rId203" Type="http://schemas.openxmlformats.org/officeDocument/2006/relationships/image" Target="../media/image1563.png"/><Relationship Id="rId202" Type="http://schemas.openxmlformats.org/officeDocument/2006/relationships/customXml" Target="../ink/ink1571.xml"/><Relationship Id="rId201" Type="http://schemas.openxmlformats.org/officeDocument/2006/relationships/image" Target="../media/image1562.png"/><Relationship Id="rId200" Type="http://schemas.openxmlformats.org/officeDocument/2006/relationships/customXml" Target="../ink/ink1570.xml"/><Relationship Id="rId20" Type="http://schemas.openxmlformats.org/officeDocument/2006/relationships/customXml" Target="../ink/ink1480.xml"/><Relationship Id="rId2" Type="http://schemas.openxmlformats.org/officeDocument/2006/relationships/image" Target="../media/image54.png"/><Relationship Id="rId199" Type="http://schemas.openxmlformats.org/officeDocument/2006/relationships/image" Target="../media/image1561.png"/><Relationship Id="rId198" Type="http://schemas.openxmlformats.org/officeDocument/2006/relationships/customXml" Target="../ink/ink1569.xml"/><Relationship Id="rId197" Type="http://schemas.openxmlformats.org/officeDocument/2006/relationships/image" Target="../media/image1560.png"/><Relationship Id="rId196" Type="http://schemas.openxmlformats.org/officeDocument/2006/relationships/customXml" Target="../ink/ink1568.xml"/><Relationship Id="rId195" Type="http://schemas.openxmlformats.org/officeDocument/2006/relationships/image" Target="../media/image1559.png"/><Relationship Id="rId194" Type="http://schemas.openxmlformats.org/officeDocument/2006/relationships/customXml" Target="../ink/ink1567.xml"/><Relationship Id="rId193" Type="http://schemas.openxmlformats.org/officeDocument/2006/relationships/image" Target="../media/image1558.png"/><Relationship Id="rId192" Type="http://schemas.openxmlformats.org/officeDocument/2006/relationships/customXml" Target="../ink/ink1566.xml"/><Relationship Id="rId191" Type="http://schemas.openxmlformats.org/officeDocument/2006/relationships/image" Target="../media/image1557.png"/><Relationship Id="rId190" Type="http://schemas.openxmlformats.org/officeDocument/2006/relationships/customXml" Target="../ink/ink1565.xml"/><Relationship Id="rId19" Type="http://schemas.openxmlformats.org/officeDocument/2006/relationships/image" Target="../media/image1471.png"/><Relationship Id="rId189" Type="http://schemas.openxmlformats.org/officeDocument/2006/relationships/image" Target="../media/image1556.png"/><Relationship Id="rId188" Type="http://schemas.openxmlformats.org/officeDocument/2006/relationships/customXml" Target="../ink/ink1564.xml"/><Relationship Id="rId187" Type="http://schemas.openxmlformats.org/officeDocument/2006/relationships/image" Target="../media/image1555.png"/><Relationship Id="rId186" Type="http://schemas.openxmlformats.org/officeDocument/2006/relationships/customXml" Target="../ink/ink1563.xml"/><Relationship Id="rId185" Type="http://schemas.openxmlformats.org/officeDocument/2006/relationships/image" Target="../media/image1554.png"/><Relationship Id="rId184" Type="http://schemas.openxmlformats.org/officeDocument/2006/relationships/customXml" Target="../ink/ink1562.xml"/><Relationship Id="rId183" Type="http://schemas.openxmlformats.org/officeDocument/2006/relationships/image" Target="../media/image1553.png"/><Relationship Id="rId182" Type="http://schemas.openxmlformats.org/officeDocument/2006/relationships/customXml" Target="../ink/ink1561.xml"/><Relationship Id="rId181" Type="http://schemas.openxmlformats.org/officeDocument/2006/relationships/image" Target="../media/image1552.png"/><Relationship Id="rId180" Type="http://schemas.openxmlformats.org/officeDocument/2006/relationships/customXml" Target="../ink/ink1560.xml"/><Relationship Id="rId18" Type="http://schemas.openxmlformats.org/officeDocument/2006/relationships/customXml" Target="../ink/ink1479.xml"/><Relationship Id="rId179" Type="http://schemas.openxmlformats.org/officeDocument/2006/relationships/image" Target="../media/image1551.png"/><Relationship Id="rId178" Type="http://schemas.openxmlformats.org/officeDocument/2006/relationships/customXml" Target="../ink/ink1559.xml"/><Relationship Id="rId177" Type="http://schemas.openxmlformats.org/officeDocument/2006/relationships/image" Target="../media/image1550.png"/><Relationship Id="rId176" Type="http://schemas.openxmlformats.org/officeDocument/2006/relationships/customXml" Target="../ink/ink1558.xml"/><Relationship Id="rId175" Type="http://schemas.openxmlformats.org/officeDocument/2006/relationships/image" Target="../media/image1549.png"/><Relationship Id="rId174" Type="http://schemas.openxmlformats.org/officeDocument/2006/relationships/customXml" Target="../ink/ink1557.xml"/><Relationship Id="rId173" Type="http://schemas.openxmlformats.org/officeDocument/2006/relationships/image" Target="../media/image1548.png"/><Relationship Id="rId172" Type="http://schemas.openxmlformats.org/officeDocument/2006/relationships/customXml" Target="../ink/ink1556.xml"/><Relationship Id="rId171" Type="http://schemas.openxmlformats.org/officeDocument/2006/relationships/image" Target="../media/image1547.png"/><Relationship Id="rId170" Type="http://schemas.openxmlformats.org/officeDocument/2006/relationships/customXml" Target="../ink/ink1555.xml"/><Relationship Id="rId17" Type="http://schemas.openxmlformats.org/officeDocument/2006/relationships/image" Target="../media/image1470.png"/><Relationship Id="rId169" Type="http://schemas.openxmlformats.org/officeDocument/2006/relationships/image" Target="../media/image1546.png"/><Relationship Id="rId168" Type="http://schemas.openxmlformats.org/officeDocument/2006/relationships/customXml" Target="../ink/ink1554.xml"/><Relationship Id="rId167" Type="http://schemas.openxmlformats.org/officeDocument/2006/relationships/image" Target="../media/image1545.png"/><Relationship Id="rId166" Type="http://schemas.openxmlformats.org/officeDocument/2006/relationships/customXml" Target="../ink/ink1553.xml"/><Relationship Id="rId165" Type="http://schemas.openxmlformats.org/officeDocument/2006/relationships/image" Target="../media/image1544.png"/><Relationship Id="rId164" Type="http://schemas.openxmlformats.org/officeDocument/2006/relationships/customXml" Target="../ink/ink1552.xml"/><Relationship Id="rId163" Type="http://schemas.openxmlformats.org/officeDocument/2006/relationships/image" Target="../media/image1543.png"/><Relationship Id="rId162" Type="http://schemas.openxmlformats.org/officeDocument/2006/relationships/customXml" Target="../ink/ink1551.xml"/><Relationship Id="rId161" Type="http://schemas.openxmlformats.org/officeDocument/2006/relationships/image" Target="../media/image1542.png"/><Relationship Id="rId160" Type="http://schemas.openxmlformats.org/officeDocument/2006/relationships/customXml" Target="../ink/ink1550.xml"/><Relationship Id="rId16" Type="http://schemas.openxmlformats.org/officeDocument/2006/relationships/customXml" Target="../ink/ink1478.xml"/><Relationship Id="rId159" Type="http://schemas.openxmlformats.org/officeDocument/2006/relationships/image" Target="../media/image1541.png"/><Relationship Id="rId158" Type="http://schemas.openxmlformats.org/officeDocument/2006/relationships/customXml" Target="../ink/ink1549.xml"/><Relationship Id="rId157" Type="http://schemas.openxmlformats.org/officeDocument/2006/relationships/image" Target="../media/image1540.png"/><Relationship Id="rId156" Type="http://schemas.openxmlformats.org/officeDocument/2006/relationships/customXml" Target="../ink/ink1548.xml"/><Relationship Id="rId155" Type="http://schemas.openxmlformats.org/officeDocument/2006/relationships/image" Target="../media/image1539.png"/><Relationship Id="rId154" Type="http://schemas.openxmlformats.org/officeDocument/2006/relationships/customXml" Target="../ink/ink1547.xml"/><Relationship Id="rId153" Type="http://schemas.openxmlformats.org/officeDocument/2006/relationships/image" Target="../media/image1538.png"/><Relationship Id="rId152" Type="http://schemas.openxmlformats.org/officeDocument/2006/relationships/customXml" Target="../ink/ink1546.xml"/><Relationship Id="rId151" Type="http://schemas.openxmlformats.org/officeDocument/2006/relationships/image" Target="../media/image1537.png"/><Relationship Id="rId150" Type="http://schemas.openxmlformats.org/officeDocument/2006/relationships/customXml" Target="../ink/ink1545.xml"/><Relationship Id="rId15" Type="http://schemas.openxmlformats.org/officeDocument/2006/relationships/image" Target="../media/image1469.png"/><Relationship Id="rId149" Type="http://schemas.openxmlformats.org/officeDocument/2006/relationships/image" Target="../media/image1536.png"/><Relationship Id="rId148" Type="http://schemas.openxmlformats.org/officeDocument/2006/relationships/customXml" Target="../ink/ink1544.xml"/><Relationship Id="rId147" Type="http://schemas.openxmlformats.org/officeDocument/2006/relationships/image" Target="../media/image1535.png"/><Relationship Id="rId146" Type="http://schemas.openxmlformats.org/officeDocument/2006/relationships/customXml" Target="../ink/ink1543.xml"/><Relationship Id="rId145" Type="http://schemas.openxmlformats.org/officeDocument/2006/relationships/image" Target="../media/image1534.png"/><Relationship Id="rId144" Type="http://schemas.openxmlformats.org/officeDocument/2006/relationships/customXml" Target="../ink/ink1542.xml"/><Relationship Id="rId143" Type="http://schemas.openxmlformats.org/officeDocument/2006/relationships/image" Target="../media/image1533.png"/><Relationship Id="rId142" Type="http://schemas.openxmlformats.org/officeDocument/2006/relationships/customXml" Target="../ink/ink1541.xml"/><Relationship Id="rId141" Type="http://schemas.openxmlformats.org/officeDocument/2006/relationships/image" Target="../media/image1532.png"/><Relationship Id="rId140" Type="http://schemas.openxmlformats.org/officeDocument/2006/relationships/customXml" Target="../ink/ink1540.xml"/><Relationship Id="rId14" Type="http://schemas.openxmlformats.org/officeDocument/2006/relationships/customXml" Target="../ink/ink1477.xml"/><Relationship Id="rId139" Type="http://schemas.openxmlformats.org/officeDocument/2006/relationships/image" Target="../media/image1531.png"/><Relationship Id="rId138" Type="http://schemas.openxmlformats.org/officeDocument/2006/relationships/customXml" Target="../ink/ink1539.xml"/><Relationship Id="rId137" Type="http://schemas.openxmlformats.org/officeDocument/2006/relationships/image" Target="../media/image1530.png"/><Relationship Id="rId136" Type="http://schemas.openxmlformats.org/officeDocument/2006/relationships/customXml" Target="../ink/ink1538.xml"/><Relationship Id="rId135" Type="http://schemas.openxmlformats.org/officeDocument/2006/relationships/image" Target="../media/image1529.png"/><Relationship Id="rId134" Type="http://schemas.openxmlformats.org/officeDocument/2006/relationships/customXml" Target="../ink/ink1537.xml"/><Relationship Id="rId133" Type="http://schemas.openxmlformats.org/officeDocument/2006/relationships/image" Target="../media/image1528.png"/><Relationship Id="rId132" Type="http://schemas.openxmlformats.org/officeDocument/2006/relationships/customXml" Target="../ink/ink1536.xml"/><Relationship Id="rId131" Type="http://schemas.openxmlformats.org/officeDocument/2006/relationships/image" Target="../media/image1527.png"/><Relationship Id="rId130" Type="http://schemas.openxmlformats.org/officeDocument/2006/relationships/customXml" Target="../ink/ink1535.xml"/><Relationship Id="rId13" Type="http://schemas.openxmlformats.org/officeDocument/2006/relationships/image" Target="../media/image1468.png"/><Relationship Id="rId129" Type="http://schemas.openxmlformats.org/officeDocument/2006/relationships/image" Target="../media/image1526.png"/><Relationship Id="rId128" Type="http://schemas.openxmlformats.org/officeDocument/2006/relationships/customXml" Target="../ink/ink1534.xml"/><Relationship Id="rId127" Type="http://schemas.openxmlformats.org/officeDocument/2006/relationships/image" Target="../media/image1525.png"/><Relationship Id="rId126" Type="http://schemas.openxmlformats.org/officeDocument/2006/relationships/customXml" Target="../ink/ink1533.xml"/><Relationship Id="rId125" Type="http://schemas.openxmlformats.org/officeDocument/2006/relationships/image" Target="../media/image1524.png"/><Relationship Id="rId124" Type="http://schemas.openxmlformats.org/officeDocument/2006/relationships/customXml" Target="../ink/ink1532.xml"/><Relationship Id="rId123" Type="http://schemas.openxmlformats.org/officeDocument/2006/relationships/image" Target="../media/image1523.png"/><Relationship Id="rId122" Type="http://schemas.openxmlformats.org/officeDocument/2006/relationships/customXml" Target="../ink/ink1531.xml"/><Relationship Id="rId121" Type="http://schemas.openxmlformats.org/officeDocument/2006/relationships/image" Target="../media/image1522.png"/><Relationship Id="rId120" Type="http://schemas.openxmlformats.org/officeDocument/2006/relationships/customXml" Target="../ink/ink1530.xml"/><Relationship Id="rId12" Type="http://schemas.openxmlformats.org/officeDocument/2006/relationships/customXml" Target="../ink/ink1476.xml"/><Relationship Id="rId119" Type="http://schemas.openxmlformats.org/officeDocument/2006/relationships/image" Target="../media/image1521.png"/><Relationship Id="rId118" Type="http://schemas.openxmlformats.org/officeDocument/2006/relationships/customXml" Target="../ink/ink1529.xml"/><Relationship Id="rId117" Type="http://schemas.openxmlformats.org/officeDocument/2006/relationships/image" Target="../media/image1520.png"/><Relationship Id="rId116" Type="http://schemas.openxmlformats.org/officeDocument/2006/relationships/customXml" Target="../ink/ink1528.xml"/><Relationship Id="rId115" Type="http://schemas.openxmlformats.org/officeDocument/2006/relationships/image" Target="../media/image1519.png"/><Relationship Id="rId114" Type="http://schemas.openxmlformats.org/officeDocument/2006/relationships/customXml" Target="../ink/ink1527.xml"/><Relationship Id="rId113" Type="http://schemas.openxmlformats.org/officeDocument/2006/relationships/image" Target="../media/image1518.png"/><Relationship Id="rId112" Type="http://schemas.openxmlformats.org/officeDocument/2006/relationships/customXml" Target="../ink/ink1526.xml"/><Relationship Id="rId111" Type="http://schemas.openxmlformats.org/officeDocument/2006/relationships/image" Target="../media/image1517.png"/><Relationship Id="rId110" Type="http://schemas.openxmlformats.org/officeDocument/2006/relationships/customXml" Target="../ink/ink1525.xml"/><Relationship Id="rId11" Type="http://schemas.openxmlformats.org/officeDocument/2006/relationships/image" Target="../media/image1467.png"/><Relationship Id="rId109" Type="http://schemas.openxmlformats.org/officeDocument/2006/relationships/image" Target="../media/image1516.png"/><Relationship Id="rId108" Type="http://schemas.openxmlformats.org/officeDocument/2006/relationships/customXml" Target="../ink/ink1524.xml"/><Relationship Id="rId107" Type="http://schemas.openxmlformats.org/officeDocument/2006/relationships/image" Target="../media/image1515.png"/><Relationship Id="rId106" Type="http://schemas.openxmlformats.org/officeDocument/2006/relationships/customXml" Target="../ink/ink1523.xml"/><Relationship Id="rId105" Type="http://schemas.openxmlformats.org/officeDocument/2006/relationships/image" Target="../media/image1514.png"/><Relationship Id="rId104" Type="http://schemas.openxmlformats.org/officeDocument/2006/relationships/customXml" Target="../ink/ink1522.xml"/><Relationship Id="rId103" Type="http://schemas.openxmlformats.org/officeDocument/2006/relationships/image" Target="../media/image1513.png"/><Relationship Id="rId102" Type="http://schemas.openxmlformats.org/officeDocument/2006/relationships/customXml" Target="../ink/ink1521.xml"/><Relationship Id="rId101" Type="http://schemas.openxmlformats.org/officeDocument/2006/relationships/image" Target="../media/image1512.png"/><Relationship Id="rId100" Type="http://schemas.openxmlformats.org/officeDocument/2006/relationships/customXml" Target="../ink/ink1520.xml"/><Relationship Id="rId10" Type="http://schemas.openxmlformats.org/officeDocument/2006/relationships/customXml" Target="../ink/ink1475.xml"/><Relationship Id="rId1" Type="http://schemas.openxmlformats.org/officeDocument/2006/relationships/customXml" Target="../ink/ink1471.xml"/></Relationships>
</file>

<file path=ppt/slides/_rels/slide21.xml.rels><?xml version="1.0" encoding="UTF-8" standalone="yes"?>
<Relationships xmlns="http://schemas.openxmlformats.org/package/2006/relationships"><Relationship Id="rId9" Type="http://schemas.openxmlformats.org/officeDocument/2006/relationships/customXml" Target="../ink/ink1585.xml"/><Relationship Id="rId80" Type="http://schemas.openxmlformats.org/officeDocument/2006/relationships/slideLayout" Target="../slideLayouts/slideLayout1.xml"/><Relationship Id="rId8" Type="http://schemas.openxmlformats.org/officeDocument/2006/relationships/image" Target="../media/image1577.png"/><Relationship Id="rId79" Type="http://schemas.openxmlformats.org/officeDocument/2006/relationships/tags" Target="../tags/tag80.xml"/><Relationship Id="rId78" Type="http://schemas.openxmlformats.org/officeDocument/2006/relationships/image" Target="../media/image1612.png"/><Relationship Id="rId77" Type="http://schemas.openxmlformats.org/officeDocument/2006/relationships/customXml" Target="../ink/ink1619.xml"/><Relationship Id="rId76" Type="http://schemas.openxmlformats.org/officeDocument/2006/relationships/image" Target="../media/image1611.png"/><Relationship Id="rId75" Type="http://schemas.openxmlformats.org/officeDocument/2006/relationships/customXml" Target="../ink/ink1618.xml"/><Relationship Id="rId74" Type="http://schemas.openxmlformats.org/officeDocument/2006/relationships/image" Target="../media/image1610.png"/><Relationship Id="rId73" Type="http://schemas.openxmlformats.org/officeDocument/2006/relationships/customXml" Target="../ink/ink1617.xml"/><Relationship Id="rId72" Type="http://schemas.openxmlformats.org/officeDocument/2006/relationships/image" Target="../media/image1609.png"/><Relationship Id="rId71" Type="http://schemas.openxmlformats.org/officeDocument/2006/relationships/customXml" Target="../ink/ink1616.xml"/><Relationship Id="rId70" Type="http://schemas.openxmlformats.org/officeDocument/2006/relationships/image" Target="../media/image1608.png"/><Relationship Id="rId7" Type="http://schemas.openxmlformats.org/officeDocument/2006/relationships/customXml" Target="../ink/ink1584.xml"/><Relationship Id="rId69" Type="http://schemas.openxmlformats.org/officeDocument/2006/relationships/customXml" Target="../ink/ink1615.xml"/><Relationship Id="rId68" Type="http://schemas.openxmlformats.org/officeDocument/2006/relationships/image" Target="../media/image1607.png"/><Relationship Id="rId67" Type="http://schemas.openxmlformats.org/officeDocument/2006/relationships/customXml" Target="../ink/ink1614.xml"/><Relationship Id="rId66" Type="http://schemas.openxmlformats.org/officeDocument/2006/relationships/image" Target="../media/image1606.png"/><Relationship Id="rId65" Type="http://schemas.openxmlformats.org/officeDocument/2006/relationships/customXml" Target="../ink/ink1613.xml"/><Relationship Id="rId64" Type="http://schemas.openxmlformats.org/officeDocument/2006/relationships/image" Target="../media/image1605.png"/><Relationship Id="rId63" Type="http://schemas.openxmlformats.org/officeDocument/2006/relationships/customXml" Target="../ink/ink1612.xml"/><Relationship Id="rId62" Type="http://schemas.openxmlformats.org/officeDocument/2006/relationships/image" Target="../media/image1604.png"/><Relationship Id="rId61" Type="http://schemas.openxmlformats.org/officeDocument/2006/relationships/customXml" Target="../ink/ink1611.xml"/><Relationship Id="rId60" Type="http://schemas.openxmlformats.org/officeDocument/2006/relationships/image" Target="../media/image1603.png"/><Relationship Id="rId6" Type="http://schemas.openxmlformats.org/officeDocument/2006/relationships/image" Target="../media/image1576.png"/><Relationship Id="rId59" Type="http://schemas.openxmlformats.org/officeDocument/2006/relationships/customXml" Target="../ink/ink1610.xml"/><Relationship Id="rId58" Type="http://schemas.openxmlformats.org/officeDocument/2006/relationships/image" Target="../media/image1602.png"/><Relationship Id="rId57" Type="http://schemas.openxmlformats.org/officeDocument/2006/relationships/customXml" Target="../ink/ink1609.xml"/><Relationship Id="rId56" Type="http://schemas.openxmlformats.org/officeDocument/2006/relationships/image" Target="../media/image1601.png"/><Relationship Id="rId55" Type="http://schemas.openxmlformats.org/officeDocument/2006/relationships/customXml" Target="../ink/ink1608.xml"/><Relationship Id="rId54" Type="http://schemas.openxmlformats.org/officeDocument/2006/relationships/image" Target="../media/image1600.png"/><Relationship Id="rId53" Type="http://schemas.openxmlformats.org/officeDocument/2006/relationships/customXml" Target="../ink/ink1607.xml"/><Relationship Id="rId52" Type="http://schemas.openxmlformats.org/officeDocument/2006/relationships/image" Target="../media/image1599.png"/><Relationship Id="rId51" Type="http://schemas.openxmlformats.org/officeDocument/2006/relationships/customXml" Target="../ink/ink1606.xml"/><Relationship Id="rId50" Type="http://schemas.openxmlformats.org/officeDocument/2006/relationships/image" Target="../media/image1598.png"/><Relationship Id="rId5" Type="http://schemas.openxmlformats.org/officeDocument/2006/relationships/customXml" Target="../ink/ink1583.xml"/><Relationship Id="rId49" Type="http://schemas.openxmlformats.org/officeDocument/2006/relationships/customXml" Target="../ink/ink1605.xml"/><Relationship Id="rId48" Type="http://schemas.openxmlformats.org/officeDocument/2006/relationships/image" Target="../media/image1597.png"/><Relationship Id="rId47" Type="http://schemas.openxmlformats.org/officeDocument/2006/relationships/customXml" Target="../ink/ink1604.xml"/><Relationship Id="rId46" Type="http://schemas.openxmlformats.org/officeDocument/2006/relationships/image" Target="../media/image1596.png"/><Relationship Id="rId45" Type="http://schemas.openxmlformats.org/officeDocument/2006/relationships/customXml" Target="../ink/ink1603.xml"/><Relationship Id="rId44" Type="http://schemas.openxmlformats.org/officeDocument/2006/relationships/image" Target="../media/image1595.png"/><Relationship Id="rId43" Type="http://schemas.openxmlformats.org/officeDocument/2006/relationships/customXml" Target="../ink/ink1602.xml"/><Relationship Id="rId42" Type="http://schemas.openxmlformats.org/officeDocument/2006/relationships/image" Target="../media/image1594.png"/><Relationship Id="rId41" Type="http://schemas.openxmlformats.org/officeDocument/2006/relationships/customXml" Target="../ink/ink1601.xml"/><Relationship Id="rId40" Type="http://schemas.openxmlformats.org/officeDocument/2006/relationships/image" Target="../media/image1593.png"/><Relationship Id="rId4" Type="http://schemas.openxmlformats.org/officeDocument/2006/relationships/image" Target="../media/image1575.png"/><Relationship Id="rId39" Type="http://schemas.openxmlformats.org/officeDocument/2006/relationships/customXml" Target="../ink/ink1600.xml"/><Relationship Id="rId38" Type="http://schemas.openxmlformats.org/officeDocument/2006/relationships/image" Target="../media/image1592.png"/><Relationship Id="rId37" Type="http://schemas.openxmlformats.org/officeDocument/2006/relationships/customXml" Target="../ink/ink1599.xml"/><Relationship Id="rId36" Type="http://schemas.openxmlformats.org/officeDocument/2006/relationships/image" Target="../media/image1591.png"/><Relationship Id="rId35" Type="http://schemas.openxmlformats.org/officeDocument/2006/relationships/customXml" Target="../ink/ink1598.xml"/><Relationship Id="rId34" Type="http://schemas.openxmlformats.org/officeDocument/2006/relationships/image" Target="../media/image1590.png"/><Relationship Id="rId33" Type="http://schemas.openxmlformats.org/officeDocument/2006/relationships/customXml" Target="../ink/ink1597.xml"/><Relationship Id="rId32" Type="http://schemas.openxmlformats.org/officeDocument/2006/relationships/image" Target="../media/image1589.png"/><Relationship Id="rId31" Type="http://schemas.openxmlformats.org/officeDocument/2006/relationships/customXml" Target="../ink/ink1596.xml"/><Relationship Id="rId30" Type="http://schemas.openxmlformats.org/officeDocument/2006/relationships/image" Target="../media/image1588.png"/><Relationship Id="rId3" Type="http://schemas.openxmlformats.org/officeDocument/2006/relationships/image" Target="../media/image1574.png"/><Relationship Id="rId29" Type="http://schemas.openxmlformats.org/officeDocument/2006/relationships/customXml" Target="../ink/ink1595.xml"/><Relationship Id="rId28" Type="http://schemas.openxmlformats.org/officeDocument/2006/relationships/image" Target="../media/image1587.png"/><Relationship Id="rId27" Type="http://schemas.openxmlformats.org/officeDocument/2006/relationships/customXml" Target="../ink/ink1594.xml"/><Relationship Id="rId26" Type="http://schemas.openxmlformats.org/officeDocument/2006/relationships/image" Target="../media/image1586.png"/><Relationship Id="rId25" Type="http://schemas.openxmlformats.org/officeDocument/2006/relationships/customXml" Target="../ink/ink1593.xml"/><Relationship Id="rId24" Type="http://schemas.openxmlformats.org/officeDocument/2006/relationships/image" Target="../media/image1585.png"/><Relationship Id="rId23" Type="http://schemas.openxmlformats.org/officeDocument/2006/relationships/customXml" Target="../ink/ink1592.xml"/><Relationship Id="rId22" Type="http://schemas.openxmlformats.org/officeDocument/2006/relationships/image" Target="../media/image1584.png"/><Relationship Id="rId21" Type="http://schemas.openxmlformats.org/officeDocument/2006/relationships/customXml" Target="../ink/ink1591.xml"/><Relationship Id="rId20" Type="http://schemas.openxmlformats.org/officeDocument/2006/relationships/image" Target="../media/image1583.png"/><Relationship Id="rId2" Type="http://schemas.openxmlformats.org/officeDocument/2006/relationships/image" Target="../media/image33.png"/><Relationship Id="rId19" Type="http://schemas.openxmlformats.org/officeDocument/2006/relationships/customXml" Target="../ink/ink1590.xml"/><Relationship Id="rId18" Type="http://schemas.openxmlformats.org/officeDocument/2006/relationships/image" Target="../media/image1582.png"/><Relationship Id="rId17" Type="http://schemas.openxmlformats.org/officeDocument/2006/relationships/customXml" Target="../ink/ink1589.xml"/><Relationship Id="rId16" Type="http://schemas.openxmlformats.org/officeDocument/2006/relationships/image" Target="../media/image1581.png"/><Relationship Id="rId15" Type="http://schemas.openxmlformats.org/officeDocument/2006/relationships/customXml" Target="../ink/ink1588.xml"/><Relationship Id="rId14" Type="http://schemas.openxmlformats.org/officeDocument/2006/relationships/image" Target="../media/image1580.png"/><Relationship Id="rId13" Type="http://schemas.openxmlformats.org/officeDocument/2006/relationships/customXml" Target="../ink/ink1587.xml"/><Relationship Id="rId12" Type="http://schemas.openxmlformats.org/officeDocument/2006/relationships/image" Target="../media/image1579.png"/><Relationship Id="rId11" Type="http://schemas.openxmlformats.org/officeDocument/2006/relationships/customXml" Target="../ink/ink1586.xml"/><Relationship Id="rId10" Type="http://schemas.openxmlformats.org/officeDocument/2006/relationships/image" Target="../media/image1578.png"/><Relationship Id="rId1" Type="http://schemas.openxmlformats.org/officeDocument/2006/relationships/customXml" Target="../ink/ink158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54.png"/><Relationship Id="rId1" Type="http://schemas.openxmlformats.org/officeDocument/2006/relationships/customXml" Target="../ink/ink1620.xml"/></Relationships>
</file>

<file path=ppt/slides/_rels/slide23.xml.rels><?xml version="1.0" encoding="UTF-8" standalone="yes"?>
<Relationships xmlns="http://schemas.openxmlformats.org/package/2006/relationships"><Relationship Id="rId99" Type="http://schemas.openxmlformats.org/officeDocument/2006/relationships/image" Target="../media/image1659.png"/><Relationship Id="rId98" Type="http://schemas.openxmlformats.org/officeDocument/2006/relationships/customXml" Target="../ink/ink1670.xml"/><Relationship Id="rId97" Type="http://schemas.openxmlformats.org/officeDocument/2006/relationships/customXml" Target="../ink/ink1669.xml"/><Relationship Id="rId96" Type="http://schemas.openxmlformats.org/officeDocument/2006/relationships/image" Target="../media/image1658.png"/><Relationship Id="rId95" Type="http://schemas.openxmlformats.org/officeDocument/2006/relationships/customXml" Target="../ink/ink1668.xml"/><Relationship Id="rId94" Type="http://schemas.openxmlformats.org/officeDocument/2006/relationships/image" Target="../media/image1657.png"/><Relationship Id="rId93" Type="http://schemas.openxmlformats.org/officeDocument/2006/relationships/customXml" Target="../ink/ink1667.xml"/><Relationship Id="rId92" Type="http://schemas.openxmlformats.org/officeDocument/2006/relationships/image" Target="../media/image1656.png"/><Relationship Id="rId91" Type="http://schemas.openxmlformats.org/officeDocument/2006/relationships/customXml" Target="../ink/ink1666.xml"/><Relationship Id="rId90" Type="http://schemas.openxmlformats.org/officeDocument/2006/relationships/image" Target="../media/image1655.png"/><Relationship Id="rId9" Type="http://schemas.openxmlformats.org/officeDocument/2006/relationships/customXml" Target="../ink/ink1624.xml"/><Relationship Id="rId89" Type="http://schemas.openxmlformats.org/officeDocument/2006/relationships/customXml" Target="../ink/ink1665.xml"/><Relationship Id="rId88" Type="http://schemas.openxmlformats.org/officeDocument/2006/relationships/image" Target="../media/image1654.png"/><Relationship Id="rId87" Type="http://schemas.openxmlformats.org/officeDocument/2006/relationships/customXml" Target="../ink/ink1664.xml"/><Relationship Id="rId86" Type="http://schemas.openxmlformats.org/officeDocument/2006/relationships/image" Target="../media/image1653.png"/><Relationship Id="rId85" Type="http://schemas.openxmlformats.org/officeDocument/2006/relationships/customXml" Target="../ink/ink1663.xml"/><Relationship Id="rId84" Type="http://schemas.openxmlformats.org/officeDocument/2006/relationships/image" Target="../media/image1652.png"/><Relationship Id="rId83" Type="http://schemas.openxmlformats.org/officeDocument/2006/relationships/customXml" Target="../ink/ink1662.xml"/><Relationship Id="rId82" Type="http://schemas.openxmlformats.org/officeDocument/2006/relationships/image" Target="../media/image1651.png"/><Relationship Id="rId81" Type="http://schemas.openxmlformats.org/officeDocument/2006/relationships/customXml" Target="../ink/ink1661.xml"/><Relationship Id="rId80" Type="http://schemas.openxmlformats.org/officeDocument/2006/relationships/image" Target="../media/image1650.png"/><Relationship Id="rId8" Type="http://schemas.openxmlformats.org/officeDocument/2006/relationships/image" Target="../media/image1617.png"/><Relationship Id="rId79" Type="http://schemas.openxmlformats.org/officeDocument/2006/relationships/customXml" Target="../ink/ink1660.xml"/><Relationship Id="rId78" Type="http://schemas.openxmlformats.org/officeDocument/2006/relationships/customXml" Target="../ink/ink1659.xml"/><Relationship Id="rId77" Type="http://schemas.openxmlformats.org/officeDocument/2006/relationships/image" Target="../media/image1100.png"/><Relationship Id="rId76" Type="http://schemas.openxmlformats.org/officeDocument/2006/relationships/customXml" Target="../ink/ink1658.xml"/><Relationship Id="rId75" Type="http://schemas.openxmlformats.org/officeDocument/2006/relationships/image" Target="../media/image1649.png"/><Relationship Id="rId74" Type="http://schemas.openxmlformats.org/officeDocument/2006/relationships/customXml" Target="../ink/ink1657.xml"/><Relationship Id="rId73" Type="http://schemas.openxmlformats.org/officeDocument/2006/relationships/image" Target="../media/image1648.png"/><Relationship Id="rId72" Type="http://schemas.openxmlformats.org/officeDocument/2006/relationships/customXml" Target="../ink/ink1656.xml"/><Relationship Id="rId71" Type="http://schemas.openxmlformats.org/officeDocument/2006/relationships/image" Target="../media/image1647.png"/><Relationship Id="rId70" Type="http://schemas.openxmlformats.org/officeDocument/2006/relationships/customXml" Target="../ink/ink1655.xml"/><Relationship Id="rId7" Type="http://schemas.openxmlformats.org/officeDocument/2006/relationships/customXml" Target="../ink/ink1623.xml"/><Relationship Id="rId69" Type="http://schemas.openxmlformats.org/officeDocument/2006/relationships/image" Target="../media/image1646.png"/><Relationship Id="rId68" Type="http://schemas.openxmlformats.org/officeDocument/2006/relationships/customXml" Target="../ink/ink1654.xml"/><Relationship Id="rId67" Type="http://schemas.openxmlformats.org/officeDocument/2006/relationships/image" Target="../media/image1645.png"/><Relationship Id="rId66" Type="http://schemas.openxmlformats.org/officeDocument/2006/relationships/customXml" Target="../ink/ink1653.xml"/><Relationship Id="rId65" Type="http://schemas.openxmlformats.org/officeDocument/2006/relationships/image" Target="../media/image1644.png"/><Relationship Id="rId64" Type="http://schemas.openxmlformats.org/officeDocument/2006/relationships/customXml" Target="../ink/ink1652.xml"/><Relationship Id="rId63" Type="http://schemas.openxmlformats.org/officeDocument/2006/relationships/image" Target="../media/image1643.png"/><Relationship Id="rId62" Type="http://schemas.openxmlformats.org/officeDocument/2006/relationships/customXml" Target="../ink/ink1651.xml"/><Relationship Id="rId61" Type="http://schemas.openxmlformats.org/officeDocument/2006/relationships/image" Target="../media/image1642.png"/><Relationship Id="rId60" Type="http://schemas.openxmlformats.org/officeDocument/2006/relationships/customXml" Target="../ink/ink1650.xml"/><Relationship Id="rId6" Type="http://schemas.openxmlformats.org/officeDocument/2006/relationships/image" Target="../media/image1616.png"/><Relationship Id="rId59" Type="http://schemas.openxmlformats.org/officeDocument/2006/relationships/image" Target="../media/image1641.png"/><Relationship Id="rId58" Type="http://schemas.openxmlformats.org/officeDocument/2006/relationships/customXml" Target="../ink/ink1649.xml"/><Relationship Id="rId57" Type="http://schemas.openxmlformats.org/officeDocument/2006/relationships/image" Target="../media/image1640.png"/><Relationship Id="rId56" Type="http://schemas.openxmlformats.org/officeDocument/2006/relationships/customXml" Target="../ink/ink1648.xml"/><Relationship Id="rId55" Type="http://schemas.openxmlformats.org/officeDocument/2006/relationships/image" Target="../media/image1639.png"/><Relationship Id="rId54" Type="http://schemas.openxmlformats.org/officeDocument/2006/relationships/customXml" Target="../ink/ink1647.xml"/><Relationship Id="rId53" Type="http://schemas.openxmlformats.org/officeDocument/2006/relationships/image" Target="../media/image1638.png"/><Relationship Id="rId52" Type="http://schemas.openxmlformats.org/officeDocument/2006/relationships/customXml" Target="../ink/ink1646.xml"/><Relationship Id="rId51" Type="http://schemas.openxmlformats.org/officeDocument/2006/relationships/image" Target="../media/image1637.png"/><Relationship Id="rId50" Type="http://schemas.openxmlformats.org/officeDocument/2006/relationships/customXml" Target="../ink/ink1645.xml"/><Relationship Id="rId5" Type="http://schemas.openxmlformats.org/officeDocument/2006/relationships/customXml" Target="../ink/ink1622.xml"/><Relationship Id="rId49" Type="http://schemas.openxmlformats.org/officeDocument/2006/relationships/image" Target="../media/image1636.png"/><Relationship Id="rId48" Type="http://schemas.openxmlformats.org/officeDocument/2006/relationships/customXml" Target="../ink/ink1644.xml"/><Relationship Id="rId47" Type="http://schemas.openxmlformats.org/officeDocument/2006/relationships/image" Target="../media/image1635.png"/><Relationship Id="rId46" Type="http://schemas.openxmlformats.org/officeDocument/2006/relationships/customXml" Target="../ink/ink1643.xml"/><Relationship Id="rId45" Type="http://schemas.openxmlformats.org/officeDocument/2006/relationships/image" Target="../media/image1634.png"/><Relationship Id="rId44" Type="http://schemas.openxmlformats.org/officeDocument/2006/relationships/customXml" Target="../ink/ink1642.xml"/><Relationship Id="rId43" Type="http://schemas.openxmlformats.org/officeDocument/2006/relationships/image" Target="../media/image1633.png"/><Relationship Id="rId42" Type="http://schemas.openxmlformats.org/officeDocument/2006/relationships/customXml" Target="../ink/ink1641.xml"/><Relationship Id="rId41" Type="http://schemas.openxmlformats.org/officeDocument/2006/relationships/image" Target="../media/image1632.png"/><Relationship Id="rId40" Type="http://schemas.openxmlformats.org/officeDocument/2006/relationships/customXml" Target="../ink/ink1640.xml"/><Relationship Id="rId4" Type="http://schemas.openxmlformats.org/officeDocument/2006/relationships/image" Target="../media/image1615.png"/><Relationship Id="rId39" Type="http://schemas.openxmlformats.org/officeDocument/2006/relationships/image" Target="../media/image1631.png"/><Relationship Id="rId38" Type="http://schemas.openxmlformats.org/officeDocument/2006/relationships/customXml" Target="../ink/ink1639.xml"/><Relationship Id="rId37" Type="http://schemas.openxmlformats.org/officeDocument/2006/relationships/image" Target="../media/image1630.png"/><Relationship Id="rId36" Type="http://schemas.openxmlformats.org/officeDocument/2006/relationships/customXml" Target="../ink/ink1638.xml"/><Relationship Id="rId35" Type="http://schemas.openxmlformats.org/officeDocument/2006/relationships/image" Target="../media/image1629.png"/><Relationship Id="rId34" Type="http://schemas.openxmlformats.org/officeDocument/2006/relationships/customXml" Target="../ink/ink1637.xml"/><Relationship Id="rId33" Type="http://schemas.openxmlformats.org/officeDocument/2006/relationships/image" Target="../media/image1628.png"/><Relationship Id="rId32" Type="http://schemas.openxmlformats.org/officeDocument/2006/relationships/customXml" Target="../ink/ink1636.xml"/><Relationship Id="rId31" Type="http://schemas.openxmlformats.org/officeDocument/2006/relationships/image" Target="../media/image1627.png"/><Relationship Id="rId30" Type="http://schemas.openxmlformats.org/officeDocument/2006/relationships/customXml" Target="../ink/ink1635.xml"/><Relationship Id="rId3" Type="http://schemas.openxmlformats.org/officeDocument/2006/relationships/customXml" Target="../ink/ink1621.xml"/><Relationship Id="rId29" Type="http://schemas.openxmlformats.org/officeDocument/2006/relationships/image" Target="../media/image1626.png"/><Relationship Id="rId28" Type="http://schemas.openxmlformats.org/officeDocument/2006/relationships/customXml" Target="../ink/ink1634.xml"/><Relationship Id="rId27" Type="http://schemas.openxmlformats.org/officeDocument/2006/relationships/image" Target="../media/image1625.png"/><Relationship Id="rId267" Type="http://schemas.openxmlformats.org/officeDocument/2006/relationships/slideLayout" Target="../slideLayouts/slideLayout1.xml"/><Relationship Id="rId266" Type="http://schemas.openxmlformats.org/officeDocument/2006/relationships/tags" Target="../tags/tag82.xml"/><Relationship Id="rId265" Type="http://schemas.openxmlformats.org/officeDocument/2006/relationships/image" Target="../media/image1741.png"/><Relationship Id="rId264" Type="http://schemas.openxmlformats.org/officeDocument/2006/relationships/customXml" Target="../ink/ink1753.xml"/><Relationship Id="rId263" Type="http://schemas.openxmlformats.org/officeDocument/2006/relationships/image" Target="../media/image1740.png"/><Relationship Id="rId262" Type="http://schemas.openxmlformats.org/officeDocument/2006/relationships/customXml" Target="../ink/ink1752.xml"/><Relationship Id="rId261" Type="http://schemas.openxmlformats.org/officeDocument/2006/relationships/image" Target="../media/image1739.png"/><Relationship Id="rId260" Type="http://schemas.openxmlformats.org/officeDocument/2006/relationships/customXml" Target="../ink/ink1751.xml"/><Relationship Id="rId26" Type="http://schemas.openxmlformats.org/officeDocument/2006/relationships/customXml" Target="../ink/ink1633.xml"/><Relationship Id="rId259" Type="http://schemas.openxmlformats.org/officeDocument/2006/relationships/image" Target="../media/image1738.png"/><Relationship Id="rId258" Type="http://schemas.openxmlformats.org/officeDocument/2006/relationships/customXml" Target="../ink/ink1750.xml"/><Relationship Id="rId257" Type="http://schemas.openxmlformats.org/officeDocument/2006/relationships/image" Target="../media/image1737.png"/><Relationship Id="rId256" Type="http://schemas.openxmlformats.org/officeDocument/2006/relationships/customXml" Target="../ink/ink1749.xml"/><Relationship Id="rId255" Type="http://schemas.openxmlformats.org/officeDocument/2006/relationships/image" Target="../media/image1736.png"/><Relationship Id="rId254" Type="http://schemas.openxmlformats.org/officeDocument/2006/relationships/customXml" Target="../ink/ink1748.xml"/><Relationship Id="rId253" Type="http://schemas.openxmlformats.org/officeDocument/2006/relationships/image" Target="../media/image1735.png"/><Relationship Id="rId252" Type="http://schemas.openxmlformats.org/officeDocument/2006/relationships/customXml" Target="../ink/ink1747.xml"/><Relationship Id="rId251" Type="http://schemas.openxmlformats.org/officeDocument/2006/relationships/image" Target="../media/image1734.png"/><Relationship Id="rId250" Type="http://schemas.openxmlformats.org/officeDocument/2006/relationships/customXml" Target="../ink/ink1746.xml"/><Relationship Id="rId25" Type="http://schemas.openxmlformats.org/officeDocument/2006/relationships/image" Target="../media/image1624.png"/><Relationship Id="rId249" Type="http://schemas.openxmlformats.org/officeDocument/2006/relationships/image" Target="../media/image1733.png"/><Relationship Id="rId248" Type="http://schemas.openxmlformats.org/officeDocument/2006/relationships/customXml" Target="../ink/ink1745.xml"/><Relationship Id="rId247" Type="http://schemas.openxmlformats.org/officeDocument/2006/relationships/image" Target="../media/image1732.png"/><Relationship Id="rId246" Type="http://schemas.openxmlformats.org/officeDocument/2006/relationships/customXml" Target="../ink/ink1744.xml"/><Relationship Id="rId245" Type="http://schemas.openxmlformats.org/officeDocument/2006/relationships/image" Target="../media/image1731.png"/><Relationship Id="rId244" Type="http://schemas.openxmlformats.org/officeDocument/2006/relationships/customXml" Target="../ink/ink1743.xml"/><Relationship Id="rId243" Type="http://schemas.openxmlformats.org/officeDocument/2006/relationships/image" Target="../media/image1730.png"/><Relationship Id="rId242" Type="http://schemas.openxmlformats.org/officeDocument/2006/relationships/customXml" Target="../ink/ink1742.xml"/><Relationship Id="rId241" Type="http://schemas.openxmlformats.org/officeDocument/2006/relationships/image" Target="../media/image1729.png"/><Relationship Id="rId240" Type="http://schemas.openxmlformats.org/officeDocument/2006/relationships/customXml" Target="../ink/ink1741.xml"/><Relationship Id="rId24" Type="http://schemas.openxmlformats.org/officeDocument/2006/relationships/customXml" Target="../ink/ink1632.xml"/><Relationship Id="rId239" Type="http://schemas.openxmlformats.org/officeDocument/2006/relationships/image" Target="../media/image1728.png"/><Relationship Id="rId238" Type="http://schemas.openxmlformats.org/officeDocument/2006/relationships/customXml" Target="../ink/ink1740.xml"/><Relationship Id="rId237" Type="http://schemas.openxmlformats.org/officeDocument/2006/relationships/image" Target="../media/image1727.png"/><Relationship Id="rId236" Type="http://schemas.openxmlformats.org/officeDocument/2006/relationships/customXml" Target="../ink/ink1739.xml"/><Relationship Id="rId235" Type="http://schemas.openxmlformats.org/officeDocument/2006/relationships/image" Target="../media/image1726.png"/><Relationship Id="rId234" Type="http://schemas.openxmlformats.org/officeDocument/2006/relationships/customXml" Target="../ink/ink1738.xml"/><Relationship Id="rId233" Type="http://schemas.openxmlformats.org/officeDocument/2006/relationships/image" Target="../media/image1725.png"/><Relationship Id="rId232" Type="http://schemas.openxmlformats.org/officeDocument/2006/relationships/customXml" Target="../ink/ink1737.xml"/><Relationship Id="rId231" Type="http://schemas.openxmlformats.org/officeDocument/2006/relationships/image" Target="../media/image1724.png"/><Relationship Id="rId230" Type="http://schemas.openxmlformats.org/officeDocument/2006/relationships/customXml" Target="../ink/ink1736.xml"/><Relationship Id="rId23" Type="http://schemas.openxmlformats.org/officeDocument/2006/relationships/image" Target="../media/image1623.png"/><Relationship Id="rId229" Type="http://schemas.openxmlformats.org/officeDocument/2006/relationships/image" Target="../media/image1723.png"/><Relationship Id="rId228" Type="http://schemas.openxmlformats.org/officeDocument/2006/relationships/customXml" Target="../ink/ink1735.xml"/><Relationship Id="rId227" Type="http://schemas.openxmlformats.org/officeDocument/2006/relationships/image" Target="../media/image1722.png"/><Relationship Id="rId226" Type="http://schemas.openxmlformats.org/officeDocument/2006/relationships/customXml" Target="../ink/ink1734.xml"/><Relationship Id="rId225" Type="http://schemas.openxmlformats.org/officeDocument/2006/relationships/image" Target="../media/image1721.png"/><Relationship Id="rId224" Type="http://schemas.openxmlformats.org/officeDocument/2006/relationships/customXml" Target="../ink/ink1733.xml"/><Relationship Id="rId223" Type="http://schemas.openxmlformats.org/officeDocument/2006/relationships/image" Target="../media/image1720.png"/><Relationship Id="rId222" Type="http://schemas.openxmlformats.org/officeDocument/2006/relationships/customXml" Target="../ink/ink1732.xml"/><Relationship Id="rId221" Type="http://schemas.openxmlformats.org/officeDocument/2006/relationships/image" Target="../media/image1719.png"/><Relationship Id="rId220" Type="http://schemas.openxmlformats.org/officeDocument/2006/relationships/customXml" Target="../ink/ink1731.xml"/><Relationship Id="rId22" Type="http://schemas.openxmlformats.org/officeDocument/2006/relationships/customXml" Target="../ink/ink1631.xml"/><Relationship Id="rId219" Type="http://schemas.openxmlformats.org/officeDocument/2006/relationships/image" Target="../media/image1718.png"/><Relationship Id="rId218" Type="http://schemas.openxmlformats.org/officeDocument/2006/relationships/customXml" Target="../ink/ink1730.xml"/><Relationship Id="rId217" Type="http://schemas.openxmlformats.org/officeDocument/2006/relationships/image" Target="../media/image1717.png"/><Relationship Id="rId216" Type="http://schemas.openxmlformats.org/officeDocument/2006/relationships/customXml" Target="../ink/ink1729.xml"/><Relationship Id="rId215" Type="http://schemas.openxmlformats.org/officeDocument/2006/relationships/image" Target="../media/image1716.png"/><Relationship Id="rId214" Type="http://schemas.openxmlformats.org/officeDocument/2006/relationships/customXml" Target="../ink/ink1728.xml"/><Relationship Id="rId213" Type="http://schemas.openxmlformats.org/officeDocument/2006/relationships/image" Target="../media/image1715.png"/><Relationship Id="rId212" Type="http://schemas.openxmlformats.org/officeDocument/2006/relationships/customXml" Target="../ink/ink1727.xml"/><Relationship Id="rId211" Type="http://schemas.openxmlformats.org/officeDocument/2006/relationships/image" Target="../media/image1714.png"/><Relationship Id="rId210" Type="http://schemas.openxmlformats.org/officeDocument/2006/relationships/customXml" Target="../ink/ink1726.xml"/><Relationship Id="rId21" Type="http://schemas.openxmlformats.org/officeDocument/2006/relationships/image" Target="../media/image1622.png"/><Relationship Id="rId209" Type="http://schemas.openxmlformats.org/officeDocument/2006/relationships/image" Target="../media/image1713.png"/><Relationship Id="rId208" Type="http://schemas.openxmlformats.org/officeDocument/2006/relationships/customXml" Target="../ink/ink1725.xml"/><Relationship Id="rId207" Type="http://schemas.openxmlformats.org/officeDocument/2006/relationships/image" Target="../media/image1712.png"/><Relationship Id="rId206" Type="http://schemas.openxmlformats.org/officeDocument/2006/relationships/customXml" Target="../ink/ink1724.xml"/><Relationship Id="rId205" Type="http://schemas.openxmlformats.org/officeDocument/2006/relationships/image" Target="../media/image1711.png"/><Relationship Id="rId204" Type="http://schemas.openxmlformats.org/officeDocument/2006/relationships/customXml" Target="../ink/ink1723.xml"/><Relationship Id="rId203" Type="http://schemas.openxmlformats.org/officeDocument/2006/relationships/image" Target="../media/image1710.png"/><Relationship Id="rId202" Type="http://schemas.openxmlformats.org/officeDocument/2006/relationships/customXml" Target="../ink/ink1722.xml"/><Relationship Id="rId201" Type="http://schemas.openxmlformats.org/officeDocument/2006/relationships/image" Target="../media/image1709.png"/><Relationship Id="rId200" Type="http://schemas.openxmlformats.org/officeDocument/2006/relationships/customXml" Target="../ink/ink1721.xml"/><Relationship Id="rId20" Type="http://schemas.openxmlformats.org/officeDocument/2006/relationships/customXml" Target="../ink/ink1630.xml"/><Relationship Id="rId2" Type="http://schemas.openxmlformats.org/officeDocument/2006/relationships/image" Target="../media/image1614.png"/><Relationship Id="rId199" Type="http://schemas.openxmlformats.org/officeDocument/2006/relationships/image" Target="../media/image1708.png"/><Relationship Id="rId198" Type="http://schemas.openxmlformats.org/officeDocument/2006/relationships/customXml" Target="../ink/ink1720.xml"/><Relationship Id="rId197" Type="http://schemas.openxmlformats.org/officeDocument/2006/relationships/image" Target="../media/image1707.png"/><Relationship Id="rId196" Type="http://schemas.openxmlformats.org/officeDocument/2006/relationships/customXml" Target="../ink/ink1719.xml"/><Relationship Id="rId195" Type="http://schemas.openxmlformats.org/officeDocument/2006/relationships/image" Target="../media/image1706.png"/><Relationship Id="rId194" Type="http://schemas.openxmlformats.org/officeDocument/2006/relationships/customXml" Target="../ink/ink1718.xml"/><Relationship Id="rId193" Type="http://schemas.openxmlformats.org/officeDocument/2006/relationships/image" Target="../media/image1705.png"/><Relationship Id="rId192" Type="http://schemas.openxmlformats.org/officeDocument/2006/relationships/customXml" Target="../ink/ink1717.xml"/><Relationship Id="rId191" Type="http://schemas.openxmlformats.org/officeDocument/2006/relationships/image" Target="../media/image1704.png"/><Relationship Id="rId190" Type="http://schemas.openxmlformats.org/officeDocument/2006/relationships/customXml" Target="../ink/ink1716.xml"/><Relationship Id="rId19" Type="http://schemas.openxmlformats.org/officeDocument/2006/relationships/customXml" Target="../ink/ink1629.xml"/><Relationship Id="rId189" Type="http://schemas.openxmlformats.org/officeDocument/2006/relationships/image" Target="../media/image1703.png"/><Relationship Id="rId188" Type="http://schemas.openxmlformats.org/officeDocument/2006/relationships/customXml" Target="../ink/ink1715.xml"/><Relationship Id="rId187" Type="http://schemas.openxmlformats.org/officeDocument/2006/relationships/image" Target="../media/image1702.png"/><Relationship Id="rId186" Type="http://schemas.openxmlformats.org/officeDocument/2006/relationships/customXml" Target="../ink/ink1714.xml"/><Relationship Id="rId185" Type="http://schemas.openxmlformats.org/officeDocument/2006/relationships/image" Target="../media/image1701.png"/><Relationship Id="rId184" Type="http://schemas.openxmlformats.org/officeDocument/2006/relationships/customXml" Target="../ink/ink1713.xml"/><Relationship Id="rId183" Type="http://schemas.openxmlformats.org/officeDocument/2006/relationships/image" Target="../media/image1700.png"/><Relationship Id="rId182" Type="http://schemas.openxmlformats.org/officeDocument/2006/relationships/customXml" Target="../ink/ink1712.xml"/><Relationship Id="rId181" Type="http://schemas.openxmlformats.org/officeDocument/2006/relationships/image" Target="../media/image1699.png"/><Relationship Id="rId180" Type="http://schemas.openxmlformats.org/officeDocument/2006/relationships/customXml" Target="../ink/ink1711.xml"/><Relationship Id="rId18" Type="http://schemas.openxmlformats.org/officeDocument/2006/relationships/image" Target="../media/image32.png"/><Relationship Id="rId179" Type="http://schemas.openxmlformats.org/officeDocument/2006/relationships/image" Target="../media/image1698.png"/><Relationship Id="rId178" Type="http://schemas.openxmlformats.org/officeDocument/2006/relationships/customXml" Target="../ink/ink1710.xml"/><Relationship Id="rId177" Type="http://schemas.openxmlformats.org/officeDocument/2006/relationships/image" Target="../media/image1697.png"/><Relationship Id="rId176" Type="http://schemas.openxmlformats.org/officeDocument/2006/relationships/customXml" Target="../ink/ink1709.xml"/><Relationship Id="rId175" Type="http://schemas.openxmlformats.org/officeDocument/2006/relationships/image" Target="../media/image1696.png"/><Relationship Id="rId174" Type="http://schemas.openxmlformats.org/officeDocument/2006/relationships/customXml" Target="../ink/ink1708.xml"/><Relationship Id="rId173" Type="http://schemas.openxmlformats.org/officeDocument/2006/relationships/image" Target="../media/image1695.png"/><Relationship Id="rId172" Type="http://schemas.openxmlformats.org/officeDocument/2006/relationships/customXml" Target="../ink/ink1707.xml"/><Relationship Id="rId171" Type="http://schemas.openxmlformats.org/officeDocument/2006/relationships/image" Target="../media/image1694.png"/><Relationship Id="rId170" Type="http://schemas.openxmlformats.org/officeDocument/2006/relationships/customXml" Target="../ink/ink1706.xml"/><Relationship Id="rId17" Type="http://schemas.openxmlformats.org/officeDocument/2006/relationships/customXml" Target="../ink/ink1628.xml"/><Relationship Id="rId169" Type="http://schemas.openxmlformats.org/officeDocument/2006/relationships/image" Target="../media/image1693.png"/><Relationship Id="rId168" Type="http://schemas.openxmlformats.org/officeDocument/2006/relationships/customXml" Target="../ink/ink1705.xml"/><Relationship Id="rId167" Type="http://schemas.openxmlformats.org/officeDocument/2006/relationships/image" Target="../media/image1692.png"/><Relationship Id="rId166" Type="http://schemas.openxmlformats.org/officeDocument/2006/relationships/customXml" Target="../ink/ink1704.xml"/><Relationship Id="rId165" Type="http://schemas.openxmlformats.org/officeDocument/2006/relationships/image" Target="../media/image1691.png"/><Relationship Id="rId164" Type="http://schemas.openxmlformats.org/officeDocument/2006/relationships/customXml" Target="../ink/ink1703.xml"/><Relationship Id="rId163" Type="http://schemas.openxmlformats.org/officeDocument/2006/relationships/image" Target="../media/image1690.png"/><Relationship Id="rId162" Type="http://schemas.openxmlformats.org/officeDocument/2006/relationships/customXml" Target="../ink/ink1702.xml"/><Relationship Id="rId161" Type="http://schemas.openxmlformats.org/officeDocument/2006/relationships/image" Target="../media/image1689.png"/><Relationship Id="rId160" Type="http://schemas.openxmlformats.org/officeDocument/2006/relationships/customXml" Target="../ink/ink1701.xml"/><Relationship Id="rId16" Type="http://schemas.openxmlformats.org/officeDocument/2006/relationships/image" Target="../media/image1621.png"/><Relationship Id="rId159" Type="http://schemas.openxmlformats.org/officeDocument/2006/relationships/image" Target="../media/image1688.png"/><Relationship Id="rId158" Type="http://schemas.openxmlformats.org/officeDocument/2006/relationships/customXml" Target="../ink/ink1700.xml"/><Relationship Id="rId157" Type="http://schemas.openxmlformats.org/officeDocument/2006/relationships/image" Target="../media/image1687.png"/><Relationship Id="rId156" Type="http://schemas.openxmlformats.org/officeDocument/2006/relationships/customXml" Target="../ink/ink1699.xml"/><Relationship Id="rId155" Type="http://schemas.openxmlformats.org/officeDocument/2006/relationships/image" Target="../media/image1686.png"/><Relationship Id="rId154" Type="http://schemas.openxmlformats.org/officeDocument/2006/relationships/customXml" Target="../ink/ink1698.xml"/><Relationship Id="rId153" Type="http://schemas.openxmlformats.org/officeDocument/2006/relationships/image" Target="../media/image1685.png"/><Relationship Id="rId152" Type="http://schemas.openxmlformats.org/officeDocument/2006/relationships/customXml" Target="../ink/ink1697.xml"/><Relationship Id="rId151" Type="http://schemas.openxmlformats.org/officeDocument/2006/relationships/image" Target="../media/image1684.png"/><Relationship Id="rId150" Type="http://schemas.openxmlformats.org/officeDocument/2006/relationships/customXml" Target="../ink/ink1696.xml"/><Relationship Id="rId15" Type="http://schemas.openxmlformats.org/officeDocument/2006/relationships/customXml" Target="../ink/ink1627.xml"/><Relationship Id="rId149" Type="http://schemas.openxmlformats.org/officeDocument/2006/relationships/image" Target="../media/image1683.png"/><Relationship Id="rId148" Type="http://schemas.openxmlformats.org/officeDocument/2006/relationships/customXml" Target="../ink/ink1695.xml"/><Relationship Id="rId147" Type="http://schemas.openxmlformats.org/officeDocument/2006/relationships/image" Target="../media/image1682.png"/><Relationship Id="rId146" Type="http://schemas.openxmlformats.org/officeDocument/2006/relationships/customXml" Target="../ink/ink1694.xml"/><Relationship Id="rId145" Type="http://schemas.openxmlformats.org/officeDocument/2006/relationships/image" Target="../media/image1681.png"/><Relationship Id="rId144" Type="http://schemas.openxmlformats.org/officeDocument/2006/relationships/customXml" Target="../ink/ink1693.xml"/><Relationship Id="rId143" Type="http://schemas.openxmlformats.org/officeDocument/2006/relationships/image" Target="../media/image1680.png"/><Relationship Id="rId142" Type="http://schemas.openxmlformats.org/officeDocument/2006/relationships/customXml" Target="../ink/ink1692.xml"/><Relationship Id="rId141" Type="http://schemas.openxmlformats.org/officeDocument/2006/relationships/image" Target="../media/image1679.png"/><Relationship Id="rId140" Type="http://schemas.openxmlformats.org/officeDocument/2006/relationships/customXml" Target="../ink/ink1691.xml"/><Relationship Id="rId14" Type="http://schemas.openxmlformats.org/officeDocument/2006/relationships/image" Target="../media/image1620.png"/><Relationship Id="rId139" Type="http://schemas.openxmlformats.org/officeDocument/2006/relationships/image" Target="../media/image1678.png"/><Relationship Id="rId138" Type="http://schemas.openxmlformats.org/officeDocument/2006/relationships/customXml" Target="../ink/ink1690.xml"/><Relationship Id="rId137" Type="http://schemas.openxmlformats.org/officeDocument/2006/relationships/image" Target="../media/image1677.png"/><Relationship Id="rId136" Type="http://schemas.openxmlformats.org/officeDocument/2006/relationships/customXml" Target="../ink/ink1689.xml"/><Relationship Id="rId135" Type="http://schemas.openxmlformats.org/officeDocument/2006/relationships/image" Target="../media/image1676.png"/><Relationship Id="rId134" Type="http://schemas.openxmlformats.org/officeDocument/2006/relationships/customXml" Target="../ink/ink1688.xml"/><Relationship Id="rId133" Type="http://schemas.openxmlformats.org/officeDocument/2006/relationships/image" Target="../media/image1675.png"/><Relationship Id="rId132" Type="http://schemas.openxmlformats.org/officeDocument/2006/relationships/customXml" Target="../ink/ink1687.xml"/><Relationship Id="rId131" Type="http://schemas.openxmlformats.org/officeDocument/2006/relationships/image" Target="../media/image1674.png"/><Relationship Id="rId130" Type="http://schemas.openxmlformats.org/officeDocument/2006/relationships/customXml" Target="../ink/ink1686.xml"/><Relationship Id="rId13" Type="http://schemas.openxmlformats.org/officeDocument/2006/relationships/customXml" Target="../ink/ink1626.xml"/><Relationship Id="rId129" Type="http://schemas.openxmlformats.org/officeDocument/2006/relationships/image" Target="../media/image1673.png"/><Relationship Id="rId128" Type="http://schemas.openxmlformats.org/officeDocument/2006/relationships/customXml" Target="../ink/ink1685.xml"/><Relationship Id="rId127" Type="http://schemas.openxmlformats.org/officeDocument/2006/relationships/image" Target="../media/image1672.png"/><Relationship Id="rId126" Type="http://schemas.openxmlformats.org/officeDocument/2006/relationships/customXml" Target="../ink/ink1684.xml"/><Relationship Id="rId125" Type="http://schemas.openxmlformats.org/officeDocument/2006/relationships/image" Target="../media/image1671.png"/><Relationship Id="rId124" Type="http://schemas.openxmlformats.org/officeDocument/2006/relationships/customXml" Target="../ink/ink1683.xml"/><Relationship Id="rId123" Type="http://schemas.openxmlformats.org/officeDocument/2006/relationships/image" Target="../media/image1670.png"/><Relationship Id="rId122" Type="http://schemas.openxmlformats.org/officeDocument/2006/relationships/customXml" Target="../ink/ink1682.xml"/><Relationship Id="rId121" Type="http://schemas.openxmlformats.org/officeDocument/2006/relationships/image" Target="../media/image1669.png"/><Relationship Id="rId120" Type="http://schemas.openxmlformats.org/officeDocument/2006/relationships/customXml" Target="../ink/ink1681.xml"/><Relationship Id="rId12" Type="http://schemas.openxmlformats.org/officeDocument/2006/relationships/image" Target="../media/image1619.png"/><Relationship Id="rId119" Type="http://schemas.openxmlformats.org/officeDocument/2006/relationships/image" Target="../media/image1668.png"/><Relationship Id="rId118" Type="http://schemas.openxmlformats.org/officeDocument/2006/relationships/customXml" Target="../ink/ink1680.xml"/><Relationship Id="rId117" Type="http://schemas.openxmlformats.org/officeDocument/2006/relationships/image" Target="../media/image970.png"/><Relationship Id="rId116" Type="http://schemas.openxmlformats.org/officeDocument/2006/relationships/customXml" Target="../ink/ink1679.xml"/><Relationship Id="rId115" Type="http://schemas.openxmlformats.org/officeDocument/2006/relationships/image" Target="../media/image1667.png"/><Relationship Id="rId114" Type="http://schemas.openxmlformats.org/officeDocument/2006/relationships/customXml" Target="../ink/ink1678.xml"/><Relationship Id="rId113" Type="http://schemas.openxmlformats.org/officeDocument/2006/relationships/image" Target="../media/image1666.png"/><Relationship Id="rId112" Type="http://schemas.openxmlformats.org/officeDocument/2006/relationships/customXml" Target="../ink/ink1677.xml"/><Relationship Id="rId111" Type="http://schemas.openxmlformats.org/officeDocument/2006/relationships/image" Target="../media/image1665.png"/><Relationship Id="rId110" Type="http://schemas.openxmlformats.org/officeDocument/2006/relationships/customXml" Target="../ink/ink1676.xml"/><Relationship Id="rId11" Type="http://schemas.openxmlformats.org/officeDocument/2006/relationships/customXml" Target="../ink/ink1625.xml"/><Relationship Id="rId109" Type="http://schemas.openxmlformats.org/officeDocument/2006/relationships/image" Target="../media/image1664.png"/><Relationship Id="rId108" Type="http://schemas.openxmlformats.org/officeDocument/2006/relationships/customXml" Target="../ink/ink1675.xml"/><Relationship Id="rId107" Type="http://schemas.openxmlformats.org/officeDocument/2006/relationships/image" Target="../media/image1663.png"/><Relationship Id="rId106" Type="http://schemas.openxmlformats.org/officeDocument/2006/relationships/customXml" Target="../ink/ink1674.xml"/><Relationship Id="rId105" Type="http://schemas.openxmlformats.org/officeDocument/2006/relationships/image" Target="../media/image1662.png"/><Relationship Id="rId104" Type="http://schemas.openxmlformats.org/officeDocument/2006/relationships/customXml" Target="../ink/ink1673.xml"/><Relationship Id="rId103" Type="http://schemas.openxmlformats.org/officeDocument/2006/relationships/image" Target="../media/image1661.png"/><Relationship Id="rId102" Type="http://schemas.openxmlformats.org/officeDocument/2006/relationships/customXml" Target="../ink/ink1672.xml"/><Relationship Id="rId101" Type="http://schemas.openxmlformats.org/officeDocument/2006/relationships/image" Target="../media/image1660.png"/><Relationship Id="rId100" Type="http://schemas.openxmlformats.org/officeDocument/2006/relationships/customXml" Target="../ink/ink1671.xml"/><Relationship Id="rId10" Type="http://schemas.openxmlformats.org/officeDocument/2006/relationships/image" Target="../media/image1618.png"/><Relationship Id="rId1" Type="http://schemas.openxmlformats.org/officeDocument/2006/relationships/image" Target="../media/image1613.png"/></Relationships>
</file>

<file path=ppt/slides/_rels/slide24.xml.rels><?xml version="1.0" encoding="UTF-8" standalone="yes"?>
<Relationships xmlns="http://schemas.openxmlformats.org/package/2006/relationships"><Relationship Id="rId99" Type="http://schemas.openxmlformats.org/officeDocument/2006/relationships/image" Target="../media/image1792.png"/><Relationship Id="rId98" Type="http://schemas.openxmlformats.org/officeDocument/2006/relationships/customXml" Target="../ink/ink1801.xml"/><Relationship Id="rId97" Type="http://schemas.openxmlformats.org/officeDocument/2006/relationships/image" Target="../media/image1791.png"/><Relationship Id="rId96" Type="http://schemas.openxmlformats.org/officeDocument/2006/relationships/customXml" Target="../ink/ink1800.xml"/><Relationship Id="rId95" Type="http://schemas.openxmlformats.org/officeDocument/2006/relationships/image" Target="../media/image1790.png"/><Relationship Id="rId94" Type="http://schemas.openxmlformats.org/officeDocument/2006/relationships/customXml" Target="../ink/ink1799.xml"/><Relationship Id="rId93" Type="http://schemas.openxmlformats.org/officeDocument/2006/relationships/image" Target="../media/image1789.png"/><Relationship Id="rId92" Type="http://schemas.openxmlformats.org/officeDocument/2006/relationships/customXml" Target="../ink/ink1798.xml"/><Relationship Id="rId91" Type="http://schemas.openxmlformats.org/officeDocument/2006/relationships/image" Target="../media/image1788.png"/><Relationship Id="rId90" Type="http://schemas.openxmlformats.org/officeDocument/2006/relationships/customXml" Target="../ink/ink1797.xml"/><Relationship Id="rId9" Type="http://schemas.openxmlformats.org/officeDocument/2006/relationships/image" Target="../media/image1747.png"/><Relationship Id="rId89" Type="http://schemas.openxmlformats.org/officeDocument/2006/relationships/image" Target="../media/image1787.png"/><Relationship Id="rId88" Type="http://schemas.openxmlformats.org/officeDocument/2006/relationships/customXml" Target="../ink/ink1796.xml"/><Relationship Id="rId87" Type="http://schemas.openxmlformats.org/officeDocument/2006/relationships/image" Target="../media/image1786.png"/><Relationship Id="rId86" Type="http://schemas.openxmlformats.org/officeDocument/2006/relationships/customXml" Target="../ink/ink1795.xml"/><Relationship Id="rId85" Type="http://schemas.openxmlformats.org/officeDocument/2006/relationships/image" Target="../media/image1785.png"/><Relationship Id="rId84" Type="http://schemas.openxmlformats.org/officeDocument/2006/relationships/customXml" Target="../ink/ink1794.xml"/><Relationship Id="rId83" Type="http://schemas.openxmlformats.org/officeDocument/2006/relationships/image" Target="../media/image1784.png"/><Relationship Id="rId82" Type="http://schemas.openxmlformats.org/officeDocument/2006/relationships/customXml" Target="../ink/ink1793.xml"/><Relationship Id="rId81" Type="http://schemas.openxmlformats.org/officeDocument/2006/relationships/image" Target="../media/image1783.png"/><Relationship Id="rId80" Type="http://schemas.openxmlformats.org/officeDocument/2006/relationships/customXml" Target="../ink/ink1792.xml"/><Relationship Id="rId8" Type="http://schemas.openxmlformats.org/officeDocument/2006/relationships/customXml" Target="../ink/ink1756.xml"/><Relationship Id="rId79" Type="http://schemas.openxmlformats.org/officeDocument/2006/relationships/image" Target="../media/image1782.png"/><Relationship Id="rId78" Type="http://schemas.openxmlformats.org/officeDocument/2006/relationships/customXml" Target="../ink/ink1791.xml"/><Relationship Id="rId77" Type="http://schemas.openxmlformats.org/officeDocument/2006/relationships/image" Target="../media/image1781.png"/><Relationship Id="rId76" Type="http://schemas.openxmlformats.org/officeDocument/2006/relationships/customXml" Target="../ink/ink1790.xml"/><Relationship Id="rId75" Type="http://schemas.openxmlformats.org/officeDocument/2006/relationships/image" Target="../media/image1780.png"/><Relationship Id="rId74" Type="http://schemas.openxmlformats.org/officeDocument/2006/relationships/customXml" Target="../ink/ink1789.xml"/><Relationship Id="rId73" Type="http://schemas.openxmlformats.org/officeDocument/2006/relationships/image" Target="../media/image1779.png"/><Relationship Id="rId72" Type="http://schemas.openxmlformats.org/officeDocument/2006/relationships/customXml" Target="../ink/ink1788.xml"/><Relationship Id="rId71" Type="http://schemas.openxmlformats.org/officeDocument/2006/relationships/image" Target="../media/image1778.png"/><Relationship Id="rId70" Type="http://schemas.openxmlformats.org/officeDocument/2006/relationships/customXml" Target="../ink/ink1787.xml"/><Relationship Id="rId7" Type="http://schemas.openxmlformats.org/officeDocument/2006/relationships/image" Target="../media/image1746.png"/><Relationship Id="rId69" Type="http://schemas.openxmlformats.org/officeDocument/2006/relationships/image" Target="../media/image1777.png"/><Relationship Id="rId68" Type="http://schemas.openxmlformats.org/officeDocument/2006/relationships/customXml" Target="../ink/ink1786.xml"/><Relationship Id="rId67" Type="http://schemas.openxmlformats.org/officeDocument/2006/relationships/image" Target="../media/image1776.png"/><Relationship Id="rId66" Type="http://schemas.openxmlformats.org/officeDocument/2006/relationships/customXml" Target="../ink/ink1785.xml"/><Relationship Id="rId65" Type="http://schemas.openxmlformats.org/officeDocument/2006/relationships/image" Target="../media/image1775.png"/><Relationship Id="rId64" Type="http://schemas.openxmlformats.org/officeDocument/2006/relationships/customXml" Target="../ink/ink1784.xml"/><Relationship Id="rId63" Type="http://schemas.openxmlformats.org/officeDocument/2006/relationships/image" Target="../media/image1774.png"/><Relationship Id="rId62" Type="http://schemas.openxmlformats.org/officeDocument/2006/relationships/customXml" Target="../ink/ink1783.xml"/><Relationship Id="rId61" Type="http://schemas.openxmlformats.org/officeDocument/2006/relationships/image" Target="../media/image1773.png"/><Relationship Id="rId60" Type="http://schemas.openxmlformats.org/officeDocument/2006/relationships/customXml" Target="../ink/ink1782.xml"/><Relationship Id="rId6" Type="http://schemas.openxmlformats.org/officeDocument/2006/relationships/customXml" Target="../ink/ink1755.xml"/><Relationship Id="rId59" Type="http://schemas.openxmlformats.org/officeDocument/2006/relationships/image" Target="../media/image1772.png"/><Relationship Id="rId58" Type="http://schemas.openxmlformats.org/officeDocument/2006/relationships/customXml" Target="../ink/ink1781.xml"/><Relationship Id="rId57" Type="http://schemas.openxmlformats.org/officeDocument/2006/relationships/image" Target="../media/image1771.png"/><Relationship Id="rId56" Type="http://schemas.openxmlformats.org/officeDocument/2006/relationships/customXml" Target="../ink/ink1780.xml"/><Relationship Id="rId55" Type="http://schemas.openxmlformats.org/officeDocument/2006/relationships/image" Target="../media/image1770.png"/><Relationship Id="rId54" Type="http://schemas.openxmlformats.org/officeDocument/2006/relationships/customXml" Target="../ink/ink1779.xml"/><Relationship Id="rId53" Type="http://schemas.openxmlformats.org/officeDocument/2006/relationships/image" Target="../media/image1769.png"/><Relationship Id="rId52" Type="http://schemas.openxmlformats.org/officeDocument/2006/relationships/customXml" Target="../ink/ink1778.xml"/><Relationship Id="rId51" Type="http://schemas.openxmlformats.org/officeDocument/2006/relationships/image" Target="../media/image1768.png"/><Relationship Id="rId50" Type="http://schemas.openxmlformats.org/officeDocument/2006/relationships/customXml" Target="../ink/ink1777.xml"/><Relationship Id="rId5" Type="http://schemas.openxmlformats.org/officeDocument/2006/relationships/image" Target="../media/image1745.png"/><Relationship Id="rId49" Type="http://schemas.openxmlformats.org/officeDocument/2006/relationships/image" Target="../media/image1767.png"/><Relationship Id="rId48" Type="http://schemas.openxmlformats.org/officeDocument/2006/relationships/customXml" Target="../ink/ink1776.xml"/><Relationship Id="rId47" Type="http://schemas.openxmlformats.org/officeDocument/2006/relationships/image" Target="../media/image1766.png"/><Relationship Id="rId46" Type="http://schemas.openxmlformats.org/officeDocument/2006/relationships/customXml" Target="../ink/ink1775.xml"/><Relationship Id="rId45" Type="http://schemas.openxmlformats.org/officeDocument/2006/relationships/image" Target="../media/image1765.png"/><Relationship Id="rId44" Type="http://schemas.openxmlformats.org/officeDocument/2006/relationships/customXml" Target="../ink/ink1774.xml"/><Relationship Id="rId43" Type="http://schemas.openxmlformats.org/officeDocument/2006/relationships/image" Target="../media/image1764.png"/><Relationship Id="rId42" Type="http://schemas.openxmlformats.org/officeDocument/2006/relationships/customXml" Target="../ink/ink1773.xml"/><Relationship Id="rId41" Type="http://schemas.openxmlformats.org/officeDocument/2006/relationships/image" Target="../media/image1763.png"/><Relationship Id="rId40" Type="http://schemas.openxmlformats.org/officeDocument/2006/relationships/customXml" Target="../ink/ink1772.xml"/><Relationship Id="rId4" Type="http://schemas.openxmlformats.org/officeDocument/2006/relationships/customXml" Target="../ink/ink1754.xml"/><Relationship Id="rId39" Type="http://schemas.openxmlformats.org/officeDocument/2006/relationships/image" Target="../media/image1762.png"/><Relationship Id="rId38" Type="http://schemas.openxmlformats.org/officeDocument/2006/relationships/customXml" Target="../ink/ink1771.xml"/><Relationship Id="rId37" Type="http://schemas.openxmlformats.org/officeDocument/2006/relationships/image" Target="../media/image1761.png"/><Relationship Id="rId36" Type="http://schemas.openxmlformats.org/officeDocument/2006/relationships/customXml" Target="../ink/ink1770.xml"/><Relationship Id="rId35" Type="http://schemas.openxmlformats.org/officeDocument/2006/relationships/image" Target="../media/image1760.png"/><Relationship Id="rId34" Type="http://schemas.openxmlformats.org/officeDocument/2006/relationships/customXml" Target="../ink/ink1769.xml"/><Relationship Id="rId33" Type="http://schemas.openxmlformats.org/officeDocument/2006/relationships/image" Target="../media/image1759.png"/><Relationship Id="rId32" Type="http://schemas.openxmlformats.org/officeDocument/2006/relationships/customXml" Target="../ink/ink1768.xml"/><Relationship Id="rId31" Type="http://schemas.openxmlformats.org/officeDocument/2006/relationships/image" Target="../media/image1758.png"/><Relationship Id="rId30" Type="http://schemas.openxmlformats.org/officeDocument/2006/relationships/customXml" Target="../ink/ink1767.xml"/><Relationship Id="rId3" Type="http://schemas.openxmlformats.org/officeDocument/2006/relationships/image" Target="../media/image1744.png"/><Relationship Id="rId29" Type="http://schemas.openxmlformats.org/officeDocument/2006/relationships/image" Target="../media/image1757.png"/><Relationship Id="rId28" Type="http://schemas.openxmlformats.org/officeDocument/2006/relationships/customXml" Target="../ink/ink1766.xml"/><Relationship Id="rId27" Type="http://schemas.openxmlformats.org/officeDocument/2006/relationships/image" Target="../media/image1756.png"/><Relationship Id="rId26" Type="http://schemas.openxmlformats.org/officeDocument/2006/relationships/customXml" Target="../ink/ink1765.xml"/><Relationship Id="rId25" Type="http://schemas.openxmlformats.org/officeDocument/2006/relationships/image" Target="../media/image1755.png"/><Relationship Id="rId241" Type="http://schemas.openxmlformats.org/officeDocument/2006/relationships/slideLayout" Target="../slideLayouts/slideLayout2.xml"/><Relationship Id="rId240" Type="http://schemas.openxmlformats.org/officeDocument/2006/relationships/tags" Target="../tags/tag83.xml"/><Relationship Id="rId24" Type="http://schemas.openxmlformats.org/officeDocument/2006/relationships/customXml" Target="../ink/ink1764.xml"/><Relationship Id="rId239" Type="http://schemas.openxmlformats.org/officeDocument/2006/relationships/image" Target="../media/image1862.png"/><Relationship Id="rId238" Type="http://schemas.openxmlformats.org/officeDocument/2006/relationships/customXml" Target="../ink/ink1871.xml"/><Relationship Id="rId237" Type="http://schemas.openxmlformats.org/officeDocument/2006/relationships/image" Target="../media/image1861.png"/><Relationship Id="rId236" Type="http://schemas.openxmlformats.org/officeDocument/2006/relationships/customXml" Target="../ink/ink1870.xml"/><Relationship Id="rId235" Type="http://schemas.openxmlformats.org/officeDocument/2006/relationships/image" Target="../media/image1860.png"/><Relationship Id="rId234" Type="http://schemas.openxmlformats.org/officeDocument/2006/relationships/customXml" Target="../ink/ink1869.xml"/><Relationship Id="rId233" Type="http://schemas.openxmlformats.org/officeDocument/2006/relationships/image" Target="../media/image1859.png"/><Relationship Id="rId232" Type="http://schemas.openxmlformats.org/officeDocument/2006/relationships/customXml" Target="../ink/ink1868.xml"/><Relationship Id="rId231" Type="http://schemas.openxmlformats.org/officeDocument/2006/relationships/image" Target="../media/image1858.png"/><Relationship Id="rId230" Type="http://schemas.openxmlformats.org/officeDocument/2006/relationships/customXml" Target="../ink/ink1867.xml"/><Relationship Id="rId23" Type="http://schemas.openxmlformats.org/officeDocument/2006/relationships/image" Target="../media/image1754.png"/><Relationship Id="rId229" Type="http://schemas.openxmlformats.org/officeDocument/2006/relationships/image" Target="../media/image1857.png"/><Relationship Id="rId228" Type="http://schemas.openxmlformats.org/officeDocument/2006/relationships/customXml" Target="../ink/ink1866.xml"/><Relationship Id="rId227" Type="http://schemas.openxmlformats.org/officeDocument/2006/relationships/image" Target="../media/image1856.png"/><Relationship Id="rId226" Type="http://schemas.openxmlformats.org/officeDocument/2006/relationships/customXml" Target="../ink/ink1865.xml"/><Relationship Id="rId225" Type="http://schemas.openxmlformats.org/officeDocument/2006/relationships/image" Target="../media/image1855.png"/><Relationship Id="rId224" Type="http://schemas.openxmlformats.org/officeDocument/2006/relationships/customXml" Target="../ink/ink1864.xml"/><Relationship Id="rId223" Type="http://schemas.openxmlformats.org/officeDocument/2006/relationships/image" Target="../media/image1854.png"/><Relationship Id="rId222" Type="http://schemas.openxmlformats.org/officeDocument/2006/relationships/customXml" Target="../ink/ink1863.xml"/><Relationship Id="rId221" Type="http://schemas.openxmlformats.org/officeDocument/2006/relationships/image" Target="../media/image1853.png"/><Relationship Id="rId220" Type="http://schemas.openxmlformats.org/officeDocument/2006/relationships/customXml" Target="../ink/ink1862.xml"/><Relationship Id="rId22" Type="http://schemas.openxmlformats.org/officeDocument/2006/relationships/customXml" Target="../ink/ink1763.xml"/><Relationship Id="rId219" Type="http://schemas.openxmlformats.org/officeDocument/2006/relationships/image" Target="../media/image1852.png"/><Relationship Id="rId218" Type="http://schemas.openxmlformats.org/officeDocument/2006/relationships/customXml" Target="../ink/ink1861.xml"/><Relationship Id="rId217" Type="http://schemas.openxmlformats.org/officeDocument/2006/relationships/image" Target="../media/image1851.png"/><Relationship Id="rId216" Type="http://schemas.openxmlformats.org/officeDocument/2006/relationships/customXml" Target="../ink/ink1860.xml"/><Relationship Id="rId215" Type="http://schemas.openxmlformats.org/officeDocument/2006/relationships/image" Target="../media/image1850.png"/><Relationship Id="rId214" Type="http://schemas.openxmlformats.org/officeDocument/2006/relationships/customXml" Target="../ink/ink1859.xml"/><Relationship Id="rId213" Type="http://schemas.openxmlformats.org/officeDocument/2006/relationships/image" Target="../media/image1849.png"/><Relationship Id="rId212" Type="http://schemas.openxmlformats.org/officeDocument/2006/relationships/customXml" Target="../ink/ink1858.xml"/><Relationship Id="rId211" Type="http://schemas.openxmlformats.org/officeDocument/2006/relationships/image" Target="../media/image1848.png"/><Relationship Id="rId210" Type="http://schemas.openxmlformats.org/officeDocument/2006/relationships/customXml" Target="../ink/ink1857.xml"/><Relationship Id="rId21" Type="http://schemas.openxmlformats.org/officeDocument/2006/relationships/image" Target="../media/image1753.png"/><Relationship Id="rId209" Type="http://schemas.openxmlformats.org/officeDocument/2006/relationships/image" Target="../media/image1847.png"/><Relationship Id="rId208" Type="http://schemas.openxmlformats.org/officeDocument/2006/relationships/customXml" Target="../ink/ink1856.xml"/><Relationship Id="rId207" Type="http://schemas.openxmlformats.org/officeDocument/2006/relationships/image" Target="../media/image1846.png"/><Relationship Id="rId206" Type="http://schemas.openxmlformats.org/officeDocument/2006/relationships/customXml" Target="../ink/ink1855.xml"/><Relationship Id="rId205" Type="http://schemas.openxmlformats.org/officeDocument/2006/relationships/image" Target="../media/image1845.png"/><Relationship Id="rId204" Type="http://schemas.openxmlformats.org/officeDocument/2006/relationships/customXml" Target="../ink/ink1854.xml"/><Relationship Id="rId203" Type="http://schemas.openxmlformats.org/officeDocument/2006/relationships/image" Target="../media/image1844.png"/><Relationship Id="rId202" Type="http://schemas.openxmlformats.org/officeDocument/2006/relationships/customXml" Target="../ink/ink1853.xml"/><Relationship Id="rId201" Type="http://schemas.openxmlformats.org/officeDocument/2006/relationships/image" Target="../media/image1843.png"/><Relationship Id="rId200" Type="http://schemas.openxmlformats.org/officeDocument/2006/relationships/customXml" Target="../ink/ink1852.xml"/><Relationship Id="rId20" Type="http://schemas.openxmlformats.org/officeDocument/2006/relationships/customXml" Target="../ink/ink1762.xml"/><Relationship Id="rId2" Type="http://schemas.openxmlformats.org/officeDocument/2006/relationships/image" Target="../media/image1743.png"/><Relationship Id="rId199" Type="http://schemas.openxmlformats.org/officeDocument/2006/relationships/image" Target="../media/image1842.png"/><Relationship Id="rId198" Type="http://schemas.openxmlformats.org/officeDocument/2006/relationships/customXml" Target="../ink/ink1851.xml"/><Relationship Id="rId197" Type="http://schemas.openxmlformats.org/officeDocument/2006/relationships/image" Target="../media/image1841.png"/><Relationship Id="rId196" Type="http://schemas.openxmlformats.org/officeDocument/2006/relationships/customXml" Target="../ink/ink1850.xml"/><Relationship Id="rId195" Type="http://schemas.openxmlformats.org/officeDocument/2006/relationships/image" Target="../media/image1840.png"/><Relationship Id="rId194" Type="http://schemas.openxmlformats.org/officeDocument/2006/relationships/customXml" Target="../ink/ink1849.xml"/><Relationship Id="rId193" Type="http://schemas.openxmlformats.org/officeDocument/2006/relationships/image" Target="../media/image1839.png"/><Relationship Id="rId192" Type="http://schemas.openxmlformats.org/officeDocument/2006/relationships/customXml" Target="../ink/ink1848.xml"/><Relationship Id="rId191" Type="http://schemas.openxmlformats.org/officeDocument/2006/relationships/image" Target="../media/image1838.png"/><Relationship Id="rId190" Type="http://schemas.openxmlformats.org/officeDocument/2006/relationships/customXml" Target="../ink/ink1847.xml"/><Relationship Id="rId19" Type="http://schemas.openxmlformats.org/officeDocument/2006/relationships/image" Target="../media/image1752.png"/><Relationship Id="rId189" Type="http://schemas.openxmlformats.org/officeDocument/2006/relationships/image" Target="../media/image1837.png"/><Relationship Id="rId188" Type="http://schemas.openxmlformats.org/officeDocument/2006/relationships/customXml" Target="../ink/ink1846.xml"/><Relationship Id="rId187" Type="http://schemas.openxmlformats.org/officeDocument/2006/relationships/image" Target="../media/image1836.png"/><Relationship Id="rId186" Type="http://schemas.openxmlformats.org/officeDocument/2006/relationships/customXml" Target="../ink/ink1845.xml"/><Relationship Id="rId185" Type="http://schemas.openxmlformats.org/officeDocument/2006/relationships/image" Target="../media/image1835.png"/><Relationship Id="rId184" Type="http://schemas.openxmlformats.org/officeDocument/2006/relationships/customXml" Target="../ink/ink1844.xml"/><Relationship Id="rId183" Type="http://schemas.openxmlformats.org/officeDocument/2006/relationships/image" Target="../media/image1834.png"/><Relationship Id="rId182" Type="http://schemas.openxmlformats.org/officeDocument/2006/relationships/customXml" Target="../ink/ink1843.xml"/><Relationship Id="rId181" Type="http://schemas.openxmlformats.org/officeDocument/2006/relationships/image" Target="../media/image1833.png"/><Relationship Id="rId180" Type="http://schemas.openxmlformats.org/officeDocument/2006/relationships/customXml" Target="../ink/ink1842.xml"/><Relationship Id="rId18" Type="http://schemas.openxmlformats.org/officeDocument/2006/relationships/customXml" Target="../ink/ink1761.xml"/><Relationship Id="rId179" Type="http://schemas.openxmlformats.org/officeDocument/2006/relationships/image" Target="../media/image1832.png"/><Relationship Id="rId178" Type="http://schemas.openxmlformats.org/officeDocument/2006/relationships/customXml" Target="../ink/ink1841.xml"/><Relationship Id="rId177" Type="http://schemas.openxmlformats.org/officeDocument/2006/relationships/image" Target="../media/image1831.png"/><Relationship Id="rId176" Type="http://schemas.openxmlformats.org/officeDocument/2006/relationships/customXml" Target="../ink/ink1840.xml"/><Relationship Id="rId175" Type="http://schemas.openxmlformats.org/officeDocument/2006/relationships/image" Target="../media/image1830.png"/><Relationship Id="rId174" Type="http://schemas.openxmlformats.org/officeDocument/2006/relationships/customXml" Target="../ink/ink1839.xml"/><Relationship Id="rId173" Type="http://schemas.openxmlformats.org/officeDocument/2006/relationships/image" Target="../media/image1829.png"/><Relationship Id="rId172" Type="http://schemas.openxmlformats.org/officeDocument/2006/relationships/customXml" Target="../ink/ink1838.xml"/><Relationship Id="rId171" Type="http://schemas.openxmlformats.org/officeDocument/2006/relationships/image" Target="../media/image1828.png"/><Relationship Id="rId170" Type="http://schemas.openxmlformats.org/officeDocument/2006/relationships/customXml" Target="../ink/ink1837.xml"/><Relationship Id="rId17" Type="http://schemas.openxmlformats.org/officeDocument/2006/relationships/image" Target="../media/image1751.png"/><Relationship Id="rId169" Type="http://schemas.openxmlformats.org/officeDocument/2006/relationships/image" Target="../media/image1827.png"/><Relationship Id="rId168" Type="http://schemas.openxmlformats.org/officeDocument/2006/relationships/customXml" Target="../ink/ink1836.xml"/><Relationship Id="rId167" Type="http://schemas.openxmlformats.org/officeDocument/2006/relationships/image" Target="../media/image1826.png"/><Relationship Id="rId166" Type="http://schemas.openxmlformats.org/officeDocument/2006/relationships/customXml" Target="../ink/ink1835.xml"/><Relationship Id="rId165" Type="http://schemas.openxmlformats.org/officeDocument/2006/relationships/image" Target="../media/image1825.png"/><Relationship Id="rId164" Type="http://schemas.openxmlformats.org/officeDocument/2006/relationships/customXml" Target="../ink/ink1834.xml"/><Relationship Id="rId163" Type="http://schemas.openxmlformats.org/officeDocument/2006/relationships/image" Target="../media/image1824.png"/><Relationship Id="rId162" Type="http://schemas.openxmlformats.org/officeDocument/2006/relationships/customXml" Target="../ink/ink1833.xml"/><Relationship Id="rId161" Type="http://schemas.openxmlformats.org/officeDocument/2006/relationships/image" Target="../media/image1823.png"/><Relationship Id="rId160" Type="http://schemas.openxmlformats.org/officeDocument/2006/relationships/customXml" Target="../ink/ink1832.xml"/><Relationship Id="rId16" Type="http://schemas.openxmlformats.org/officeDocument/2006/relationships/customXml" Target="../ink/ink1760.xml"/><Relationship Id="rId159" Type="http://schemas.openxmlformats.org/officeDocument/2006/relationships/image" Target="../media/image1822.png"/><Relationship Id="rId158" Type="http://schemas.openxmlformats.org/officeDocument/2006/relationships/customXml" Target="../ink/ink1831.xml"/><Relationship Id="rId157" Type="http://schemas.openxmlformats.org/officeDocument/2006/relationships/image" Target="../media/image1821.png"/><Relationship Id="rId156" Type="http://schemas.openxmlformats.org/officeDocument/2006/relationships/customXml" Target="../ink/ink1830.xml"/><Relationship Id="rId155" Type="http://schemas.openxmlformats.org/officeDocument/2006/relationships/image" Target="../media/image1820.png"/><Relationship Id="rId154" Type="http://schemas.openxmlformats.org/officeDocument/2006/relationships/customXml" Target="../ink/ink1829.xml"/><Relationship Id="rId153" Type="http://schemas.openxmlformats.org/officeDocument/2006/relationships/image" Target="../media/image1819.png"/><Relationship Id="rId152" Type="http://schemas.openxmlformats.org/officeDocument/2006/relationships/customXml" Target="../ink/ink1828.xml"/><Relationship Id="rId151" Type="http://schemas.openxmlformats.org/officeDocument/2006/relationships/image" Target="../media/image1818.png"/><Relationship Id="rId150" Type="http://schemas.openxmlformats.org/officeDocument/2006/relationships/customXml" Target="../ink/ink1827.xml"/><Relationship Id="rId15" Type="http://schemas.openxmlformats.org/officeDocument/2006/relationships/image" Target="../media/image1750.png"/><Relationship Id="rId149" Type="http://schemas.openxmlformats.org/officeDocument/2006/relationships/image" Target="../media/image1817.png"/><Relationship Id="rId148" Type="http://schemas.openxmlformats.org/officeDocument/2006/relationships/customXml" Target="../ink/ink1826.xml"/><Relationship Id="rId147" Type="http://schemas.openxmlformats.org/officeDocument/2006/relationships/image" Target="../media/image1816.png"/><Relationship Id="rId146" Type="http://schemas.openxmlformats.org/officeDocument/2006/relationships/customXml" Target="../ink/ink1825.xml"/><Relationship Id="rId145" Type="http://schemas.openxmlformats.org/officeDocument/2006/relationships/image" Target="../media/image1815.png"/><Relationship Id="rId144" Type="http://schemas.openxmlformats.org/officeDocument/2006/relationships/customXml" Target="../ink/ink1824.xml"/><Relationship Id="rId143" Type="http://schemas.openxmlformats.org/officeDocument/2006/relationships/image" Target="../media/image1814.png"/><Relationship Id="rId142" Type="http://schemas.openxmlformats.org/officeDocument/2006/relationships/customXml" Target="../ink/ink1823.xml"/><Relationship Id="rId141" Type="http://schemas.openxmlformats.org/officeDocument/2006/relationships/image" Target="../media/image1813.png"/><Relationship Id="rId140" Type="http://schemas.openxmlformats.org/officeDocument/2006/relationships/customXml" Target="../ink/ink1822.xml"/><Relationship Id="rId14" Type="http://schemas.openxmlformats.org/officeDocument/2006/relationships/customXml" Target="../ink/ink1759.xml"/><Relationship Id="rId139" Type="http://schemas.openxmlformats.org/officeDocument/2006/relationships/image" Target="../media/image1812.png"/><Relationship Id="rId138" Type="http://schemas.openxmlformats.org/officeDocument/2006/relationships/customXml" Target="../ink/ink1821.xml"/><Relationship Id="rId137" Type="http://schemas.openxmlformats.org/officeDocument/2006/relationships/image" Target="../media/image1811.png"/><Relationship Id="rId136" Type="http://schemas.openxmlformats.org/officeDocument/2006/relationships/customXml" Target="../ink/ink1820.xml"/><Relationship Id="rId135" Type="http://schemas.openxmlformats.org/officeDocument/2006/relationships/image" Target="../media/image1810.png"/><Relationship Id="rId134" Type="http://schemas.openxmlformats.org/officeDocument/2006/relationships/customXml" Target="../ink/ink1819.xml"/><Relationship Id="rId133" Type="http://schemas.openxmlformats.org/officeDocument/2006/relationships/image" Target="../media/image1809.png"/><Relationship Id="rId132" Type="http://schemas.openxmlformats.org/officeDocument/2006/relationships/customXml" Target="../ink/ink1818.xml"/><Relationship Id="rId131" Type="http://schemas.openxmlformats.org/officeDocument/2006/relationships/image" Target="../media/image1808.png"/><Relationship Id="rId130" Type="http://schemas.openxmlformats.org/officeDocument/2006/relationships/customXml" Target="../ink/ink1817.xml"/><Relationship Id="rId13" Type="http://schemas.openxmlformats.org/officeDocument/2006/relationships/image" Target="../media/image1749.png"/><Relationship Id="rId129" Type="http://schemas.openxmlformats.org/officeDocument/2006/relationships/image" Target="../media/image1807.png"/><Relationship Id="rId128" Type="http://schemas.openxmlformats.org/officeDocument/2006/relationships/customXml" Target="../ink/ink1816.xml"/><Relationship Id="rId127" Type="http://schemas.openxmlformats.org/officeDocument/2006/relationships/image" Target="../media/image1806.png"/><Relationship Id="rId126" Type="http://schemas.openxmlformats.org/officeDocument/2006/relationships/customXml" Target="../ink/ink1815.xml"/><Relationship Id="rId125" Type="http://schemas.openxmlformats.org/officeDocument/2006/relationships/image" Target="../media/image1805.png"/><Relationship Id="rId124" Type="http://schemas.openxmlformats.org/officeDocument/2006/relationships/customXml" Target="../ink/ink1814.xml"/><Relationship Id="rId123" Type="http://schemas.openxmlformats.org/officeDocument/2006/relationships/image" Target="../media/image1804.png"/><Relationship Id="rId122" Type="http://schemas.openxmlformats.org/officeDocument/2006/relationships/customXml" Target="../ink/ink1813.xml"/><Relationship Id="rId121" Type="http://schemas.openxmlformats.org/officeDocument/2006/relationships/image" Target="../media/image1803.png"/><Relationship Id="rId120" Type="http://schemas.openxmlformats.org/officeDocument/2006/relationships/customXml" Target="../ink/ink1812.xml"/><Relationship Id="rId12" Type="http://schemas.openxmlformats.org/officeDocument/2006/relationships/customXml" Target="../ink/ink1758.xml"/><Relationship Id="rId119" Type="http://schemas.openxmlformats.org/officeDocument/2006/relationships/image" Target="../media/image1802.png"/><Relationship Id="rId118" Type="http://schemas.openxmlformats.org/officeDocument/2006/relationships/customXml" Target="../ink/ink1811.xml"/><Relationship Id="rId117" Type="http://schemas.openxmlformats.org/officeDocument/2006/relationships/image" Target="../media/image1801.png"/><Relationship Id="rId116" Type="http://schemas.openxmlformats.org/officeDocument/2006/relationships/customXml" Target="../ink/ink1810.xml"/><Relationship Id="rId115" Type="http://schemas.openxmlformats.org/officeDocument/2006/relationships/image" Target="../media/image1800.png"/><Relationship Id="rId114" Type="http://schemas.openxmlformats.org/officeDocument/2006/relationships/customXml" Target="../ink/ink1809.xml"/><Relationship Id="rId113" Type="http://schemas.openxmlformats.org/officeDocument/2006/relationships/image" Target="../media/image1799.png"/><Relationship Id="rId112" Type="http://schemas.openxmlformats.org/officeDocument/2006/relationships/customXml" Target="../ink/ink1808.xml"/><Relationship Id="rId111" Type="http://schemas.openxmlformats.org/officeDocument/2006/relationships/image" Target="../media/image1798.png"/><Relationship Id="rId110" Type="http://schemas.openxmlformats.org/officeDocument/2006/relationships/customXml" Target="../ink/ink1807.xml"/><Relationship Id="rId11" Type="http://schemas.openxmlformats.org/officeDocument/2006/relationships/image" Target="../media/image1748.png"/><Relationship Id="rId109" Type="http://schemas.openxmlformats.org/officeDocument/2006/relationships/image" Target="../media/image1797.png"/><Relationship Id="rId108" Type="http://schemas.openxmlformats.org/officeDocument/2006/relationships/customXml" Target="../ink/ink1806.xml"/><Relationship Id="rId107" Type="http://schemas.openxmlformats.org/officeDocument/2006/relationships/image" Target="../media/image1796.png"/><Relationship Id="rId106" Type="http://schemas.openxmlformats.org/officeDocument/2006/relationships/customXml" Target="../ink/ink1805.xml"/><Relationship Id="rId105" Type="http://schemas.openxmlformats.org/officeDocument/2006/relationships/image" Target="../media/image1795.png"/><Relationship Id="rId104" Type="http://schemas.openxmlformats.org/officeDocument/2006/relationships/customXml" Target="../ink/ink1804.xml"/><Relationship Id="rId103" Type="http://schemas.openxmlformats.org/officeDocument/2006/relationships/image" Target="../media/image1794.png"/><Relationship Id="rId102" Type="http://schemas.openxmlformats.org/officeDocument/2006/relationships/customXml" Target="../ink/ink1803.xml"/><Relationship Id="rId101" Type="http://schemas.openxmlformats.org/officeDocument/2006/relationships/image" Target="../media/image1793.png"/><Relationship Id="rId100" Type="http://schemas.openxmlformats.org/officeDocument/2006/relationships/customXml" Target="../ink/ink1802.xml"/><Relationship Id="rId10" Type="http://schemas.openxmlformats.org/officeDocument/2006/relationships/customXml" Target="../ink/ink1757.xml"/><Relationship Id="rId1" Type="http://schemas.openxmlformats.org/officeDocument/2006/relationships/image" Target="../media/image1742.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65.png"/><Relationship Id="rId3" Type="http://schemas.openxmlformats.org/officeDocument/2006/relationships/customXml" Target="../ink/ink1872.xml"/><Relationship Id="rId2" Type="http://schemas.openxmlformats.org/officeDocument/2006/relationships/image" Target="../media/image1864.png"/><Relationship Id="rId1" Type="http://schemas.openxmlformats.org/officeDocument/2006/relationships/image" Target="../media/image1863.png"/></Relationships>
</file>

<file path=ppt/slides/_rels/slide26.xml.rels><?xml version="1.0" encoding="UTF-8" standalone="yes"?>
<Relationships xmlns="http://schemas.openxmlformats.org/package/2006/relationships"><Relationship Id="rId99" Type="http://schemas.openxmlformats.org/officeDocument/2006/relationships/customXml" Target="../ink/ink1921.xml"/><Relationship Id="rId98" Type="http://schemas.openxmlformats.org/officeDocument/2006/relationships/image" Target="../media/image1913.png"/><Relationship Id="rId97" Type="http://schemas.openxmlformats.org/officeDocument/2006/relationships/customXml" Target="../ink/ink1920.xml"/><Relationship Id="rId96" Type="http://schemas.openxmlformats.org/officeDocument/2006/relationships/image" Target="../media/image1912.png"/><Relationship Id="rId95" Type="http://schemas.openxmlformats.org/officeDocument/2006/relationships/customXml" Target="../ink/ink1919.xml"/><Relationship Id="rId94" Type="http://schemas.openxmlformats.org/officeDocument/2006/relationships/image" Target="../media/image1911.png"/><Relationship Id="rId93" Type="http://schemas.openxmlformats.org/officeDocument/2006/relationships/customXml" Target="../ink/ink1918.xml"/><Relationship Id="rId92" Type="http://schemas.openxmlformats.org/officeDocument/2006/relationships/image" Target="../media/image1910.png"/><Relationship Id="rId91" Type="http://schemas.openxmlformats.org/officeDocument/2006/relationships/customXml" Target="../ink/ink1917.xml"/><Relationship Id="rId90" Type="http://schemas.openxmlformats.org/officeDocument/2006/relationships/image" Target="../media/image1909.png"/><Relationship Id="rId9" Type="http://schemas.openxmlformats.org/officeDocument/2006/relationships/customXml" Target="../ink/ink1876.xml"/><Relationship Id="rId89" Type="http://schemas.openxmlformats.org/officeDocument/2006/relationships/customXml" Target="../ink/ink1916.xml"/><Relationship Id="rId88" Type="http://schemas.openxmlformats.org/officeDocument/2006/relationships/image" Target="../media/image1908.png"/><Relationship Id="rId87" Type="http://schemas.openxmlformats.org/officeDocument/2006/relationships/customXml" Target="../ink/ink1915.xml"/><Relationship Id="rId86" Type="http://schemas.openxmlformats.org/officeDocument/2006/relationships/image" Target="../media/image1907.png"/><Relationship Id="rId85" Type="http://schemas.openxmlformats.org/officeDocument/2006/relationships/customXml" Target="../ink/ink1914.xml"/><Relationship Id="rId84" Type="http://schemas.openxmlformats.org/officeDocument/2006/relationships/image" Target="../media/image1906.png"/><Relationship Id="rId83" Type="http://schemas.openxmlformats.org/officeDocument/2006/relationships/customXml" Target="../ink/ink1913.xml"/><Relationship Id="rId82" Type="http://schemas.openxmlformats.org/officeDocument/2006/relationships/image" Target="../media/image1905.png"/><Relationship Id="rId81" Type="http://schemas.openxmlformats.org/officeDocument/2006/relationships/customXml" Target="../ink/ink1912.xml"/><Relationship Id="rId80" Type="http://schemas.openxmlformats.org/officeDocument/2006/relationships/image" Target="../media/image1904.png"/><Relationship Id="rId8" Type="http://schemas.openxmlformats.org/officeDocument/2006/relationships/image" Target="../media/image1868.png"/><Relationship Id="rId79" Type="http://schemas.openxmlformats.org/officeDocument/2006/relationships/customXml" Target="../ink/ink1911.xml"/><Relationship Id="rId78" Type="http://schemas.openxmlformats.org/officeDocument/2006/relationships/image" Target="../media/image1903.png"/><Relationship Id="rId77" Type="http://schemas.openxmlformats.org/officeDocument/2006/relationships/customXml" Target="../ink/ink1910.xml"/><Relationship Id="rId76" Type="http://schemas.openxmlformats.org/officeDocument/2006/relationships/image" Target="../media/image1902.png"/><Relationship Id="rId75" Type="http://schemas.openxmlformats.org/officeDocument/2006/relationships/customXml" Target="../ink/ink1909.xml"/><Relationship Id="rId74" Type="http://schemas.openxmlformats.org/officeDocument/2006/relationships/image" Target="../media/image1901.png"/><Relationship Id="rId73" Type="http://schemas.openxmlformats.org/officeDocument/2006/relationships/customXml" Target="../ink/ink1908.xml"/><Relationship Id="rId72" Type="http://schemas.openxmlformats.org/officeDocument/2006/relationships/image" Target="../media/image1900.png"/><Relationship Id="rId71" Type="http://schemas.openxmlformats.org/officeDocument/2006/relationships/customXml" Target="../ink/ink1907.xml"/><Relationship Id="rId70" Type="http://schemas.openxmlformats.org/officeDocument/2006/relationships/image" Target="../media/image1899.png"/><Relationship Id="rId7" Type="http://schemas.openxmlformats.org/officeDocument/2006/relationships/customXml" Target="../ink/ink1875.xml"/><Relationship Id="rId69" Type="http://schemas.openxmlformats.org/officeDocument/2006/relationships/customXml" Target="../ink/ink1906.xml"/><Relationship Id="rId68" Type="http://schemas.openxmlformats.org/officeDocument/2006/relationships/image" Target="../media/image1898.png"/><Relationship Id="rId67" Type="http://schemas.openxmlformats.org/officeDocument/2006/relationships/customXml" Target="../ink/ink1905.xml"/><Relationship Id="rId66" Type="http://schemas.openxmlformats.org/officeDocument/2006/relationships/image" Target="../media/image1897.png"/><Relationship Id="rId65" Type="http://schemas.openxmlformats.org/officeDocument/2006/relationships/customXml" Target="../ink/ink1904.xml"/><Relationship Id="rId64" Type="http://schemas.openxmlformats.org/officeDocument/2006/relationships/image" Target="../media/image1896.png"/><Relationship Id="rId63" Type="http://schemas.openxmlformats.org/officeDocument/2006/relationships/customXml" Target="../ink/ink1903.xml"/><Relationship Id="rId62" Type="http://schemas.openxmlformats.org/officeDocument/2006/relationships/image" Target="../media/image1895.png"/><Relationship Id="rId61" Type="http://schemas.openxmlformats.org/officeDocument/2006/relationships/customXml" Target="../ink/ink1902.xml"/><Relationship Id="rId60" Type="http://schemas.openxmlformats.org/officeDocument/2006/relationships/image" Target="../media/image1894.png"/><Relationship Id="rId6" Type="http://schemas.openxmlformats.org/officeDocument/2006/relationships/image" Target="../media/image1867.png"/><Relationship Id="rId59" Type="http://schemas.openxmlformats.org/officeDocument/2006/relationships/customXml" Target="../ink/ink1901.xml"/><Relationship Id="rId58" Type="http://schemas.openxmlformats.org/officeDocument/2006/relationships/image" Target="../media/image1893.png"/><Relationship Id="rId57" Type="http://schemas.openxmlformats.org/officeDocument/2006/relationships/customXml" Target="../ink/ink1900.xml"/><Relationship Id="rId56" Type="http://schemas.openxmlformats.org/officeDocument/2006/relationships/image" Target="../media/image1892.png"/><Relationship Id="rId55" Type="http://schemas.openxmlformats.org/officeDocument/2006/relationships/customXml" Target="../ink/ink1899.xml"/><Relationship Id="rId54" Type="http://schemas.openxmlformats.org/officeDocument/2006/relationships/image" Target="../media/image1891.png"/><Relationship Id="rId53" Type="http://schemas.openxmlformats.org/officeDocument/2006/relationships/customXml" Target="../ink/ink1898.xml"/><Relationship Id="rId52" Type="http://schemas.openxmlformats.org/officeDocument/2006/relationships/image" Target="../media/image1890.png"/><Relationship Id="rId51" Type="http://schemas.openxmlformats.org/officeDocument/2006/relationships/customXml" Target="../ink/ink1897.xml"/><Relationship Id="rId50" Type="http://schemas.openxmlformats.org/officeDocument/2006/relationships/image" Target="../media/image1889.png"/><Relationship Id="rId5" Type="http://schemas.openxmlformats.org/officeDocument/2006/relationships/customXml" Target="../ink/ink1874.xml"/><Relationship Id="rId49" Type="http://schemas.openxmlformats.org/officeDocument/2006/relationships/customXml" Target="../ink/ink1896.xml"/><Relationship Id="rId48" Type="http://schemas.openxmlformats.org/officeDocument/2006/relationships/image" Target="../media/image1888.png"/><Relationship Id="rId47" Type="http://schemas.openxmlformats.org/officeDocument/2006/relationships/customXml" Target="../ink/ink1895.xml"/><Relationship Id="rId46" Type="http://schemas.openxmlformats.org/officeDocument/2006/relationships/image" Target="../media/image1887.png"/><Relationship Id="rId45" Type="http://schemas.openxmlformats.org/officeDocument/2006/relationships/customXml" Target="../ink/ink1894.xml"/><Relationship Id="rId44" Type="http://schemas.openxmlformats.org/officeDocument/2006/relationships/image" Target="../media/image1886.png"/><Relationship Id="rId43" Type="http://schemas.openxmlformats.org/officeDocument/2006/relationships/customXml" Target="../ink/ink1893.xml"/><Relationship Id="rId42" Type="http://schemas.openxmlformats.org/officeDocument/2006/relationships/image" Target="../media/image1885.png"/><Relationship Id="rId41" Type="http://schemas.openxmlformats.org/officeDocument/2006/relationships/customXml" Target="../ink/ink1892.xml"/><Relationship Id="rId40" Type="http://schemas.openxmlformats.org/officeDocument/2006/relationships/image" Target="../media/image1884.png"/><Relationship Id="rId4" Type="http://schemas.openxmlformats.org/officeDocument/2006/relationships/image" Target="../media/image1866.png"/><Relationship Id="rId39" Type="http://schemas.openxmlformats.org/officeDocument/2006/relationships/customXml" Target="../ink/ink1891.xml"/><Relationship Id="rId38" Type="http://schemas.openxmlformats.org/officeDocument/2006/relationships/image" Target="../media/image1883.png"/><Relationship Id="rId375" Type="http://schemas.openxmlformats.org/officeDocument/2006/relationships/slideLayout" Target="../slideLayouts/slideLayout2.xml"/><Relationship Id="rId374" Type="http://schemas.openxmlformats.org/officeDocument/2006/relationships/image" Target="../media/image2050.png"/><Relationship Id="rId373" Type="http://schemas.openxmlformats.org/officeDocument/2006/relationships/customXml" Target="../ink/ink2058.xml"/><Relationship Id="rId372" Type="http://schemas.openxmlformats.org/officeDocument/2006/relationships/image" Target="../media/image2049.png"/><Relationship Id="rId371" Type="http://schemas.openxmlformats.org/officeDocument/2006/relationships/customXml" Target="../ink/ink2057.xml"/><Relationship Id="rId370" Type="http://schemas.openxmlformats.org/officeDocument/2006/relationships/image" Target="../media/image2048.png"/><Relationship Id="rId37" Type="http://schemas.openxmlformats.org/officeDocument/2006/relationships/customXml" Target="../ink/ink1890.xml"/><Relationship Id="rId369" Type="http://schemas.openxmlformats.org/officeDocument/2006/relationships/customXml" Target="../ink/ink2056.xml"/><Relationship Id="rId368" Type="http://schemas.openxmlformats.org/officeDocument/2006/relationships/image" Target="../media/image2047.png"/><Relationship Id="rId367" Type="http://schemas.openxmlformats.org/officeDocument/2006/relationships/customXml" Target="../ink/ink2055.xml"/><Relationship Id="rId366" Type="http://schemas.openxmlformats.org/officeDocument/2006/relationships/image" Target="../media/image2046.png"/><Relationship Id="rId365" Type="http://schemas.openxmlformats.org/officeDocument/2006/relationships/customXml" Target="../ink/ink2054.xml"/><Relationship Id="rId364" Type="http://schemas.openxmlformats.org/officeDocument/2006/relationships/image" Target="../media/image2045.png"/><Relationship Id="rId363" Type="http://schemas.openxmlformats.org/officeDocument/2006/relationships/customXml" Target="../ink/ink2053.xml"/><Relationship Id="rId362" Type="http://schemas.openxmlformats.org/officeDocument/2006/relationships/image" Target="../media/image2044.png"/><Relationship Id="rId361" Type="http://schemas.openxmlformats.org/officeDocument/2006/relationships/customXml" Target="../ink/ink2052.xml"/><Relationship Id="rId360" Type="http://schemas.openxmlformats.org/officeDocument/2006/relationships/image" Target="../media/image2043.png"/><Relationship Id="rId36" Type="http://schemas.openxmlformats.org/officeDocument/2006/relationships/image" Target="../media/image1882.png"/><Relationship Id="rId359" Type="http://schemas.openxmlformats.org/officeDocument/2006/relationships/customXml" Target="../ink/ink2051.xml"/><Relationship Id="rId358" Type="http://schemas.openxmlformats.org/officeDocument/2006/relationships/image" Target="../media/image2042.png"/><Relationship Id="rId357" Type="http://schemas.openxmlformats.org/officeDocument/2006/relationships/customXml" Target="../ink/ink2050.xml"/><Relationship Id="rId356" Type="http://schemas.openxmlformats.org/officeDocument/2006/relationships/image" Target="../media/image2041.png"/><Relationship Id="rId355" Type="http://schemas.openxmlformats.org/officeDocument/2006/relationships/customXml" Target="../ink/ink2049.xml"/><Relationship Id="rId354" Type="http://schemas.openxmlformats.org/officeDocument/2006/relationships/image" Target="../media/image2040.png"/><Relationship Id="rId353" Type="http://schemas.openxmlformats.org/officeDocument/2006/relationships/customXml" Target="../ink/ink2048.xml"/><Relationship Id="rId352" Type="http://schemas.openxmlformats.org/officeDocument/2006/relationships/image" Target="../media/image2039.png"/><Relationship Id="rId351" Type="http://schemas.openxmlformats.org/officeDocument/2006/relationships/customXml" Target="../ink/ink2047.xml"/><Relationship Id="rId350" Type="http://schemas.openxmlformats.org/officeDocument/2006/relationships/image" Target="../media/image2038.png"/><Relationship Id="rId35" Type="http://schemas.openxmlformats.org/officeDocument/2006/relationships/customXml" Target="../ink/ink1889.xml"/><Relationship Id="rId349" Type="http://schemas.openxmlformats.org/officeDocument/2006/relationships/customXml" Target="../ink/ink2046.xml"/><Relationship Id="rId348" Type="http://schemas.openxmlformats.org/officeDocument/2006/relationships/image" Target="../media/image2037.png"/><Relationship Id="rId347" Type="http://schemas.openxmlformats.org/officeDocument/2006/relationships/customXml" Target="../ink/ink2045.xml"/><Relationship Id="rId346" Type="http://schemas.openxmlformats.org/officeDocument/2006/relationships/image" Target="../media/image2036.png"/><Relationship Id="rId345" Type="http://schemas.openxmlformats.org/officeDocument/2006/relationships/customXml" Target="../ink/ink2044.xml"/><Relationship Id="rId344" Type="http://schemas.openxmlformats.org/officeDocument/2006/relationships/image" Target="../media/image2035.png"/><Relationship Id="rId343" Type="http://schemas.openxmlformats.org/officeDocument/2006/relationships/customXml" Target="../ink/ink2043.xml"/><Relationship Id="rId342" Type="http://schemas.openxmlformats.org/officeDocument/2006/relationships/image" Target="../media/image2034.png"/><Relationship Id="rId341" Type="http://schemas.openxmlformats.org/officeDocument/2006/relationships/customXml" Target="../ink/ink2042.xml"/><Relationship Id="rId340" Type="http://schemas.openxmlformats.org/officeDocument/2006/relationships/image" Target="../media/image2033.png"/><Relationship Id="rId34" Type="http://schemas.openxmlformats.org/officeDocument/2006/relationships/image" Target="../media/image1881.png"/><Relationship Id="rId339" Type="http://schemas.openxmlformats.org/officeDocument/2006/relationships/customXml" Target="../ink/ink2041.xml"/><Relationship Id="rId338" Type="http://schemas.openxmlformats.org/officeDocument/2006/relationships/image" Target="../media/image2032.png"/><Relationship Id="rId337" Type="http://schemas.openxmlformats.org/officeDocument/2006/relationships/customXml" Target="../ink/ink2040.xml"/><Relationship Id="rId336" Type="http://schemas.openxmlformats.org/officeDocument/2006/relationships/image" Target="../media/image2031.png"/><Relationship Id="rId335" Type="http://schemas.openxmlformats.org/officeDocument/2006/relationships/customXml" Target="../ink/ink2039.xml"/><Relationship Id="rId334" Type="http://schemas.openxmlformats.org/officeDocument/2006/relationships/image" Target="../media/image2030.png"/><Relationship Id="rId333" Type="http://schemas.openxmlformats.org/officeDocument/2006/relationships/customXml" Target="../ink/ink2038.xml"/><Relationship Id="rId332" Type="http://schemas.openxmlformats.org/officeDocument/2006/relationships/image" Target="../media/image2029.png"/><Relationship Id="rId331" Type="http://schemas.openxmlformats.org/officeDocument/2006/relationships/customXml" Target="../ink/ink2037.xml"/><Relationship Id="rId330" Type="http://schemas.openxmlformats.org/officeDocument/2006/relationships/image" Target="../media/image2028.png"/><Relationship Id="rId33" Type="http://schemas.openxmlformats.org/officeDocument/2006/relationships/customXml" Target="../ink/ink1888.xml"/><Relationship Id="rId329" Type="http://schemas.openxmlformats.org/officeDocument/2006/relationships/customXml" Target="../ink/ink2036.xml"/><Relationship Id="rId328" Type="http://schemas.openxmlformats.org/officeDocument/2006/relationships/image" Target="../media/image2027.png"/><Relationship Id="rId327" Type="http://schemas.openxmlformats.org/officeDocument/2006/relationships/customXml" Target="../ink/ink2035.xml"/><Relationship Id="rId326" Type="http://schemas.openxmlformats.org/officeDocument/2006/relationships/image" Target="../media/image2026.png"/><Relationship Id="rId325" Type="http://schemas.openxmlformats.org/officeDocument/2006/relationships/customXml" Target="../ink/ink2034.xml"/><Relationship Id="rId324" Type="http://schemas.openxmlformats.org/officeDocument/2006/relationships/image" Target="../media/image2025.png"/><Relationship Id="rId323" Type="http://schemas.openxmlformats.org/officeDocument/2006/relationships/customXml" Target="../ink/ink2033.xml"/><Relationship Id="rId322" Type="http://schemas.openxmlformats.org/officeDocument/2006/relationships/image" Target="../media/image2024.png"/><Relationship Id="rId321" Type="http://schemas.openxmlformats.org/officeDocument/2006/relationships/customXml" Target="../ink/ink2032.xml"/><Relationship Id="rId320" Type="http://schemas.openxmlformats.org/officeDocument/2006/relationships/image" Target="../media/image2023.png"/><Relationship Id="rId32" Type="http://schemas.openxmlformats.org/officeDocument/2006/relationships/image" Target="../media/image1880.png"/><Relationship Id="rId319" Type="http://schemas.openxmlformats.org/officeDocument/2006/relationships/customXml" Target="../ink/ink2031.xml"/><Relationship Id="rId318" Type="http://schemas.openxmlformats.org/officeDocument/2006/relationships/image" Target="../media/image2022.png"/><Relationship Id="rId317" Type="http://schemas.openxmlformats.org/officeDocument/2006/relationships/customXml" Target="../ink/ink2030.xml"/><Relationship Id="rId316" Type="http://schemas.openxmlformats.org/officeDocument/2006/relationships/image" Target="../media/image2021.png"/><Relationship Id="rId315" Type="http://schemas.openxmlformats.org/officeDocument/2006/relationships/customXml" Target="../ink/ink2029.xml"/><Relationship Id="rId314" Type="http://schemas.openxmlformats.org/officeDocument/2006/relationships/image" Target="../media/image2020.png"/><Relationship Id="rId313" Type="http://schemas.openxmlformats.org/officeDocument/2006/relationships/customXml" Target="../ink/ink2028.xml"/><Relationship Id="rId312" Type="http://schemas.openxmlformats.org/officeDocument/2006/relationships/image" Target="../media/image2019.png"/><Relationship Id="rId311" Type="http://schemas.openxmlformats.org/officeDocument/2006/relationships/customXml" Target="../ink/ink2027.xml"/><Relationship Id="rId310" Type="http://schemas.openxmlformats.org/officeDocument/2006/relationships/image" Target="../media/image2018.png"/><Relationship Id="rId31" Type="http://schemas.openxmlformats.org/officeDocument/2006/relationships/customXml" Target="../ink/ink1887.xml"/><Relationship Id="rId309" Type="http://schemas.openxmlformats.org/officeDocument/2006/relationships/customXml" Target="../ink/ink2026.xml"/><Relationship Id="rId308" Type="http://schemas.openxmlformats.org/officeDocument/2006/relationships/image" Target="../media/image2017.png"/><Relationship Id="rId307" Type="http://schemas.openxmlformats.org/officeDocument/2006/relationships/customXml" Target="../ink/ink2025.xml"/><Relationship Id="rId306" Type="http://schemas.openxmlformats.org/officeDocument/2006/relationships/image" Target="../media/image2016.png"/><Relationship Id="rId305" Type="http://schemas.openxmlformats.org/officeDocument/2006/relationships/customXml" Target="../ink/ink2024.xml"/><Relationship Id="rId304" Type="http://schemas.openxmlformats.org/officeDocument/2006/relationships/image" Target="../media/image2015.png"/><Relationship Id="rId303" Type="http://schemas.openxmlformats.org/officeDocument/2006/relationships/customXml" Target="../ink/ink2023.xml"/><Relationship Id="rId302" Type="http://schemas.openxmlformats.org/officeDocument/2006/relationships/image" Target="../media/image2014.png"/><Relationship Id="rId301" Type="http://schemas.openxmlformats.org/officeDocument/2006/relationships/customXml" Target="../ink/ink2022.xml"/><Relationship Id="rId300" Type="http://schemas.openxmlformats.org/officeDocument/2006/relationships/image" Target="../media/image2013.png"/><Relationship Id="rId30" Type="http://schemas.openxmlformats.org/officeDocument/2006/relationships/image" Target="../media/image1879.png"/><Relationship Id="rId3" Type="http://schemas.openxmlformats.org/officeDocument/2006/relationships/customXml" Target="../ink/ink1873.xml"/><Relationship Id="rId299" Type="http://schemas.openxmlformats.org/officeDocument/2006/relationships/customXml" Target="../ink/ink2021.xml"/><Relationship Id="rId298" Type="http://schemas.openxmlformats.org/officeDocument/2006/relationships/image" Target="../media/image2012.png"/><Relationship Id="rId297" Type="http://schemas.openxmlformats.org/officeDocument/2006/relationships/customXml" Target="../ink/ink2020.xml"/><Relationship Id="rId296" Type="http://schemas.openxmlformats.org/officeDocument/2006/relationships/image" Target="../media/image2011.png"/><Relationship Id="rId295" Type="http://schemas.openxmlformats.org/officeDocument/2006/relationships/customXml" Target="../ink/ink2019.xml"/><Relationship Id="rId294" Type="http://schemas.openxmlformats.org/officeDocument/2006/relationships/image" Target="../media/image2010.png"/><Relationship Id="rId293" Type="http://schemas.openxmlformats.org/officeDocument/2006/relationships/customXml" Target="../ink/ink2018.xml"/><Relationship Id="rId292" Type="http://schemas.openxmlformats.org/officeDocument/2006/relationships/image" Target="../media/image2009.png"/><Relationship Id="rId291" Type="http://schemas.openxmlformats.org/officeDocument/2006/relationships/customXml" Target="../ink/ink2017.xml"/><Relationship Id="rId290" Type="http://schemas.openxmlformats.org/officeDocument/2006/relationships/image" Target="../media/image2008.png"/><Relationship Id="rId29" Type="http://schemas.openxmlformats.org/officeDocument/2006/relationships/customXml" Target="../ink/ink1886.xml"/><Relationship Id="rId289" Type="http://schemas.openxmlformats.org/officeDocument/2006/relationships/customXml" Target="../ink/ink2016.xml"/><Relationship Id="rId288" Type="http://schemas.openxmlformats.org/officeDocument/2006/relationships/image" Target="../media/image2007.png"/><Relationship Id="rId287" Type="http://schemas.openxmlformats.org/officeDocument/2006/relationships/customXml" Target="../ink/ink2015.xml"/><Relationship Id="rId286" Type="http://schemas.openxmlformats.org/officeDocument/2006/relationships/image" Target="../media/image2006.png"/><Relationship Id="rId285" Type="http://schemas.openxmlformats.org/officeDocument/2006/relationships/customXml" Target="../ink/ink2014.xml"/><Relationship Id="rId284" Type="http://schemas.openxmlformats.org/officeDocument/2006/relationships/image" Target="../media/image2005.png"/><Relationship Id="rId283" Type="http://schemas.openxmlformats.org/officeDocument/2006/relationships/customXml" Target="../ink/ink2013.xml"/><Relationship Id="rId282" Type="http://schemas.openxmlformats.org/officeDocument/2006/relationships/image" Target="../media/image2004.png"/><Relationship Id="rId281" Type="http://schemas.openxmlformats.org/officeDocument/2006/relationships/customXml" Target="../ink/ink2012.xml"/><Relationship Id="rId280" Type="http://schemas.openxmlformats.org/officeDocument/2006/relationships/image" Target="../media/image2003.png"/><Relationship Id="rId28" Type="http://schemas.openxmlformats.org/officeDocument/2006/relationships/image" Target="../media/image1878.png"/><Relationship Id="rId279" Type="http://schemas.openxmlformats.org/officeDocument/2006/relationships/customXml" Target="../ink/ink2011.xml"/><Relationship Id="rId278" Type="http://schemas.openxmlformats.org/officeDocument/2006/relationships/image" Target="../media/image2002.png"/><Relationship Id="rId277" Type="http://schemas.openxmlformats.org/officeDocument/2006/relationships/customXml" Target="../ink/ink2010.xml"/><Relationship Id="rId276" Type="http://schemas.openxmlformats.org/officeDocument/2006/relationships/image" Target="../media/image2001.png"/><Relationship Id="rId275" Type="http://schemas.openxmlformats.org/officeDocument/2006/relationships/customXml" Target="../ink/ink2009.xml"/><Relationship Id="rId274" Type="http://schemas.openxmlformats.org/officeDocument/2006/relationships/image" Target="../media/image2000.png"/><Relationship Id="rId273" Type="http://schemas.openxmlformats.org/officeDocument/2006/relationships/customXml" Target="../ink/ink2008.xml"/><Relationship Id="rId272" Type="http://schemas.openxmlformats.org/officeDocument/2006/relationships/image" Target="../media/image1999.png"/><Relationship Id="rId271" Type="http://schemas.openxmlformats.org/officeDocument/2006/relationships/customXml" Target="../ink/ink2007.xml"/><Relationship Id="rId270" Type="http://schemas.openxmlformats.org/officeDocument/2006/relationships/image" Target="../media/image1998.png"/><Relationship Id="rId27" Type="http://schemas.openxmlformats.org/officeDocument/2006/relationships/customXml" Target="../ink/ink1885.xml"/><Relationship Id="rId269" Type="http://schemas.openxmlformats.org/officeDocument/2006/relationships/customXml" Target="../ink/ink2006.xml"/><Relationship Id="rId268" Type="http://schemas.openxmlformats.org/officeDocument/2006/relationships/image" Target="../media/image1997.png"/><Relationship Id="rId267" Type="http://schemas.openxmlformats.org/officeDocument/2006/relationships/customXml" Target="../ink/ink2005.xml"/><Relationship Id="rId266" Type="http://schemas.openxmlformats.org/officeDocument/2006/relationships/image" Target="../media/image1996.png"/><Relationship Id="rId265" Type="http://schemas.openxmlformats.org/officeDocument/2006/relationships/customXml" Target="../ink/ink2004.xml"/><Relationship Id="rId264" Type="http://schemas.openxmlformats.org/officeDocument/2006/relationships/image" Target="../media/image1995.png"/><Relationship Id="rId263" Type="http://schemas.openxmlformats.org/officeDocument/2006/relationships/customXml" Target="../ink/ink2003.xml"/><Relationship Id="rId262" Type="http://schemas.openxmlformats.org/officeDocument/2006/relationships/image" Target="../media/image1994.png"/><Relationship Id="rId261" Type="http://schemas.openxmlformats.org/officeDocument/2006/relationships/customXml" Target="../ink/ink2002.xml"/><Relationship Id="rId260" Type="http://schemas.openxmlformats.org/officeDocument/2006/relationships/image" Target="../media/image1993.png"/><Relationship Id="rId26" Type="http://schemas.openxmlformats.org/officeDocument/2006/relationships/image" Target="../media/image1877.png"/><Relationship Id="rId259" Type="http://schemas.openxmlformats.org/officeDocument/2006/relationships/customXml" Target="../ink/ink2001.xml"/><Relationship Id="rId258" Type="http://schemas.openxmlformats.org/officeDocument/2006/relationships/image" Target="../media/image1992.png"/><Relationship Id="rId257" Type="http://schemas.openxmlformats.org/officeDocument/2006/relationships/customXml" Target="../ink/ink2000.xml"/><Relationship Id="rId256" Type="http://schemas.openxmlformats.org/officeDocument/2006/relationships/image" Target="../media/image1991.png"/><Relationship Id="rId255" Type="http://schemas.openxmlformats.org/officeDocument/2006/relationships/customXml" Target="../ink/ink1999.xml"/><Relationship Id="rId254" Type="http://schemas.openxmlformats.org/officeDocument/2006/relationships/image" Target="../media/image1990.png"/><Relationship Id="rId253" Type="http://schemas.openxmlformats.org/officeDocument/2006/relationships/customXml" Target="../ink/ink1998.xml"/><Relationship Id="rId252" Type="http://schemas.openxmlformats.org/officeDocument/2006/relationships/image" Target="../media/image1989.png"/><Relationship Id="rId251" Type="http://schemas.openxmlformats.org/officeDocument/2006/relationships/customXml" Target="../ink/ink1997.xml"/><Relationship Id="rId250" Type="http://schemas.openxmlformats.org/officeDocument/2006/relationships/image" Target="../media/image1988.png"/><Relationship Id="rId25" Type="http://schemas.openxmlformats.org/officeDocument/2006/relationships/customXml" Target="../ink/ink1884.xml"/><Relationship Id="rId249" Type="http://schemas.openxmlformats.org/officeDocument/2006/relationships/customXml" Target="../ink/ink1996.xml"/><Relationship Id="rId248" Type="http://schemas.openxmlformats.org/officeDocument/2006/relationships/image" Target="../media/image1987.png"/><Relationship Id="rId247" Type="http://schemas.openxmlformats.org/officeDocument/2006/relationships/customXml" Target="../ink/ink1995.xml"/><Relationship Id="rId246" Type="http://schemas.openxmlformats.org/officeDocument/2006/relationships/image" Target="../media/image1986.png"/><Relationship Id="rId245" Type="http://schemas.openxmlformats.org/officeDocument/2006/relationships/customXml" Target="../ink/ink1994.xml"/><Relationship Id="rId244" Type="http://schemas.openxmlformats.org/officeDocument/2006/relationships/image" Target="../media/image1985.png"/><Relationship Id="rId243" Type="http://schemas.openxmlformats.org/officeDocument/2006/relationships/customXml" Target="../ink/ink1993.xml"/><Relationship Id="rId242" Type="http://schemas.openxmlformats.org/officeDocument/2006/relationships/image" Target="../media/image1984.png"/><Relationship Id="rId241" Type="http://schemas.openxmlformats.org/officeDocument/2006/relationships/customXml" Target="../ink/ink1992.xml"/><Relationship Id="rId240" Type="http://schemas.openxmlformats.org/officeDocument/2006/relationships/image" Target="../media/image1983.png"/><Relationship Id="rId24" Type="http://schemas.openxmlformats.org/officeDocument/2006/relationships/image" Target="../media/image1876.png"/><Relationship Id="rId239" Type="http://schemas.openxmlformats.org/officeDocument/2006/relationships/customXml" Target="../ink/ink1991.xml"/><Relationship Id="rId238" Type="http://schemas.openxmlformats.org/officeDocument/2006/relationships/image" Target="../media/image1982.png"/><Relationship Id="rId237" Type="http://schemas.openxmlformats.org/officeDocument/2006/relationships/customXml" Target="../ink/ink1990.xml"/><Relationship Id="rId236" Type="http://schemas.openxmlformats.org/officeDocument/2006/relationships/image" Target="../media/image1981.png"/><Relationship Id="rId235" Type="http://schemas.openxmlformats.org/officeDocument/2006/relationships/customXml" Target="../ink/ink1989.xml"/><Relationship Id="rId234" Type="http://schemas.openxmlformats.org/officeDocument/2006/relationships/image" Target="../media/image1980.png"/><Relationship Id="rId233" Type="http://schemas.openxmlformats.org/officeDocument/2006/relationships/customXml" Target="../ink/ink1988.xml"/><Relationship Id="rId232" Type="http://schemas.openxmlformats.org/officeDocument/2006/relationships/image" Target="../media/image1979.png"/><Relationship Id="rId231" Type="http://schemas.openxmlformats.org/officeDocument/2006/relationships/customXml" Target="../ink/ink1987.xml"/><Relationship Id="rId230" Type="http://schemas.openxmlformats.org/officeDocument/2006/relationships/image" Target="../media/image1978.png"/><Relationship Id="rId23" Type="http://schemas.openxmlformats.org/officeDocument/2006/relationships/customXml" Target="../ink/ink1883.xml"/><Relationship Id="rId229" Type="http://schemas.openxmlformats.org/officeDocument/2006/relationships/customXml" Target="../ink/ink1986.xml"/><Relationship Id="rId228" Type="http://schemas.openxmlformats.org/officeDocument/2006/relationships/image" Target="../media/image1977.png"/><Relationship Id="rId227" Type="http://schemas.openxmlformats.org/officeDocument/2006/relationships/customXml" Target="../ink/ink1985.xml"/><Relationship Id="rId226" Type="http://schemas.openxmlformats.org/officeDocument/2006/relationships/image" Target="../media/image1976.png"/><Relationship Id="rId225" Type="http://schemas.openxmlformats.org/officeDocument/2006/relationships/customXml" Target="../ink/ink1984.xml"/><Relationship Id="rId224" Type="http://schemas.openxmlformats.org/officeDocument/2006/relationships/image" Target="../media/image1975.png"/><Relationship Id="rId223" Type="http://schemas.openxmlformats.org/officeDocument/2006/relationships/customXml" Target="../ink/ink1983.xml"/><Relationship Id="rId222" Type="http://schemas.openxmlformats.org/officeDocument/2006/relationships/image" Target="../media/image1974.png"/><Relationship Id="rId221" Type="http://schemas.openxmlformats.org/officeDocument/2006/relationships/customXml" Target="../ink/ink1982.xml"/><Relationship Id="rId220" Type="http://schemas.openxmlformats.org/officeDocument/2006/relationships/image" Target="../media/image1973.png"/><Relationship Id="rId22" Type="http://schemas.openxmlformats.org/officeDocument/2006/relationships/image" Target="../media/image1875.png"/><Relationship Id="rId219" Type="http://schemas.openxmlformats.org/officeDocument/2006/relationships/customXml" Target="../ink/ink1981.xml"/><Relationship Id="rId218" Type="http://schemas.openxmlformats.org/officeDocument/2006/relationships/image" Target="../media/image1972.png"/><Relationship Id="rId217" Type="http://schemas.openxmlformats.org/officeDocument/2006/relationships/customXml" Target="../ink/ink1980.xml"/><Relationship Id="rId216" Type="http://schemas.openxmlformats.org/officeDocument/2006/relationships/image" Target="../media/image1971.png"/><Relationship Id="rId215" Type="http://schemas.openxmlformats.org/officeDocument/2006/relationships/customXml" Target="../ink/ink1979.xml"/><Relationship Id="rId214" Type="http://schemas.openxmlformats.org/officeDocument/2006/relationships/image" Target="../media/image1970.png"/><Relationship Id="rId213" Type="http://schemas.openxmlformats.org/officeDocument/2006/relationships/customXml" Target="../ink/ink1978.xml"/><Relationship Id="rId212" Type="http://schemas.openxmlformats.org/officeDocument/2006/relationships/image" Target="../media/image1969.png"/><Relationship Id="rId211" Type="http://schemas.openxmlformats.org/officeDocument/2006/relationships/customXml" Target="../ink/ink1977.xml"/><Relationship Id="rId210" Type="http://schemas.openxmlformats.org/officeDocument/2006/relationships/image" Target="../media/image1968.png"/><Relationship Id="rId21" Type="http://schemas.openxmlformats.org/officeDocument/2006/relationships/customXml" Target="../ink/ink1882.xml"/><Relationship Id="rId209" Type="http://schemas.openxmlformats.org/officeDocument/2006/relationships/customXml" Target="../ink/ink1976.xml"/><Relationship Id="rId208" Type="http://schemas.openxmlformats.org/officeDocument/2006/relationships/image" Target="../media/image1967.png"/><Relationship Id="rId207" Type="http://schemas.openxmlformats.org/officeDocument/2006/relationships/customXml" Target="../ink/ink1975.xml"/><Relationship Id="rId206" Type="http://schemas.openxmlformats.org/officeDocument/2006/relationships/image" Target="../media/image1966.png"/><Relationship Id="rId205" Type="http://schemas.openxmlformats.org/officeDocument/2006/relationships/customXml" Target="../ink/ink1974.xml"/><Relationship Id="rId204" Type="http://schemas.openxmlformats.org/officeDocument/2006/relationships/image" Target="../media/image1965.png"/><Relationship Id="rId203" Type="http://schemas.openxmlformats.org/officeDocument/2006/relationships/customXml" Target="../ink/ink1973.xml"/><Relationship Id="rId202" Type="http://schemas.openxmlformats.org/officeDocument/2006/relationships/image" Target="../media/image1964.png"/><Relationship Id="rId201" Type="http://schemas.openxmlformats.org/officeDocument/2006/relationships/customXml" Target="../ink/ink1972.xml"/><Relationship Id="rId200" Type="http://schemas.openxmlformats.org/officeDocument/2006/relationships/image" Target="../media/image1963.png"/><Relationship Id="rId20" Type="http://schemas.openxmlformats.org/officeDocument/2006/relationships/image" Target="../media/image1874.png"/><Relationship Id="rId2" Type="http://schemas.openxmlformats.org/officeDocument/2006/relationships/image" Target="../media/image1864.png"/><Relationship Id="rId199" Type="http://schemas.openxmlformats.org/officeDocument/2006/relationships/customXml" Target="../ink/ink1971.xml"/><Relationship Id="rId198" Type="http://schemas.openxmlformats.org/officeDocument/2006/relationships/image" Target="../media/image1962.png"/><Relationship Id="rId197" Type="http://schemas.openxmlformats.org/officeDocument/2006/relationships/customXml" Target="../ink/ink1970.xml"/><Relationship Id="rId196" Type="http://schemas.openxmlformats.org/officeDocument/2006/relationships/image" Target="../media/image1961.png"/><Relationship Id="rId195" Type="http://schemas.openxmlformats.org/officeDocument/2006/relationships/customXml" Target="../ink/ink1969.xml"/><Relationship Id="rId194" Type="http://schemas.openxmlformats.org/officeDocument/2006/relationships/image" Target="../media/image1960.png"/><Relationship Id="rId193" Type="http://schemas.openxmlformats.org/officeDocument/2006/relationships/customXml" Target="../ink/ink1968.xml"/><Relationship Id="rId192" Type="http://schemas.openxmlformats.org/officeDocument/2006/relationships/image" Target="../media/image1959.png"/><Relationship Id="rId191" Type="http://schemas.openxmlformats.org/officeDocument/2006/relationships/customXml" Target="../ink/ink1967.xml"/><Relationship Id="rId190" Type="http://schemas.openxmlformats.org/officeDocument/2006/relationships/image" Target="../media/image1958.png"/><Relationship Id="rId19" Type="http://schemas.openxmlformats.org/officeDocument/2006/relationships/customXml" Target="../ink/ink1881.xml"/><Relationship Id="rId189" Type="http://schemas.openxmlformats.org/officeDocument/2006/relationships/customXml" Target="../ink/ink1966.xml"/><Relationship Id="rId188" Type="http://schemas.openxmlformats.org/officeDocument/2006/relationships/image" Target="../media/image1957.png"/><Relationship Id="rId187" Type="http://schemas.openxmlformats.org/officeDocument/2006/relationships/customXml" Target="../ink/ink1965.xml"/><Relationship Id="rId186" Type="http://schemas.openxmlformats.org/officeDocument/2006/relationships/image" Target="../media/image1956.png"/><Relationship Id="rId185" Type="http://schemas.openxmlformats.org/officeDocument/2006/relationships/customXml" Target="../ink/ink1964.xml"/><Relationship Id="rId184" Type="http://schemas.openxmlformats.org/officeDocument/2006/relationships/image" Target="../media/image1955.png"/><Relationship Id="rId183" Type="http://schemas.openxmlformats.org/officeDocument/2006/relationships/customXml" Target="../ink/ink1963.xml"/><Relationship Id="rId182" Type="http://schemas.openxmlformats.org/officeDocument/2006/relationships/image" Target="../media/image1954.png"/><Relationship Id="rId181" Type="http://schemas.openxmlformats.org/officeDocument/2006/relationships/customXml" Target="../ink/ink1962.xml"/><Relationship Id="rId180" Type="http://schemas.openxmlformats.org/officeDocument/2006/relationships/image" Target="../media/image1953.png"/><Relationship Id="rId18" Type="http://schemas.openxmlformats.org/officeDocument/2006/relationships/image" Target="../media/image1873.png"/><Relationship Id="rId179" Type="http://schemas.openxmlformats.org/officeDocument/2006/relationships/customXml" Target="../ink/ink1961.xml"/><Relationship Id="rId178" Type="http://schemas.openxmlformats.org/officeDocument/2006/relationships/image" Target="../media/image1952.png"/><Relationship Id="rId177" Type="http://schemas.openxmlformats.org/officeDocument/2006/relationships/customXml" Target="../ink/ink1960.xml"/><Relationship Id="rId176" Type="http://schemas.openxmlformats.org/officeDocument/2006/relationships/image" Target="../media/image1951.png"/><Relationship Id="rId175" Type="http://schemas.openxmlformats.org/officeDocument/2006/relationships/customXml" Target="../ink/ink1959.xml"/><Relationship Id="rId174" Type="http://schemas.openxmlformats.org/officeDocument/2006/relationships/image" Target="../media/image1950.png"/><Relationship Id="rId173" Type="http://schemas.openxmlformats.org/officeDocument/2006/relationships/customXml" Target="../ink/ink1958.xml"/><Relationship Id="rId172" Type="http://schemas.openxmlformats.org/officeDocument/2006/relationships/image" Target="../media/image1949.png"/><Relationship Id="rId171" Type="http://schemas.openxmlformats.org/officeDocument/2006/relationships/customXml" Target="../ink/ink1957.xml"/><Relationship Id="rId170" Type="http://schemas.openxmlformats.org/officeDocument/2006/relationships/image" Target="../media/image1948.png"/><Relationship Id="rId17" Type="http://schemas.openxmlformats.org/officeDocument/2006/relationships/customXml" Target="../ink/ink1880.xml"/><Relationship Id="rId169" Type="http://schemas.openxmlformats.org/officeDocument/2006/relationships/customXml" Target="../ink/ink1956.xml"/><Relationship Id="rId168" Type="http://schemas.openxmlformats.org/officeDocument/2006/relationships/image" Target="../media/image1947.png"/><Relationship Id="rId167" Type="http://schemas.openxmlformats.org/officeDocument/2006/relationships/customXml" Target="../ink/ink1955.xml"/><Relationship Id="rId166" Type="http://schemas.openxmlformats.org/officeDocument/2006/relationships/image" Target="../media/image1946.png"/><Relationship Id="rId165" Type="http://schemas.openxmlformats.org/officeDocument/2006/relationships/customXml" Target="../ink/ink1954.xml"/><Relationship Id="rId164" Type="http://schemas.openxmlformats.org/officeDocument/2006/relationships/image" Target="../media/image1945.png"/><Relationship Id="rId163" Type="http://schemas.openxmlformats.org/officeDocument/2006/relationships/customXml" Target="../ink/ink1953.xml"/><Relationship Id="rId162" Type="http://schemas.openxmlformats.org/officeDocument/2006/relationships/image" Target="../media/image1944.png"/><Relationship Id="rId161" Type="http://schemas.openxmlformats.org/officeDocument/2006/relationships/customXml" Target="../ink/ink1952.xml"/><Relationship Id="rId160" Type="http://schemas.openxmlformats.org/officeDocument/2006/relationships/image" Target="../media/image1943.png"/><Relationship Id="rId16" Type="http://schemas.openxmlformats.org/officeDocument/2006/relationships/image" Target="../media/image1872.png"/><Relationship Id="rId159" Type="http://schemas.openxmlformats.org/officeDocument/2006/relationships/customXml" Target="../ink/ink1951.xml"/><Relationship Id="rId158" Type="http://schemas.openxmlformats.org/officeDocument/2006/relationships/image" Target="../media/image1942.png"/><Relationship Id="rId157" Type="http://schemas.openxmlformats.org/officeDocument/2006/relationships/customXml" Target="../ink/ink1950.xml"/><Relationship Id="rId156" Type="http://schemas.openxmlformats.org/officeDocument/2006/relationships/image" Target="../media/image1941.png"/><Relationship Id="rId155" Type="http://schemas.openxmlformats.org/officeDocument/2006/relationships/customXml" Target="../ink/ink1949.xml"/><Relationship Id="rId154" Type="http://schemas.openxmlformats.org/officeDocument/2006/relationships/image" Target="../media/image1940.png"/><Relationship Id="rId153" Type="http://schemas.openxmlformats.org/officeDocument/2006/relationships/customXml" Target="../ink/ink1948.xml"/><Relationship Id="rId152" Type="http://schemas.openxmlformats.org/officeDocument/2006/relationships/image" Target="../media/image1939.png"/><Relationship Id="rId151" Type="http://schemas.openxmlformats.org/officeDocument/2006/relationships/customXml" Target="../ink/ink1947.xml"/><Relationship Id="rId150" Type="http://schemas.openxmlformats.org/officeDocument/2006/relationships/image" Target="../media/image1938.png"/><Relationship Id="rId15" Type="http://schemas.openxmlformats.org/officeDocument/2006/relationships/customXml" Target="../ink/ink1879.xml"/><Relationship Id="rId149" Type="http://schemas.openxmlformats.org/officeDocument/2006/relationships/customXml" Target="../ink/ink1946.xml"/><Relationship Id="rId148" Type="http://schemas.openxmlformats.org/officeDocument/2006/relationships/image" Target="../media/image1937.png"/><Relationship Id="rId147" Type="http://schemas.openxmlformats.org/officeDocument/2006/relationships/customXml" Target="../ink/ink1945.xml"/><Relationship Id="rId146" Type="http://schemas.openxmlformats.org/officeDocument/2006/relationships/image" Target="../media/image1936.png"/><Relationship Id="rId145" Type="http://schemas.openxmlformats.org/officeDocument/2006/relationships/customXml" Target="../ink/ink1944.xml"/><Relationship Id="rId144" Type="http://schemas.openxmlformats.org/officeDocument/2006/relationships/image" Target="../media/image1935.png"/><Relationship Id="rId143" Type="http://schemas.openxmlformats.org/officeDocument/2006/relationships/customXml" Target="../ink/ink1943.xml"/><Relationship Id="rId142" Type="http://schemas.openxmlformats.org/officeDocument/2006/relationships/image" Target="../media/image1934.png"/><Relationship Id="rId141" Type="http://schemas.openxmlformats.org/officeDocument/2006/relationships/customXml" Target="../ink/ink1942.xml"/><Relationship Id="rId140" Type="http://schemas.openxmlformats.org/officeDocument/2006/relationships/image" Target="../media/image1933.png"/><Relationship Id="rId14" Type="http://schemas.openxmlformats.org/officeDocument/2006/relationships/image" Target="../media/image1871.png"/><Relationship Id="rId139" Type="http://schemas.openxmlformats.org/officeDocument/2006/relationships/customXml" Target="../ink/ink1941.xml"/><Relationship Id="rId138" Type="http://schemas.openxmlformats.org/officeDocument/2006/relationships/image" Target="../media/image1932.png"/><Relationship Id="rId137" Type="http://schemas.openxmlformats.org/officeDocument/2006/relationships/customXml" Target="../ink/ink1940.xml"/><Relationship Id="rId136" Type="http://schemas.openxmlformats.org/officeDocument/2006/relationships/image" Target="../media/image1931.png"/><Relationship Id="rId135" Type="http://schemas.openxmlformats.org/officeDocument/2006/relationships/customXml" Target="../ink/ink1939.xml"/><Relationship Id="rId134" Type="http://schemas.openxmlformats.org/officeDocument/2006/relationships/image" Target="../media/image1930.png"/><Relationship Id="rId133" Type="http://schemas.openxmlformats.org/officeDocument/2006/relationships/customXml" Target="../ink/ink1938.xml"/><Relationship Id="rId132" Type="http://schemas.openxmlformats.org/officeDocument/2006/relationships/image" Target="../media/image1929.png"/><Relationship Id="rId131" Type="http://schemas.openxmlformats.org/officeDocument/2006/relationships/customXml" Target="../ink/ink1937.xml"/><Relationship Id="rId130" Type="http://schemas.openxmlformats.org/officeDocument/2006/relationships/image" Target="../media/image1928.png"/><Relationship Id="rId13" Type="http://schemas.openxmlformats.org/officeDocument/2006/relationships/customXml" Target="../ink/ink1878.xml"/><Relationship Id="rId129" Type="http://schemas.openxmlformats.org/officeDocument/2006/relationships/customXml" Target="../ink/ink1936.xml"/><Relationship Id="rId128" Type="http://schemas.openxmlformats.org/officeDocument/2006/relationships/image" Target="../media/image1927.png"/><Relationship Id="rId127" Type="http://schemas.openxmlformats.org/officeDocument/2006/relationships/customXml" Target="../ink/ink1935.xml"/><Relationship Id="rId126" Type="http://schemas.openxmlformats.org/officeDocument/2006/relationships/image" Target="../media/image1926.png"/><Relationship Id="rId125" Type="http://schemas.openxmlformats.org/officeDocument/2006/relationships/customXml" Target="../ink/ink1934.xml"/><Relationship Id="rId124" Type="http://schemas.openxmlformats.org/officeDocument/2006/relationships/image" Target="../media/image1925.png"/><Relationship Id="rId123" Type="http://schemas.openxmlformats.org/officeDocument/2006/relationships/customXml" Target="../ink/ink1933.xml"/><Relationship Id="rId122" Type="http://schemas.openxmlformats.org/officeDocument/2006/relationships/image" Target="../media/image1924.png"/><Relationship Id="rId121" Type="http://schemas.openxmlformats.org/officeDocument/2006/relationships/customXml" Target="../ink/ink1932.xml"/><Relationship Id="rId120" Type="http://schemas.openxmlformats.org/officeDocument/2006/relationships/image" Target="../media/image1865.png"/><Relationship Id="rId12" Type="http://schemas.openxmlformats.org/officeDocument/2006/relationships/image" Target="../media/image1870.png"/><Relationship Id="rId119" Type="http://schemas.openxmlformats.org/officeDocument/2006/relationships/customXml" Target="../ink/ink1931.xml"/><Relationship Id="rId118" Type="http://schemas.openxmlformats.org/officeDocument/2006/relationships/image" Target="../media/image1923.png"/><Relationship Id="rId117" Type="http://schemas.openxmlformats.org/officeDocument/2006/relationships/customXml" Target="../ink/ink1930.xml"/><Relationship Id="rId116" Type="http://schemas.openxmlformats.org/officeDocument/2006/relationships/image" Target="../media/image1922.png"/><Relationship Id="rId115" Type="http://schemas.openxmlformats.org/officeDocument/2006/relationships/customXml" Target="../ink/ink1929.xml"/><Relationship Id="rId114" Type="http://schemas.openxmlformats.org/officeDocument/2006/relationships/image" Target="../media/image1921.png"/><Relationship Id="rId113" Type="http://schemas.openxmlformats.org/officeDocument/2006/relationships/customXml" Target="../ink/ink1928.xml"/><Relationship Id="rId112" Type="http://schemas.openxmlformats.org/officeDocument/2006/relationships/image" Target="../media/image1920.png"/><Relationship Id="rId111" Type="http://schemas.openxmlformats.org/officeDocument/2006/relationships/customXml" Target="../ink/ink1927.xml"/><Relationship Id="rId110" Type="http://schemas.openxmlformats.org/officeDocument/2006/relationships/image" Target="../media/image1919.png"/><Relationship Id="rId11" Type="http://schemas.openxmlformats.org/officeDocument/2006/relationships/customXml" Target="../ink/ink1877.xml"/><Relationship Id="rId109" Type="http://schemas.openxmlformats.org/officeDocument/2006/relationships/customXml" Target="../ink/ink1926.xml"/><Relationship Id="rId108" Type="http://schemas.openxmlformats.org/officeDocument/2006/relationships/image" Target="../media/image1918.png"/><Relationship Id="rId107" Type="http://schemas.openxmlformats.org/officeDocument/2006/relationships/customXml" Target="../ink/ink1925.xml"/><Relationship Id="rId106" Type="http://schemas.openxmlformats.org/officeDocument/2006/relationships/image" Target="../media/image1917.png"/><Relationship Id="rId105" Type="http://schemas.openxmlformats.org/officeDocument/2006/relationships/customXml" Target="../ink/ink1924.xml"/><Relationship Id="rId104" Type="http://schemas.openxmlformats.org/officeDocument/2006/relationships/image" Target="../media/image1916.png"/><Relationship Id="rId103" Type="http://schemas.openxmlformats.org/officeDocument/2006/relationships/customXml" Target="../ink/ink1923.xml"/><Relationship Id="rId102" Type="http://schemas.openxmlformats.org/officeDocument/2006/relationships/image" Target="../media/image1915.png"/><Relationship Id="rId101" Type="http://schemas.openxmlformats.org/officeDocument/2006/relationships/customXml" Target="../ink/ink1922.xml"/><Relationship Id="rId100" Type="http://schemas.openxmlformats.org/officeDocument/2006/relationships/image" Target="../media/image1914.png"/><Relationship Id="rId10" Type="http://schemas.openxmlformats.org/officeDocument/2006/relationships/image" Target="../media/image1869.png"/><Relationship Id="rId1" Type="http://schemas.openxmlformats.org/officeDocument/2006/relationships/image" Target="../media/image1863.png"/></Relationships>
</file>

<file path=ppt/slides/_rels/slide27.xml.rels><?xml version="1.0" encoding="UTF-8" standalone="yes"?>
<Relationships xmlns="http://schemas.openxmlformats.org/package/2006/relationships"><Relationship Id="rId99" Type="http://schemas.openxmlformats.org/officeDocument/2006/relationships/customXml" Target="../ink/ink2107.xml"/><Relationship Id="rId98" Type="http://schemas.openxmlformats.org/officeDocument/2006/relationships/image" Target="../media/image2100.png"/><Relationship Id="rId97" Type="http://schemas.openxmlformats.org/officeDocument/2006/relationships/customXml" Target="../ink/ink2106.xml"/><Relationship Id="rId96" Type="http://schemas.openxmlformats.org/officeDocument/2006/relationships/image" Target="../media/image2099.png"/><Relationship Id="rId95" Type="http://schemas.openxmlformats.org/officeDocument/2006/relationships/customXml" Target="../ink/ink2105.xml"/><Relationship Id="rId94" Type="http://schemas.openxmlformats.org/officeDocument/2006/relationships/image" Target="../media/image2098.png"/><Relationship Id="rId93" Type="http://schemas.openxmlformats.org/officeDocument/2006/relationships/customXml" Target="../ink/ink2104.xml"/><Relationship Id="rId92" Type="http://schemas.openxmlformats.org/officeDocument/2006/relationships/image" Target="../media/image2097.png"/><Relationship Id="rId91" Type="http://schemas.openxmlformats.org/officeDocument/2006/relationships/customXml" Target="../ink/ink2103.xml"/><Relationship Id="rId90" Type="http://schemas.openxmlformats.org/officeDocument/2006/relationships/image" Target="../media/image2096.png"/><Relationship Id="rId9" Type="http://schemas.openxmlformats.org/officeDocument/2006/relationships/customXml" Target="../ink/ink2062.xml"/><Relationship Id="rId89" Type="http://schemas.openxmlformats.org/officeDocument/2006/relationships/customXml" Target="../ink/ink2102.xml"/><Relationship Id="rId88" Type="http://schemas.openxmlformats.org/officeDocument/2006/relationships/image" Target="../media/image2095.png"/><Relationship Id="rId87" Type="http://schemas.openxmlformats.org/officeDocument/2006/relationships/customXml" Target="../ink/ink2101.xml"/><Relationship Id="rId86" Type="http://schemas.openxmlformats.org/officeDocument/2006/relationships/image" Target="../media/image2094.png"/><Relationship Id="rId85" Type="http://schemas.openxmlformats.org/officeDocument/2006/relationships/customXml" Target="../ink/ink2100.xml"/><Relationship Id="rId84" Type="http://schemas.openxmlformats.org/officeDocument/2006/relationships/image" Target="../media/image2093.png"/><Relationship Id="rId83" Type="http://schemas.openxmlformats.org/officeDocument/2006/relationships/customXml" Target="../ink/ink2099.xml"/><Relationship Id="rId82" Type="http://schemas.openxmlformats.org/officeDocument/2006/relationships/image" Target="../media/image2092.png"/><Relationship Id="rId81" Type="http://schemas.openxmlformats.org/officeDocument/2006/relationships/customXml" Target="../ink/ink2098.xml"/><Relationship Id="rId80" Type="http://schemas.openxmlformats.org/officeDocument/2006/relationships/image" Target="../media/image2091.png"/><Relationship Id="rId8" Type="http://schemas.openxmlformats.org/officeDocument/2006/relationships/image" Target="../media/image2055.png"/><Relationship Id="rId79" Type="http://schemas.openxmlformats.org/officeDocument/2006/relationships/customXml" Target="../ink/ink2097.xml"/><Relationship Id="rId78" Type="http://schemas.openxmlformats.org/officeDocument/2006/relationships/image" Target="../media/image2090.png"/><Relationship Id="rId77" Type="http://schemas.openxmlformats.org/officeDocument/2006/relationships/customXml" Target="../ink/ink2096.xml"/><Relationship Id="rId76" Type="http://schemas.openxmlformats.org/officeDocument/2006/relationships/image" Target="../media/image2089.png"/><Relationship Id="rId75" Type="http://schemas.openxmlformats.org/officeDocument/2006/relationships/customXml" Target="../ink/ink2095.xml"/><Relationship Id="rId74" Type="http://schemas.openxmlformats.org/officeDocument/2006/relationships/image" Target="../media/image2088.png"/><Relationship Id="rId73" Type="http://schemas.openxmlformats.org/officeDocument/2006/relationships/customXml" Target="../ink/ink2094.xml"/><Relationship Id="rId72" Type="http://schemas.openxmlformats.org/officeDocument/2006/relationships/image" Target="../media/image2087.png"/><Relationship Id="rId71" Type="http://schemas.openxmlformats.org/officeDocument/2006/relationships/customXml" Target="../ink/ink2093.xml"/><Relationship Id="rId70" Type="http://schemas.openxmlformats.org/officeDocument/2006/relationships/image" Target="../media/image2086.png"/><Relationship Id="rId7" Type="http://schemas.openxmlformats.org/officeDocument/2006/relationships/customXml" Target="../ink/ink2061.xml"/><Relationship Id="rId69" Type="http://schemas.openxmlformats.org/officeDocument/2006/relationships/customXml" Target="../ink/ink2092.xml"/><Relationship Id="rId68" Type="http://schemas.openxmlformats.org/officeDocument/2006/relationships/image" Target="../media/image2085.png"/><Relationship Id="rId67" Type="http://schemas.openxmlformats.org/officeDocument/2006/relationships/customXml" Target="../ink/ink2091.xml"/><Relationship Id="rId66" Type="http://schemas.openxmlformats.org/officeDocument/2006/relationships/image" Target="../media/image2084.png"/><Relationship Id="rId65" Type="http://schemas.openxmlformats.org/officeDocument/2006/relationships/customXml" Target="../ink/ink2090.xml"/><Relationship Id="rId64" Type="http://schemas.openxmlformats.org/officeDocument/2006/relationships/image" Target="../media/image2083.png"/><Relationship Id="rId63" Type="http://schemas.openxmlformats.org/officeDocument/2006/relationships/customXml" Target="../ink/ink2089.xml"/><Relationship Id="rId62" Type="http://schemas.openxmlformats.org/officeDocument/2006/relationships/image" Target="../media/image2082.png"/><Relationship Id="rId61" Type="http://schemas.openxmlformats.org/officeDocument/2006/relationships/customXml" Target="../ink/ink2088.xml"/><Relationship Id="rId60" Type="http://schemas.openxmlformats.org/officeDocument/2006/relationships/image" Target="../media/image2081.png"/><Relationship Id="rId6" Type="http://schemas.openxmlformats.org/officeDocument/2006/relationships/image" Target="../media/image2054.png"/><Relationship Id="rId59" Type="http://schemas.openxmlformats.org/officeDocument/2006/relationships/customXml" Target="../ink/ink2087.xml"/><Relationship Id="rId58" Type="http://schemas.openxmlformats.org/officeDocument/2006/relationships/image" Target="../media/image2080.png"/><Relationship Id="rId57" Type="http://schemas.openxmlformats.org/officeDocument/2006/relationships/customXml" Target="../ink/ink2086.xml"/><Relationship Id="rId56" Type="http://schemas.openxmlformats.org/officeDocument/2006/relationships/image" Target="../media/image2079.png"/><Relationship Id="rId55" Type="http://schemas.openxmlformats.org/officeDocument/2006/relationships/customXml" Target="../ink/ink2085.xml"/><Relationship Id="rId54" Type="http://schemas.openxmlformats.org/officeDocument/2006/relationships/image" Target="../media/image2078.png"/><Relationship Id="rId53" Type="http://schemas.openxmlformats.org/officeDocument/2006/relationships/customXml" Target="../ink/ink2084.xml"/><Relationship Id="rId52" Type="http://schemas.openxmlformats.org/officeDocument/2006/relationships/image" Target="../media/image2077.png"/><Relationship Id="rId51" Type="http://schemas.openxmlformats.org/officeDocument/2006/relationships/customXml" Target="../ink/ink2083.xml"/><Relationship Id="rId50" Type="http://schemas.openxmlformats.org/officeDocument/2006/relationships/image" Target="../media/image2076.png"/><Relationship Id="rId5" Type="http://schemas.openxmlformats.org/officeDocument/2006/relationships/customXml" Target="../ink/ink2060.xml"/><Relationship Id="rId49" Type="http://schemas.openxmlformats.org/officeDocument/2006/relationships/customXml" Target="../ink/ink2082.xml"/><Relationship Id="rId48" Type="http://schemas.openxmlformats.org/officeDocument/2006/relationships/image" Target="../media/image2075.png"/><Relationship Id="rId47" Type="http://schemas.openxmlformats.org/officeDocument/2006/relationships/customXml" Target="../ink/ink2081.xml"/><Relationship Id="rId46" Type="http://schemas.openxmlformats.org/officeDocument/2006/relationships/image" Target="../media/image2074.png"/><Relationship Id="rId45" Type="http://schemas.openxmlformats.org/officeDocument/2006/relationships/customXml" Target="../ink/ink2080.xml"/><Relationship Id="rId44" Type="http://schemas.openxmlformats.org/officeDocument/2006/relationships/image" Target="../media/image2073.png"/><Relationship Id="rId43" Type="http://schemas.openxmlformats.org/officeDocument/2006/relationships/customXml" Target="../ink/ink2079.xml"/><Relationship Id="rId42" Type="http://schemas.openxmlformats.org/officeDocument/2006/relationships/image" Target="../media/image2072.png"/><Relationship Id="rId41" Type="http://schemas.openxmlformats.org/officeDocument/2006/relationships/customXml" Target="../ink/ink2078.xml"/><Relationship Id="rId40" Type="http://schemas.openxmlformats.org/officeDocument/2006/relationships/image" Target="../media/image2071.png"/><Relationship Id="rId4" Type="http://schemas.openxmlformats.org/officeDocument/2006/relationships/image" Target="../media/image2053.png"/><Relationship Id="rId39" Type="http://schemas.openxmlformats.org/officeDocument/2006/relationships/customXml" Target="../ink/ink2077.xml"/><Relationship Id="rId38" Type="http://schemas.openxmlformats.org/officeDocument/2006/relationships/image" Target="../media/image2070.png"/><Relationship Id="rId37" Type="http://schemas.openxmlformats.org/officeDocument/2006/relationships/customXml" Target="../ink/ink2076.xml"/><Relationship Id="rId36" Type="http://schemas.openxmlformats.org/officeDocument/2006/relationships/image" Target="../media/image2069.png"/><Relationship Id="rId35" Type="http://schemas.openxmlformats.org/officeDocument/2006/relationships/customXml" Target="../ink/ink2075.xml"/><Relationship Id="rId34" Type="http://schemas.openxmlformats.org/officeDocument/2006/relationships/image" Target="../media/image2068.png"/><Relationship Id="rId33" Type="http://schemas.openxmlformats.org/officeDocument/2006/relationships/customXml" Target="../ink/ink2074.xml"/><Relationship Id="rId32" Type="http://schemas.openxmlformats.org/officeDocument/2006/relationships/image" Target="../media/image2067.png"/><Relationship Id="rId31" Type="http://schemas.openxmlformats.org/officeDocument/2006/relationships/customXml" Target="../ink/ink2073.xml"/><Relationship Id="rId30" Type="http://schemas.openxmlformats.org/officeDocument/2006/relationships/image" Target="../media/image2066.png"/><Relationship Id="rId3" Type="http://schemas.openxmlformats.org/officeDocument/2006/relationships/customXml" Target="../ink/ink2059.xml"/><Relationship Id="rId29" Type="http://schemas.openxmlformats.org/officeDocument/2006/relationships/customXml" Target="../ink/ink2072.xml"/><Relationship Id="rId28" Type="http://schemas.openxmlformats.org/officeDocument/2006/relationships/image" Target="../media/image2065.png"/><Relationship Id="rId27" Type="http://schemas.openxmlformats.org/officeDocument/2006/relationships/customXml" Target="../ink/ink2071.xml"/><Relationship Id="rId26" Type="http://schemas.openxmlformats.org/officeDocument/2006/relationships/image" Target="../media/image2064.png"/><Relationship Id="rId25" Type="http://schemas.openxmlformats.org/officeDocument/2006/relationships/customXml" Target="../ink/ink2070.xml"/><Relationship Id="rId24" Type="http://schemas.openxmlformats.org/officeDocument/2006/relationships/image" Target="../media/image2063.png"/><Relationship Id="rId23" Type="http://schemas.openxmlformats.org/officeDocument/2006/relationships/customXml" Target="../ink/ink2069.xml"/><Relationship Id="rId22" Type="http://schemas.openxmlformats.org/officeDocument/2006/relationships/image" Target="../media/image2062.png"/><Relationship Id="rId21" Type="http://schemas.openxmlformats.org/officeDocument/2006/relationships/customXml" Target="../ink/ink2068.xml"/><Relationship Id="rId20" Type="http://schemas.openxmlformats.org/officeDocument/2006/relationships/image" Target="../media/image2061.png"/><Relationship Id="rId2" Type="http://schemas.openxmlformats.org/officeDocument/2006/relationships/image" Target="../media/image2052.png"/><Relationship Id="rId19" Type="http://schemas.openxmlformats.org/officeDocument/2006/relationships/customXml" Target="../ink/ink2067.xml"/><Relationship Id="rId18" Type="http://schemas.openxmlformats.org/officeDocument/2006/relationships/image" Target="../media/image2060.png"/><Relationship Id="rId17" Type="http://schemas.openxmlformats.org/officeDocument/2006/relationships/customXml" Target="../ink/ink2066.xml"/><Relationship Id="rId163" Type="http://schemas.openxmlformats.org/officeDocument/2006/relationships/slideLayout" Target="../slideLayouts/slideLayout2.xml"/><Relationship Id="rId162" Type="http://schemas.openxmlformats.org/officeDocument/2006/relationships/image" Target="../media/image2132.png"/><Relationship Id="rId161" Type="http://schemas.openxmlformats.org/officeDocument/2006/relationships/customXml" Target="../ink/ink2138.xml"/><Relationship Id="rId160" Type="http://schemas.openxmlformats.org/officeDocument/2006/relationships/image" Target="../media/image2131.png"/><Relationship Id="rId16" Type="http://schemas.openxmlformats.org/officeDocument/2006/relationships/image" Target="../media/image2059.png"/><Relationship Id="rId159" Type="http://schemas.openxmlformats.org/officeDocument/2006/relationships/customXml" Target="../ink/ink2137.xml"/><Relationship Id="rId158" Type="http://schemas.openxmlformats.org/officeDocument/2006/relationships/image" Target="../media/image2130.png"/><Relationship Id="rId157" Type="http://schemas.openxmlformats.org/officeDocument/2006/relationships/customXml" Target="../ink/ink2136.xml"/><Relationship Id="rId156" Type="http://schemas.openxmlformats.org/officeDocument/2006/relationships/image" Target="../media/image2129.png"/><Relationship Id="rId155" Type="http://schemas.openxmlformats.org/officeDocument/2006/relationships/customXml" Target="../ink/ink2135.xml"/><Relationship Id="rId154" Type="http://schemas.openxmlformats.org/officeDocument/2006/relationships/image" Target="../media/image2128.png"/><Relationship Id="rId153" Type="http://schemas.openxmlformats.org/officeDocument/2006/relationships/customXml" Target="../ink/ink2134.xml"/><Relationship Id="rId152" Type="http://schemas.openxmlformats.org/officeDocument/2006/relationships/image" Target="../media/image2127.png"/><Relationship Id="rId151" Type="http://schemas.openxmlformats.org/officeDocument/2006/relationships/customXml" Target="../ink/ink2133.xml"/><Relationship Id="rId150" Type="http://schemas.openxmlformats.org/officeDocument/2006/relationships/image" Target="../media/image2126.png"/><Relationship Id="rId15" Type="http://schemas.openxmlformats.org/officeDocument/2006/relationships/customXml" Target="../ink/ink2065.xml"/><Relationship Id="rId149" Type="http://schemas.openxmlformats.org/officeDocument/2006/relationships/customXml" Target="../ink/ink2132.xml"/><Relationship Id="rId148" Type="http://schemas.openxmlformats.org/officeDocument/2006/relationships/image" Target="../media/image2125.png"/><Relationship Id="rId147" Type="http://schemas.openxmlformats.org/officeDocument/2006/relationships/customXml" Target="../ink/ink2131.xml"/><Relationship Id="rId146" Type="http://schemas.openxmlformats.org/officeDocument/2006/relationships/image" Target="../media/image2124.png"/><Relationship Id="rId145" Type="http://schemas.openxmlformats.org/officeDocument/2006/relationships/customXml" Target="../ink/ink2130.xml"/><Relationship Id="rId144" Type="http://schemas.openxmlformats.org/officeDocument/2006/relationships/image" Target="../media/image2123.png"/><Relationship Id="rId143" Type="http://schemas.openxmlformats.org/officeDocument/2006/relationships/customXml" Target="../ink/ink2129.xml"/><Relationship Id="rId142" Type="http://schemas.openxmlformats.org/officeDocument/2006/relationships/image" Target="../media/image2122.png"/><Relationship Id="rId141" Type="http://schemas.openxmlformats.org/officeDocument/2006/relationships/customXml" Target="../ink/ink2128.xml"/><Relationship Id="rId140" Type="http://schemas.openxmlformats.org/officeDocument/2006/relationships/image" Target="../media/image2121.png"/><Relationship Id="rId14" Type="http://schemas.openxmlformats.org/officeDocument/2006/relationships/image" Target="../media/image2058.png"/><Relationship Id="rId139" Type="http://schemas.openxmlformats.org/officeDocument/2006/relationships/customXml" Target="../ink/ink2127.xml"/><Relationship Id="rId138" Type="http://schemas.openxmlformats.org/officeDocument/2006/relationships/image" Target="../media/image2120.png"/><Relationship Id="rId137" Type="http://schemas.openxmlformats.org/officeDocument/2006/relationships/customXml" Target="../ink/ink2126.xml"/><Relationship Id="rId136" Type="http://schemas.openxmlformats.org/officeDocument/2006/relationships/image" Target="../media/image2119.png"/><Relationship Id="rId135" Type="http://schemas.openxmlformats.org/officeDocument/2006/relationships/customXml" Target="../ink/ink2125.xml"/><Relationship Id="rId134" Type="http://schemas.openxmlformats.org/officeDocument/2006/relationships/image" Target="../media/image2118.png"/><Relationship Id="rId133" Type="http://schemas.openxmlformats.org/officeDocument/2006/relationships/customXml" Target="../ink/ink2124.xml"/><Relationship Id="rId132" Type="http://schemas.openxmlformats.org/officeDocument/2006/relationships/image" Target="../media/image2117.png"/><Relationship Id="rId131" Type="http://schemas.openxmlformats.org/officeDocument/2006/relationships/customXml" Target="../ink/ink2123.xml"/><Relationship Id="rId130" Type="http://schemas.openxmlformats.org/officeDocument/2006/relationships/image" Target="../media/image2116.png"/><Relationship Id="rId13" Type="http://schemas.openxmlformats.org/officeDocument/2006/relationships/customXml" Target="../ink/ink2064.xml"/><Relationship Id="rId129" Type="http://schemas.openxmlformats.org/officeDocument/2006/relationships/customXml" Target="../ink/ink2122.xml"/><Relationship Id="rId128" Type="http://schemas.openxmlformats.org/officeDocument/2006/relationships/image" Target="../media/image2115.png"/><Relationship Id="rId127" Type="http://schemas.openxmlformats.org/officeDocument/2006/relationships/customXml" Target="../ink/ink2121.xml"/><Relationship Id="rId126" Type="http://schemas.openxmlformats.org/officeDocument/2006/relationships/image" Target="../media/image2114.png"/><Relationship Id="rId125" Type="http://schemas.openxmlformats.org/officeDocument/2006/relationships/customXml" Target="../ink/ink2120.xml"/><Relationship Id="rId124" Type="http://schemas.openxmlformats.org/officeDocument/2006/relationships/image" Target="../media/image2113.png"/><Relationship Id="rId123" Type="http://schemas.openxmlformats.org/officeDocument/2006/relationships/customXml" Target="../ink/ink2119.xml"/><Relationship Id="rId122" Type="http://schemas.openxmlformats.org/officeDocument/2006/relationships/image" Target="../media/image2112.png"/><Relationship Id="rId121" Type="http://schemas.openxmlformats.org/officeDocument/2006/relationships/customXml" Target="../ink/ink2118.xml"/><Relationship Id="rId120" Type="http://schemas.openxmlformats.org/officeDocument/2006/relationships/image" Target="../media/image2111.png"/><Relationship Id="rId12" Type="http://schemas.openxmlformats.org/officeDocument/2006/relationships/image" Target="../media/image2057.png"/><Relationship Id="rId119" Type="http://schemas.openxmlformats.org/officeDocument/2006/relationships/customXml" Target="../ink/ink2117.xml"/><Relationship Id="rId118" Type="http://schemas.openxmlformats.org/officeDocument/2006/relationships/image" Target="../media/image2110.png"/><Relationship Id="rId117" Type="http://schemas.openxmlformats.org/officeDocument/2006/relationships/customXml" Target="../ink/ink2116.xml"/><Relationship Id="rId116" Type="http://schemas.openxmlformats.org/officeDocument/2006/relationships/image" Target="../media/image2109.png"/><Relationship Id="rId115" Type="http://schemas.openxmlformats.org/officeDocument/2006/relationships/customXml" Target="../ink/ink2115.xml"/><Relationship Id="rId114" Type="http://schemas.openxmlformats.org/officeDocument/2006/relationships/image" Target="../media/image2108.png"/><Relationship Id="rId113" Type="http://schemas.openxmlformats.org/officeDocument/2006/relationships/customXml" Target="../ink/ink2114.xml"/><Relationship Id="rId112" Type="http://schemas.openxmlformats.org/officeDocument/2006/relationships/image" Target="../media/image2107.png"/><Relationship Id="rId111" Type="http://schemas.openxmlformats.org/officeDocument/2006/relationships/customXml" Target="../ink/ink2113.xml"/><Relationship Id="rId110" Type="http://schemas.openxmlformats.org/officeDocument/2006/relationships/image" Target="../media/image2106.png"/><Relationship Id="rId11" Type="http://schemas.openxmlformats.org/officeDocument/2006/relationships/customXml" Target="../ink/ink2063.xml"/><Relationship Id="rId109" Type="http://schemas.openxmlformats.org/officeDocument/2006/relationships/customXml" Target="../ink/ink2112.xml"/><Relationship Id="rId108" Type="http://schemas.openxmlformats.org/officeDocument/2006/relationships/image" Target="../media/image2105.png"/><Relationship Id="rId107" Type="http://schemas.openxmlformats.org/officeDocument/2006/relationships/customXml" Target="../ink/ink2111.xml"/><Relationship Id="rId106" Type="http://schemas.openxmlformats.org/officeDocument/2006/relationships/image" Target="../media/image2104.png"/><Relationship Id="rId105" Type="http://schemas.openxmlformats.org/officeDocument/2006/relationships/customXml" Target="../ink/ink2110.xml"/><Relationship Id="rId104" Type="http://schemas.openxmlformats.org/officeDocument/2006/relationships/image" Target="../media/image2103.png"/><Relationship Id="rId103" Type="http://schemas.openxmlformats.org/officeDocument/2006/relationships/customXml" Target="../ink/ink2109.xml"/><Relationship Id="rId102" Type="http://schemas.openxmlformats.org/officeDocument/2006/relationships/image" Target="../media/image2102.png"/><Relationship Id="rId101" Type="http://schemas.openxmlformats.org/officeDocument/2006/relationships/customXml" Target="../ink/ink2108.xml"/><Relationship Id="rId100" Type="http://schemas.openxmlformats.org/officeDocument/2006/relationships/image" Target="../media/image2101.png"/><Relationship Id="rId10" Type="http://schemas.openxmlformats.org/officeDocument/2006/relationships/image" Target="../media/image2056.png"/><Relationship Id="rId1" Type="http://schemas.openxmlformats.org/officeDocument/2006/relationships/image" Target="../media/image2051.png"/></Relationships>
</file>

<file path=ppt/slides/_rels/slide28.xml.rels><?xml version="1.0" encoding="UTF-8" standalone="yes"?>
<Relationships xmlns="http://schemas.openxmlformats.org/package/2006/relationships"><Relationship Id="rId9" Type="http://schemas.openxmlformats.org/officeDocument/2006/relationships/customXml" Target="../ink/ink2142.xml"/><Relationship Id="rId80" Type="http://schemas.openxmlformats.org/officeDocument/2006/relationships/slideLayout" Target="../slideLayouts/slideLayout2.xml"/><Relationship Id="rId8" Type="http://schemas.openxmlformats.org/officeDocument/2006/relationships/image" Target="../media/image2137.png"/><Relationship Id="rId79" Type="http://schemas.openxmlformats.org/officeDocument/2006/relationships/image" Target="../media/image2171.png"/><Relationship Id="rId78" Type="http://schemas.openxmlformats.org/officeDocument/2006/relationships/customXml" Target="../ink/ink2177.xml"/><Relationship Id="rId77" Type="http://schemas.openxmlformats.org/officeDocument/2006/relationships/image" Target="../media/image2170.png"/><Relationship Id="rId76" Type="http://schemas.openxmlformats.org/officeDocument/2006/relationships/customXml" Target="../ink/ink2176.xml"/><Relationship Id="rId75" Type="http://schemas.openxmlformats.org/officeDocument/2006/relationships/image" Target="../media/image2169.png"/><Relationship Id="rId74" Type="http://schemas.openxmlformats.org/officeDocument/2006/relationships/customXml" Target="../ink/ink2175.xml"/><Relationship Id="rId73" Type="http://schemas.openxmlformats.org/officeDocument/2006/relationships/image" Target="../media/image2168.png"/><Relationship Id="rId72" Type="http://schemas.openxmlformats.org/officeDocument/2006/relationships/customXml" Target="../ink/ink2174.xml"/><Relationship Id="rId71" Type="http://schemas.openxmlformats.org/officeDocument/2006/relationships/image" Target="../media/image2167.png"/><Relationship Id="rId70" Type="http://schemas.openxmlformats.org/officeDocument/2006/relationships/customXml" Target="../ink/ink2173.xml"/><Relationship Id="rId7" Type="http://schemas.openxmlformats.org/officeDocument/2006/relationships/customXml" Target="../ink/ink2141.xml"/><Relationship Id="rId69" Type="http://schemas.openxmlformats.org/officeDocument/2006/relationships/image" Target="../media/image2166.png"/><Relationship Id="rId68" Type="http://schemas.openxmlformats.org/officeDocument/2006/relationships/customXml" Target="../ink/ink2172.xml"/><Relationship Id="rId67" Type="http://schemas.openxmlformats.org/officeDocument/2006/relationships/image" Target="../media/image2165.png"/><Relationship Id="rId66" Type="http://schemas.openxmlformats.org/officeDocument/2006/relationships/customXml" Target="../ink/ink2171.xml"/><Relationship Id="rId65" Type="http://schemas.openxmlformats.org/officeDocument/2006/relationships/image" Target="../media/image2164.png"/><Relationship Id="rId64" Type="http://schemas.openxmlformats.org/officeDocument/2006/relationships/customXml" Target="../ink/ink2170.xml"/><Relationship Id="rId63" Type="http://schemas.openxmlformats.org/officeDocument/2006/relationships/image" Target="../media/image2163.png"/><Relationship Id="rId62" Type="http://schemas.openxmlformats.org/officeDocument/2006/relationships/customXml" Target="../ink/ink2169.xml"/><Relationship Id="rId61" Type="http://schemas.openxmlformats.org/officeDocument/2006/relationships/image" Target="../media/image2162.png"/><Relationship Id="rId60" Type="http://schemas.openxmlformats.org/officeDocument/2006/relationships/customXml" Target="../ink/ink2168.xml"/><Relationship Id="rId6" Type="http://schemas.openxmlformats.org/officeDocument/2006/relationships/image" Target="../media/image2136.png"/><Relationship Id="rId59" Type="http://schemas.openxmlformats.org/officeDocument/2006/relationships/image" Target="../media/image2161.png"/><Relationship Id="rId58" Type="http://schemas.openxmlformats.org/officeDocument/2006/relationships/customXml" Target="../ink/ink2167.xml"/><Relationship Id="rId57" Type="http://schemas.openxmlformats.org/officeDocument/2006/relationships/image" Target="../media/image2160.png"/><Relationship Id="rId56" Type="http://schemas.openxmlformats.org/officeDocument/2006/relationships/customXml" Target="../ink/ink2166.xml"/><Relationship Id="rId55" Type="http://schemas.openxmlformats.org/officeDocument/2006/relationships/image" Target="../media/image2159.png"/><Relationship Id="rId54" Type="http://schemas.openxmlformats.org/officeDocument/2006/relationships/customXml" Target="../ink/ink2165.xml"/><Relationship Id="rId53" Type="http://schemas.openxmlformats.org/officeDocument/2006/relationships/image" Target="../media/image2158.png"/><Relationship Id="rId52" Type="http://schemas.openxmlformats.org/officeDocument/2006/relationships/customXml" Target="../ink/ink2164.xml"/><Relationship Id="rId51" Type="http://schemas.openxmlformats.org/officeDocument/2006/relationships/image" Target="../media/image2157.png"/><Relationship Id="rId50" Type="http://schemas.openxmlformats.org/officeDocument/2006/relationships/customXml" Target="../ink/ink2163.xml"/><Relationship Id="rId5" Type="http://schemas.openxmlformats.org/officeDocument/2006/relationships/customXml" Target="../ink/ink2140.xml"/><Relationship Id="rId49" Type="http://schemas.openxmlformats.org/officeDocument/2006/relationships/image" Target="../media/image2156.png"/><Relationship Id="rId48" Type="http://schemas.openxmlformats.org/officeDocument/2006/relationships/customXml" Target="../ink/ink2162.xml"/><Relationship Id="rId47" Type="http://schemas.openxmlformats.org/officeDocument/2006/relationships/image" Target="../media/image2155.png"/><Relationship Id="rId46" Type="http://schemas.openxmlformats.org/officeDocument/2006/relationships/customXml" Target="../ink/ink2161.xml"/><Relationship Id="rId45" Type="http://schemas.openxmlformats.org/officeDocument/2006/relationships/image" Target="../media/image2154.png"/><Relationship Id="rId44" Type="http://schemas.openxmlformats.org/officeDocument/2006/relationships/customXml" Target="../ink/ink2160.xml"/><Relationship Id="rId43" Type="http://schemas.openxmlformats.org/officeDocument/2006/relationships/customXml" Target="../ink/ink2159.xml"/><Relationship Id="rId42" Type="http://schemas.openxmlformats.org/officeDocument/2006/relationships/image" Target="../media/image2153.png"/><Relationship Id="rId41" Type="http://schemas.openxmlformats.org/officeDocument/2006/relationships/customXml" Target="../ink/ink2158.xml"/><Relationship Id="rId40" Type="http://schemas.openxmlformats.org/officeDocument/2006/relationships/image" Target="../media/image2152.png"/><Relationship Id="rId4" Type="http://schemas.openxmlformats.org/officeDocument/2006/relationships/image" Target="../media/image2135.png"/><Relationship Id="rId39" Type="http://schemas.openxmlformats.org/officeDocument/2006/relationships/customXml" Target="../ink/ink2157.xml"/><Relationship Id="rId38" Type="http://schemas.openxmlformats.org/officeDocument/2006/relationships/image" Target="../media/image2151.png"/><Relationship Id="rId37" Type="http://schemas.openxmlformats.org/officeDocument/2006/relationships/customXml" Target="../ink/ink2156.xml"/><Relationship Id="rId36" Type="http://schemas.openxmlformats.org/officeDocument/2006/relationships/image" Target="../media/image2150.png"/><Relationship Id="rId35" Type="http://schemas.openxmlformats.org/officeDocument/2006/relationships/customXml" Target="../ink/ink2155.xml"/><Relationship Id="rId34" Type="http://schemas.openxmlformats.org/officeDocument/2006/relationships/image" Target="../media/image2149.png"/><Relationship Id="rId33" Type="http://schemas.openxmlformats.org/officeDocument/2006/relationships/customXml" Target="../ink/ink2154.xml"/><Relationship Id="rId32" Type="http://schemas.openxmlformats.org/officeDocument/2006/relationships/image" Target="../media/image2148.png"/><Relationship Id="rId31" Type="http://schemas.openxmlformats.org/officeDocument/2006/relationships/customXml" Target="../ink/ink2153.xml"/><Relationship Id="rId30" Type="http://schemas.openxmlformats.org/officeDocument/2006/relationships/image" Target="../media/image2147.png"/><Relationship Id="rId3" Type="http://schemas.openxmlformats.org/officeDocument/2006/relationships/customXml" Target="../ink/ink2139.xml"/><Relationship Id="rId29" Type="http://schemas.openxmlformats.org/officeDocument/2006/relationships/customXml" Target="../ink/ink2152.xml"/><Relationship Id="rId28" Type="http://schemas.openxmlformats.org/officeDocument/2006/relationships/image" Target="../media/image2146.png"/><Relationship Id="rId27" Type="http://schemas.openxmlformats.org/officeDocument/2006/relationships/customXml" Target="../ink/ink2151.xml"/><Relationship Id="rId26" Type="http://schemas.openxmlformats.org/officeDocument/2006/relationships/image" Target="../media/image2145.png"/><Relationship Id="rId25" Type="http://schemas.openxmlformats.org/officeDocument/2006/relationships/customXml" Target="../ink/ink2150.xml"/><Relationship Id="rId24" Type="http://schemas.openxmlformats.org/officeDocument/2006/relationships/image" Target="../media/image2144.png"/><Relationship Id="rId23" Type="http://schemas.openxmlformats.org/officeDocument/2006/relationships/customXml" Target="../ink/ink2149.xml"/><Relationship Id="rId22" Type="http://schemas.openxmlformats.org/officeDocument/2006/relationships/image" Target="../media/image2143.png"/><Relationship Id="rId21" Type="http://schemas.openxmlformats.org/officeDocument/2006/relationships/customXml" Target="../ink/ink2148.xml"/><Relationship Id="rId20" Type="http://schemas.openxmlformats.org/officeDocument/2006/relationships/image" Target="../media/image2142.png"/><Relationship Id="rId2" Type="http://schemas.openxmlformats.org/officeDocument/2006/relationships/image" Target="../media/image2134.png"/><Relationship Id="rId19" Type="http://schemas.openxmlformats.org/officeDocument/2006/relationships/customXml" Target="../ink/ink2147.xml"/><Relationship Id="rId18" Type="http://schemas.openxmlformats.org/officeDocument/2006/relationships/image" Target="../media/image2141.png"/><Relationship Id="rId17" Type="http://schemas.openxmlformats.org/officeDocument/2006/relationships/customXml" Target="../ink/ink2146.xml"/><Relationship Id="rId16" Type="http://schemas.openxmlformats.org/officeDocument/2006/relationships/image" Target="../media/image2140.png"/><Relationship Id="rId15" Type="http://schemas.openxmlformats.org/officeDocument/2006/relationships/customXml" Target="../ink/ink2145.xml"/><Relationship Id="rId14" Type="http://schemas.openxmlformats.org/officeDocument/2006/relationships/image" Target="../media/image2139.png"/><Relationship Id="rId13" Type="http://schemas.openxmlformats.org/officeDocument/2006/relationships/customXml" Target="../ink/ink2144.xml"/><Relationship Id="rId12" Type="http://schemas.openxmlformats.org/officeDocument/2006/relationships/image" Target="../media/image2138.png"/><Relationship Id="rId11" Type="http://schemas.openxmlformats.org/officeDocument/2006/relationships/customXml" Target="../ink/ink2143.xml"/><Relationship Id="rId10" Type="http://schemas.openxmlformats.org/officeDocument/2006/relationships/image" Target="../media/image1865.png"/><Relationship Id="rId1" Type="http://schemas.openxmlformats.org/officeDocument/2006/relationships/image" Target="../media/image213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74.png"/><Relationship Id="rId2" Type="http://schemas.openxmlformats.org/officeDocument/2006/relationships/image" Target="../media/image2173.png"/><Relationship Id="rId1" Type="http://schemas.openxmlformats.org/officeDocument/2006/relationships/image" Target="../media/image2172.png"/></Relationships>
</file>

<file path=ppt/slides/_rels/slide3.xml.rels><?xml version="1.0" encoding="UTF-8" standalone="yes"?>
<Relationships xmlns="http://schemas.openxmlformats.org/package/2006/relationships"><Relationship Id="rId9" Type="http://schemas.openxmlformats.org/officeDocument/2006/relationships/customXml" Target="../ink/ink32.xml"/><Relationship Id="rId8" Type="http://schemas.openxmlformats.org/officeDocument/2006/relationships/image" Target="../media/image33.png"/><Relationship Id="rId7" Type="http://schemas.openxmlformats.org/officeDocument/2006/relationships/customXml" Target="../ink/ink31.xml"/><Relationship Id="rId6" Type="http://schemas.openxmlformats.org/officeDocument/2006/relationships/customXml" Target="../ink/ink30.xml"/><Relationship Id="rId5" Type="http://schemas.openxmlformats.org/officeDocument/2006/relationships/customXml" Target="../ink/ink29.xml"/><Relationship Id="rId4" Type="http://schemas.openxmlformats.org/officeDocument/2006/relationships/image" Target="../media/image32.png"/><Relationship Id="rId30" Type="http://schemas.openxmlformats.org/officeDocument/2006/relationships/slideLayout" Target="../slideLayouts/slideLayout1.xml"/><Relationship Id="rId3" Type="http://schemas.openxmlformats.org/officeDocument/2006/relationships/customXml" Target="../ink/ink28.xml"/><Relationship Id="rId29" Type="http://schemas.openxmlformats.org/officeDocument/2006/relationships/tags" Target="../tags/tag64.xml"/><Relationship Id="rId28" Type="http://schemas.openxmlformats.org/officeDocument/2006/relationships/image" Target="../media/image43.png"/><Relationship Id="rId27" Type="http://schemas.openxmlformats.org/officeDocument/2006/relationships/customXml" Target="../ink/ink41.xml"/><Relationship Id="rId26" Type="http://schemas.openxmlformats.org/officeDocument/2006/relationships/image" Target="../media/image42.png"/><Relationship Id="rId25" Type="http://schemas.openxmlformats.org/officeDocument/2006/relationships/customXml" Target="../ink/ink40.xml"/><Relationship Id="rId24" Type="http://schemas.openxmlformats.org/officeDocument/2006/relationships/image" Target="../media/image41.png"/><Relationship Id="rId23" Type="http://schemas.openxmlformats.org/officeDocument/2006/relationships/customXml" Target="../ink/ink39.xml"/><Relationship Id="rId22" Type="http://schemas.openxmlformats.org/officeDocument/2006/relationships/image" Target="../media/image40.png"/><Relationship Id="rId21" Type="http://schemas.openxmlformats.org/officeDocument/2006/relationships/customXml" Target="../ink/ink38.xml"/><Relationship Id="rId20" Type="http://schemas.openxmlformats.org/officeDocument/2006/relationships/image" Target="../media/image39.png"/><Relationship Id="rId2" Type="http://schemas.openxmlformats.org/officeDocument/2006/relationships/image" Target="../media/image31.png"/><Relationship Id="rId19" Type="http://schemas.openxmlformats.org/officeDocument/2006/relationships/customXml" Target="../ink/ink37.xml"/><Relationship Id="rId18" Type="http://schemas.openxmlformats.org/officeDocument/2006/relationships/image" Target="../media/image38.png"/><Relationship Id="rId17" Type="http://schemas.openxmlformats.org/officeDocument/2006/relationships/customXml" Target="../ink/ink36.xml"/><Relationship Id="rId16" Type="http://schemas.openxmlformats.org/officeDocument/2006/relationships/image" Target="../media/image37.png"/><Relationship Id="rId15" Type="http://schemas.openxmlformats.org/officeDocument/2006/relationships/customXml" Target="../ink/ink35.xml"/><Relationship Id="rId14" Type="http://schemas.openxmlformats.org/officeDocument/2006/relationships/image" Target="../media/image36.png"/><Relationship Id="rId13" Type="http://schemas.openxmlformats.org/officeDocument/2006/relationships/customXml" Target="../ink/ink34.xml"/><Relationship Id="rId12" Type="http://schemas.openxmlformats.org/officeDocument/2006/relationships/image" Target="../media/image35.png"/><Relationship Id="rId11" Type="http://schemas.openxmlformats.org/officeDocument/2006/relationships/customXml" Target="../ink/ink33.xml"/><Relationship Id="rId10" Type="http://schemas.openxmlformats.org/officeDocument/2006/relationships/image" Target="../media/image34.png"/><Relationship Id="rId1" Type="http://schemas.openxmlformats.org/officeDocument/2006/relationships/image" Target="../media/image30.png"/></Relationships>
</file>

<file path=ppt/slides/_rels/slide30.xml.rels><?xml version="1.0" encoding="UTF-8" standalone="yes"?>
<Relationships xmlns="http://schemas.openxmlformats.org/package/2006/relationships"><Relationship Id="rId99" Type="http://schemas.openxmlformats.org/officeDocument/2006/relationships/image" Target="../media/image2222.png"/><Relationship Id="rId98" Type="http://schemas.openxmlformats.org/officeDocument/2006/relationships/customXml" Target="../ink/ink2225.xml"/><Relationship Id="rId97" Type="http://schemas.openxmlformats.org/officeDocument/2006/relationships/image" Target="../media/image2221.png"/><Relationship Id="rId96" Type="http://schemas.openxmlformats.org/officeDocument/2006/relationships/customXml" Target="../ink/ink2224.xml"/><Relationship Id="rId95" Type="http://schemas.openxmlformats.org/officeDocument/2006/relationships/image" Target="../media/image2220.png"/><Relationship Id="rId94" Type="http://schemas.openxmlformats.org/officeDocument/2006/relationships/customXml" Target="../ink/ink2223.xml"/><Relationship Id="rId93" Type="http://schemas.openxmlformats.org/officeDocument/2006/relationships/image" Target="../media/image2219.png"/><Relationship Id="rId92" Type="http://schemas.openxmlformats.org/officeDocument/2006/relationships/customXml" Target="../ink/ink2222.xml"/><Relationship Id="rId91" Type="http://schemas.openxmlformats.org/officeDocument/2006/relationships/image" Target="../media/image2218.png"/><Relationship Id="rId90" Type="http://schemas.openxmlformats.org/officeDocument/2006/relationships/customXml" Target="../ink/ink2221.xml"/><Relationship Id="rId9" Type="http://schemas.openxmlformats.org/officeDocument/2006/relationships/image" Target="../media/image2177.png"/><Relationship Id="rId89" Type="http://schemas.openxmlformats.org/officeDocument/2006/relationships/image" Target="../media/image2217.png"/><Relationship Id="rId88" Type="http://schemas.openxmlformats.org/officeDocument/2006/relationships/customXml" Target="../ink/ink2220.xml"/><Relationship Id="rId87" Type="http://schemas.openxmlformats.org/officeDocument/2006/relationships/image" Target="../media/image2216.png"/><Relationship Id="rId86" Type="http://schemas.openxmlformats.org/officeDocument/2006/relationships/customXml" Target="../ink/ink2219.xml"/><Relationship Id="rId85" Type="http://schemas.openxmlformats.org/officeDocument/2006/relationships/image" Target="../media/image2215.png"/><Relationship Id="rId84" Type="http://schemas.openxmlformats.org/officeDocument/2006/relationships/customXml" Target="../ink/ink2218.xml"/><Relationship Id="rId83" Type="http://schemas.openxmlformats.org/officeDocument/2006/relationships/image" Target="../media/image2214.png"/><Relationship Id="rId82" Type="http://schemas.openxmlformats.org/officeDocument/2006/relationships/customXml" Target="../ink/ink2217.xml"/><Relationship Id="rId81" Type="http://schemas.openxmlformats.org/officeDocument/2006/relationships/image" Target="../media/image2213.png"/><Relationship Id="rId80" Type="http://schemas.openxmlformats.org/officeDocument/2006/relationships/customXml" Target="../ink/ink2216.xml"/><Relationship Id="rId8" Type="http://schemas.openxmlformats.org/officeDocument/2006/relationships/customXml" Target="../ink/ink2180.xml"/><Relationship Id="rId79" Type="http://schemas.openxmlformats.org/officeDocument/2006/relationships/image" Target="../media/image2212.png"/><Relationship Id="rId78" Type="http://schemas.openxmlformats.org/officeDocument/2006/relationships/customXml" Target="../ink/ink2215.xml"/><Relationship Id="rId77" Type="http://schemas.openxmlformats.org/officeDocument/2006/relationships/image" Target="../media/image2211.png"/><Relationship Id="rId76" Type="http://schemas.openxmlformats.org/officeDocument/2006/relationships/customXml" Target="../ink/ink2214.xml"/><Relationship Id="rId75" Type="http://schemas.openxmlformats.org/officeDocument/2006/relationships/image" Target="../media/image2210.png"/><Relationship Id="rId74" Type="http://schemas.openxmlformats.org/officeDocument/2006/relationships/customXml" Target="../ink/ink2213.xml"/><Relationship Id="rId73" Type="http://schemas.openxmlformats.org/officeDocument/2006/relationships/image" Target="../media/image2209.png"/><Relationship Id="rId72" Type="http://schemas.openxmlformats.org/officeDocument/2006/relationships/customXml" Target="../ink/ink2212.xml"/><Relationship Id="rId71" Type="http://schemas.openxmlformats.org/officeDocument/2006/relationships/image" Target="../media/image2208.png"/><Relationship Id="rId70" Type="http://schemas.openxmlformats.org/officeDocument/2006/relationships/customXml" Target="../ink/ink2211.xml"/><Relationship Id="rId7" Type="http://schemas.openxmlformats.org/officeDocument/2006/relationships/image" Target="../media/image2176.png"/><Relationship Id="rId69" Type="http://schemas.openxmlformats.org/officeDocument/2006/relationships/image" Target="../media/image2207.png"/><Relationship Id="rId68" Type="http://schemas.openxmlformats.org/officeDocument/2006/relationships/customXml" Target="../ink/ink2210.xml"/><Relationship Id="rId67" Type="http://schemas.openxmlformats.org/officeDocument/2006/relationships/image" Target="../media/image2206.png"/><Relationship Id="rId66" Type="http://schemas.openxmlformats.org/officeDocument/2006/relationships/customXml" Target="../ink/ink2209.xml"/><Relationship Id="rId65" Type="http://schemas.openxmlformats.org/officeDocument/2006/relationships/image" Target="../media/image2205.png"/><Relationship Id="rId64" Type="http://schemas.openxmlformats.org/officeDocument/2006/relationships/customXml" Target="../ink/ink2208.xml"/><Relationship Id="rId63" Type="http://schemas.openxmlformats.org/officeDocument/2006/relationships/image" Target="../media/image2204.png"/><Relationship Id="rId62" Type="http://schemas.openxmlformats.org/officeDocument/2006/relationships/customXml" Target="../ink/ink2207.xml"/><Relationship Id="rId61" Type="http://schemas.openxmlformats.org/officeDocument/2006/relationships/image" Target="../media/image2203.png"/><Relationship Id="rId60" Type="http://schemas.openxmlformats.org/officeDocument/2006/relationships/customXml" Target="../ink/ink2206.xml"/><Relationship Id="rId6" Type="http://schemas.openxmlformats.org/officeDocument/2006/relationships/customXml" Target="../ink/ink2179.xml"/><Relationship Id="rId59" Type="http://schemas.openxmlformats.org/officeDocument/2006/relationships/image" Target="../media/image2202.png"/><Relationship Id="rId58" Type="http://schemas.openxmlformats.org/officeDocument/2006/relationships/customXml" Target="../ink/ink2205.xml"/><Relationship Id="rId57" Type="http://schemas.openxmlformats.org/officeDocument/2006/relationships/image" Target="../media/image2201.png"/><Relationship Id="rId56" Type="http://schemas.openxmlformats.org/officeDocument/2006/relationships/customXml" Target="../ink/ink2204.xml"/><Relationship Id="rId55" Type="http://schemas.openxmlformats.org/officeDocument/2006/relationships/image" Target="../media/image2200.png"/><Relationship Id="rId54" Type="http://schemas.openxmlformats.org/officeDocument/2006/relationships/customXml" Target="../ink/ink2203.xml"/><Relationship Id="rId53" Type="http://schemas.openxmlformats.org/officeDocument/2006/relationships/image" Target="../media/image2199.png"/><Relationship Id="rId52" Type="http://schemas.openxmlformats.org/officeDocument/2006/relationships/customXml" Target="../ink/ink2202.xml"/><Relationship Id="rId51" Type="http://schemas.openxmlformats.org/officeDocument/2006/relationships/image" Target="../media/image2198.png"/><Relationship Id="rId50" Type="http://schemas.openxmlformats.org/officeDocument/2006/relationships/customXml" Target="../ink/ink2201.xml"/><Relationship Id="rId5" Type="http://schemas.openxmlformats.org/officeDocument/2006/relationships/image" Target="../media/image2175.png"/><Relationship Id="rId49" Type="http://schemas.openxmlformats.org/officeDocument/2006/relationships/image" Target="../media/image2197.png"/><Relationship Id="rId48" Type="http://schemas.openxmlformats.org/officeDocument/2006/relationships/customXml" Target="../ink/ink2200.xml"/><Relationship Id="rId47" Type="http://schemas.openxmlformats.org/officeDocument/2006/relationships/image" Target="../media/image2196.png"/><Relationship Id="rId46" Type="http://schemas.openxmlformats.org/officeDocument/2006/relationships/customXml" Target="../ink/ink2199.xml"/><Relationship Id="rId45" Type="http://schemas.openxmlformats.org/officeDocument/2006/relationships/image" Target="../media/image2195.png"/><Relationship Id="rId44" Type="http://schemas.openxmlformats.org/officeDocument/2006/relationships/customXml" Target="../ink/ink2198.xml"/><Relationship Id="rId43" Type="http://schemas.openxmlformats.org/officeDocument/2006/relationships/image" Target="../media/image2194.png"/><Relationship Id="rId42" Type="http://schemas.openxmlformats.org/officeDocument/2006/relationships/customXml" Target="../ink/ink2197.xml"/><Relationship Id="rId41" Type="http://schemas.openxmlformats.org/officeDocument/2006/relationships/image" Target="../media/image2193.png"/><Relationship Id="rId40" Type="http://schemas.openxmlformats.org/officeDocument/2006/relationships/customXml" Target="../ink/ink2196.xml"/><Relationship Id="rId4" Type="http://schemas.openxmlformats.org/officeDocument/2006/relationships/customXml" Target="../ink/ink2178.xml"/><Relationship Id="rId39" Type="http://schemas.openxmlformats.org/officeDocument/2006/relationships/image" Target="../media/image2192.png"/><Relationship Id="rId38" Type="http://schemas.openxmlformats.org/officeDocument/2006/relationships/customXml" Target="../ink/ink2195.xml"/><Relationship Id="rId37" Type="http://schemas.openxmlformats.org/officeDocument/2006/relationships/image" Target="../media/image2191.png"/><Relationship Id="rId36" Type="http://schemas.openxmlformats.org/officeDocument/2006/relationships/customXml" Target="../ink/ink2194.xml"/><Relationship Id="rId35" Type="http://schemas.openxmlformats.org/officeDocument/2006/relationships/image" Target="../media/image2190.png"/><Relationship Id="rId34" Type="http://schemas.openxmlformats.org/officeDocument/2006/relationships/customXml" Target="../ink/ink2193.xml"/><Relationship Id="rId33" Type="http://schemas.openxmlformats.org/officeDocument/2006/relationships/image" Target="../media/image2189.png"/><Relationship Id="rId32" Type="http://schemas.openxmlformats.org/officeDocument/2006/relationships/customXml" Target="../ink/ink2192.xml"/><Relationship Id="rId31" Type="http://schemas.openxmlformats.org/officeDocument/2006/relationships/image" Target="../media/image2188.png"/><Relationship Id="rId30" Type="http://schemas.openxmlformats.org/officeDocument/2006/relationships/customXml" Target="../ink/ink2191.xml"/><Relationship Id="rId3" Type="http://schemas.openxmlformats.org/officeDocument/2006/relationships/image" Target="../media/image2174.png"/><Relationship Id="rId29" Type="http://schemas.openxmlformats.org/officeDocument/2006/relationships/image" Target="../media/image2187.png"/><Relationship Id="rId28" Type="http://schemas.openxmlformats.org/officeDocument/2006/relationships/customXml" Target="../ink/ink2190.xml"/><Relationship Id="rId27" Type="http://schemas.openxmlformats.org/officeDocument/2006/relationships/image" Target="../media/image2186.png"/><Relationship Id="rId26" Type="http://schemas.openxmlformats.org/officeDocument/2006/relationships/customXml" Target="../ink/ink2189.xml"/><Relationship Id="rId25" Type="http://schemas.openxmlformats.org/officeDocument/2006/relationships/image" Target="../media/image2185.png"/><Relationship Id="rId24" Type="http://schemas.openxmlformats.org/officeDocument/2006/relationships/customXml" Target="../ink/ink2188.xml"/><Relationship Id="rId23" Type="http://schemas.openxmlformats.org/officeDocument/2006/relationships/image" Target="../media/image2184.png"/><Relationship Id="rId22" Type="http://schemas.openxmlformats.org/officeDocument/2006/relationships/customXml" Target="../ink/ink2187.xml"/><Relationship Id="rId21" Type="http://schemas.openxmlformats.org/officeDocument/2006/relationships/image" Target="../media/image2183.png"/><Relationship Id="rId20" Type="http://schemas.openxmlformats.org/officeDocument/2006/relationships/customXml" Target="../ink/ink2186.xml"/><Relationship Id="rId2" Type="http://schemas.openxmlformats.org/officeDocument/2006/relationships/image" Target="../media/image2173.png"/><Relationship Id="rId19" Type="http://schemas.openxmlformats.org/officeDocument/2006/relationships/image" Target="../media/image2182.png"/><Relationship Id="rId18" Type="http://schemas.openxmlformats.org/officeDocument/2006/relationships/customXml" Target="../ink/ink2185.xml"/><Relationship Id="rId17" Type="http://schemas.openxmlformats.org/officeDocument/2006/relationships/image" Target="../media/image2181.png"/><Relationship Id="rId16" Type="http://schemas.openxmlformats.org/officeDocument/2006/relationships/customXml" Target="../ink/ink2184.xml"/><Relationship Id="rId15" Type="http://schemas.openxmlformats.org/officeDocument/2006/relationships/image" Target="../media/image2180.png"/><Relationship Id="rId14" Type="http://schemas.openxmlformats.org/officeDocument/2006/relationships/customXml" Target="../ink/ink2183.xml"/><Relationship Id="rId13" Type="http://schemas.openxmlformats.org/officeDocument/2006/relationships/image" Target="../media/image2179.png"/><Relationship Id="rId128" Type="http://schemas.openxmlformats.org/officeDocument/2006/relationships/slideLayout" Target="../slideLayouts/slideLayout2.xml"/><Relationship Id="rId127" Type="http://schemas.openxmlformats.org/officeDocument/2006/relationships/image" Target="../media/image2236.png"/><Relationship Id="rId126" Type="http://schemas.openxmlformats.org/officeDocument/2006/relationships/customXml" Target="../ink/ink2239.xml"/><Relationship Id="rId125" Type="http://schemas.openxmlformats.org/officeDocument/2006/relationships/image" Target="../media/image2235.png"/><Relationship Id="rId124" Type="http://schemas.openxmlformats.org/officeDocument/2006/relationships/customXml" Target="../ink/ink2238.xml"/><Relationship Id="rId123" Type="http://schemas.openxmlformats.org/officeDocument/2006/relationships/image" Target="../media/image2234.png"/><Relationship Id="rId122" Type="http://schemas.openxmlformats.org/officeDocument/2006/relationships/customXml" Target="../ink/ink2237.xml"/><Relationship Id="rId121" Type="http://schemas.openxmlformats.org/officeDocument/2006/relationships/image" Target="../media/image2233.png"/><Relationship Id="rId120" Type="http://schemas.openxmlformats.org/officeDocument/2006/relationships/customXml" Target="../ink/ink2236.xml"/><Relationship Id="rId12" Type="http://schemas.openxmlformats.org/officeDocument/2006/relationships/customXml" Target="../ink/ink2182.xml"/><Relationship Id="rId119" Type="http://schemas.openxmlformats.org/officeDocument/2006/relationships/image" Target="../media/image2232.png"/><Relationship Id="rId118" Type="http://schemas.openxmlformats.org/officeDocument/2006/relationships/customXml" Target="../ink/ink2235.xml"/><Relationship Id="rId117" Type="http://schemas.openxmlformats.org/officeDocument/2006/relationships/image" Target="../media/image2231.png"/><Relationship Id="rId116" Type="http://schemas.openxmlformats.org/officeDocument/2006/relationships/customXml" Target="../ink/ink2234.xml"/><Relationship Id="rId115" Type="http://schemas.openxmlformats.org/officeDocument/2006/relationships/image" Target="../media/image2230.png"/><Relationship Id="rId114" Type="http://schemas.openxmlformats.org/officeDocument/2006/relationships/customXml" Target="../ink/ink2233.xml"/><Relationship Id="rId113" Type="http://schemas.openxmlformats.org/officeDocument/2006/relationships/image" Target="../media/image2229.png"/><Relationship Id="rId112" Type="http://schemas.openxmlformats.org/officeDocument/2006/relationships/customXml" Target="../ink/ink2232.xml"/><Relationship Id="rId111" Type="http://schemas.openxmlformats.org/officeDocument/2006/relationships/image" Target="../media/image2228.png"/><Relationship Id="rId110" Type="http://schemas.openxmlformats.org/officeDocument/2006/relationships/customXml" Target="../ink/ink2231.xml"/><Relationship Id="rId11" Type="http://schemas.openxmlformats.org/officeDocument/2006/relationships/image" Target="../media/image2178.png"/><Relationship Id="rId109" Type="http://schemas.openxmlformats.org/officeDocument/2006/relationships/image" Target="../media/image2227.png"/><Relationship Id="rId108" Type="http://schemas.openxmlformats.org/officeDocument/2006/relationships/customXml" Target="../ink/ink2230.xml"/><Relationship Id="rId107" Type="http://schemas.openxmlformats.org/officeDocument/2006/relationships/image" Target="../media/image2226.png"/><Relationship Id="rId106" Type="http://schemas.openxmlformats.org/officeDocument/2006/relationships/customXml" Target="../ink/ink2229.xml"/><Relationship Id="rId105" Type="http://schemas.openxmlformats.org/officeDocument/2006/relationships/image" Target="../media/image2225.png"/><Relationship Id="rId104" Type="http://schemas.openxmlformats.org/officeDocument/2006/relationships/customXml" Target="../ink/ink2228.xml"/><Relationship Id="rId103" Type="http://schemas.openxmlformats.org/officeDocument/2006/relationships/image" Target="../media/image2224.png"/><Relationship Id="rId102" Type="http://schemas.openxmlformats.org/officeDocument/2006/relationships/customXml" Target="../ink/ink2227.xml"/><Relationship Id="rId101" Type="http://schemas.openxmlformats.org/officeDocument/2006/relationships/image" Target="../media/image2223.png"/><Relationship Id="rId100" Type="http://schemas.openxmlformats.org/officeDocument/2006/relationships/customXml" Target="../ink/ink2226.xml"/><Relationship Id="rId10" Type="http://schemas.openxmlformats.org/officeDocument/2006/relationships/customXml" Target="../ink/ink2181.xml"/><Relationship Id="rId1" Type="http://schemas.openxmlformats.org/officeDocument/2006/relationships/image" Target="../media/image2172.png"/></Relationships>
</file>

<file path=ppt/slides/_rels/slide31.xml.rels><?xml version="1.0" encoding="UTF-8" standalone="yes"?>
<Relationships xmlns="http://schemas.openxmlformats.org/package/2006/relationships"><Relationship Id="rId99" Type="http://schemas.openxmlformats.org/officeDocument/2006/relationships/customXml" Target="../ink/ink2288.xml"/><Relationship Id="rId98" Type="http://schemas.openxmlformats.org/officeDocument/2006/relationships/image" Target="../media/image2285.png"/><Relationship Id="rId97" Type="http://schemas.openxmlformats.org/officeDocument/2006/relationships/customXml" Target="../ink/ink2287.xml"/><Relationship Id="rId96" Type="http://schemas.openxmlformats.org/officeDocument/2006/relationships/image" Target="../media/image2284.png"/><Relationship Id="rId95" Type="http://schemas.openxmlformats.org/officeDocument/2006/relationships/customXml" Target="../ink/ink2286.xml"/><Relationship Id="rId94" Type="http://schemas.openxmlformats.org/officeDocument/2006/relationships/image" Target="../media/image2283.png"/><Relationship Id="rId93" Type="http://schemas.openxmlformats.org/officeDocument/2006/relationships/customXml" Target="../ink/ink2285.xml"/><Relationship Id="rId92" Type="http://schemas.openxmlformats.org/officeDocument/2006/relationships/image" Target="../media/image2282.png"/><Relationship Id="rId91" Type="http://schemas.openxmlformats.org/officeDocument/2006/relationships/customXml" Target="../ink/ink2284.xml"/><Relationship Id="rId90" Type="http://schemas.openxmlformats.org/officeDocument/2006/relationships/image" Target="../media/image2281.png"/><Relationship Id="rId9" Type="http://schemas.openxmlformats.org/officeDocument/2006/relationships/customXml" Target="../ink/ink2243.xml"/><Relationship Id="rId89" Type="http://schemas.openxmlformats.org/officeDocument/2006/relationships/customXml" Target="../ink/ink2283.xml"/><Relationship Id="rId88" Type="http://schemas.openxmlformats.org/officeDocument/2006/relationships/image" Target="../media/image2280.png"/><Relationship Id="rId87" Type="http://schemas.openxmlformats.org/officeDocument/2006/relationships/customXml" Target="../ink/ink2282.xml"/><Relationship Id="rId86" Type="http://schemas.openxmlformats.org/officeDocument/2006/relationships/image" Target="../media/image2279.png"/><Relationship Id="rId85" Type="http://schemas.openxmlformats.org/officeDocument/2006/relationships/customXml" Target="../ink/ink2281.xml"/><Relationship Id="rId84" Type="http://schemas.openxmlformats.org/officeDocument/2006/relationships/image" Target="../media/image2278.png"/><Relationship Id="rId83" Type="http://schemas.openxmlformats.org/officeDocument/2006/relationships/customXml" Target="../ink/ink2280.xml"/><Relationship Id="rId82" Type="http://schemas.openxmlformats.org/officeDocument/2006/relationships/image" Target="../media/image2277.png"/><Relationship Id="rId81" Type="http://schemas.openxmlformats.org/officeDocument/2006/relationships/customXml" Target="../ink/ink2279.xml"/><Relationship Id="rId80" Type="http://schemas.openxmlformats.org/officeDocument/2006/relationships/image" Target="../media/image2276.png"/><Relationship Id="rId8" Type="http://schemas.openxmlformats.org/officeDocument/2006/relationships/image" Target="../media/image2240.png"/><Relationship Id="rId79" Type="http://schemas.openxmlformats.org/officeDocument/2006/relationships/customXml" Target="../ink/ink2278.xml"/><Relationship Id="rId78" Type="http://schemas.openxmlformats.org/officeDocument/2006/relationships/image" Target="../media/image2275.png"/><Relationship Id="rId77" Type="http://schemas.openxmlformats.org/officeDocument/2006/relationships/customXml" Target="../ink/ink2277.xml"/><Relationship Id="rId76" Type="http://schemas.openxmlformats.org/officeDocument/2006/relationships/image" Target="../media/image2274.png"/><Relationship Id="rId75" Type="http://schemas.openxmlformats.org/officeDocument/2006/relationships/customXml" Target="../ink/ink2276.xml"/><Relationship Id="rId74" Type="http://schemas.openxmlformats.org/officeDocument/2006/relationships/image" Target="../media/image2273.png"/><Relationship Id="rId73" Type="http://schemas.openxmlformats.org/officeDocument/2006/relationships/customXml" Target="../ink/ink2275.xml"/><Relationship Id="rId72" Type="http://schemas.openxmlformats.org/officeDocument/2006/relationships/image" Target="../media/image2272.png"/><Relationship Id="rId71" Type="http://schemas.openxmlformats.org/officeDocument/2006/relationships/customXml" Target="../ink/ink2274.xml"/><Relationship Id="rId70" Type="http://schemas.openxmlformats.org/officeDocument/2006/relationships/image" Target="../media/image2271.png"/><Relationship Id="rId7" Type="http://schemas.openxmlformats.org/officeDocument/2006/relationships/customXml" Target="../ink/ink2242.xml"/><Relationship Id="rId69" Type="http://schemas.openxmlformats.org/officeDocument/2006/relationships/customXml" Target="../ink/ink2273.xml"/><Relationship Id="rId68" Type="http://schemas.openxmlformats.org/officeDocument/2006/relationships/image" Target="../media/image2270.png"/><Relationship Id="rId67" Type="http://schemas.openxmlformats.org/officeDocument/2006/relationships/customXml" Target="../ink/ink2272.xml"/><Relationship Id="rId66" Type="http://schemas.openxmlformats.org/officeDocument/2006/relationships/image" Target="../media/image2269.png"/><Relationship Id="rId65" Type="http://schemas.openxmlformats.org/officeDocument/2006/relationships/customXml" Target="../ink/ink2271.xml"/><Relationship Id="rId64" Type="http://schemas.openxmlformats.org/officeDocument/2006/relationships/image" Target="../media/image2268.png"/><Relationship Id="rId63" Type="http://schemas.openxmlformats.org/officeDocument/2006/relationships/customXml" Target="../ink/ink2270.xml"/><Relationship Id="rId62" Type="http://schemas.openxmlformats.org/officeDocument/2006/relationships/image" Target="../media/image2267.png"/><Relationship Id="rId61" Type="http://schemas.openxmlformats.org/officeDocument/2006/relationships/customXml" Target="../ink/ink2269.xml"/><Relationship Id="rId60" Type="http://schemas.openxmlformats.org/officeDocument/2006/relationships/image" Target="../media/image2266.png"/><Relationship Id="rId6" Type="http://schemas.openxmlformats.org/officeDocument/2006/relationships/image" Target="../media/image2239.png"/><Relationship Id="rId59" Type="http://schemas.openxmlformats.org/officeDocument/2006/relationships/customXml" Target="../ink/ink2268.xml"/><Relationship Id="rId58" Type="http://schemas.openxmlformats.org/officeDocument/2006/relationships/image" Target="../media/image2265.png"/><Relationship Id="rId57" Type="http://schemas.openxmlformats.org/officeDocument/2006/relationships/customXml" Target="../ink/ink2267.xml"/><Relationship Id="rId56" Type="http://schemas.openxmlformats.org/officeDocument/2006/relationships/image" Target="../media/image2264.png"/><Relationship Id="rId55" Type="http://schemas.openxmlformats.org/officeDocument/2006/relationships/customXml" Target="../ink/ink2266.xml"/><Relationship Id="rId54" Type="http://schemas.openxmlformats.org/officeDocument/2006/relationships/image" Target="../media/image2263.png"/><Relationship Id="rId53" Type="http://schemas.openxmlformats.org/officeDocument/2006/relationships/customXml" Target="../ink/ink2265.xml"/><Relationship Id="rId52" Type="http://schemas.openxmlformats.org/officeDocument/2006/relationships/image" Target="../media/image2262.png"/><Relationship Id="rId51" Type="http://schemas.openxmlformats.org/officeDocument/2006/relationships/customXml" Target="../ink/ink2264.xml"/><Relationship Id="rId50" Type="http://schemas.openxmlformats.org/officeDocument/2006/relationships/image" Target="../media/image2261.png"/><Relationship Id="rId5" Type="http://schemas.openxmlformats.org/officeDocument/2006/relationships/customXml" Target="../ink/ink2241.xml"/><Relationship Id="rId49" Type="http://schemas.openxmlformats.org/officeDocument/2006/relationships/customXml" Target="../ink/ink2263.xml"/><Relationship Id="rId48" Type="http://schemas.openxmlformats.org/officeDocument/2006/relationships/image" Target="../media/image2260.png"/><Relationship Id="rId47" Type="http://schemas.openxmlformats.org/officeDocument/2006/relationships/customXml" Target="../ink/ink2262.xml"/><Relationship Id="rId46" Type="http://schemas.openxmlformats.org/officeDocument/2006/relationships/image" Target="../media/image2259.png"/><Relationship Id="rId45" Type="http://schemas.openxmlformats.org/officeDocument/2006/relationships/customXml" Target="../ink/ink2261.xml"/><Relationship Id="rId44" Type="http://schemas.openxmlformats.org/officeDocument/2006/relationships/image" Target="../media/image2258.png"/><Relationship Id="rId43" Type="http://schemas.openxmlformats.org/officeDocument/2006/relationships/customXml" Target="../ink/ink2260.xml"/><Relationship Id="rId42" Type="http://schemas.openxmlformats.org/officeDocument/2006/relationships/image" Target="../media/image2257.png"/><Relationship Id="rId41" Type="http://schemas.openxmlformats.org/officeDocument/2006/relationships/customXml" Target="../ink/ink2259.xml"/><Relationship Id="rId40" Type="http://schemas.openxmlformats.org/officeDocument/2006/relationships/image" Target="../media/image2256.png"/><Relationship Id="rId4" Type="http://schemas.openxmlformats.org/officeDocument/2006/relationships/image" Target="../media/image2238.png"/><Relationship Id="rId39" Type="http://schemas.openxmlformats.org/officeDocument/2006/relationships/customXml" Target="../ink/ink2258.xml"/><Relationship Id="rId38" Type="http://schemas.openxmlformats.org/officeDocument/2006/relationships/image" Target="../media/image2255.png"/><Relationship Id="rId37" Type="http://schemas.openxmlformats.org/officeDocument/2006/relationships/customXml" Target="../ink/ink2257.xml"/><Relationship Id="rId36" Type="http://schemas.openxmlformats.org/officeDocument/2006/relationships/image" Target="../media/image2254.png"/><Relationship Id="rId35" Type="http://schemas.openxmlformats.org/officeDocument/2006/relationships/customXml" Target="../ink/ink2256.xml"/><Relationship Id="rId34" Type="http://schemas.openxmlformats.org/officeDocument/2006/relationships/image" Target="../media/image2253.png"/><Relationship Id="rId33" Type="http://schemas.openxmlformats.org/officeDocument/2006/relationships/customXml" Target="../ink/ink2255.xml"/><Relationship Id="rId32" Type="http://schemas.openxmlformats.org/officeDocument/2006/relationships/image" Target="../media/image2252.png"/><Relationship Id="rId31" Type="http://schemas.openxmlformats.org/officeDocument/2006/relationships/customXml" Target="../ink/ink2254.xml"/><Relationship Id="rId30" Type="http://schemas.openxmlformats.org/officeDocument/2006/relationships/image" Target="../media/image2251.png"/><Relationship Id="rId3" Type="http://schemas.openxmlformats.org/officeDocument/2006/relationships/customXml" Target="../ink/ink2240.xml"/><Relationship Id="rId29" Type="http://schemas.openxmlformats.org/officeDocument/2006/relationships/customXml" Target="../ink/ink2253.xml"/><Relationship Id="rId28" Type="http://schemas.openxmlformats.org/officeDocument/2006/relationships/image" Target="../media/image2250.png"/><Relationship Id="rId27" Type="http://schemas.openxmlformats.org/officeDocument/2006/relationships/customXml" Target="../ink/ink2252.xml"/><Relationship Id="rId26" Type="http://schemas.openxmlformats.org/officeDocument/2006/relationships/image" Target="../media/image2249.png"/><Relationship Id="rId25" Type="http://schemas.openxmlformats.org/officeDocument/2006/relationships/customXml" Target="../ink/ink2251.xml"/><Relationship Id="rId24" Type="http://schemas.openxmlformats.org/officeDocument/2006/relationships/image" Target="../media/image2248.png"/><Relationship Id="rId23" Type="http://schemas.openxmlformats.org/officeDocument/2006/relationships/customXml" Target="../ink/ink2250.xml"/><Relationship Id="rId22" Type="http://schemas.openxmlformats.org/officeDocument/2006/relationships/image" Target="../media/image2247.png"/><Relationship Id="rId21" Type="http://schemas.openxmlformats.org/officeDocument/2006/relationships/customXml" Target="../ink/ink2249.xml"/><Relationship Id="rId20" Type="http://schemas.openxmlformats.org/officeDocument/2006/relationships/image" Target="../media/image2246.png"/><Relationship Id="rId2" Type="http://schemas.openxmlformats.org/officeDocument/2006/relationships/image" Target="../media/image2174.png"/><Relationship Id="rId19" Type="http://schemas.openxmlformats.org/officeDocument/2006/relationships/customXml" Target="../ink/ink2248.xml"/><Relationship Id="rId18" Type="http://schemas.openxmlformats.org/officeDocument/2006/relationships/image" Target="../media/image2245.png"/><Relationship Id="rId17" Type="http://schemas.openxmlformats.org/officeDocument/2006/relationships/customXml" Target="../ink/ink2247.xml"/><Relationship Id="rId16" Type="http://schemas.openxmlformats.org/officeDocument/2006/relationships/image" Target="../media/image2244.png"/><Relationship Id="rId15" Type="http://schemas.openxmlformats.org/officeDocument/2006/relationships/customXml" Target="../ink/ink2246.xml"/><Relationship Id="rId14" Type="http://schemas.openxmlformats.org/officeDocument/2006/relationships/image" Target="../media/image2243.png"/><Relationship Id="rId13" Type="http://schemas.openxmlformats.org/officeDocument/2006/relationships/customXml" Target="../ink/ink2245.xml"/><Relationship Id="rId12" Type="http://schemas.openxmlformats.org/officeDocument/2006/relationships/image" Target="../media/image2242.png"/><Relationship Id="rId11" Type="http://schemas.openxmlformats.org/officeDocument/2006/relationships/customXml" Target="../ink/ink2244.xml"/><Relationship Id="rId107" Type="http://schemas.openxmlformats.org/officeDocument/2006/relationships/slideLayout" Target="../slideLayouts/slideLayout2.xml"/><Relationship Id="rId106" Type="http://schemas.openxmlformats.org/officeDocument/2006/relationships/image" Target="../media/image2289.png"/><Relationship Id="rId105" Type="http://schemas.openxmlformats.org/officeDocument/2006/relationships/customXml" Target="../ink/ink2291.xml"/><Relationship Id="rId104" Type="http://schemas.openxmlformats.org/officeDocument/2006/relationships/image" Target="../media/image2288.png"/><Relationship Id="rId103" Type="http://schemas.openxmlformats.org/officeDocument/2006/relationships/customXml" Target="../ink/ink2290.xml"/><Relationship Id="rId102" Type="http://schemas.openxmlformats.org/officeDocument/2006/relationships/image" Target="../media/image2287.png"/><Relationship Id="rId101" Type="http://schemas.openxmlformats.org/officeDocument/2006/relationships/customXml" Target="../ink/ink2289.xml"/><Relationship Id="rId100" Type="http://schemas.openxmlformats.org/officeDocument/2006/relationships/image" Target="../media/image2286.png"/><Relationship Id="rId10" Type="http://schemas.openxmlformats.org/officeDocument/2006/relationships/image" Target="../media/image2241.png"/><Relationship Id="rId1" Type="http://schemas.openxmlformats.org/officeDocument/2006/relationships/image" Target="../media/image2237.png"/></Relationships>
</file>

<file path=ppt/slides/_rels/slide32.xml.rels><?xml version="1.0" encoding="UTF-8" standalone="yes"?>
<Relationships xmlns="http://schemas.openxmlformats.org/package/2006/relationships"><Relationship Id="rId99" Type="http://schemas.openxmlformats.org/officeDocument/2006/relationships/image" Target="../media/image2340.png"/><Relationship Id="rId98" Type="http://schemas.openxmlformats.org/officeDocument/2006/relationships/customXml" Target="../ink/ink2339.xml"/><Relationship Id="rId97" Type="http://schemas.openxmlformats.org/officeDocument/2006/relationships/image" Target="../media/image2339.png"/><Relationship Id="rId96" Type="http://schemas.openxmlformats.org/officeDocument/2006/relationships/customXml" Target="../ink/ink2338.xml"/><Relationship Id="rId95" Type="http://schemas.openxmlformats.org/officeDocument/2006/relationships/image" Target="../media/image2338.png"/><Relationship Id="rId94" Type="http://schemas.openxmlformats.org/officeDocument/2006/relationships/customXml" Target="../ink/ink2337.xml"/><Relationship Id="rId93" Type="http://schemas.openxmlformats.org/officeDocument/2006/relationships/image" Target="../media/image2337.png"/><Relationship Id="rId92" Type="http://schemas.openxmlformats.org/officeDocument/2006/relationships/customXml" Target="../ink/ink2336.xml"/><Relationship Id="rId91" Type="http://schemas.openxmlformats.org/officeDocument/2006/relationships/image" Target="../media/image2336.png"/><Relationship Id="rId90" Type="http://schemas.openxmlformats.org/officeDocument/2006/relationships/customXml" Target="../ink/ink2335.xml"/><Relationship Id="rId9" Type="http://schemas.openxmlformats.org/officeDocument/2006/relationships/image" Target="../media/image2295.png"/><Relationship Id="rId89" Type="http://schemas.openxmlformats.org/officeDocument/2006/relationships/image" Target="../media/image2335.png"/><Relationship Id="rId88" Type="http://schemas.openxmlformats.org/officeDocument/2006/relationships/customXml" Target="../ink/ink2334.xml"/><Relationship Id="rId87" Type="http://schemas.openxmlformats.org/officeDocument/2006/relationships/image" Target="../media/image2334.png"/><Relationship Id="rId86" Type="http://schemas.openxmlformats.org/officeDocument/2006/relationships/customXml" Target="../ink/ink2333.xml"/><Relationship Id="rId85" Type="http://schemas.openxmlformats.org/officeDocument/2006/relationships/image" Target="../media/image2333.png"/><Relationship Id="rId84" Type="http://schemas.openxmlformats.org/officeDocument/2006/relationships/customXml" Target="../ink/ink2332.xml"/><Relationship Id="rId83" Type="http://schemas.openxmlformats.org/officeDocument/2006/relationships/image" Target="../media/image2332.png"/><Relationship Id="rId82" Type="http://schemas.openxmlformats.org/officeDocument/2006/relationships/customXml" Target="../ink/ink2331.xml"/><Relationship Id="rId81" Type="http://schemas.openxmlformats.org/officeDocument/2006/relationships/image" Target="../media/image2331.png"/><Relationship Id="rId80" Type="http://schemas.openxmlformats.org/officeDocument/2006/relationships/customXml" Target="../ink/ink2330.xml"/><Relationship Id="rId8" Type="http://schemas.openxmlformats.org/officeDocument/2006/relationships/customXml" Target="../ink/ink2294.xml"/><Relationship Id="rId79" Type="http://schemas.openxmlformats.org/officeDocument/2006/relationships/image" Target="../media/image2330.png"/><Relationship Id="rId78" Type="http://schemas.openxmlformats.org/officeDocument/2006/relationships/customXml" Target="../ink/ink2329.xml"/><Relationship Id="rId77" Type="http://schemas.openxmlformats.org/officeDocument/2006/relationships/image" Target="../media/image2329.png"/><Relationship Id="rId76" Type="http://schemas.openxmlformats.org/officeDocument/2006/relationships/customXml" Target="../ink/ink2328.xml"/><Relationship Id="rId75" Type="http://schemas.openxmlformats.org/officeDocument/2006/relationships/image" Target="../media/image2328.png"/><Relationship Id="rId74" Type="http://schemas.openxmlformats.org/officeDocument/2006/relationships/customXml" Target="../ink/ink2327.xml"/><Relationship Id="rId73" Type="http://schemas.openxmlformats.org/officeDocument/2006/relationships/image" Target="../media/image2327.png"/><Relationship Id="rId72" Type="http://schemas.openxmlformats.org/officeDocument/2006/relationships/customXml" Target="../ink/ink2326.xml"/><Relationship Id="rId71" Type="http://schemas.openxmlformats.org/officeDocument/2006/relationships/image" Target="../media/image2326.png"/><Relationship Id="rId70" Type="http://schemas.openxmlformats.org/officeDocument/2006/relationships/customXml" Target="../ink/ink2325.xml"/><Relationship Id="rId7" Type="http://schemas.openxmlformats.org/officeDocument/2006/relationships/image" Target="../media/image2294.png"/><Relationship Id="rId69" Type="http://schemas.openxmlformats.org/officeDocument/2006/relationships/image" Target="../media/image2325.png"/><Relationship Id="rId68" Type="http://schemas.openxmlformats.org/officeDocument/2006/relationships/customXml" Target="../ink/ink2324.xml"/><Relationship Id="rId67" Type="http://schemas.openxmlformats.org/officeDocument/2006/relationships/image" Target="../media/image2324.png"/><Relationship Id="rId66" Type="http://schemas.openxmlformats.org/officeDocument/2006/relationships/customXml" Target="../ink/ink2323.xml"/><Relationship Id="rId65" Type="http://schemas.openxmlformats.org/officeDocument/2006/relationships/image" Target="../media/image2323.png"/><Relationship Id="rId64" Type="http://schemas.openxmlformats.org/officeDocument/2006/relationships/customXml" Target="../ink/ink2322.xml"/><Relationship Id="rId63" Type="http://schemas.openxmlformats.org/officeDocument/2006/relationships/image" Target="../media/image2322.png"/><Relationship Id="rId62" Type="http://schemas.openxmlformats.org/officeDocument/2006/relationships/customXml" Target="../ink/ink2321.xml"/><Relationship Id="rId61" Type="http://schemas.openxmlformats.org/officeDocument/2006/relationships/image" Target="../media/image2321.png"/><Relationship Id="rId60" Type="http://schemas.openxmlformats.org/officeDocument/2006/relationships/customXml" Target="../ink/ink2320.xml"/><Relationship Id="rId6" Type="http://schemas.openxmlformats.org/officeDocument/2006/relationships/customXml" Target="../ink/ink2293.xml"/><Relationship Id="rId59" Type="http://schemas.openxmlformats.org/officeDocument/2006/relationships/image" Target="../media/image2320.png"/><Relationship Id="rId58" Type="http://schemas.openxmlformats.org/officeDocument/2006/relationships/customXml" Target="../ink/ink2319.xml"/><Relationship Id="rId57" Type="http://schemas.openxmlformats.org/officeDocument/2006/relationships/image" Target="../media/image2319.png"/><Relationship Id="rId56" Type="http://schemas.openxmlformats.org/officeDocument/2006/relationships/customXml" Target="../ink/ink2318.xml"/><Relationship Id="rId55" Type="http://schemas.openxmlformats.org/officeDocument/2006/relationships/image" Target="../media/image2318.png"/><Relationship Id="rId54" Type="http://schemas.openxmlformats.org/officeDocument/2006/relationships/customXml" Target="../ink/ink2317.xml"/><Relationship Id="rId53" Type="http://schemas.openxmlformats.org/officeDocument/2006/relationships/image" Target="../media/image2317.png"/><Relationship Id="rId52" Type="http://schemas.openxmlformats.org/officeDocument/2006/relationships/customXml" Target="../ink/ink2316.xml"/><Relationship Id="rId51" Type="http://schemas.openxmlformats.org/officeDocument/2006/relationships/image" Target="../media/image2316.png"/><Relationship Id="rId50" Type="http://schemas.openxmlformats.org/officeDocument/2006/relationships/customXml" Target="../ink/ink2315.xml"/><Relationship Id="rId5" Type="http://schemas.openxmlformats.org/officeDocument/2006/relationships/image" Target="../media/image2293.png"/><Relationship Id="rId49" Type="http://schemas.openxmlformats.org/officeDocument/2006/relationships/image" Target="../media/image2315.png"/><Relationship Id="rId48" Type="http://schemas.openxmlformats.org/officeDocument/2006/relationships/customXml" Target="../ink/ink2314.xml"/><Relationship Id="rId47" Type="http://schemas.openxmlformats.org/officeDocument/2006/relationships/image" Target="../media/image2314.png"/><Relationship Id="rId46" Type="http://schemas.openxmlformats.org/officeDocument/2006/relationships/customXml" Target="../ink/ink2313.xml"/><Relationship Id="rId45" Type="http://schemas.openxmlformats.org/officeDocument/2006/relationships/image" Target="../media/image2313.png"/><Relationship Id="rId44" Type="http://schemas.openxmlformats.org/officeDocument/2006/relationships/customXml" Target="../ink/ink2312.xml"/><Relationship Id="rId43" Type="http://schemas.openxmlformats.org/officeDocument/2006/relationships/image" Target="../media/image2312.png"/><Relationship Id="rId42" Type="http://schemas.openxmlformats.org/officeDocument/2006/relationships/customXml" Target="../ink/ink2311.xml"/><Relationship Id="rId41" Type="http://schemas.openxmlformats.org/officeDocument/2006/relationships/image" Target="../media/image2311.png"/><Relationship Id="rId40" Type="http://schemas.openxmlformats.org/officeDocument/2006/relationships/customXml" Target="../ink/ink2310.xml"/><Relationship Id="rId4" Type="http://schemas.openxmlformats.org/officeDocument/2006/relationships/customXml" Target="../ink/ink2292.xml"/><Relationship Id="rId39" Type="http://schemas.openxmlformats.org/officeDocument/2006/relationships/image" Target="../media/image2310.png"/><Relationship Id="rId38" Type="http://schemas.openxmlformats.org/officeDocument/2006/relationships/customXml" Target="../ink/ink2309.xml"/><Relationship Id="rId37" Type="http://schemas.openxmlformats.org/officeDocument/2006/relationships/image" Target="../media/image2309.png"/><Relationship Id="rId36" Type="http://schemas.openxmlformats.org/officeDocument/2006/relationships/customXml" Target="../ink/ink2308.xml"/><Relationship Id="rId35" Type="http://schemas.openxmlformats.org/officeDocument/2006/relationships/image" Target="../media/image2308.png"/><Relationship Id="rId34" Type="http://schemas.openxmlformats.org/officeDocument/2006/relationships/customXml" Target="../ink/ink2307.xml"/><Relationship Id="rId33" Type="http://schemas.openxmlformats.org/officeDocument/2006/relationships/image" Target="../media/image2307.png"/><Relationship Id="rId32" Type="http://schemas.openxmlformats.org/officeDocument/2006/relationships/customXml" Target="../ink/ink2306.xml"/><Relationship Id="rId31" Type="http://schemas.openxmlformats.org/officeDocument/2006/relationships/image" Target="../media/image2306.png"/><Relationship Id="rId30" Type="http://schemas.openxmlformats.org/officeDocument/2006/relationships/customXml" Target="../ink/ink2305.xml"/><Relationship Id="rId3" Type="http://schemas.openxmlformats.org/officeDocument/2006/relationships/image" Target="../media/image2292.png"/><Relationship Id="rId296" Type="http://schemas.openxmlformats.org/officeDocument/2006/relationships/slideLayout" Target="../slideLayouts/slideLayout2.xml"/><Relationship Id="rId295" Type="http://schemas.openxmlformats.org/officeDocument/2006/relationships/image" Target="../media/image2438.png"/><Relationship Id="rId294" Type="http://schemas.openxmlformats.org/officeDocument/2006/relationships/customXml" Target="../ink/ink2437.xml"/><Relationship Id="rId293" Type="http://schemas.openxmlformats.org/officeDocument/2006/relationships/image" Target="../media/image2437.png"/><Relationship Id="rId292" Type="http://schemas.openxmlformats.org/officeDocument/2006/relationships/customXml" Target="../ink/ink2436.xml"/><Relationship Id="rId291" Type="http://schemas.openxmlformats.org/officeDocument/2006/relationships/image" Target="../media/image2436.png"/><Relationship Id="rId290" Type="http://schemas.openxmlformats.org/officeDocument/2006/relationships/customXml" Target="../ink/ink2435.xml"/><Relationship Id="rId29" Type="http://schemas.openxmlformats.org/officeDocument/2006/relationships/image" Target="../media/image2305.png"/><Relationship Id="rId289" Type="http://schemas.openxmlformats.org/officeDocument/2006/relationships/image" Target="../media/image2435.png"/><Relationship Id="rId288" Type="http://schemas.openxmlformats.org/officeDocument/2006/relationships/customXml" Target="../ink/ink2434.xml"/><Relationship Id="rId287" Type="http://schemas.openxmlformats.org/officeDocument/2006/relationships/image" Target="../media/image2434.png"/><Relationship Id="rId286" Type="http://schemas.openxmlformats.org/officeDocument/2006/relationships/customXml" Target="../ink/ink2433.xml"/><Relationship Id="rId285" Type="http://schemas.openxmlformats.org/officeDocument/2006/relationships/image" Target="../media/image2433.png"/><Relationship Id="rId284" Type="http://schemas.openxmlformats.org/officeDocument/2006/relationships/customXml" Target="../ink/ink2432.xml"/><Relationship Id="rId283" Type="http://schemas.openxmlformats.org/officeDocument/2006/relationships/image" Target="../media/image2432.png"/><Relationship Id="rId282" Type="http://schemas.openxmlformats.org/officeDocument/2006/relationships/customXml" Target="../ink/ink2431.xml"/><Relationship Id="rId281" Type="http://schemas.openxmlformats.org/officeDocument/2006/relationships/image" Target="../media/image2431.png"/><Relationship Id="rId280" Type="http://schemas.openxmlformats.org/officeDocument/2006/relationships/customXml" Target="../ink/ink2430.xml"/><Relationship Id="rId28" Type="http://schemas.openxmlformats.org/officeDocument/2006/relationships/customXml" Target="../ink/ink2304.xml"/><Relationship Id="rId279" Type="http://schemas.openxmlformats.org/officeDocument/2006/relationships/image" Target="../media/image2430.png"/><Relationship Id="rId278" Type="http://schemas.openxmlformats.org/officeDocument/2006/relationships/customXml" Target="../ink/ink2429.xml"/><Relationship Id="rId277" Type="http://schemas.openxmlformats.org/officeDocument/2006/relationships/image" Target="../media/image2429.png"/><Relationship Id="rId276" Type="http://schemas.openxmlformats.org/officeDocument/2006/relationships/customXml" Target="../ink/ink2428.xml"/><Relationship Id="rId275" Type="http://schemas.openxmlformats.org/officeDocument/2006/relationships/image" Target="../media/image2428.png"/><Relationship Id="rId274" Type="http://schemas.openxmlformats.org/officeDocument/2006/relationships/customXml" Target="../ink/ink2427.xml"/><Relationship Id="rId273" Type="http://schemas.openxmlformats.org/officeDocument/2006/relationships/image" Target="../media/image2427.png"/><Relationship Id="rId272" Type="http://schemas.openxmlformats.org/officeDocument/2006/relationships/customXml" Target="../ink/ink2426.xml"/><Relationship Id="rId271" Type="http://schemas.openxmlformats.org/officeDocument/2006/relationships/image" Target="../media/image2426.png"/><Relationship Id="rId270" Type="http://schemas.openxmlformats.org/officeDocument/2006/relationships/customXml" Target="../ink/ink2425.xml"/><Relationship Id="rId27" Type="http://schemas.openxmlformats.org/officeDocument/2006/relationships/image" Target="../media/image2304.png"/><Relationship Id="rId269" Type="http://schemas.openxmlformats.org/officeDocument/2006/relationships/image" Target="../media/image2425.png"/><Relationship Id="rId268" Type="http://schemas.openxmlformats.org/officeDocument/2006/relationships/customXml" Target="../ink/ink2424.xml"/><Relationship Id="rId267" Type="http://schemas.openxmlformats.org/officeDocument/2006/relationships/image" Target="../media/image2424.png"/><Relationship Id="rId266" Type="http://schemas.openxmlformats.org/officeDocument/2006/relationships/customXml" Target="../ink/ink2423.xml"/><Relationship Id="rId265" Type="http://schemas.openxmlformats.org/officeDocument/2006/relationships/image" Target="../media/image2423.png"/><Relationship Id="rId264" Type="http://schemas.openxmlformats.org/officeDocument/2006/relationships/customXml" Target="../ink/ink2422.xml"/><Relationship Id="rId263" Type="http://schemas.openxmlformats.org/officeDocument/2006/relationships/image" Target="../media/image2422.png"/><Relationship Id="rId262" Type="http://schemas.openxmlformats.org/officeDocument/2006/relationships/customXml" Target="../ink/ink2421.xml"/><Relationship Id="rId261" Type="http://schemas.openxmlformats.org/officeDocument/2006/relationships/image" Target="../media/image2421.png"/><Relationship Id="rId260" Type="http://schemas.openxmlformats.org/officeDocument/2006/relationships/customXml" Target="../ink/ink2420.xml"/><Relationship Id="rId26" Type="http://schemas.openxmlformats.org/officeDocument/2006/relationships/customXml" Target="../ink/ink2303.xml"/><Relationship Id="rId259" Type="http://schemas.openxmlformats.org/officeDocument/2006/relationships/image" Target="../media/image2420.png"/><Relationship Id="rId258" Type="http://schemas.openxmlformats.org/officeDocument/2006/relationships/customXml" Target="../ink/ink2419.xml"/><Relationship Id="rId257" Type="http://schemas.openxmlformats.org/officeDocument/2006/relationships/image" Target="../media/image2419.png"/><Relationship Id="rId256" Type="http://schemas.openxmlformats.org/officeDocument/2006/relationships/customXml" Target="../ink/ink2418.xml"/><Relationship Id="rId255" Type="http://schemas.openxmlformats.org/officeDocument/2006/relationships/image" Target="../media/image2418.png"/><Relationship Id="rId254" Type="http://schemas.openxmlformats.org/officeDocument/2006/relationships/customXml" Target="../ink/ink2417.xml"/><Relationship Id="rId253" Type="http://schemas.openxmlformats.org/officeDocument/2006/relationships/image" Target="../media/image2417.png"/><Relationship Id="rId252" Type="http://schemas.openxmlformats.org/officeDocument/2006/relationships/customXml" Target="../ink/ink2416.xml"/><Relationship Id="rId251" Type="http://schemas.openxmlformats.org/officeDocument/2006/relationships/image" Target="../media/image2416.png"/><Relationship Id="rId250" Type="http://schemas.openxmlformats.org/officeDocument/2006/relationships/customXml" Target="../ink/ink2415.xml"/><Relationship Id="rId25" Type="http://schemas.openxmlformats.org/officeDocument/2006/relationships/image" Target="../media/image2303.png"/><Relationship Id="rId249" Type="http://schemas.openxmlformats.org/officeDocument/2006/relationships/image" Target="../media/image2415.png"/><Relationship Id="rId248" Type="http://schemas.openxmlformats.org/officeDocument/2006/relationships/customXml" Target="../ink/ink2414.xml"/><Relationship Id="rId247" Type="http://schemas.openxmlformats.org/officeDocument/2006/relationships/image" Target="../media/image2414.png"/><Relationship Id="rId246" Type="http://schemas.openxmlformats.org/officeDocument/2006/relationships/customXml" Target="../ink/ink2413.xml"/><Relationship Id="rId245" Type="http://schemas.openxmlformats.org/officeDocument/2006/relationships/image" Target="../media/image2413.png"/><Relationship Id="rId244" Type="http://schemas.openxmlformats.org/officeDocument/2006/relationships/customXml" Target="../ink/ink2412.xml"/><Relationship Id="rId243" Type="http://schemas.openxmlformats.org/officeDocument/2006/relationships/image" Target="../media/image2412.png"/><Relationship Id="rId242" Type="http://schemas.openxmlformats.org/officeDocument/2006/relationships/customXml" Target="../ink/ink2411.xml"/><Relationship Id="rId241" Type="http://schemas.openxmlformats.org/officeDocument/2006/relationships/image" Target="../media/image2411.png"/><Relationship Id="rId240" Type="http://schemas.openxmlformats.org/officeDocument/2006/relationships/customXml" Target="../ink/ink2410.xml"/><Relationship Id="rId24" Type="http://schemas.openxmlformats.org/officeDocument/2006/relationships/customXml" Target="../ink/ink2302.xml"/><Relationship Id="rId239" Type="http://schemas.openxmlformats.org/officeDocument/2006/relationships/image" Target="../media/image2410.png"/><Relationship Id="rId238" Type="http://schemas.openxmlformats.org/officeDocument/2006/relationships/customXml" Target="../ink/ink2409.xml"/><Relationship Id="rId237" Type="http://schemas.openxmlformats.org/officeDocument/2006/relationships/image" Target="../media/image2409.png"/><Relationship Id="rId236" Type="http://schemas.openxmlformats.org/officeDocument/2006/relationships/customXml" Target="../ink/ink2408.xml"/><Relationship Id="rId235" Type="http://schemas.openxmlformats.org/officeDocument/2006/relationships/image" Target="../media/image2408.png"/><Relationship Id="rId234" Type="http://schemas.openxmlformats.org/officeDocument/2006/relationships/customXml" Target="../ink/ink2407.xml"/><Relationship Id="rId233" Type="http://schemas.openxmlformats.org/officeDocument/2006/relationships/image" Target="../media/image2407.png"/><Relationship Id="rId232" Type="http://schemas.openxmlformats.org/officeDocument/2006/relationships/customXml" Target="../ink/ink2406.xml"/><Relationship Id="rId231" Type="http://schemas.openxmlformats.org/officeDocument/2006/relationships/image" Target="../media/image2406.png"/><Relationship Id="rId230" Type="http://schemas.openxmlformats.org/officeDocument/2006/relationships/customXml" Target="../ink/ink2405.xml"/><Relationship Id="rId23" Type="http://schemas.openxmlformats.org/officeDocument/2006/relationships/image" Target="../media/image2302.png"/><Relationship Id="rId229" Type="http://schemas.openxmlformats.org/officeDocument/2006/relationships/image" Target="../media/image2405.png"/><Relationship Id="rId228" Type="http://schemas.openxmlformats.org/officeDocument/2006/relationships/customXml" Target="../ink/ink2404.xml"/><Relationship Id="rId227" Type="http://schemas.openxmlformats.org/officeDocument/2006/relationships/image" Target="../media/image2404.png"/><Relationship Id="rId226" Type="http://schemas.openxmlformats.org/officeDocument/2006/relationships/customXml" Target="../ink/ink2403.xml"/><Relationship Id="rId225" Type="http://schemas.openxmlformats.org/officeDocument/2006/relationships/image" Target="../media/image2403.png"/><Relationship Id="rId224" Type="http://schemas.openxmlformats.org/officeDocument/2006/relationships/customXml" Target="../ink/ink2402.xml"/><Relationship Id="rId223" Type="http://schemas.openxmlformats.org/officeDocument/2006/relationships/image" Target="../media/image2402.png"/><Relationship Id="rId222" Type="http://schemas.openxmlformats.org/officeDocument/2006/relationships/customXml" Target="../ink/ink2401.xml"/><Relationship Id="rId221" Type="http://schemas.openxmlformats.org/officeDocument/2006/relationships/image" Target="../media/image2401.png"/><Relationship Id="rId220" Type="http://schemas.openxmlformats.org/officeDocument/2006/relationships/customXml" Target="../ink/ink2400.xml"/><Relationship Id="rId22" Type="http://schemas.openxmlformats.org/officeDocument/2006/relationships/customXml" Target="../ink/ink2301.xml"/><Relationship Id="rId219" Type="http://schemas.openxmlformats.org/officeDocument/2006/relationships/image" Target="../media/image2400.png"/><Relationship Id="rId218" Type="http://schemas.openxmlformats.org/officeDocument/2006/relationships/customXml" Target="../ink/ink2399.xml"/><Relationship Id="rId217" Type="http://schemas.openxmlformats.org/officeDocument/2006/relationships/image" Target="../media/image2399.png"/><Relationship Id="rId216" Type="http://schemas.openxmlformats.org/officeDocument/2006/relationships/customXml" Target="../ink/ink2398.xml"/><Relationship Id="rId215" Type="http://schemas.openxmlformats.org/officeDocument/2006/relationships/image" Target="../media/image2398.png"/><Relationship Id="rId214" Type="http://schemas.openxmlformats.org/officeDocument/2006/relationships/customXml" Target="../ink/ink2397.xml"/><Relationship Id="rId213" Type="http://schemas.openxmlformats.org/officeDocument/2006/relationships/image" Target="../media/image2397.png"/><Relationship Id="rId212" Type="http://schemas.openxmlformats.org/officeDocument/2006/relationships/customXml" Target="../ink/ink2396.xml"/><Relationship Id="rId211" Type="http://schemas.openxmlformats.org/officeDocument/2006/relationships/image" Target="../media/image2396.png"/><Relationship Id="rId210" Type="http://schemas.openxmlformats.org/officeDocument/2006/relationships/customXml" Target="../ink/ink2395.xml"/><Relationship Id="rId21" Type="http://schemas.openxmlformats.org/officeDocument/2006/relationships/image" Target="../media/image2301.png"/><Relationship Id="rId209" Type="http://schemas.openxmlformats.org/officeDocument/2006/relationships/image" Target="../media/image2395.png"/><Relationship Id="rId208" Type="http://schemas.openxmlformats.org/officeDocument/2006/relationships/customXml" Target="../ink/ink2394.xml"/><Relationship Id="rId207" Type="http://schemas.openxmlformats.org/officeDocument/2006/relationships/image" Target="../media/image2394.png"/><Relationship Id="rId206" Type="http://schemas.openxmlformats.org/officeDocument/2006/relationships/customXml" Target="../ink/ink2393.xml"/><Relationship Id="rId205" Type="http://schemas.openxmlformats.org/officeDocument/2006/relationships/image" Target="../media/image2393.png"/><Relationship Id="rId204" Type="http://schemas.openxmlformats.org/officeDocument/2006/relationships/customXml" Target="../ink/ink2392.xml"/><Relationship Id="rId203" Type="http://schemas.openxmlformats.org/officeDocument/2006/relationships/image" Target="../media/image2392.png"/><Relationship Id="rId202" Type="http://schemas.openxmlformats.org/officeDocument/2006/relationships/customXml" Target="../ink/ink2391.xml"/><Relationship Id="rId201" Type="http://schemas.openxmlformats.org/officeDocument/2006/relationships/image" Target="../media/image2391.png"/><Relationship Id="rId200" Type="http://schemas.openxmlformats.org/officeDocument/2006/relationships/customXml" Target="../ink/ink2390.xml"/><Relationship Id="rId20" Type="http://schemas.openxmlformats.org/officeDocument/2006/relationships/customXml" Target="../ink/ink2300.xml"/><Relationship Id="rId2" Type="http://schemas.openxmlformats.org/officeDocument/2006/relationships/image" Target="../media/image2291.png"/><Relationship Id="rId199" Type="http://schemas.openxmlformats.org/officeDocument/2006/relationships/image" Target="../media/image2390.png"/><Relationship Id="rId198" Type="http://schemas.openxmlformats.org/officeDocument/2006/relationships/customXml" Target="../ink/ink2389.xml"/><Relationship Id="rId197" Type="http://schemas.openxmlformats.org/officeDocument/2006/relationships/image" Target="../media/image2389.png"/><Relationship Id="rId196" Type="http://schemas.openxmlformats.org/officeDocument/2006/relationships/customXml" Target="../ink/ink2388.xml"/><Relationship Id="rId195" Type="http://schemas.openxmlformats.org/officeDocument/2006/relationships/image" Target="../media/image2388.png"/><Relationship Id="rId194" Type="http://schemas.openxmlformats.org/officeDocument/2006/relationships/customXml" Target="../ink/ink2387.xml"/><Relationship Id="rId193" Type="http://schemas.openxmlformats.org/officeDocument/2006/relationships/image" Target="../media/image2387.png"/><Relationship Id="rId192" Type="http://schemas.openxmlformats.org/officeDocument/2006/relationships/customXml" Target="../ink/ink2386.xml"/><Relationship Id="rId191" Type="http://schemas.openxmlformats.org/officeDocument/2006/relationships/image" Target="../media/image2386.png"/><Relationship Id="rId190" Type="http://schemas.openxmlformats.org/officeDocument/2006/relationships/customXml" Target="../ink/ink2385.xml"/><Relationship Id="rId19" Type="http://schemas.openxmlformats.org/officeDocument/2006/relationships/image" Target="../media/image2300.png"/><Relationship Id="rId189" Type="http://schemas.openxmlformats.org/officeDocument/2006/relationships/image" Target="../media/image2385.png"/><Relationship Id="rId188" Type="http://schemas.openxmlformats.org/officeDocument/2006/relationships/customXml" Target="../ink/ink2384.xml"/><Relationship Id="rId187" Type="http://schemas.openxmlformats.org/officeDocument/2006/relationships/image" Target="../media/image2384.png"/><Relationship Id="rId186" Type="http://schemas.openxmlformats.org/officeDocument/2006/relationships/customXml" Target="../ink/ink2383.xml"/><Relationship Id="rId185" Type="http://schemas.openxmlformats.org/officeDocument/2006/relationships/image" Target="../media/image2383.png"/><Relationship Id="rId184" Type="http://schemas.openxmlformats.org/officeDocument/2006/relationships/customXml" Target="../ink/ink2382.xml"/><Relationship Id="rId183" Type="http://schemas.openxmlformats.org/officeDocument/2006/relationships/image" Target="../media/image2382.png"/><Relationship Id="rId182" Type="http://schemas.openxmlformats.org/officeDocument/2006/relationships/customXml" Target="../ink/ink2381.xml"/><Relationship Id="rId181" Type="http://schemas.openxmlformats.org/officeDocument/2006/relationships/image" Target="../media/image2381.png"/><Relationship Id="rId180" Type="http://schemas.openxmlformats.org/officeDocument/2006/relationships/customXml" Target="../ink/ink2380.xml"/><Relationship Id="rId18" Type="http://schemas.openxmlformats.org/officeDocument/2006/relationships/customXml" Target="../ink/ink2299.xml"/><Relationship Id="rId179" Type="http://schemas.openxmlformats.org/officeDocument/2006/relationships/image" Target="../media/image2380.png"/><Relationship Id="rId178" Type="http://schemas.openxmlformats.org/officeDocument/2006/relationships/customXml" Target="../ink/ink2379.xml"/><Relationship Id="rId177" Type="http://schemas.openxmlformats.org/officeDocument/2006/relationships/image" Target="../media/image2379.png"/><Relationship Id="rId176" Type="http://schemas.openxmlformats.org/officeDocument/2006/relationships/customXml" Target="../ink/ink2378.xml"/><Relationship Id="rId175" Type="http://schemas.openxmlformats.org/officeDocument/2006/relationships/image" Target="../media/image2378.png"/><Relationship Id="rId174" Type="http://schemas.openxmlformats.org/officeDocument/2006/relationships/customXml" Target="../ink/ink2377.xml"/><Relationship Id="rId173" Type="http://schemas.openxmlformats.org/officeDocument/2006/relationships/image" Target="../media/image2377.png"/><Relationship Id="rId172" Type="http://schemas.openxmlformats.org/officeDocument/2006/relationships/customXml" Target="../ink/ink2376.xml"/><Relationship Id="rId171" Type="http://schemas.openxmlformats.org/officeDocument/2006/relationships/image" Target="../media/image2376.png"/><Relationship Id="rId170" Type="http://schemas.openxmlformats.org/officeDocument/2006/relationships/customXml" Target="../ink/ink2375.xml"/><Relationship Id="rId17" Type="http://schemas.openxmlformats.org/officeDocument/2006/relationships/image" Target="../media/image2299.png"/><Relationship Id="rId169" Type="http://schemas.openxmlformats.org/officeDocument/2006/relationships/image" Target="../media/image2375.png"/><Relationship Id="rId168" Type="http://schemas.openxmlformats.org/officeDocument/2006/relationships/customXml" Target="../ink/ink2374.xml"/><Relationship Id="rId167" Type="http://schemas.openxmlformats.org/officeDocument/2006/relationships/image" Target="../media/image2374.png"/><Relationship Id="rId166" Type="http://schemas.openxmlformats.org/officeDocument/2006/relationships/customXml" Target="../ink/ink2373.xml"/><Relationship Id="rId165" Type="http://schemas.openxmlformats.org/officeDocument/2006/relationships/image" Target="../media/image2373.png"/><Relationship Id="rId164" Type="http://schemas.openxmlformats.org/officeDocument/2006/relationships/customXml" Target="../ink/ink2372.xml"/><Relationship Id="rId163" Type="http://schemas.openxmlformats.org/officeDocument/2006/relationships/image" Target="../media/image2372.png"/><Relationship Id="rId162" Type="http://schemas.openxmlformats.org/officeDocument/2006/relationships/customXml" Target="../ink/ink2371.xml"/><Relationship Id="rId161" Type="http://schemas.openxmlformats.org/officeDocument/2006/relationships/image" Target="../media/image2371.png"/><Relationship Id="rId160" Type="http://schemas.openxmlformats.org/officeDocument/2006/relationships/customXml" Target="../ink/ink2370.xml"/><Relationship Id="rId16" Type="http://schemas.openxmlformats.org/officeDocument/2006/relationships/customXml" Target="../ink/ink2298.xml"/><Relationship Id="rId159" Type="http://schemas.openxmlformats.org/officeDocument/2006/relationships/image" Target="../media/image2370.png"/><Relationship Id="rId158" Type="http://schemas.openxmlformats.org/officeDocument/2006/relationships/customXml" Target="../ink/ink2369.xml"/><Relationship Id="rId157" Type="http://schemas.openxmlformats.org/officeDocument/2006/relationships/image" Target="../media/image2369.png"/><Relationship Id="rId156" Type="http://schemas.openxmlformats.org/officeDocument/2006/relationships/customXml" Target="../ink/ink2368.xml"/><Relationship Id="rId155" Type="http://schemas.openxmlformats.org/officeDocument/2006/relationships/image" Target="../media/image2368.png"/><Relationship Id="rId154" Type="http://schemas.openxmlformats.org/officeDocument/2006/relationships/customXml" Target="../ink/ink2367.xml"/><Relationship Id="rId153" Type="http://schemas.openxmlformats.org/officeDocument/2006/relationships/image" Target="../media/image2367.png"/><Relationship Id="rId152" Type="http://schemas.openxmlformats.org/officeDocument/2006/relationships/customXml" Target="../ink/ink2366.xml"/><Relationship Id="rId151" Type="http://schemas.openxmlformats.org/officeDocument/2006/relationships/image" Target="../media/image2366.png"/><Relationship Id="rId150" Type="http://schemas.openxmlformats.org/officeDocument/2006/relationships/customXml" Target="../ink/ink2365.xml"/><Relationship Id="rId15" Type="http://schemas.openxmlformats.org/officeDocument/2006/relationships/image" Target="../media/image2298.png"/><Relationship Id="rId149" Type="http://schemas.openxmlformats.org/officeDocument/2006/relationships/image" Target="../media/image2365.png"/><Relationship Id="rId148" Type="http://schemas.openxmlformats.org/officeDocument/2006/relationships/customXml" Target="../ink/ink2364.xml"/><Relationship Id="rId147" Type="http://schemas.openxmlformats.org/officeDocument/2006/relationships/image" Target="../media/image2364.png"/><Relationship Id="rId146" Type="http://schemas.openxmlformats.org/officeDocument/2006/relationships/customXml" Target="../ink/ink2363.xml"/><Relationship Id="rId145" Type="http://schemas.openxmlformats.org/officeDocument/2006/relationships/image" Target="../media/image2363.png"/><Relationship Id="rId144" Type="http://schemas.openxmlformats.org/officeDocument/2006/relationships/customXml" Target="../ink/ink2362.xml"/><Relationship Id="rId143" Type="http://schemas.openxmlformats.org/officeDocument/2006/relationships/image" Target="../media/image2362.png"/><Relationship Id="rId142" Type="http://schemas.openxmlformats.org/officeDocument/2006/relationships/customXml" Target="../ink/ink2361.xml"/><Relationship Id="rId141" Type="http://schemas.openxmlformats.org/officeDocument/2006/relationships/image" Target="../media/image2361.png"/><Relationship Id="rId140" Type="http://schemas.openxmlformats.org/officeDocument/2006/relationships/customXml" Target="../ink/ink2360.xml"/><Relationship Id="rId14" Type="http://schemas.openxmlformats.org/officeDocument/2006/relationships/customXml" Target="../ink/ink2297.xml"/><Relationship Id="rId139" Type="http://schemas.openxmlformats.org/officeDocument/2006/relationships/image" Target="../media/image2360.png"/><Relationship Id="rId138" Type="http://schemas.openxmlformats.org/officeDocument/2006/relationships/customXml" Target="../ink/ink2359.xml"/><Relationship Id="rId137" Type="http://schemas.openxmlformats.org/officeDocument/2006/relationships/image" Target="../media/image2359.png"/><Relationship Id="rId136" Type="http://schemas.openxmlformats.org/officeDocument/2006/relationships/customXml" Target="../ink/ink2358.xml"/><Relationship Id="rId135" Type="http://schemas.openxmlformats.org/officeDocument/2006/relationships/image" Target="../media/image2358.png"/><Relationship Id="rId134" Type="http://schemas.openxmlformats.org/officeDocument/2006/relationships/customXml" Target="../ink/ink2357.xml"/><Relationship Id="rId133" Type="http://schemas.openxmlformats.org/officeDocument/2006/relationships/image" Target="../media/image2357.png"/><Relationship Id="rId132" Type="http://schemas.openxmlformats.org/officeDocument/2006/relationships/customXml" Target="../ink/ink2356.xml"/><Relationship Id="rId131" Type="http://schemas.openxmlformats.org/officeDocument/2006/relationships/image" Target="../media/image2356.png"/><Relationship Id="rId130" Type="http://schemas.openxmlformats.org/officeDocument/2006/relationships/customXml" Target="../ink/ink2355.xml"/><Relationship Id="rId13" Type="http://schemas.openxmlformats.org/officeDocument/2006/relationships/image" Target="../media/image2297.png"/><Relationship Id="rId129" Type="http://schemas.openxmlformats.org/officeDocument/2006/relationships/image" Target="../media/image2355.png"/><Relationship Id="rId128" Type="http://schemas.openxmlformats.org/officeDocument/2006/relationships/customXml" Target="../ink/ink2354.xml"/><Relationship Id="rId127" Type="http://schemas.openxmlformats.org/officeDocument/2006/relationships/image" Target="../media/image2354.png"/><Relationship Id="rId126" Type="http://schemas.openxmlformats.org/officeDocument/2006/relationships/customXml" Target="../ink/ink2353.xml"/><Relationship Id="rId125" Type="http://schemas.openxmlformats.org/officeDocument/2006/relationships/image" Target="../media/image2353.png"/><Relationship Id="rId124" Type="http://schemas.openxmlformats.org/officeDocument/2006/relationships/customXml" Target="../ink/ink2352.xml"/><Relationship Id="rId123" Type="http://schemas.openxmlformats.org/officeDocument/2006/relationships/image" Target="../media/image2352.png"/><Relationship Id="rId122" Type="http://schemas.openxmlformats.org/officeDocument/2006/relationships/customXml" Target="../ink/ink2351.xml"/><Relationship Id="rId121" Type="http://schemas.openxmlformats.org/officeDocument/2006/relationships/image" Target="../media/image2351.png"/><Relationship Id="rId120" Type="http://schemas.openxmlformats.org/officeDocument/2006/relationships/customXml" Target="../ink/ink2350.xml"/><Relationship Id="rId12" Type="http://schemas.openxmlformats.org/officeDocument/2006/relationships/customXml" Target="../ink/ink2296.xml"/><Relationship Id="rId119" Type="http://schemas.openxmlformats.org/officeDocument/2006/relationships/image" Target="../media/image2350.png"/><Relationship Id="rId118" Type="http://schemas.openxmlformats.org/officeDocument/2006/relationships/customXml" Target="../ink/ink2349.xml"/><Relationship Id="rId117" Type="http://schemas.openxmlformats.org/officeDocument/2006/relationships/image" Target="../media/image2349.png"/><Relationship Id="rId116" Type="http://schemas.openxmlformats.org/officeDocument/2006/relationships/customXml" Target="../ink/ink2348.xml"/><Relationship Id="rId115" Type="http://schemas.openxmlformats.org/officeDocument/2006/relationships/image" Target="../media/image2348.png"/><Relationship Id="rId114" Type="http://schemas.openxmlformats.org/officeDocument/2006/relationships/customXml" Target="../ink/ink2347.xml"/><Relationship Id="rId113" Type="http://schemas.openxmlformats.org/officeDocument/2006/relationships/image" Target="../media/image2347.png"/><Relationship Id="rId112" Type="http://schemas.openxmlformats.org/officeDocument/2006/relationships/customXml" Target="../ink/ink2346.xml"/><Relationship Id="rId111" Type="http://schemas.openxmlformats.org/officeDocument/2006/relationships/image" Target="../media/image2346.png"/><Relationship Id="rId110" Type="http://schemas.openxmlformats.org/officeDocument/2006/relationships/customXml" Target="../ink/ink2345.xml"/><Relationship Id="rId11" Type="http://schemas.openxmlformats.org/officeDocument/2006/relationships/image" Target="../media/image2296.png"/><Relationship Id="rId109" Type="http://schemas.openxmlformats.org/officeDocument/2006/relationships/image" Target="../media/image2345.png"/><Relationship Id="rId108" Type="http://schemas.openxmlformats.org/officeDocument/2006/relationships/customXml" Target="../ink/ink2344.xml"/><Relationship Id="rId107" Type="http://schemas.openxmlformats.org/officeDocument/2006/relationships/image" Target="../media/image2344.png"/><Relationship Id="rId106" Type="http://schemas.openxmlformats.org/officeDocument/2006/relationships/customXml" Target="../ink/ink2343.xml"/><Relationship Id="rId105" Type="http://schemas.openxmlformats.org/officeDocument/2006/relationships/image" Target="../media/image2343.png"/><Relationship Id="rId104" Type="http://schemas.openxmlformats.org/officeDocument/2006/relationships/customXml" Target="../ink/ink2342.xml"/><Relationship Id="rId103" Type="http://schemas.openxmlformats.org/officeDocument/2006/relationships/image" Target="../media/image2342.png"/><Relationship Id="rId102" Type="http://schemas.openxmlformats.org/officeDocument/2006/relationships/customXml" Target="../ink/ink2341.xml"/><Relationship Id="rId101" Type="http://schemas.openxmlformats.org/officeDocument/2006/relationships/image" Target="../media/image2341.png"/><Relationship Id="rId100" Type="http://schemas.openxmlformats.org/officeDocument/2006/relationships/customXml" Target="../ink/ink2340.xml"/><Relationship Id="rId10" Type="http://schemas.openxmlformats.org/officeDocument/2006/relationships/customXml" Target="../ink/ink2295.xml"/><Relationship Id="rId1" Type="http://schemas.openxmlformats.org/officeDocument/2006/relationships/image" Target="../media/image229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40.png"/><Relationship Id="rId1" Type="http://schemas.openxmlformats.org/officeDocument/2006/relationships/image" Target="../media/image2439.png"/></Relationships>
</file>

<file path=ppt/slides/_rels/slide34.xml.rels><?xml version="1.0" encoding="UTF-8" standalone="yes"?>
<Relationships xmlns="http://schemas.openxmlformats.org/package/2006/relationships"><Relationship Id="rId99" Type="http://schemas.openxmlformats.org/officeDocument/2006/relationships/image" Target="../media/image2490.png"/><Relationship Id="rId98" Type="http://schemas.openxmlformats.org/officeDocument/2006/relationships/customXml" Target="../ink/ink2486.xml"/><Relationship Id="rId97" Type="http://schemas.openxmlformats.org/officeDocument/2006/relationships/image" Target="../media/image2489.png"/><Relationship Id="rId96" Type="http://schemas.openxmlformats.org/officeDocument/2006/relationships/customXml" Target="../ink/ink2485.xml"/><Relationship Id="rId95" Type="http://schemas.openxmlformats.org/officeDocument/2006/relationships/image" Target="../media/image2488.png"/><Relationship Id="rId94" Type="http://schemas.openxmlformats.org/officeDocument/2006/relationships/customXml" Target="../ink/ink2484.xml"/><Relationship Id="rId93" Type="http://schemas.openxmlformats.org/officeDocument/2006/relationships/image" Target="../media/image2487.png"/><Relationship Id="rId92" Type="http://schemas.openxmlformats.org/officeDocument/2006/relationships/customXml" Target="../ink/ink2483.xml"/><Relationship Id="rId91" Type="http://schemas.openxmlformats.org/officeDocument/2006/relationships/image" Target="../media/image2486.png"/><Relationship Id="rId90" Type="http://schemas.openxmlformats.org/officeDocument/2006/relationships/customXml" Target="../ink/ink2482.xml"/><Relationship Id="rId9" Type="http://schemas.openxmlformats.org/officeDocument/2006/relationships/image" Target="../media/image2445.png"/><Relationship Id="rId89" Type="http://schemas.openxmlformats.org/officeDocument/2006/relationships/image" Target="../media/image2485.png"/><Relationship Id="rId88" Type="http://schemas.openxmlformats.org/officeDocument/2006/relationships/customXml" Target="../ink/ink2481.xml"/><Relationship Id="rId87" Type="http://schemas.openxmlformats.org/officeDocument/2006/relationships/image" Target="../media/image2484.png"/><Relationship Id="rId86" Type="http://schemas.openxmlformats.org/officeDocument/2006/relationships/customXml" Target="../ink/ink2480.xml"/><Relationship Id="rId85" Type="http://schemas.openxmlformats.org/officeDocument/2006/relationships/image" Target="../media/image2483.png"/><Relationship Id="rId84" Type="http://schemas.openxmlformats.org/officeDocument/2006/relationships/customXml" Target="../ink/ink2479.xml"/><Relationship Id="rId83" Type="http://schemas.openxmlformats.org/officeDocument/2006/relationships/image" Target="../media/image2482.png"/><Relationship Id="rId82" Type="http://schemas.openxmlformats.org/officeDocument/2006/relationships/customXml" Target="../ink/ink2478.xml"/><Relationship Id="rId81" Type="http://schemas.openxmlformats.org/officeDocument/2006/relationships/image" Target="../media/image2481.png"/><Relationship Id="rId80" Type="http://schemas.openxmlformats.org/officeDocument/2006/relationships/customXml" Target="../ink/ink2477.xml"/><Relationship Id="rId8" Type="http://schemas.openxmlformats.org/officeDocument/2006/relationships/customXml" Target="../ink/ink2441.xml"/><Relationship Id="rId79" Type="http://schemas.openxmlformats.org/officeDocument/2006/relationships/image" Target="../media/image2480.png"/><Relationship Id="rId78" Type="http://schemas.openxmlformats.org/officeDocument/2006/relationships/customXml" Target="../ink/ink2476.xml"/><Relationship Id="rId77" Type="http://schemas.openxmlformats.org/officeDocument/2006/relationships/image" Target="../media/image2479.png"/><Relationship Id="rId76" Type="http://schemas.openxmlformats.org/officeDocument/2006/relationships/customXml" Target="../ink/ink2475.xml"/><Relationship Id="rId75" Type="http://schemas.openxmlformats.org/officeDocument/2006/relationships/image" Target="../media/image2478.png"/><Relationship Id="rId74" Type="http://schemas.openxmlformats.org/officeDocument/2006/relationships/customXml" Target="../ink/ink2474.xml"/><Relationship Id="rId73" Type="http://schemas.openxmlformats.org/officeDocument/2006/relationships/image" Target="../media/image2477.png"/><Relationship Id="rId72" Type="http://schemas.openxmlformats.org/officeDocument/2006/relationships/customXml" Target="../ink/ink2473.xml"/><Relationship Id="rId71" Type="http://schemas.openxmlformats.org/officeDocument/2006/relationships/image" Target="../media/image2476.png"/><Relationship Id="rId70" Type="http://schemas.openxmlformats.org/officeDocument/2006/relationships/customXml" Target="../ink/ink2472.xml"/><Relationship Id="rId7" Type="http://schemas.openxmlformats.org/officeDocument/2006/relationships/image" Target="../media/image2444.png"/><Relationship Id="rId69" Type="http://schemas.openxmlformats.org/officeDocument/2006/relationships/image" Target="../media/image2475.png"/><Relationship Id="rId68" Type="http://schemas.openxmlformats.org/officeDocument/2006/relationships/customXml" Target="../ink/ink2471.xml"/><Relationship Id="rId67" Type="http://schemas.openxmlformats.org/officeDocument/2006/relationships/image" Target="../media/image2474.png"/><Relationship Id="rId66" Type="http://schemas.openxmlformats.org/officeDocument/2006/relationships/customXml" Target="../ink/ink2470.xml"/><Relationship Id="rId65" Type="http://schemas.openxmlformats.org/officeDocument/2006/relationships/image" Target="../media/image2473.png"/><Relationship Id="rId64" Type="http://schemas.openxmlformats.org/officeDocument/2006/relationships/customXml" Target="../ink/ink2469.xml"/><Relationship Id="rId63" Type="http://schemas.openxmlformats.org/officeDocument/2006/relationships/image" Target="../media/image2472.png"/><Relationship Id="rId62" Type="http://schemas.openxmlformats.org/officeDocument/2006/relationships/customXml" Target="../ink/ink2468.xml"/><Relationship Id="rId61" Type="http://schemas.openxmlformats.org/officeDocument/2006/relationships/image" Target="../media/image2471.png"/><Relationship Id="rId60" Type="http://schemas.openxmlformats.org/officeDocument/2006/relationships/customXml" Target="../ink/ink2467.xml"/><Relationship Id="rId6" Type="http://schemas.openxmlformats.org/officeDocument/2006/relationships/customXml" Target="../ink/ink2440.xml"/><Relationship Id="rId59" Type="http://schemas.openxmlformats.org/officeDocument/2006/relationships/image" Target="../media/image2470.png"/><Relationship Id="rId58" Type="http://schemas.openxmlformats.org/officeDocument/2006/relationships/customXml" Target="../ink/ink2466.xml"/><Relationship Id="rId57" Type="http://schemas.openxmlformats.org/officeDocument/2006/relationships/image" Target="../media/image2469.png"/><Relationship Id="rId56" Type="http://schemas.openxmlformats.org/officeDocument/2006/relationships/customXml" Target="../ink/ink2465.xml"/><Relationship Id="rId55" Type="http://schemas.openxmlformats.org/officeDocument/2006/relationships/image" Target="../media/image2468.png"/><Relationship Id="rId54" Type="http://schemas.openxmlformats.org/officeDocument/2006/relationships/customXml" Target="../ink/ink2464.xml"/><Relationship Id="rId53" Type="http://schemas.openxmlformats.org/officeDocument/2006/relationships/image" Target="../media/image2467.png"/><Relationship Id="rId52" Type="http://schemas.openxmlformats.org/officeDocument/2006/relationships/customXml" Target="../ink/ink2463.xml"/><Relationship Id="rId51" Type="http://schemas.openxmlformats.org/officeDocument/2006/relationships/image" Target="../media/image2466.png"/><Relationship Id="rId50" Type="http://schemas.openxmlformats.org/officeDocument/2006/relationships/customXml" Target="../ink/ink2462.xml"/><Relationship Id="rId5" Type="http://schemas.openxmlformats.org/officeDocument/2006/relationships/image" Target="../media/image2443.png"/><Relationship Id="rId49" Type="http://schemas.openxmlformats.org/officeDocument/2006/relationships/image" Target="../media/image2465.png"/><Relationship Id="rId48" Type="http://schemas.openxmlformats.org/officeDocument/2006/relationships/customXml" Target="../ink/ink2461.xml"/><Relationship Id="rId47" Type="http://schemas.openxmlformats.org/officeDocument/2006/relationships/image" Target="../media/image2464.png"/><Relationship Id="rId46" Type="http://schemas.openxmlformats.org/officeDocument/2006/relationships/customXml" Target="../ink/ink2460.xml"/><Relationship Id="rId45" Type="http://schemas.openxmlformats.org/officeDocument/2006/relationships/image" Target="../media/image2463.png"/><Relationship Id="rId44" Type="http://schemas.openxmlformats.org/officeDocument/2006/relationships/customXml" Target="../ink/ink2459.xml"/><Relationship Id="rId43" Type="http://schemas.openxmlformats.org/officeDocument/2006/relationships/image" Target="../media/image2462.png"/><Relationship Id="rId42" Type="http://schemas.openxmlformats.org/officeDocument/2006/relationships/customXml" Target="../ink/ink2458.xml"/><Relationship Id="rId41" Type="http://schemas.openxmlformats.org/officeDocument/2006/relationships/image" Target="../media/image2461.png"/><Relationship Id="rId40" Type="http://schemas.openxmlformats.org/officeDocument/2006/relationships/customXml" Target="../ink/ink2457.xml"/><Relationship Id="rId4" Type="http://schemas.openxmlformats.org/officeDocument/2006/relationships/customXml" Target="../ink/ink2439.xml"/><Relationship Id="rId39" Type="http://schemas.openxmlformats.org/officeDocument/2006/relationships/image" Target="../media/image2460.png"/><Relationship Id="rId38" Type="http://schemas.openxmlformats.org/officeDocument/2006/relationships/customXml" Target="../ink/ink2456.xml"/><Relationship Id="rId37" Type="http://schemas.openxmlformats.org/officeDocument/2006/relationships/image" Target="../media/image2459.png"/><Relationship Id="rId36" Type="http://schemas.openxmlformats.org/officeDocument/2006/relationships/customXml" Target="../ink/ink2455.xml"/><Relationship Id="rId35" Type="http://schemas.openxmlformats.org/officeDocument/2006/relationships/image" Target="../media/image2458.png"/><Relationship Id="rId34" Type="http://schemas.openxmlformats.org/officeDocument/2006/relationships/customXml" Target="../ink/ink2454.xml"/><Relationship Id="rId33" Type="http://schemas.openxmlformats.org/officeDocument/2006/relationships/image" Target="../media/image2457.png"/><Relationship Id="rId32" Type="http://schemas.openxmlformats.org/officeDocument/2006/relationships/customXml" Target="../ink/ink2453.xml"/><Relationship Id="rId31" Type="http://schemas.openxmlformats.org/officeDocument/2006/relationships/image" Target="../media/image2456.png"/><Relationship Id="rId30" Type="http://schemas.openxmlformats.org/officeDocument/2006/relationships/customXml" Target="../ink/ink2452.xml"/><Relationship Id="rId3" Type="http://schemas.openxmlformats.org/officeDocument/2006/relationships/image" Target="../media/image2442.png"/><Relationship Id="rId29" Type="http://schemas.openxmlformats.org/officeDocument/2006/relationships/image" Target="../media/image2455.png"/><Relationship Id="rId28" Type="http://schemas.openxmlformats.org/officeDocument/2006/relationships/customXml" Target="../ink/ink2451.xml"/><Relationship Id="rId27" Type="http://schemas.openxmlformats.org/officeDocument/2006/relationships/image" Target="../media/image2454.png"/><Relationship Id="rId26" Type="http://schemas.openxmlformats.org/officeDocument/2006/relationships/customXml" Target="../ink/ink2450.xml"/><Relationship Id="rId25" Type="http://schemas.openxmlformats.org/officeDocument/2006/relationships/image" Target="../media/image2453.png"/><Relationship Id="rId246" Type="http://schemas.openxmlformats.org/officeDocument/2006/relationships/slideLayout" Target="../slideLayouts/slideLayout2.xml"/><Relationship Id="rId245" Type="http://schemas.openxmlformats.org/officeDocument/2006/relationships/image" Target="../media/image2563.png"/><Relationship Id="rId244" Type="http://schemas.openxmlformats.org/officeDocument/2006/relationships/customXml" Target="../ink/ink2559.xml"/><Relationship Id="rId243" Type="http://schemas.openxmlformats.org/officeDocument/2006/relationships/image" Target="../media/image2562.png"/><Relationship Id="rId242" Type="http://schemas.openxmlformats.org/officeDocument/2006/relationships/customXml" Target="../ink/ink2558.xml"/><Relationship Id="rId241" Type="http://schemas.openxmlformats.org/officeDocument/2006/relationships/image" Target="../media/image2561.png"/><Relationship Id="rId240" Type="http://schemas.openxmlformats.org/officeDocument/2006/relationships/customXml" Target="../ink/ink2557.xml"/><Relationship Id="rId24" Type="http://schemas.openxmlformats.org/officeDocument/2006/relationships/customXml" Target="../ink/ink2449.xml"/><Relationship Id="rId239" Type="http://schemas.openxmlformats.org/officeDocument/2006/relationships/image" Target="../media/image2560.png"/><Relationship Id="rId238" Type="http://schemas.openxmlformats.org/officeDocument/2006/relationships/customXml" Target="../ink/ink2556.xml"/><Relationship Id="rId237" Type="http://schemas.openxmlformats.org/officeDocument/2006/relationships/image" Target="../media/image2559.png"/><Relationship Id="rId236" Type="http://schemas.openxmlformats.org/officeDocument/2006/relationships/customXml" Target="../ink/ink2555.xml"/><Relationship Id="rId235" Type="http://schemas.openxmlformats.org/officeDocument/2006/relationships/image" Target="../media/image2558.png"/><Relationship Id="rId234" Type="http://schemas.openxmlformats.org/officeDocument/2006/relationships/customXml" Target="../ink/ink2554.xml"/><Relationship Id="rId233" Type="http://schemas.openxmlformats.org/officeDocument/2006/relationships/image" Target="../media/image2557.png"/><Relationship Id="rId232" Type="http://schemas.openxmlformats.org/officeDocument/2006/relationships/customXml" Target="../ink/ink2553.xml"/><Relationship Id="rId231" Type="http://schemas.openxmlformats.org/officeDocument/2006/relationships/image" Target="../media/image2556.png"/><Relationship Id="rId230" Type="http://schemas.openxmlformats.org/officeDocument/2006/relationships/customXml" Target="../ink/ink2552.xml"/><Relationship Id="rId23" Type="http://schemas.openxmlformats.org/officeDocument/2006/relationships/image" Target="../media/image2452.png"/><Relationship Id="rId229" Type="http://schemas.openxmlformats.org/officeDocument/2006/relationships/image" Target="../media/image2555.png"/><Relationship Id="rId228" Type="http://schemas.openxmlformats.org/officeDocument/2006/relationships/customXml" Target="../ink/ink2551.xml"/><Relationship Id="rId227" Type="http://schemas.openxmlformats.org/officeDocument/2006/relationships/image" Target="../media/image2554.png"/><Relationship Id="rId226" Type="http://schemas.openxmlformats.org/officeDocument/2006/relationships/customXml" Target="../ink/ink2550.xml"/><Relationship Id="rId225" Type="http://schemas.openxmlformats.org/officeDocument/2006/relationships/image" Target="../media/image2553.png"/><Relationship Id="rId224" Type="http://schemas.openxmlformats.org/officeDocument/2006/relationships/customXml" Target="../ink/ink2549.xml"/><Relationship Id="rId223" Type="http://schemas.openxmlformats.org/officeDocument/2006/relationships/image" Target="../media/image2552.png"/><Relationship Id="rId222" Type="http://schemas.openxmlformats.org/officeDocument/2006/relationships/customXml" Target="../ink/ink2548.xml"/><Relationship Id="rId221" Type="http://schemas.openxmlformats.org/officeDocument/2006/relationships/image" Target="../media/image2551.png"/><Relationship Id="rId220" Type="http://schemas.openxmlformats.org/officeDocument/2006/relationships/customXml" Target="../ink/ink2547.xml"/><Relationship Id="rId22" Type="http://schemas.openxmlformats.org/officeDocument/2006/relationships/customXml" Target="../ink/ink2448.xml"/><Relationship Id="rId219" Type="http://schemas.openxmlformats.org/officeDocument/2006/relationships/image" Target="../media/image2550.png"/><Relationship Id="rId218" Type="http://schemas.openxmlformats.org/officeDocument/2006/relationships/customXml" Target="../ink/ink2546.xml"/><Relationship Id="rId217" Type="http://schemas.openxmlformats.org/officeDocument/2006/relationships/image" Target="../media/image2549.png"/><Relationship Id="rId216" Type="http://schemas.openxmlformats.org/officeDocument/2006/relationships/customXml" Target="../ink/ink2545.xml"/><Relationship Id="rId215" Type="http://schemas.openxmlformats.org/officeDocument/2006/relationships/image" Target="../media/image2548.png"/><Relationship Id="rId214" Type="http://schemas.openxmlformats.org/officeDocument/2006/relationships/customXml" Target="../ink/ink2544.xml"/><Relationship Id="rId213" Type="http://schemas.openxmlformats.org/officeDocument/2006/relationships/image" Target="../media/image2547.png"/><Relationship Id="rId212" Type="http://schemas.openxmlformats.org/officeDocument/2006/relationships/customXml" Target="../ink/ink2543.xml"/><Relationship Id="rId211" Type="http://schemas.openxmlformats.org/officeDocument/2006/relationships/image" Target="../media/image2546.png"/><Relationship Id="rId210" Type="http://schemas.openxmlformats.org/officeDocument/2006/relationships/customXml" Target="../ink/ink2542.xml"/><Relationship Id="rId21" Type="http://schemas.openxmlformats.org/officeDocument/2006/relationships/image" Target="../media/image2451.png"/><Relationship Id="rId209" Type="http://schemas.openxmlformats.org/officeDocument/2006/relationships/image" Target="../media/image2545.png"/><Relationship Id="rId208" Type="http://schemas.openxmlformats.org/officeDocument/2006/relationships/customXml" Target="../ink/ink2541.xml"/><Relationship Id="rId207" Type="http://schemas.openxmlformats.org/officeDocument/2006/relationships/image" Target="../media/image2544.png"/><Relationship Id="rId206" Type="http://schemas.openxmlformats.org/officeDocument/2006/relationships/customXml" Target="../ink/ink2540.xml"/><Relationship Id="rId205" Type="http://schemas.openxmlformats.org/officeDocument/2006/relationships/image" Target="../media/image2543.png"/><Relationship Id="rId204" Type="http://schemas.openxmlformats.org/officeDocument/2006/relationships/customXml" Target="../ink/ink2539.xml"/><Relationship Id="rId203" Type="http://schemas.openxmlformats.org/officeDocument/2006/relationships/image" Target="../media/image2542.png"/><Relationship Id="rId202" Type="http://schemas.openxmlformats.org/officeDocument/2006/relationships/customXml" Target="../ink/ink2538.xml"/><Relationship Id="rId201" Type="http://schemas.openxmlformats.org/officeDocument/2006/relationships/image" Target="../media/image2541.png"/><Relationship Id="rId200" Type="http://schemas.openxmlformats.org/officeDocument/2006/relationships/customXml" Target="../ink/ink2537.xml"/><Relationship Id="rId20" Type="http://schemas.openxmlformats.org/officeDocument/2006/relationships/customXml" Target="../ink/ink2447.xml"/><Relationship Id="rId2" Type="http://schemas.openxmlformats.org/officeDocument/2006/relationships/customXml" Target="../ink/ink2438.xml"/><Relationship Id="rId199" Type="http://schemas.openxmlformats.org/officeDocument/2006/relationships/image" Target="../media/image2540.png"/><Relationship Id="rId198" Type="http://schemas.openxmlformats.org/officeDocument/2006/relationships/customXml" Target="../ink/ink2536.xml"/><Relationship Id="rId197" Type="http://schemas.openxmlformats.org/officeDocument/2006/relationships/image" Target="../media/image2539.png"/><Relationship Id="rId196" Type="http://schemas.openxmlformats.org/officeDocument/2006/relationships/customXml" Target="../ink/ink2535.xml"/><Relationship Id="rId195" Type="http://schemas.openxmlformats.org/officeDocument/2006/relationships/image" Target="../media/image2538.png"/><Relationship Id="rId194" Type="http://schemas.openxmlformats.org/officeDocument/2006/relationships/customXml" Target="../ink/ink2534.xml"/><Relationship Id="rId193" Type="http://schemas.openxmlformats.org/officeDocument/2006/relationships/image" Target="../media/image2537.png"/><Relationship Id="rId192" Type="http://schemas.openxmlformats.org/officeDocument/2006/relationships/customXml" Target="../ink/ink2533.xml"/><Relationship Id="rId191" Type="http://schemas.openxmlformats.org/officeDocument/2006/relationships/image" Target="../media/image2536.png"/><Relationship Id="rId190" Type="http://schemas.openxmlformats.org/officeDocument/2006/relationships/customXml" Target="../ink/ink2532.xml"/><Relationship Id="rId19" Type="http://schemas.openxmlformats.org/officeDocument/2006/relationships/image" Target="../media/image2450.png"/><Relationship Id="rId189" Type="http://schemas.openxmlformats.org/officeDocument/2006/relationships/image" Target="../media/image2535.png"/><Relationship Id="rId188" Type="http://schemas.openxmlformats.org/officeDocument/2006/relationships/customXml" Target="../ink/ink2531.xml"/><Relationship Id="rId187" Type="http://schemas.openxmlformats.org/officeDocument/2006/relationships/image" Target="../media/image2534.png"/><Relationship Id="rId186" Type="http://schemas.openxmlformats.org/officeDocument/2006/relationships/customXml" Target="../ink/ink2530.xml"/><Relationship Id="rId185" Type="http://schemas.openxmlformats.org/officeDocument/2006/relationships/image" Target="../media/image2533.png"/><Relationship Id="rId184" Type="http://schemas.openxmlformats.org/officeDocument/2006/relationships/customXml" Target="../ink/ink2529.xml"/><Relationship Id="rId183" Type="http://schemas.openxmlformats.org/officeDocument/2006/relationships/image" Target="../media/image2532.png"/><Relationship Id="rId182" Type="http://schemas.openxmlformats.org/officeDocument/2006/relationships/customXml" Target="../ink/ink2528.xml"/><Relationship Id="rId181" Type="http://schemas.openxmlformats.org/officeDocument/2006/relationships/image" Target="../media/image2531.png"/><Relationship Id="rId180" Type="http://schemas.openxmlformats.org/officeDocument/2006/relationships/customXml" Target="../ink/ink2527.xml"/><Relationship Id="rId18" Type="http://schemas.openxmlformats.org/officeDocument/2006/relationships/customXml" Target="../ink/ink2446.xml"/><Relationship Id="rId179" Type="http://schemas.openxmlformats.org/officeDocument/2006/relationships/image" Target="../media/image2530.png"/><Relationship Id="rId178" Type="http://schemas.openxmlformats.org/officeDocument/2006/relationships/customXml" Target="../ink/ink2526.xml"/><Relationship Id="rId177" Type="http://schemas.openxmlformats.org/officeDocument/2006/relationships/image" Target="../media/image2529.png"/><Relationship Id="rId176" Type="http://schemas.openxmlformats.org/officeDocument/2006/relationships/customXml" Target="../ink/ink2525.xml"/><Relationship Id="rId175" Type="http://schemas.openxmlformats.org/officeDocument/2006/relationships/image" Target="../media/image2528.png"/><Relationship Id="rId174" Type="http://schemas.openxmlformats.org/officeDocument/2006/relationships/customXml" Target="../ink/ink2524.xml"/><Relationship Id="rId173" Type="http://schemas.openxmlformats.org/officeDocument/2006/relationships/image" Target="../media/image2527.png"/><Relationship Id="rId172" Type="http://schemas.openxmlformats.org/officeDocument/2006/relationships/customXml" Target="../ink/ink2523.xml"/><Relationship Id="rId171" Type="http://schemas.openxmlformats.org/officeDocument/2006/relationships/image" Target="../media/image2526.png"/><Relationship Id="rId170" Type="http://schemas.openxmlformats.org/officeDocument/2006/relationships/customXml" Target="../ink/ink2522.xml"/><Relationship Id="rId17" Type="http://schemas.openxmlformats.org/officeDocument/2006/relationships/image" Target="../media/image2449.png"/><Relationship Id="rId169" Type="http://schemas.openxmlformats.org/officeDocument/2006/relationships/image" Target="../media/image2525.png"/><Relationship Id="rId168" Type="http://schemas.openxmlformats.org/officeDocument/2006/relationships/customXml" Target="../ink/ink2521.xml"/><Relationship Id="rId167" Type="http://schemas.openxmlformats.org/officeDocument/2006/relationships/image" Target="../media/image2524.png"/><Relationship Id="rId166" Type="http://schemas.openxmlformats.org/officeDocument/2006/relationships/customXml" Target="../ink/ink2520.xml"/><Relationship Id="rId165" Type="http://schemas.openxmlformats.org/officeDocument/2006/relationships/image" Target="../media/image2523.png"/><Relationship Id="rId164" Type="http://schemas.openxmlformats.org/officeDocument/2006/relationships/customXml" Target="../ink/ink2519.xml"/><Relationship Id="rId163" Type="http://schemas.openxmlformats.org/officeDocument/2006/relationships/image" Target="../media/image2522.png"/><Relationship Id="rId162" Type="http://schemas.openxmlformats.org/officeDocument/2006/relationships/customXml" Target="../ink/ink2518.xml"/><Relationship Id="rId161" Type="http://schemas.openxmlformats.org/officeDocument/2006/relationships/image" Target="../media/image2521.png"/><Relationship Id="rId160" Type="http://schemas.openxmlformats.org/officeDocument/2006/relationships/customXml" Target="../ink/ink2517.xml"/><Relationship Id="rId16" Type="http://schemas.openxmlformats.org/officeDocument/2006/relationships/customXml" Target="../ink/ink2445.xml"/><Relationship Id="rId159" Type="http://schemas.openxmlformats.org/officeDocument/2006/relationships/image" Target="../media/image2520.png"/><Relationship Id="rId158" Type="http://schemas.openxmlformats.org/officeDocument/2006/relationships/customXml" Target="../ink/ink2516.xml"/><Relationship Id="rId157" Type="http://schemas.openxmlformats.org/officeDocument/2006/relationships/image" Target="../media/image2519.png"/><Relationship Id="rId156" Type="http://schemas.openxmlformats.org/officeDocument/2006/relationships/customXml" Target="../ink/ink2515.xml"/><Relationship Id="rId155" Type="http://schemas.openxmlformats.org/officeDocument/2006/relationships/image" Target="../media/image2518.png"/><Relationship Id="rId154" Type="http://schemas.openxmlformats.org/officeDocument/2006/relationships/customXml" Target="../ink/ink2514.xml"/><Relationship Id="rId153" Type="http://schemas.openxmlformats.org/officeDocument/2006/relationships/image" Target="../media/image2517.png"/><Relationship Id="rId152" Type="http://schemas.openxmlformats.org/officeDocument/2006/relationships/customXml" Target="../ink/ink2513.xml"/><Relationship Id="rId151" Type="http://schemas.openxmlformats.org/officeDocument/2006/relationships/image" Target="../media/image2516.png"/><Relationship Id="rId150" Type="http://schemas.openxmlformats.org/officeDocument/2006/relationships/customXml" Target="../ink/ink2512.xml"/><Relationship Id="rId15" Type="http://schemas.openxmlformats.org/officeDocument/2006/relationships/image" Target="../media/image2448.png"/><Relationship Id="rId149" Type="http://schemas.openxmlformats.org/officeDocument/2006/relationships/image" Target="../media/image2515.png"/><Relationship Id="rId148" Type="http://schemas.openxmlformats.org/officeDocument/2006/relationships/customXml" Target="../ink/ink2511.xml"/><Relationship Id="rId147" Type="http://schemas.openxmlformats.org/officeDocument/2006/relationships/image" Target="../media/image2514.png"/><Relationship Id="rId146" Type="http://schemas.openxmlformats.org/officeDocument/2006/relationships/customXml" Target="../ink/ink2510.xml"/><Relationship Id="rId145" Type="http://schemas.openxmlformats.org/officeDocument/2006/relationships/image" Target="../media/image2513.png"/><Relationship Id="rId144" Type="http://schemas.openxmlformats.org/officeDocument/2006/relationships/customXml" Target="../ink/ink2509.xml"/><Relationship Id="rId143" Type="http://schemas.openxmlformats.org/officeDocument/2006/relationships/image" Target="../media/image2512.png"/><Relationship Id="rId142" Type="http://schemas.openxmlformats.org/officeDocument/2006/relationships/customXml" Target="../ink/ink2508.xml"/><Relationship Id="rId141" Type="http://schemas.openxmlformats.org/officeDocument/2006/relationships/image" Target="../media/image2511.png"/><Relationship Id="rId140" Type="http://schemas.openxmlformats.org/officeDocument/2006/relationships/customXml" Target="../ink/ink2507.xml"/><Relationship Id="rId14" Type="http://schemas.openxmlformats.org/officeDocument/2006/relationships/customXml" Target="../ink/ink2444.xml"/><Relationship Id="rId139" Type="http://schemas.openxmlformats.org/officeDocument/2006/relationships/image" Target="../media/image2510.png"/><Relationship Id="rId138" Type="http://schemas.openxmlformats.org/officeDocument/2006/relationships/customXml" Target="../ink/ink2506.xml"/><Relationship Id="rId137" Type="http://schemas.openxmlformats.org/officeDocument/2006/relationships/image" Target="../media/image2509.png"/><Relationship Id="rId136" Type="http://schemas.openxmlformats.org/officeDocument/2006/relationships/customXml" Target="../ink/ink2505.xml"/><Relationship Id="rId135" Type="http://schemas.openxmlformats.org/officeDocument/2006/relationships/image" Target="../media/image2508.png"/><Relationship Id="rId134" Type="http://schemas.openxmlformats.org/officeDocument/2006/relationships/customXml" Target="../ink/ink2504.xml"/><Relationship Id="rId133" Type="http://schemas.openxmlformats.org/officeDocument/2006/relationships/image" Target="../media/image2507.png"/><Relationship Id="rId132" Type="http://schemas.openxmlformats.org/officeDocument/2006/relationships/customXml" Target="../ink/ink2503.xml"/><Relationship Id="rId131" Type="http://schemas.openxmlformats.org/officeDocument/2006/relationships/image" Target="../media/image2506.png"/><Relationship Id="rId130" Type="http://schemas.openxmlformats.org/officeDocument/2006/relationships/customXml" Target="../ink/ink2502.xml"/><Relationship Id="rId13" Type="http://schemas.openxmlformats.org/officeDocument/2006/relationships/image" Target="../media/image2447.png"/><Relationship Id="rId129" Type="http://schemas.openxmlformats.org/officeDocument/2006/relationships/image" Target="../media/image2505.png"/><Relationship Id="rId128" Type="http://schemas.openxmlformats.org/officeDocument/2006/relationships/customXml" Target="../ink/ink2501.xml"/><Relationship Id="rId127" Type="http://schemas.openxmlformats.org/officeDocument/2006/relationships/image" Target="../media/image2504.png"/><Relationship Id="rId126" Type="http://schemas.openxmlformats.org/officeDocument/2006/relationships/customXml" Target="../ink/ink2500.xml"/><Relationship Id="rId125" Type="http://schemas.openxmlformats.org/officeDocument/2006/relationships/image" Target="../media/image2503.png"/><Relationship Id="rId124" Type="http://schemas.openxmlformats.org/officeDocument/2006/relationships/customXml" Target="../ink/ink2499.xml"/><Relationship Id="rId123" Type="http://schemas.openxmlformats.org/officeDocument/2006/relationships/image" Target="../media/image2502.png"/><Relationship Id="rId122" Type="http://schemas.openxmlformats.org/officeDocument/2006/relationships/customXml" Target="../ink/ink2498.xml"/><Relationship Id="rId121" Type="http://schemas.openxmlformats.org/officeDocument/2006/relationships/image" Target="../media/image2501.png"/><Relationship Id="rId120" Type="http://schemas.openxmlformats.org/officeDocument/2006/relationships/customXml" Target="../ink/ink2497.xml"/><Relationship Id="rId12" Type="http://schemas.openxmlformats.org/officeDocument/2006/relationships/customXml" Target="../ink/ink2443.xml"/><Relationship Id="rId119" Type="http://schemas.openxmlformats.org/officeDocument/2006/relationships/image" Target="../media/image2500.png"/><Relationship Id="rId118" Type="http://schemas.openxmlformats.org/officeDocument/2006/relationships/customXml" Target="../ink/ink2496.xml"/><Relationship Id="rId117" Type="http://schemas.openxmlformats.org/officeDocument/2006/relationships/image" Target="../media/image2499.png"/><Relationship Id="rId116" Type="http://schemas.openxmlformats.org/officeDocument/2006/relationships/customXml" Target="../ink/ink2495.xml"/><Relationship Id="rId115" Type="http://schemas.openxmlformats.org/officeDocument/2006/relationships/image" Target="../media/image2498.png"/><Relationship Id="rId114" Type="http://schemas.openxmlformats.org/officeDocument/2006/relationships/customXml" Target="../ink/ink2494.xml"/><Relationship Id="rId113" Type="http://schemas.openxmlformats.org/officeDocument/2006/relationships/image" Target="../media/image2497.png"/><Relationship Id="rId112" Type="http://schemas.openxmlformats.org/officeDocument/2006/relationships/customXml" Target="../ink/ink2493.xml"/><Relationship Id="rId111" Type="http://schemas.openxmlformats.org/officeDocument/2006/relationships/image" Target="../media/image2496.png"/><Relationship Id="rId110" Type="http://schemas.openxmlformats.org/officeDocument/2006/relationships/customXml" Target="../ink/ink2492.xml"/><Relationship Id="rId11" Type="http://schemas.openxmlformats.org/officeDocument/2006/relationships/image" Target="../media/image2446.png"/><Relationship Id="rId109" Type="http://schemas.openxmlformats.org/officeDocument/2006/relationships/image" Target="../media/image2495.png"/><Relationship Id="rId108" Type="http://schemas.openxmlformats.org/officeDocument/2006/relationships/customXml" Target="../ink/ink2491.xml"/><Relationship Id="rId107" Type="http://schemas.openxmlformats.org/officeDocument/2006/relationships/image" Target="../media/image2494.png"/><Relationship Id="rId106" Type="http://schemas.openxmlformats.org/officeDocument/2006/relationships/customXml" Target="../ink/ink2490.xml"/><Relationship Id="rId105" Type="http://schemas.openxmlformats.org/officeDocument/2006/relationships/image" Target="../media/image2493.png"/><Relationship Id="rId104" Type="http://schemas.openxmlformats.org/officeDocument/2006/relationships/customXml" Target="../ink/ink2489.xml"/><Relationship Id="rId103" Type="http://schemas.openxmlformats.org/officeDocument/2006/relationships/image" Target="../media/image2492.png"/><Relationship Id="rId102" Type="http://schemas.openxmlformats.org/officeDocument/2006/relationships/customXml" Target="../ink/ink2488.xml"/><Relationship Id="rId101" Type="http://schemas.openxmlformats.org/officeDocument/2006/relationships/image" Target="../media/image2491.png"/><Relationship Id="rId100" Type="http://schemas.openxmlformats.org/officeDocument/2006/relationships/customXml" Target="../ink/ink2487.xml"/><Relationship Id="rId10" Type="http://schemas.openxmlformats.org/officeDocument/2006/relationships/customXml" Target="../ink/ink2442.xml"/><Relationship Id="rId1" Type="http://schemas.openxmlformats.org/officeDocument/2006/relationships/image" Target="../media/image2441.png"/></Relationships>
</file>

<file path=ppt/slides/_rels/slide35.xml.rels><?xml version="1.0" encoding="UTF-8" standalone="yes"?>
<Relationships xmlns="http://schemas.openxmlformats.org/package/2006/relationships"><Relationship Id="rId99" Type="http://schemas.openxmlformats.org/officeDocument/2006/relationships/image" Target="../media/image2612.png"/><Relationship Id="rId98" Type="http://schemas.openxmlformats.org/officeDocument/2006/relationships/customXml" Target="../ink/ink2608.xml"/><Relationship Id="rId97" Type="http://schemas.openxmlformats.org/officeDocument/2006/relationships/image" Target="../media/image2611.png"/><Relationship Id="rId96" Type="http://schemas.openxmlformats.org/officeDocument/2006/relationships/customXml" Target="../ink/ink2607.xml"/><Relationship Id="rId95" Type="http://schemas.openxmlformats.org/officeDocument/2006/relationships/image" Target="../media/image2610.png"/><Relationship Id="rId94" Type="http://schemas.openxmlformats.org/officeDocument/2006/relationships/customXml" Target="../ink/ink2606.xml"/><Relationship Id="rId93" Type="http://schemas.openxmlformats.org/officeDocument/2006/relationships/image" Target="../media/image2609.png"/><Relationship Id="rId92" Type="http://schemas.openxmlformats.org/officeDocument/2006/relationships/customXml" Target="../ink/ink2605.xml"/><Relationship Id="rId91" Type="http://schemas.openxmlformats.org/officeDocument/2006/relationships/image" Target="../media/image2608.png"/><Relationship Id="rId90" Type="http://schemas.openxmlformats.org/officeDocument/2006/relationships/customXml" Target="../ink/ink2604.xml"/><Relationship Id="rId9" Type="http://schemas.openxmlformats.org/officeDocument/2006/relationships/image" Target="../media/image2568.png"/><Relationship Id="rId89" Type="http://schemas.openxmlformats.org/officeDocument/2006/relationships/image" Target="../media/image2607.png"/><Relationship Id="rId88" Type="http://schemas.openxmlformats.org/officeDocument/2006/relationships/customXml" Target="../ink/ink2603.xml"/><Relationship Id="rId87" Type="http://schemas.openxmlformats.org/officeDocument/2006/relationships/image" Target="../media/image2606.png"/><Relationship Id="rId86" Type="http://schemas.openxmlformats.org/officeDocument/2006/relationships/customXml" Target="../ink/ink2602.xml"/><Relationship Id="rId85" Type="http://schemas.openxmlformats.org/officeDocument/2006/relationships/image" Target="../media/image2605.png"/><Relationship Id="rId84" Type="http://schemas.openxmlformats.org/officeDocument/2006/relationships/customXml" Target="../ink/ink2601.xml"/><Relationship Id="rId83" Type="http://schemas.openxmlformats.org/officeDocument/2006/relationships/image" Target="../media/image2604.png"/><Relationship Id="rId82" Type="http://schemas.openxmlformats.org/officeDocument/2006/relationships/customXml" Target="../ink/ink2600.xml"/><Relationship Id="rId81" Type="http://schemas.openxmlformats.org/officeDocument/2006/relationships/image" Target="../media/image2603.png"/><Relationship Id="rId80" Type="http://schemas.openxmlformats.org/officeDocument/2006/relationships/customXml" Target="../ink/ink2599.xml"/><Relationship Id="rId8" Type="http://schemas.openxmlformats.org/officeDocument/2006/relationships/customXml" Target="../ink/ink2563.xml"/><Relationship Id="rId79" Type="http://schemas.openxmlformats.org/officeDocument/2006/relationships/image" Target="../media/image2602.png"/><Relationship Id="rId78" Type="http://schemas.openxmlformats.org/officeDocument/2006/relationships/customXml" Target="../ink/ink2598.xml"/><Relationship Id="rId77" Type="http://schemas.openxmlformats.org/officeDocument/2006/relationships/image" Target="../media/image2601.png"/><Relationship Id="rId76" Type="http://schemas.openxmlformats.org/officeDocument/2006/relationships/customXml" Target="../ink/ink2597.xml"/><Relationship Id="rId75" Type="http://schemas.openxmlformats.org/officeDocument/2006/relationships/image" Target="../media/image2600.png"/><Relationship Id="rId74" Type="http://schemas.openxmlformats.org/officeDocument/2006/relationships/customXml" Target="../ink/ink2596.xml"/><Relationship Id="rId73" Type="http://schemas.openxmlformats.org/officeDocument/2006/relationships/image" Target="../media/image2599.png"/><Relationship Id="rId72" Type="http://schemas.openxmlformats.org/officeDocument/2006/relationships/customXml" Target="../ink/ink2595.xml"/><Relationship Id="rId71" Type="http://schemas.openxmlformats.org/officeDocument/2006/relationships/image" Target="../media/image2598.png"/><Relationship Id="rId70" Type="http://schemas.openxmlformats.org/officeDocument/2006/relationships/customXml" Target="../ink/ink2594.xml"/><Relationship Id="rId7" Type="http://schemas.openxmlformats.org/officeDocument/2006/relationships/image" Target="../media/image2567.png"/><Relationship Id="rId69" Type="http://schemas.openxmlformats.org/officeDocument/2006/relationships/image" Target="../media/image2597.png"/><Relationship Id="rId68" Type="http://schemas.openxmlformats.org/officeDocument/2006/relationships/customXml" Target="../ink/ink2593.xml"/><Relationship Id="rId67" Type="http://schemas.openxmlformats.org/officeDocument/2006/relationships/image" Target="../media/image2596.png"/><Relationship Id="rId66" Type="http://schemas.openxmlformats.org/officeDocument/2006/relationships/customXml" Target="../ink/ink2592.xml"/><Relationship Id="rId65" Type="http://schemas.openxmlformats.org/officeDocument/2006/relationships/image" Target="../media/image2595.png"/><Relationship Id="rId64" Type="http://schemas.openxmlformats.org/officeDocument/2006/relationships/customXml" Target="../ink/ink2591.xml"/><Relationship Id="rId63" Type="http://schemas.openxmlformats.org/officeDocument/2006/relationships/image" Target="../media/image2594.png"/><Relationship Id="rId62" Type="http://schemas.openxmlformats.org/officeDocument/2006/relationships/customXml" Target="../ink/ink2590.xml"/><Relationship Id="rId61" Type="http://schemas.openxmlformats.org/officeDocument/2006/relationships/image" Target="../media/image2593.png"/><Relationship Id="rId60" Type="http://schemas.openxmlformats.org/officeDocument/2006/relationships/customXml" Target="../ink/ink2589.xml"/><Relationship Id="rId6" Type="http://schemas.openxmlformats.org/officeDocument/2006/relationships/customXml" Target="../ink/ink2562.xml"/><Relationship Id="rId59" Type="http://schemas.openxmlformats.org/officeDocument/2006/relationships/image" Target="../media/image2592.png"/><Relationship Id="rId58" Type="http://schemas.openxmlformats.org/officeDocument/2006/relationships/customXml" Target="../ink/ink2588.xml"/><Relationship Id="rId57" Type="http://schemas.openxmlformats.org/officeDocument/2006/relationships/image" Target="../media/image2591.png"/><Relationship Id="rId56" Type="http://schemas.openxmlformats.org/officeDocument/2006/relationships/customXml" Target="../ink/ink2587.xml"/><Relationship Id="rId55" Type="http://schemas.openxmlformats.org/officeDocument/2006/relationships/image" Target="../media/image2590.png"/><Relationship Id="rId54" Type="http://schemas.openxmlformats.org/officeDocument/2006/relationships/customXml" Target="../ink/ink2586.xml"/><Relationship Id="rId53" Type="http://schemas.openxmlformats.org/officeDocument/2006/relationships/image" Target="../media/image2286.png"/><Relationship Id="rId52" Type="http://schemas.openxmlformats.org/officeDocument/2006/relationships/customXml" Target="../ink/ink2585.xml"/><Relationship Id="rId51" Type="http://schemas.openxmlformats.org/officeDocument/2006/relationships/image" Target="../media/image2589.png"/><Relationship Id="rId50" Type="http://schemas.openxmlformats.org/officeDocument/2006/relationships/customXml" Target="../ink/ink2584.xml"/><Relationship Id="rId5" Type="http://schemas.openxmlformats.org/officeDocument/2006/relationships/image" Target="../media/image2566.png"/><Relationship Id="rId49" Type="http://schemas.openxmlformats.org/officeDocument/2006/relationships/image" Target="../media/image2588.png"/><Relationship Id="rId48" Type="http://schemas.openxmlformats.org/officeDocument/2006/relationships/customXml" Target="../ink/ink2583.xml"/><Relationship Id="rId47" Type="http://schemas.openxmlformats.org/officeDocument/2006/relationships/image" Target="../media/image2587.png"/><Relationship Id="rId46" Type="http://schemas.openxmlformats.org/officeDocument/2006/relationships/customXml" Target="../ink/ink2582.xml"/><Relationship Id="rId45" Type="http://schemas.openxmlformats.org/officeDocument/2006/relationships/image" Target="../media/image2586.png"/><Relationship Id="rId44" Type="http://schemas.openxmlformats.org/officeDocument/2006/relationships/customXml" Target="../ink/ink2581.xml"/><Relationship Id="rId43" Type="http://schemas.openxmlformats.org/officeDocument/2006/relationships/image" Target="../media/image2585.png"/><Relationship Id="rId42" Type="http://schemas.openxmlformats.org/officeDocument/2006/relationships/customXml" Target="../ink/ink2580.xml"/><Relationship Id="rId41" Type="http://schemas.openxmlformats.org/officeDocument/2006/relationships/image" Target="../media/image2584.png"/><Relationship Id="rId40" Type="http://schemas.openxmlformats.org/officeDocument/2006/relationships/customXml" Target="../ink/ink2579.xml"/><Relationship Id="rId4" Type="http://schemas.openxmlformats.org/officeDocument/2006/relationships/customXml" Target="../ink/ink2561.xml"/><Relationship Id="rId39" Type="http://schemas.openxmlformats.org/officeDocument/2006/relationships/image" Target="../media/image2583.png"/><Relationship Id="rId38" Type="http://schemas.openxmlformats.org/officeDocument/2006/relationships/customXml" Target="../ink/ink2578.xml"/><Relationship Id="rId37" Type="http://schemas.openxmlformats.org/officeDocument/2006/relationships/image" Target="../media/image2582.png"/><Relationship Id="rId36" Type="http://schemas.openxmlformats.org/officeDocument/2006/relationships/customXml" Target="../ink/ink2577.xml"/><Relationship Id="rId35" Type="http://schemas.openxmlformats.org/officeDocument/2006/relationships/image" Target="../media/image2581.png"/><Relationship Id="rId34" Type="http://schemas.openxmlformats.org/officeDocument/2006/relationships/customXml" Target="../ink/ink2576.xml"/><Relationship Id="rId33" Type="http://schemas.openxmlformats.org/officeDocument/2006/relationships/image" Target="../media/image2580.png"/><Relationship Id="rId32" Type="http://schemas.openxmlformats.org/officeDocument/2006/relationships/customXml" Target="../ink/ink2575.xml"/><Relationship Id="rId31" Type="http://schemas.openxmlformats.org/officeDocument/2006/relationships/image" Target="../media/image2579.png"/><Relationship Id="rId30" Type="http://schemas.openxmlformats.org/officeDocument/2006/relationships/customXml" Target="../ink/ink2574.xml"/><Relationship Id="rId3" Type="http://schemas.openxmlformats.org/officeDocument/2006/relationships/image" Target="../media/image2565.png"/><Relationship Id="rId29" Type="http://schemas.openxmlformats.org/officeDocument/2006/relationships/image" Target="../media/image2578.png"/><Relationship Id="rId28" Type="http://schemas.openxmlformats.org/officeDocument/2006/relationships/customXml" Target="../ink/ink2573.xml"/><Relationship Id="rId27" Type="http://schemas.openxmlformats.org/officeDocument/2006/relationships/image" Target="../media/image2577.png"/><Relationship Id="rId26" Type="http://schemas.openxmlformats.org/officeDocument/2006/relationships/customXml" Target="../ink/ink2572.xml"/><Relationship Id="rId25" Type="http://schemas.openxmlformats.org/officeDocument/2006/relationships/image" Target="../media/image2576.png"/><Relationship Id="rId24" Type="http://schemas.openxmlformats.org/officeDocument/2006/relationships/customXml" Target="../ink/ink2571.xml"/><Relationship Id="rId23" Type="http://schemas.openxmlformats.org/officeDocument/2006/relationships/image" Target="../media/image2575.png"/><Relationship Id="rId224" Type="http://schemas.openxmlformats.org/officeDocument/2006/relationships/slideLayout" Target="../slideLayouts/slideLayout2.xml"/><Relationship Id="rId223" Type="http://schemas.openxmlformats.org/officeDocument/2006/relationships/image" Target="../media/image2674.png"/><Relationship Id="rId222" Type="http://schemas.openxmlformats.org/officeDocument/2006/relationships/customXml" Target="../ink/ink2670.xml"/><Relationship Id="rId221" Type="http://schemas.openxmlformats.org/officeDocument/2006/relationships/image" Target="../media/image2673.png"/><Relationship Id="rId220" Type="http://schemas.openxmlformats.org/officeDocument/2006/relationships/customXml" Target="../ink/ink2669.xml"/><Relationship Id="rId22" Type="http://schemas.openxmlformats.org/officeDocument/2006/relationships/customXml" Target="../ink/ink2570.xml"/><Relationship Id="rId219" Type="http://schemas.openxmlformats.org/officeDocument/2006/relationships/image" Target="../media/image2672.png"/><Relationship Id="rId218" Type="http://schemas.openxmlformats.org/officeDocument/2006/relationships/customXml" Target="../ink/ink2668.xml"/><Relationship Id="rId217" Type="http://schemas.openxmlformats.org/officeDocument/2006/relationships/image" Target="../media/image2671.png"/><Relationship Id="rId216" Type="http://schemas.openxmlformats.org/officeDocument/2006/relationships/customXml" Target="../ink/ink2667.xml"/><Relationship Id="rId215" Type="http://schemas.openxmlformats.org/officeDocument/2006/relationships/image" Target="../media/image2670.png"/><Relationship Id="rId214" Type="http://schemas.openxmlformats.org/officeDocument/2006/relationships/customXml" Target="../ink/ink2666.xml"/><Relationship Id="rId213" Type="http://schemas.openxmlformats.org/officeDocument/2006/relationships/image" Target="../media/image2669.png"/><Relationship Id="rId212" Type="http://schemas.openxmlformats.org/officeDocument/2006/relationships/customXml" Target="../ink/ink2665.xml"/><Relationship Id="rId211" Type="http://schemas.openxmlformats.org/officeDocument/2006/relationships/image" Target="../media/image2668.png"/><Relationship Id="rId210" Type="http://schemas.openxmlformats.org/officeDocument/2006/relationships/customXml" Target="../ink/ink2664.xml"/><Relationship Id="rId21" Type="http://schemas.openxmlformats.org/officeDocument/2006/relationships/image" Target="../media/image2574.png"/><Relationship Id="rId209" Type="http://schemas.openxmlformats.org/officeDocument/2006/relationships/image" Target="../media/image2667.png"/><Relationship Id="rId208" Type="http://schemas.openxmlformats.org/officeDocument/2006/relationships/customXml" Target="../ink/ink2663.xml"/><Relationship Id="rId207" Type="http://schemas.openxmlformats.org/officeDocument/2006/relationships/image" Target="../media/image2666.png"/><Relationship Id="rId206" Type="http://schemas.openxmlformats.org/officeDocument/2006/relationships/customXml" Target="../ink/ink2662.xml"/><Relationship Id="rId205" Type="http://schemas.openxmlformats.org/officeDocument/2006/relationships/image" Target="../media/image2665.png"/><Relationship Id="rId204" Type="http://schemas.openxmlformats.org/officeDocument/2006/relationships/customXml" Target="../ink/ink2661.xml"/><Relationship Id="rId203" Type="http://schemas.openxmlformats.org/officeDocument/2006/relationships/image" Target="../media/image2664.png"/><Relationship Id="rId202" Type="http://schemas.openxmlformats.org/officeDocument/2006/relationships/customXml" Target="../ink/ink2660.xml"/><Relationship Id="rId201" Type="http://schemas.openxmlformats.org/officeDocument/2006/relationships/image" Target="../media/image2663.png"/><Relationship Id="rId200" Type="http://schemas.openxmlformats.org/officeDocument/2006/relationships/customXml" Target="../ink/ink2659.xml"/><Relationship Id="rId20" Type="http://schemas.openxmlformats.org/officeDocument/2006/relationships/customXml" Target="../ink/ink2569.xml"/><Relationship Id="rId2" Type="http://schemas.openxmlformats.org/officeDocument/2006/relationships/customXml" Target="../ink/ink2560.xml"/><Relationship Id="rId199" Type="http://schemas.openxmlformats.org/officeDocument/2006/relationships/image" Target="../media/image2662.png"/><Relationship Id="rId198" Type="http://schemas.openxmlformats.org/officeDocument/2006/relationships/customXml" Target="../ink/ink2658.xml"/><Relationship Id="rId197" Type="http://schemas.openxmlformats.org/officeDocument/2006/relationships/image" Target="../media/image2661.png"/><Relationship Id="rId196" Type="http://schemas.openxmlformats.org/officeDocument/2006/relationships/customXml" Target="../ink/ink2657.xml"/><Relationship Id="rId195" Type="http://schemas.openxmlformats.org/officeDocument/2006/relationships/image" Target="../media/image2660.png"/><Relationship Id="rId194" Type="http://schemas.openxmlformats.org/officeDocument/2006/relationships/customXml" Target="../ink/ink2656.xml"/><Relationship Id="rId193" Type="http://schemas.openxmlformats.org/officeDocument/2006/relationships/image" Target="../media/image2659.png"/><Relationship Id="rId192" Type="http://schemas.openxmlformats.org/officeDocument/2006/relationships/customXml" Target="../ink/ink2655.xml"/><Relationship Id="rId191" Type="http://schemas.openxmlformats.org/officeDocument/2006/relationships/image" Target="../media/image2658.png"/><Relationship Id="rId190" Type="http://schemas.openxmlformats.org/officeDocument/2006/relationships/customXml" Target="../ink/ink2654.xml"/><Relationship Id="rId19" Type="http://schemas.openxmlformats.org/officeDocument/2006/relationships/image" Target="../media/image2573.png"/><Relationship Id="rId189" Type="http://schemas.openxmlformats.org/officeDocument/2006/relationships/image" Target="../media/image2657.png"/><Relationship Id="rId188" Type="http://schemas.openxmlformats.org/officeDocument/2006/relationships/customXml" Target="../ink/ink2653.xml"/><Relationship Id="rId187" Type="http://schemas.openxmlformats.org/officeDocument/2006/relationships/image" Target="../media/image2656.png"/><Relationship Id="rId186" Type="http://schemas.openxmlformats.org/officeDocument/2006/relationships/customXml" Target="../ink/ink2652.xml"/><Relationship Id="rId185" Type="http://schemas.openxmlformats.org/officeDocument/2006/relationships/image" Target="../media/image2655.png"/><Relationship Id="rId184" Type="http://schemas.openxmlformats.org/officeDocument/2006/relationships/customXml" Target="../ink/ink2651.xml"/><Relationship Id="rId183" Type="http://schemas.openxmlformats.org/officeDocument/2006/relationships/image" Target="../media/image2654.png"/><Relationship Id="rId182" Type="http://schemas.openxmlformats.org/officeDocument/2006/relationships/customXml" Target="../ink/ink2650.xml"/><Relationship Id="rId181" Type="http://schemas.openxmlformats.org/officeDocument/2006/relationships/image" Target="../media/image2653.png"/><Relationship Id="rId180" Type="http://schemas.openxmlformats.org/officeDocument/2006/relationships/customXml" Target="../ink/ink2649.xml"/><Relationship Id="rId18" Type="http://schemas.openxmlformats.org/officeDocument/2006/relationships/customXml" Target="../ink/ink2568.xml"/><Relationship Id="rId179" Type="http://schemas.openxmlformats.org/officeDocument/2006/relationships/image" Target="../media/image2652.png"/><Relationship Id="rId178" Type="http://schemas.openxmlformats.org/officeDocument/2006/relationships/customXml" Target="../ink/ink2648.xml"/><Relationship Id="rId177" Type="http://schemas.openxmlformats.org/officeDocument/2006/relationships/image" Target="../media/image2651.png"/><Relationship Id="rId176" Type="http://schemas.openxmlformats.org/officeDocument/2006/relationships/customXml" Target="../ink/ink2647.xml"/><Relationship Id="rId175" Type="http://schemas.openxmlformats.org/officeDocument/2006/relationships/image" Target="../media/image2650.png"/><Relationship Id="rId174" Type="http://schemas.openxmlformats.org/officeDocument/2006/relationships/customXml" Target="../ink/ink2646.xml"/><Relationship Id="rId173" Type="http://schemas.openxmlformats.org/officeDocument/2006/relationships/image" Target="../media/image2649.png"/><Relationship Id="rId172" Type="http://schemas.openxmlformats.org/officeDocument/2006/relationships/customXml" Target="../ink/ink2645.xml"/><Relationship Id="rId171" Type="http://schemas.openxmlformats.org/officeDocument/2006/relationships/image" Target="../media/image2648.png"/><Relationship Id="rId170" Type="http://schemas.openxmlformats.org/officeDocument/2006/relationships/customXml" Target="../ink/ink2644.xml"/><Relationship Id="rId17" Type="http://schemas.openxmlformats.org/officeDocument/2006/relationships/image" Target="../media/image2572.png"/><Relationship Id="rId169" Type="http://schemas.openxmlformats.org/officeDocument/2006/relationships/image" Target="../media/image2647.png"/><Relationship Id="rId168" Type="http://schemas.openxmlformats.org/officeDocument/2006/relationships/customXml" Target="../ink/ink2643.xml"/><Relationship Id="rId167" Type="http://schemas.openxmlformats.org/officeDocument/2006/relationships/image" Target="../media/image2646.png"/><Relationship Id="rId166" Type="http://schemas.openxmlformats.org/officeDocument/2006/relationships/customXml" Target="../ink/ink2642.xml"/><Relationship Id="rId165" Type="http://schemas.openxmlformats.org/officeDocument/2006/relationships/image" Target="../media/image2645.png"/><Relationship Id="rId164" Type="http://schemas.openxmlformats.org/officeDocument/2006/relationships/customXml" Target="../ink/ink2641.xml"/><Relationship Id="rId163" Type="http://schemas.openxmlformats.org/officeDocument/2006/relationships/image" Target="../media/image2644.png"/><Relationship Id="rId162" Type="http://schemas.openxmlformats.org/officeDocument/2006/relationships/customXml" Target="../ink/ink2640.xml"/><Relationship Id="rId161" Type="http://schemas.openxmlformats.org/officeDocument/2006/relationships/image" Target="../media/image2643.png"/><Relationship Id="rId160" Type="http://schemas.openxmlformats.org/officeDocument/2006/relationships/customXml" Target="../ink/ink2639.xml"/><Relationship Id="rId16" Type="http://schemas.openxmlformats.org/officeDocument/2006/relationships/customXml" Target="../ink/ink2567.xml"/><Relationship Id="rId159" Type="http://schemas.openxmlformats.org/officeDocument/2006/relationships/image" Target="../media/image2642.png"/><Relationship Id="rId158" Type="http://schemas.openxmlformats.org/officeDocument/2006/relationships/customXml" Target="../ink/ink2638.xml"/><Relationship Id="rId157" Type="http://schemas.openxmlformats.org/officeDocument/2006/relationships/image" Target="../media/image2641.png"/><Relationship Id="rId156" Type="http://schemas.openxmlformats.org/officeDocument/2006/relationships/customXml" Target="../ink/ink2637.xml"/><Relationship Id="rId155" Type="http://schemas.openxmlformats.org/officeDocument/2006/relationships/image" Target="../media/image2640.png"/><Relationship Id="rId154" Type="http://schemas.openxmlformats.org/officeDocument/2006/relationships/customXml" Target="../ink/ink2636.xml"/><Relationship Id="rId153" Type="http://schemas.openxmlformats.org/officeDocument/2006/relationships/image" Target="../media/image2639.png"/><Relationship Id="rId152" Type="http://schemas.openxmlformats.org/officeDocument/2006/relationships/customXml" Target="../ink/ink2635.xml"/><Relationship Id="rId151" Type="http://schemas.openxmlformats.org/officeDocument/2006/relationships/image" Target="../media/image2638.png"/><Relationship Id="rId150" Type="http://schemas.openxmlformats.org/officeDocument/2006/relationships/customXml" Target="../ink/ink2634.xml"/><Relationship Id="rId15" Type="http://schemas.openxmlformats.org/officeDocument/2006/relationships/image" Target="../media/image2571.png"/><Relationship Id="rId149" Type="http://schemas.openxmlformats.org/officeDocument/2006/relationships/image" Target="../media/image2637.png"/><Relationship Id="rId148" Type="http://schemas.openxmlformats.org/officeDocument/2006/relationships/customXml" Target="../ink/ink2633.xml"/><Relationship Id="rId147" Type="http://schemas.openxmlformats.org/officeDocument/2006/relationships/image" Target="../media/image2636.png"/><Relationship Id="rId146" Type="http://schemas.openxmlformats.org/officeDocument/2006/relationships/customXml" Target="../ink/ink2632.xml"/><Relationship Id="rId145" Type="http://schemas.openxmlformats.org/officeDocument/2006/relationships/image" Target="../media/image2635.png"/><Relationship Id="rId144" Type="http://schemas.openxmlformats.org/officeDocument/2006/relationships/customXml" Target="../ink/ink2631.xml"/><Relationship Id="rId143" Type="http://schemas.openxmlformats.org/officeDocument/2006/relationships/image" Target="../media/image2634.png"/><Relationship Id="rId142" Type="http://schemas.openxmlformats.org/officeDocument/2006/relationships/customXml" Target="../ink/ink2630.xml"/><Relationship Id="rId141" Type="http://schemas.openxmlformats.org/officeDocument/2006/relationships/image" Target="../media/image2633.png"/><Relationship Id="rId140" Type="http://schemas.openxmlformats.org/officeDocument/2006/relationships/customXml" Target="../ink/ink2629.xml"/><Relationship Id="rId14" Type="http://schemas.openxmlformats.org/officeDocument/2006/relationships/customXml" Target="../ink/ink2566.xml"/><Relationship Id="rId139" Type="http://schemas.openxmlformats.org/officeDocument/2006/relationships/image" Target="../media/image2632.png"/><Relationship Id="rId138" Type="http://schemas.openxmlformats.org/officeDocument/2006/relationships/customXml" Target="../ink/ink2628.xml"/><Relationship Id="rId137" Type="http://schemas.openxmlformats.org/officeDocument/2006/relationships/image" Target="../media/image2631.png"/><Relationship Id="rId136" Type="http://schemas.openxmlformats.org/officeDocument/2006/relationships/customXml" Target="../ink/ink2627.xml"/><Relationship Id="rId135" Type="http://schemas.openxmlformats.org/officeDocument/2006/relationships/image" Target="../media/image2630.png"/><Relationship Id="rId134" Type="http://schemas.openxmlformats.org/officeDocument/2006/relationships/customXml" Target="../ink/ink2626.xml"/><Relationship Id="rId133" Type="http://schemas.openxmlformats.org/officeDocument/2006/relationships/image" Target="../media/image2629.png"/><Relationship Id="rId132" Type="http://schemas.openxmlformats.org/officeDocument/2006/relationships/customXml" Target="../ink/ink2625.xml"/><Relationship Id="rId131" Type="http://schemas.openxmlformats.org/officeDocument/2006/relationships/image" Target="../media/image2628.png"/><Relationship Id="rId130" Type="http://schemas.openxmlformats.org/officeDocument/2006/relationships/customXml" Target="../ink/ink2624.xml"/><Relationship Id="rId13" Type="http://schemas.openxmlformats.org/officeDocument/2006/relationships/image" Target="../media/image2570.png"/><Relationship Id="rId129" Type="http://schemas.openxmlformats.org/officeDocument/2006/relationships/image" Target="../media/image2627.png"/><Relationship Id="rId128" Type="http://schemas.openxmlformats.org/officeDocument/2006/relationships/customXml" Target="../ink/ink2623.xml"/><Relationship Id="rId127" Type="http://schemas.openxmlformats.org/officeDocument/2006/relationships/image" Target="../media/image2626.png"/><Relationship Id="rId126" Type="http://schemas.openxmlformats.org/officeDocument/2006/relationships/customXml" Target="../ink/ink2622.xml"/><Relationship Id="rId125" Type="http://schemas.openxmlformats.org/officeDocument/2006/relationships/image" Target="../media/image2625.png"/><Relationship Id="rId124" Type="http://schemas.openxmlformats.org/officeDocument/2006/relationships/customXml" Target="../ink/ink2621.xml"/><Relationship Id="rId123" Type="http://schemas.openxmlformats.org/officeDocument/2006/relationships/image" Target="../media/image2624.png"/><Relationship Id="rId122" Type="http://schemas.openxmlformats.org/officeDocument/2006/relationships/customXml" Target="../ink/ink2620.xml"/><Relationship Id="rId121" Type="http://schemas.openxmlformats.org/officeDocument/2006/relationships/image" Target="../media/image2623.png"/><Relationship Id="rId120" Type="http://schemas.openxmlformats.org/officeDocument/2006/relationships/customXml" Target="../ink/ink2619.xml"/><Relationship Id="rId12" Type="http://schemas.openxmlformats.org/officeDocument/2006/relationships/customXml" Target="../ink/ink2565.xml"/><Relationship Id="rId119" Type="http://schemas.openxmlformats.org/officeDocument/2006/relationships/image" Target="../media/image2622.png"/><Relationship Id="rId118" Type="http://schemas.openxmlformats.org/officeDocument/2006/relationships/customXml" Target="../ink/ink2618.xml"/><Relationship Id="rId117" Type="http://schemas.openxmlformats.org/officeDocument/2006/relationships/image" Target="../media/image2621.png"/><Relationship Id="rId116" Type="http://schemas.openxmlformats.org/officeDocument/2006/relationships/customXml" Target="../ink/ink2617.xml"/><Relationship Id="rId115" Type="http://schemas.openxmlformats.org/officeDocument/2006/relationships/image" Target="../media/image2620.png"/><Relationship Id="rId114" Type="http://schemas.openxmlformats.org/officeDocument/2006/relationships/customXml" Target="../ink/ink2616.xml"/><Relationship Id="rId113" Type="http://schemas.openxmlformats.org/officeDocument/2006/relationships/image" Target="../media/image2619.png"/><Relationship Id="rId112" Type="http://schemas.openxmlformats.org/officeDocument/2006/relationships/customXml" Target="../ink/ink2615.xml"/><Relationship Id="rId111" Type="http://schemas.openxmlformats.org/officeDocument/2006/relationships/image" Target="../media/image2618.png"/><Relationship Id="rId110" Type="http://schemas.openxmlformats.org/officeDocument/2006/relationships/customXml" Target="../ink/ink2614.xml"/><Relationship Id="rId11" Type="http://schemas.openxmlformats.org/officeDocument/2006/relationships/image" Target="../media/image2569.png"/><Relationship Id="rId109" Type="http://schemas.openxmlformats.org/officeDocument/2006/relationships/image" Target="../media/image2617.png"/><Relationship Id="rId108" Type="http://schemas.openxmlformats.org/officeDocument/2006/relationships/customXml" Target="../ink/ink2613.xml"/><Relationship Id="rId107" Type="http://schemas.openxmlformats.org/officeDocument/2006/relationships/image" Target="../media/image2616.png"/><Relationship Id="rId106" Type="http://schemas.openxmlformats.org/officeDocument/2006/relationships/customXml" Target="../ink/ink2612.xml"/><Relationship Id="rId105" Type="http://schemas.openxmlformats.org/officeDocument/2006/relationships/image" Target="../media/image2615.png"/><Relationship Id="rId104" Type="http://schemas.openxmlformats.org/officeDocument/2006/relationships/customXml" Target="../ink/ink2611.xml"/><Relationship Id="rId103" Type="http://schemas.openxmlformats.org/officeDocument/2006/relationships/image" Target="../media/image2614.png"/><Relationship Id="rId102" Type="http://schemas.openxmlformats.org/officeDocument/2006/relationships/customXml" Target="../ink/ink2610.xml"/><Relationship Id="rId101" Type="http://schemas.openxmlformats.org/officeDocument/2006/relationships/image" Target="../media/image2613.png"/><Relationship Id="rId100" Type="http://schemas.openxmlformats.org/officeDocument/2006/relationships/customXml" Target="../ink/ink2609.xml"/><Relationship Id="rId10" Type="http://schemas.openxmlformats.org/officeDocument/2006/relationships/customXml" Target="../ink/ink2564.xml"/><Relationship Id="rId1" Type="http://schemas.openxmlformats.org/officeDocument/2006/relationships/image" Target="../media/image2564.png"/></Relationships>
</file>

<file path=ppt/slides/_rels/slide36.xml.rels><?xml version="1.0" encoding="UTF-8" standalone="yes"?>
<Relationships xmlns="http://schemas.openxmlformats.org/package/2006/relationships"><Relationship Id="rId99" Type="http://schemas.openxmlformats.org/officeDocument/2006/relationships/customXml" Target="../ink/ink2720.xml"/><Relationship Id="rId98" Type="http://schemas.openxmlformats.org/officeDocument/2006/relationships/image" Target="../media/image2723.png"/><Relationship Id="rId97" Type="http://schemas.openxmlformats.org/officeDocument/2006/relationships/customXml" Target="../ink/ink2719.xml"/><Relationship Id="rId96" Type="http://schemas.openxmlformats.org/officeDocument/2006/relationships/image" Target="../media/image2722.png"/><Relationship Id="rId95" Type="http://schemas.openxmlformats.org/officeDocument/2006/relationships/customXml" Target="../ink/ink2718.xml"/><Relationship Id="rId94" Type="http://schemas.openxmlformats.org/officeDocument/2006/relationships/image" Target="../media/image2721.png"/><Relationship Id="rId93" Type="http://schemas.openxmlformats.org/officeDocument/2006/relationships/customXml" Target="../ink/ink2717.xml"/><Relationship Id="rId92" Type="http://schemas.openxmlformats.org/officeDocument/2006/relationships/image" Target="../media/image2720.png"/><Relationship Id="rId91" Type="http://schemas.openxmlformats.org/officeDocument/2006/relationships/customXml" Target="../ink/ink2716.xml"/><Relationship Id="rId90" Type="http://schemas.openxmlformats.org/officeDocument/2006/relationships/image" Target="../media/image2719.png"/><Relationship Id="rId9" Type="http://schemas.openxmlformats.org/officeDocument/2006/relationships/customXml" Target="../ink/ink2675.xml"/><Relationship Id="rId89" Type="http://schemas.openxmlformats.org/officeDocument/2006/relationships/customXml" Target="../ink/ink2715.xml"/><Relationship Id="rId88" Type="http://schemas.openxmlformats.org/officeDocument/2006/relationships/image" Target="../media/image2718.png"/><Relationship Id="rId87" Type="http://schemas.openxmlformats.org/officeDocument/2006/relationships/customXml" Target="../ink/ink2714.xml"/><Relationship Id="rId86" Type="http://schemas.openxmlformats.org/officeDocument/2006/relationships/image" Target="../media/image2717.png"/><Relationship Id="rId85" Type="http://schemas.openxmlformats.org/officeDocument/2006/relationships/customXml" Target="../ink/ink2713.xml"/><Relationship Id="rId84" Type="http://schemas.openxmlformats.org/officeDocument/2006/relationships/image" Target="../media/image2716.png"/><Relationship Id="rId83" Type="http://schemas.openxmlformats.org/officeDocument/2006/relationships/customXml" Target="../ink/ink2712.xml"/><Relationship Id="rId82" Type="http://schemas.openxmlformats.org/officeDocument/2006/relationships/image" Target="../media/image2715.png"/><Relationship Id="rId81" Type="http://schemas.openxmlformats.org/officeDocument/2006/relationships/customXml" Target="../ink/ink2711.xml"/><Relationship Id="rId80" Type="http://schemas.openxmlformats.org/officeDocument/2006/relationships/image" Target="../media/image2714.png"/><Relationship Id="rId8" Type="http://schemas.openxmlformats.org/officeDocument/2006/relationships/image" Target="../media/image2678.png"/><Relationship Id="rId79" Type="http://schemas.openxmlformats.org/officeDocument/2006/relationships/customXml" Target="../ink/ink2710.xml"/><Relationship Id="rId78" Type="http://schemas.openxmlformats.org/officeDocument/2006/relationships/image" Target="../media/image2713.png"/><Relationship Id="rId77" Type="http://schemas.openxmlformats.org/officeDocument/2006/relationships/customXml" Target="../ink/ink2709.xml"/><Relationship Id="rId76" Type="http://schemas.openxmlformats.org/officeDocument/2006/relationships/image" Target="../media/image2712.png"/><Relationship Id="rId75" Type="http://schemas.openxmlformats.org/officeDocument/2006/relationships/customXml" Target="../ink/ink2708.xml"/><Relationship Id="rId74" Type="http://schemas.openxmlformats.org/officeDocument/2006/relationships/image" Target="../media/image2711.png"/><Relationship Id="rId73" Type="http://schemas.openxmlformats.org/officeDocument/2006/relationships/customXml" Target="../ink/ink2707.xml"/><Relationship Id="rId72" Type="http://schemas.openxmlformats.org/officeDocument/2006/relationships/image" Target="../media/image2710.png"/><Relationship Id="rId71" Type="http://schemas.openxmlformats.org/officeDocument/2006/relationships/customXml" Target="../ink/ink2706.xml"/><Relationship Id="rId70" Type="http://schemas.openxmlformats.org/officeDocument/2006/relationships/image" Target="../media/image2709.png"/><Relationship Id="rId7" Type="http://schemas.openxmlformats.org/officeDocument/2006/relationships/customXml" Target="../ink/ink2674.xml"/><Relationship Id="rId69" Type="http://schemas.openxmlformats.org/officeDocument/2006/relationships/customXml" Target="../ink/ink2705.xml"/><Relationship Id="rId68" Type="http://schemas.openxmlformats.org/officeDocument/2006/relationships/image" Target="../media/image2708.png"/><Relationship Id="rId67" Type="http://schemas.openxmlformats.org/officeDocument/2006/relationships/customXml" Target="../ink/ink2704.xml"/><Relationship Id="rId66" Type="http://schemas.openxmlformats.org/officeDocument/2006/relationships/image" Target="../media/image2707.png"/><Relationship Id="rId65" Type="http://schemas.openxmlformats.org/officeDocument/2006/relationships/customXml" Target="../ink/ink2703.xml"/><Relationship Id="rId64" Type="http://schemas.openxmlformats.org/officeDocument/2006/relationships/image" Target="../media/image2706.png"/><Relationship Id="rId63" Type="http://schemas.openxmlformats.org/officeDocument/2006/relationships/customXml" Target="../ink/ink2702.xml"/><Relationship Id="rId62" Type="http://schemas.openxmlformats.org/officeDocument/2006/relationships/image" Target="../media/image2705.png"/><Relationship Id="rId61" Type="http://schemas.openxmlformats.org/officeDocument/2006/relationships/customXml" Target="../ink/ink2701.xml"/><Relationship Id="rId60" Type="http://schemas.openxmlformats.org/officeDocument/2006/relationships/image" Target="../media/image2704.png"/><Relationship Id="rId6" Type="http://schemas.openxmlformats.org/officeDocument/2006/relationships/image" Target="../media/image2677.png"/><Relationship Id="rId59" Type="http://schemas.openxmlformats.org/officeDocument/2006/relationships/customXml" Target="../ink/ink2700.xml"/><Relationship Id="rId58" Type="http://schemas.openxmlformats.org/officeDocument/2006/relationships/image" Target="../media/image2703.png"/><Relationship Id="rId57" Type="http://schemas.openxmlformats.org/officeDocument/2006/relationships/customXml" Target="../ink/ink2699.xml"/><Relationship Id="rId56" Type="http://schemas.openxmlformats.org/officeDocument/2006/relationships/image" Target="../media/image2702.png"/><Relationship Id="rId55" Type="http://schemas.openxmlformats.org/officeDocument/2006/relationships/customXml" Target="../ink/ink2698.xml"/><Relationship Id="rId54" Type="http://schemas.openxmlformats.org/officeDocument/2006/relationships/image" Target="../media/image2701.png"/><Relationship Id="rId53" Type="http://schemas.openxmlformats.org/officeDocument/2006/relationships/customXml" Target="../ink/ink2697.xml"/><Relationship Id="rId52" Type="http://schemas.openxmlformats.org/officeDocument/2006/relationships/image" Target="../media/image2700.png"/><Relationship Id="rId51" Type="http://schemas.openxmlformats.org/officeDocument/2006/relationships/customXml" Target="../ink/ink2696.xml"/><Relationship Id="rId50" Type="http://schemas.openxmlformats.org/officeDocument/2006/relationships/image" Target="../media/image2699.png"/><Relationship Id="rId5" Type="http://schemas.openxmlformats.org/officeDocument/2006/relationships/customXml" Target="../ink/ink2673.xml"/><Relationship Id="rId49" Type="http://schemas.openxmlformats.org/officeDocument/2006/relationships/customXml" Target="../ink/ink2695.xml"/><Relationship Id="rId48" Type="http://schemas.openxmlformats.org/officeDocument/2006/relationships/image" Target="../media/image2698.png"/><Relationship Id="rId47" Type="http://schemas.openxmlformats.org/officeDocument/2006/relationships/customXml" Target="../ink/ink2694.xml"/><Relationship Id="rId46" Type="http://schemas.openxmlformats.org/officeDocument/2006/relationships/image" Target="../media/image2697.png"/><Relationship Id="rId45" Type="http://schemas.openxmlformats.org/officeDocument/2006/relationships/customXml" Target="../ink/ink2693.xml"/><Relationship Id="rId44" Type="http://schemas.openxmlformats.org/officeDocument/2006/relationships/image" Target="../media/image2696.png"/><Relationship Id="rId43" Type="http://schemas.openxmlformats.org/officeDocument/2006/relationships/customXml" Target="../ink/ink2692.xml"/><Relationship Id="rId42" Type="http://schemas.openxmlformats.org/officeDocument/2006/relationships/image" Target="../media/image2695.png"/><Relationship Id="rId41" Type="http://schemas.openxmlformats.org/officeDocument/2006/relationships/customXml" Target="../ink/ink2691.xml"/><Relationship Id="rId40" Type="http://schemas.openxmlformats.org/officeDocument/2006/relationships/image" Target="../media/image2694.png"/><Relationship Id="rId4" Type="http://schemas.openxmlformats.org/officeDocument/2006/relationships/image" Target="../media/image2676.png"/><Relationship Id="rId39" Type="http://schemas.openxmlformats.org/officeDocument/2006/relationships/customXml" Target="../ink/ink2690.xml"/><Relationship Id="rId38" Type="http://schemas.openxmlformats.org/officeDocument/2006/relationships/image" Target="../media/image2693.png"/><Relationship Id="rId37" Type="http://schemas.openxmlformats.org/officeDocument/2006/relationships/customXml" Target="../ink/ink2689.xml"/><Relationship Id="rId36" Type="http://schemas.openxmlformats.org/officeDocument/2006/relationships/image" Target="../media/image2692.png"/><Relationship Id="rId35" Type="http://schemas.openxmlformats.org/officeDocument/2006/relationships/customXml" Target="../ink/ink2688.xml"/><Relationship Id="rId34" Type="http://schemas.openxmlformats.org/officeDocument/2006/relationships/image" Target="../media/image2691.png"/><Relationship Id="rId33" Type="http://schemas.openxmlformats.org/officeDocument/2006/relationships/customXml" Target="../ink/ink2687.xml"/><Relationship Id="rId32" Type="http://schemas.openxmlformats.org/officeDocument/2006/relationships/image" Target="../media/image2690.png"/><Relationship Id="rId31" Type="http://schemas.openxmlformats.org/officeDocument/2006/relationships/customXml" Target="../ink/ink2686.xml"/><Relationship Id="rId30" Type="http://schemas.openxmlformats.org/officeDocument/2006/relationships/image" Target="../media/image2689.png"/><Relationship Id="rId3" Type="http://schemas.openxmlformats.org/officeDocument/2006/relationships/customXml" Target="../ink/ink2672.xml"/><Relationship Id="rId29" Type="http://schemas.openxmlformats.org/officeDocument/2006/relationships/customXml" Target="../ink/ink2685.xml"/><Relationship Id="rId28" Type="http://schemas.openxmlformats.org/officeDocument/2006/relationships/image" Target="../media/image2688.png"/><Relationship Id="rId27" Type="http://schemas.openxmlformats.org/officeDocument/2006/relationships/customXml" Target="../ink/ink2684.xml"/><Relationship Id="rId263" Type="http://schemas.openxmlformats.org/officeDocument/2006/relationships/slideLayout" Target="../slideLayouts/slideLayout2.xml"/><Relationship Id="rId262" Type="http://schemas.openxmlformats.org/officeDocument/2006/relationships/image" Target="../media/image2805.png"/><Relationship Id="rId261" Type="http://schemas.openxmlformats.org/officeDocument/2006/relationships/customXml" Target="../ink/ink2801.xml"/><Relationship Id="rId260" Type="http://schemas.openxmlformats.org/officeDocument/2006/relationships/image" Target="../media/image2804.png"/><Relationship Id="rId26" Type="http://schemas.openxmlformats.org/officeDocument/2006/relationships/image" Target="../media/image2687.png"/><Relationship Id="rId259" Type="http://schemas.openxmlformats.org/officeDocument/2006/relationships/customXml" Target="../ink/ink2800.xml"/><Relationship Id="rId258" Type="http://schemas.openxmlformats.org/officeDocument/2006/relationships/image" Target="../media/image2803.png"/><Relationship Id="rId257" Type="http://schemas.openxmlformats.org/officeDocument/2006/relationships/customXml" Target="../ink/ink2799.xml"/><Relationship Id="rId256" Type="http://schemas.openxmlformats.org/officeDocument/2006/relationships/image" Target="../media/image2802.png"/><Relationship Id="rId255" Type="http://schemas.openxmlformats.org/officeDocument/2006/relationships/customXml" Target="../ink/ink2798.xml"/><Relationship Id="rId254" Type="http://schemas.openxmlformats.org/officeDocument/2006/relationships/image" Target="../media/image2801.png"/><Relationship Id="rId253" Type="http://schemas.openxmlformats.org/officeDocument/2006/relationships/customXml" Target="../ink/ink2797.xml"/><Relationship Id="rId252" Type="http://schemas.openxmlformats.org/officeDocument/2006/relationships/image" Target="../media/image2800.png"/><Relationship Id="rId251" Type="http://schemas.openxmlformats.org/officeDocument/2006/relationships/customXml" Target="../ink/ink2796.xml"/><Relationship Id="rId250" Type="http://schemas.openxmlformats.org/officeDocument/2006/relationships/image" Target="../media/image2799.png"/><Relationship Id="rId25" Type="http://schemas.openxmlformats.org/officeDocument/2006/relationships/customXml" Target="../ink/ink2683.xml"/><Relationship Id="rId249" Type="http://schemas.openxmlformats.org/officeDocument/2006/relationships/customXml" Target="../ink/ink2795.xml"/><Relationship Id="rId248" Type="http://schemas.openxmlformats.org/officeDocument/2006/relationships/image" Target="../media/image2798.png"/><Relationship Id="rId247" Type="http://schemas.openxmlformats.org/officeDocument/2006/relationships/customXml" Target="../ink/ink2794.xml"/><Relationship Id="rId246" Type="http://schemas.openxmlformats.org/officeDocument/2006/relationships/image" Target="../media/image2797.png"/><Relationship Id="rId245" Type="http://schemas.openxmlformats.org/officeDocument/2006/relationships/customXml" Target="../ink/ink2793.xml"/><Relationship Id="rId244" Type="http://schemas.openxmlformats.org/officeDocument/2006/relationships/image" Target="../media/image2796.png"/><Relationship Id="rId243" Type="http://schemas.openxmlformats.org/officeDocument/2006/relationships/customXml" Target="../ink/ink2792.xml"/><Relationship Id="rId242" Type="http://schemas.openxmlformats.org/officeDocument/2006/relationships/image" Target="../media/image2795.png"/><Relationship Id="rId241" Type="http://schemas.openxmlformats.org/officeDocument/2006/relationships/customXml" Target="../ink/ink2791.xml"/><Relationship Id="rId240" Type="http://schemas.openxmlformats.org/officeDocument/2006/relationships/image" Target="../media/image2794.png"/><Relationship Id="rId24" Type="http://schemas.openxmlformats.org/officeDocument/2006/relationships/image" Target="../media/image2686.png"/><Relationship Id="rId239" Type="http://schemas.openxmlformats.org/officeDocument/2006/relationships/customXml" Target="../ink/ink2790.xml"/><Relationship Id="rId238" Type="http://schemas.openxmlformats.org/officeDocument/2006/relationships/image" Target="../media/image2793.png"/><Relationship Id="rId237" Type="http://schemas.openxmlformats.org/officeDocument/2006/relationships/customXml" Target="../ink/ink2789.xml"/><Relationship Id="rId236" Type="http://schemas.openxmlformats.org/officeDocument/2006/relationships/image" Target="../media/image2792.png"/><Relationship Id="rId235" Type="http://schemas.openxmlformats.org/officeDocument/2006/relationships/customXml" Target="../ink/ink2788.xml"/><Relationship Id="rId234" Type="http://schemas.openxmlformats.org/officeDocument/2006/relationships/image" Target="../media/image2791.png"/><Relationship Id="rId233" Type="http://schemas.openxmlformats.org/officeDocument/2006/relationships/customXml" Target="../ink/ink2787.xml"/><Relationship Id="rId232" Type="http://schemas.openxmlformats.org/officeDocument/2006/relationships/image" Target="../media/image2790.png"/><Relationship Id="rId231" Type="http://schemas.openxmlformats.org/officeDocument/2006/relationships/customXml" Target="../ink/ink2786.xml"/><Relationship Id="rId230" Type="http://schemas.openxmlformats.org/officeDocument/2006/relationships/image" Target="../media/image2789.png"/><Relationship Id="rId23" Type="http://schemas.openxmlformats.org/officeDocument/2006/relationships/customXml" Target="../ink/ink2682.xml"/><Relationship Id="rId229" Type="http://schemas.openxmlformats.org/officeDocument/2006/relationships/customXml" Target="../ink/ink2785.xml"/><Relationship Id="rId228" Type="http://schemas.openxmlformats.org/officeDocument/2006/relationships/image" Target="../media/image2788.png"/><Relationship Id="rId227" Type="http://schemas.openxmlformats.org/officeDocument/2006/relationships/customXml" Target="../ink/ink2784.xml"/><Relationship Id="rId226" Type="http://schemas.openxmlformats.org/officeDocument/2006/relationships/image" Target="../media/image2787.png"/><Relationship Id="rId225" Type="http://schemas.openxmlformats.org/officeDocument/2006/relationships/customXml" Target="../ink/ink2783.xml"/><Relationship Id="rId224" Type="http://schemas.openxmlformats.org/officeDocument/2006/relationships/image" Target="../media/image2786.png"/><Relationship Id="rId223" Type="http://schemas.openxmlformats.org/officeDocument/2006/relationships/customXml" Target="../ink/ink2782.xml"/><Relationship Id="rId222" Type="http://schemas.openxmlformats.org/officeDocument/2006/relationships/image" Target="../media/image2785.png"/><Relationship Id="rId221" Type="http://schemas.openxmlformats.org/officeDocument/2006/relationships/customXml" Target="../ink/ink2781.xml"/><Relationship Id="rId220" Type="http://schemas.openxmlformats.org/officeDocument/2006/relationships/image" Target="../media/image2784.png"/><Relationship Id="rId22" Type="http://schemas.openxmlformats.org/officeDocument/2006/relationships/image" Target="../media/image2685.png"/><Relationship Id="rId219" Type="http://schemas.openxmlformats.org/officeDocument/2006/relationships/customXml" Target="../ink/ink2780.xml"/><Relationship Id="rId218" Type="http://schemas.openxmlformats.org/officeDocument/2006/relationships/image" Target="../media/image2783.png"/><Relationship Id="rId217" Type="http://schemas.openxmlformats.org/officeDocument/2006/relationships/customXml" Target="../ink/ink2779.xml"/><Relationship Id="rId216" Type="http://schemas.openxmlformats.org/officeDocument/2006/relationships/image" Target="../media/image2782.png"/><Relationship Id="rId215" Type="http://schemas.openxmlformats.org/officeDocument/2006/relationships/customXml" Target="../ink/ink2778.xml"/><Relationship Id="rId214" Type="http://schemas.openxmlformats.org/officeDocument/2006/relationships/image" Target="../media/image2781.png"/><Relationship Id="rId213" Type="http://schemas.openxmlformats.org/officeDocument/2006/relationships/customXml" Target="../ink/ink2777.xml"/><Relationship Id="rId212" Type="http://schemas.openxmlformats.org/officeDocument/2006/relationships/image" Target="../media/image2780.png"/><Relationship Id="rId211" Type="http://schemas.openxmlformats.org/officeDocument/2006/relationships/customXml" Target="../ink/ink2776.xml"/><Relationship Id="rId210" Type="http://schemas.openxmlformats.org/officeDocument/2006/relationships/image" Target="../media/image2779.png"/><Relationship Id="rId21" Type="http://schemas.openxmlformats.org/officeDocument/2006/relationships/customXml" Target="../ink/ink2681.xml"/><Relationship Id="rId209" Type="http://schemas.openxmlformats.org/officeDocument/2006/relationships/customXml" Target="../ink/ink2775.xml"/><Relationship Id="rId208" Type="http://schemas.openxmlformats.org/officeDocument/2006/relationships/image" Target="../media/image2778.png"/><Relationship Id="rId207" Type="http://schemas.openxmlformats.org/officeDocument/2006/relationships/customXml" Target="../ink/ink2774.xml"/><Relationship Id="rId206" Type="http://schemas.openxmlformats.org/officeDocument/2006/relationships/image" Target="../media/image2777.png"/><Relationship Id="rId205" Type="http://schemas.openxmlformats.org/officeDocument/2006/relationships/customXml" Target="../ink/ink2773.xml"/><Relationship Id="rId204" Type="http://schemas.openxmlformats.org/officeDocument/2006/relationships/image" Target="../media/image2776.png"/><Relationship Id="rId203" Type="http://schemas.openxmlformats.org/officeDocument/2006/relationships/customXml" Target="../ink/ink2772.xml"/><Relationship Id="rId202" Type="http://schemas.openxmlformats.org/officeDocument/2006/relationships/image" Target="../media/image2775.png"/><Relationship Id="rId201" Type="http://schemas.openxmlformats.org/officeDocument/2006/relationships/customXml" Target="../ink/ink2771.xml"/><Relationship Id="rId200" Type="http://schemas.openxmlformats.org/officeDocument/2006/relationships/image" Target="../media/image2774.png"/><Relationship Id="rId20" Type="http://schemas.openxmlformats.org/officeDocument/2006/relationships/image" Target="../media/image2684.png"/><Relationship Id="rId2" Type="http://schemas.openxmlformats.org/officeDocument/2006/relationships/image" Target="../media/image2675.png"/><Relationship Id="rId199" Type="http://schemas.openxmlformats.org/officeDocument/2006/relationships/customXml" Target="../ink/ink2770.xml"/><Relationship Id="rId198" Type="http://schemas.openxmlformats.org/officeDocument/2006/relationships/image" Target="../media/image2773.png"/><Relationship Id="rId197" Type="http://schemas.openxmlformats.org/officeDocument/2006/relationships/customXml" Target="../ink/ink2769.xml"/><Relationship Id="rId196" Type="http://schemas.openxmlformats.org/officeDocument/2006/relationships/image" Target="../media/image2772.png"/><Relationship Id="rId195" Type="http://schemas.openxmlformats.org/officeDocument/2006/relationships/customXml" Target="../ink/ink2768.xml"/><Relationship Id="rId194" Type="http://schemas.openxmlformats.org/officeDocument/2006/relationships/image" Target="../media/image2771.png"/><Relationship Id="rId193" Type="http://schemas.openxmlformats.org/officeDocument/2006/relationships/customXml" Target="../ink/ink2767.xml"/><Relationship Id="rId192" Type="http://schemas.openxmlformats.org/officeDocument/2006/relationships/image" Target="../media/image2770.png"/><Relationship Id="rId191" Type="http://schemas.openxmlformats.org/officeDocument/2006/relationships/customXml" Target="../ink/ink2766.xml"/><Relationship Id="rId190" Type="http://schemas.openxmlformats.org/officeDocument/2006/relationships/image" Target="../media/image2769.png"/><Relationship Id="rId19" Type="http://schemas.openxmlformats.org/officeDocument/2006/relationships/customXml" Target="../ink/ink2680.xml"/><Relationship Id="rId189" Type="http://schemas.openxmlformats.org/officeDocument/2006/relationships/customXml" Target="../ink/ink2765.xml"/><Relationship Id="rId188" Type="http://schemas.openxmlformats.org/officeDocument/2006/relationships/image" Target="../media/image2768.png"/><Relationship Id="rId187" Type="http://schemas.openxmlformats.org/officeDocument/2006/relationships/customXml" Target="../ink/ink2764.xml"/><Relationship Id="rId186" Type="http://schemas.openxmlformats.org/officeDocument/2006/relationships/image" Target="../media/image2767.png"/><Relationship Id="rId185" Type="http://schemas.openxmlformats.org/officeDocument/2006/relationships/customXml" Target="../ink/ink2763.xml"/><Relationship Id="rId184" Type="http://schemas.openxmlformats.org/officeDocument/2006/relationships/image" Target="../media/image2766.png"/><Relationship Id="rId183" Type="http://schemas.openxmlformats.org/officeDocument/2006/relationships/customXml" Target="../ink/ink2762.xml"/><Relationship Id="rId182" Type="http://schemas.openxmlformats.org/officeDocument/2006/relationships/image" Target="../media/image2765.png"/><Relationship Id="rId181" Type="http://schemas.openxmlformats.org/officeDocument/2006/relationships/customXml" Target="../ink/ink2761.xml"/><Relationship Id="rId180" Type="http://schemas.openxmlformats.org/officeDocument/2006/relationships/image" Target="../media/image2764.png"/><Relationship Id="rId18" Type="http://schemas.openxmlformats.org/officeDocument/2006/relationships/image" Target="../media/image2683.png"/><Relationship Id="rId179" Type="http://schemas.openxmlformats.org/officeDocument/2006/relationships/customXml" Target="../ink/ink2760.xml"/><Relationship Id="rId178" Type="http://schemas.openxmlformats.org/officeDocument/2006/relationships/image" Target="../media/image2763.png"/><Relationship Id="rId177" Type="http://schemas.openxmlformats.org/officeDocument/2006/relationships/customXml" Target="../ink/ink2759.xml"/><Relationship Id="rId176" Type="http://schemas.openxmlformats.org/officeDocument/2006/relationships/image" Target="../media/image2762.png"/><Relationship Id="rId175" Type="http://schemas.openxmlformats.org/officeDocument/2006/relationships/customXml" Target="../ink/ink2758.xml"/><Relationship Id="rId174" Type="http://schemas.openxmlformats.org/officeDocument/2006/relationships/image" Target="../media/image2761.png"/><Relationship Id="rId173" Type="http://schemas.openxmlformats.org/officeDocument/2006/relationships/customXml" Target="../ink/ink2757.xml"/><Relationship Id="rId172" Type="http://schemas.openxmlformats.org/officeDocument/2006/relationships/image" Target="../media/image2760.png"/><Relationship Id="rId171" Type="http://schemas.openxmlformats.org/officeDocument/2006/relationships/customXml" Target="../ink/ink2756.xml"/><Relationship Id="rId170" Type="http://schemas.openxmlformats.org/officeDocument/2006/relationships/image" Target="../media/image2759.png"/><Relationship Id="rId17" Type="http://schemas.openxmlformats.org/officeDocument/2006/relationships/customXml" Target="../ink/ink2679.xml"/><Relationship Id="rId169" Type="http://schemas.openxmlformats.org/officeDocument/2006/relationships/customXml" Target="../ink/ink2755.xml"/><Relationship Id="rId168" Type="http://schemas.openxmlformats.org/officeDocument/2006/relationships/image" Target="../media/image2758.png"/><Relationship Id="rId167" Type="http://schemas.openxmlformats.org/officeDocument/2006/relationships/customXml" Target="../ink/ink2754.xml"/><Relationship Id="rId166" Type="http://schemas.openxmlformats.org/officeDocument/2006/relationships/image" Target="../media/image2757.png"/><Relationship Id="rId165" Type="http://schemas.openxmlformats.org/officeDocument/2006/relationships/customXml" Target="../ink/ink2753.xml"/><Relationship Id="rId164" Type="http://schemas.openxmlformats.org/officeDocument/2006/relationships/image" Target="../media/image2756.png"/><Relationship Id="rId163" Type="http://schemas.openxmlformats.org/officeDocument/2006/relationships/customXml" Target="../ink/ink2752.xml"/><Relationship Id="rId162" Type="http://schemas.openxmlformats.org/officeDocument/2006/relationships/image" Target="../media/image2755.png"/><Relationship Id="rId161" Type="http://schemas.openxmlformats.org/officeDocument/2006/relationships/customXml" Target="../ink/ink2751.xml"/><Relationship Id="rId160" Type="http://schemas.openxmlformats.org/officeDocument/2006/relationships/image" Target="../media/image2754.png"/><Relationship Id="rId16" Type="http://schemas.openxmlformats.org/officeDocument/2006/relationships/image" Target="../media/image2682.png"/><Relationship Id="rId159" Type="http://schemas.openxmlformats.org/officeDocument/2006/relationships/customXml" Target="../ink/ink2750.xml"/><Relationship Id="rId158" Type="http://schemas.openxmlformats.org/officeDocument/2006/relationships/image" Target="../media/image2753.png"/><Relationship Id="rId157" Type="http://schemas.openxmlformats.org/officeDocument/2006/relationships/customXml" Target="../ink/ink2749.xml"/><Relationship Id="rId156" Type="http://schemas.openxmlformats.org/officeDocument/2006/relationships/image" Target="../media/image2752.png"/><Relationship Id="rId155" Type="http://schemas.openxmlformats.org/officeDocument/2006/relationships/customXml" Target="../ink/ink2748.xml"/><Relationship Id="rId154" Type="http://schemas.openxmlformats.org/officeDocument/2006/relationships/image" Target="../media/image2751.png"/><Relationship Id="rId153" Type="http://schemas.openxmlformats.org/officeDocument/2006/relationships/customXml" Target="../ink/ink2747.xml"/><Relationship Id="rId152" Type="http://schemas.openxmlformats.org/officeDocument/2006/relationships/image" Target="../media/image2750.png"/><Relationship Id="rId151" Type="http://schemas.openxmlformats.org/officeDocument/2006/relationships/customXml" Target="../ink/ink2746.xml"/><Relationship Id="rId150" Type="http://schemas.openxmlformats.org/officeDocument/2006/relationships/image" Target="../media/image2749.png"/><Relationship Id="rId15" Type="http://schemas.openxmlformats.org/officeDocument/2006/relationships/customXml" Target="../ink/ink2678.xml"/><Relationship Id="rId149" Type="http://schemas.openxmlformats.org/officeDocument/2006/relationships/customXml" Target="../ink/ink2745.xml"/><Relationship Id="rId148" Type="http://schemas.openxmlformats.org/officeDocument/2006/relationships/image" Target="../media/image2748.png"/><Relationship Id="rId147" Type="http://schemas.openxmlformats.org/officeDocument/2006/relationships/customXml" Target="../ink/ink2744.xml"/><Relationship Id="rId146" Type="http://schemas.openxmlformats.org/officeDocument/2006/relationships/image" Target="../media/image2747.png"/><Relationship Id="rId145" Type="http://schemas.openxmlformats.org/officeDocument/2006/relationships/customXml" Target="../ink/ink2743.xml"/><Relationship Id="rId144" Type="http://schemas.openxmlformats.org/officeDocument/2006/relationships/image" Target="../media/image2746.png"/><Relationship Id="rId143" Type="http://schemas.openxmlformats.org/officeDocument/2006/relationships/customXml" Target="../ink/ink2742.xml"/><Relationship Id="rId142" Type="http://schemas.openxmlformats.org/officeDocument/2006/relationships/image" Target="../media/image2745.png"/><Relationship Id="rId141" Type="http://schemas.openxmlformats.org/officeDocument/2006/relationships/customXml" Target="../ink/ink2741.xml"/><Relationship Id="rId140" Type="http://schemas.openxmlformats.org/officeDocument/2006/relationships/image" Target="../media/image2744.png"/><Relationship Id="rId14" Type="http://schemas.openxmlformats.org/officeDocument/2006/relationships/image" Target="../media/image2681.png"/><Relationship Id="rId139" Type="http://schemas.openxmlformats.org/officeDocument/2006/relationships/customXml" Target="../ink/ink2740.xml"/><Relationship Id="rId138" Type="http://schemas.openxmlformats.org/officeDocument/2006/relationships/image" Target="../media/image2743.png"/><Relationship Id="rId137" Type="http://schemas.openxmlformats.org/officeDocument/2006/relationships/customXml" Target="../ink/ink2739.xml"/><Relationship Id="rId136" Type="http://schemas.openxmlformats.org/officeDocument/2006/relationships/image" Target="../media/image2742.png"/><Relationship Id="rId135" Type="http://schemas.openxmlformats.org/officeDocument/2006/relationships/customXml" Target="../ink/ink2738.xml"/><Relationship Id="rId134" Type="http://schemas.openxmlformats.org/officeDocument/2006/relationships/image" Target="../media/image2741.png"/><Relationship Id="rId133" Type="http://schemas.openxmlformats.org/officeDocument/2006/relationships/customXml" Target="../ink/ink2737.xml"/><Relationship Id="rId132" Type="http://schemas.openxmlformats.org/officeDocument/2006/relationships/image" Target="../media/image2740.png"/><Relationship Id="rId131" Type="http://schemas.openxmlformats.org/officeDocument/2006/relationships/customXml" Target="../ink/ink2736.xml"/><Relationship Id="rId130" Type="http://schemas.openxmlformats.org/officeDocument/2006/relationships/image" Target="../media/image2739.png"/><Relationship Id="rId13" Type="http://schemas.openxmlformats.org/officeDocument/2006/relationships/customXml" Target="../ink/ink2677.xml"/><Relationship Id="rId129" Type="http://schemas.openxmlformats.org/officeDocument/2006/relationships/customXml" Target="../ink/ink2735.xml"/><Relationship Id="rId128" Type="http://schemas.openxmlformats.org/officeDocument/2006/relationships/image" Target="../media/image2738.png"/><Relationship Id="rId127" Type="http://schemas.openxmlformats.org/officeDocument/2006/relationships/customXml" Target="../ink/ink2734.xml"/><Relationship Id="rId126" Type="http://schemas.openxmlformats.org/officeDocument/2006/relationships/image" Target="../media/image2737.png"/><Relationship Id="rId125" Type="http://schemas.openxmlformats.org/officeDocument/2006/relationships/customXml" Target="../ink/ink2733.xml"/><Relationship Id="rId124" Type="http://schemas.openxmlformats.org/officeDocument/2006/relationships/image" Target="../media/image2736.png"/><Relationship Id="rId123" Type="http://schemas.openxmlformats.org/officeDocument/2006/relationships/customXml" Target="../ink/ink2732.xml"/><Relationship Id="rId122" Type="http://schemas.openxmlformats.org/officeDocument/2006/relationships/image" Target="../media/image2735.png"/><Relationship Id="rId121" Type="http://schemas.openxmlformats.org/officeDocument/2006/relationships/customXml" Target="../ink/ink2731.xml"/><Relationship Id="rId120" Type="http://schemas.openxmlformats.org/officeDocument/2006/relationships/image" Target="../media/image2734.png"/><Relationship Id="rId12" Type="http://schemas.openxmlformats.org/officeDocument/2006/relationships/image" Target="../media/image2680.png"/><Relationship Id="rId119" Type="http://schemas.openxmlformats.org/officeDocument/2006/relationships/customXml" Target="../ink/ink2730.xml"/><Relationship Id="rId118" Type="http://schemas.openxmlformats.org/officeDocument/2006/relationships/image" Target="../media/image2733.png"/><Relationship Id="rId117" Type="http://schemas.openxmlformats.org/officeDocument/2006/relationships/customXml" Target="../ink/ink2729.xml"/><Relationship Id="rId116" Type="http://schemas.openxmlformats.org/officeDocument/2006/relationships/image" Target="../media/image2732.png"/><Relationship Id="rId115" Type="http://schemas.openxmlformats.org/officeDocument/2006/relationships/customXml" Target="../ink/ink2728.xml"/><Relationship Id="rId114" Type="http://schemas.openxmlformats.org/officeDocument/2006/relationships/image" Target="../media/image2731.png"/><Relationship Id="rId113" Type="http://schemas.openxmlformats.org/officeDocument/2006/relationships/customXml" Target="../ink/ink2727.xml"/><Relationship Id="rId112" Type="http://schemas.openxmlformats.org/officeDocument/2006/relationships/image" Target="../media/image2730.png"/><Relationship Id="rId111" Type="http://schemas.openxmlformats.org/officeDocument/2006/relationships/customXml" Target="../ink/ink2726.xml"/><Relationship Id="rId110" Type="http://schemas.openxmlformats.org/officeDocument/2006/relationships/image" Target="../media/image2729.png"/><Relationship Id="rId11" Type="http://schemas.openxmlformats.org/officeDocument/2006/relationships/customXml" Target="../ink/ink2676.xml"/><Relationship Id="rId109" Type="http://schemas.openxmlformats.org/officeDocument/2006/relationships/customXml" Target="../ink/ink2725.xml"/><Relationship Id="rId108" Type="http://schemas.openxmlformats.org/officeDocument/2006/relationships/image" Target="../media/image2728.png"/><Relationship Id="rId107" Type="http://schemas.openxmlformats.org/officeDocument/2006/relationships/customXml" Target="../ink/ink2724.xml"/><Relationship Id="rId106" Type="http://schemas.openxmlformats.org/officeDocument/2006/relationships/image" Target="../media/image2727.png"/><Relationship Id="rId105" Type="http://schemas.openxmlformats.org/officeDocument/2006/relationships/customXml" Target="../ink/ink2723.xml"/><Relationship Id="rId104" Type="http://schemas.openxmlformats.org/officeDocument/2006/relationships/image" Target="../media/image2726.png"/><Relationship Id="rId103" Type="http://schemas.openxmlformats.org/officeDocument/2006/relationships/customXml" Target="../ink/ink2722.xml"/><Relationship Id="rId102" Type="http://schemas.openxmlformats.org/officeDocument/2006/relationships/image" Target="../media/image2725.png"/><Relationship Id="rId101" Type="http://schemas.openxmlformats.org/officeDocument/2006/relationships/customXml" Target="../ink/ink2721.xml"/><Relationship Id="rId100" Type="http://schemas.openxmlformats.org/officeDocument/2006/relationships/image" Target="../media/image2724.png"/><Relationship Id="rId10" Type="http://schemas.openxmlformats.org/officeDocument/2006/relationships/image" Target="../media/image2679.png"/><Relationship Id="rId1" Type="http://schemas.openxmlformats.org/officeDocument/2006/relationships/customXml" Target="../ink/ink2671.xml"/></Relationships>
</file>

<file path=ppt/slides/_rels/slide37.xml.rels><?xml version="1.0" encoding="UTF-8" standalone="yes"?>
<Relationships xmlns="http://schemas.openxmlformats.org/package/2006/relationships"><Relationship Id="rId99" Type="http://schemas.openxmlformats.org/officeDocument/2006/relationships/customXml" Target="../ink/ink2851.xml"/><Relationship Id="rId98" Type="http://schemas.openxmlformats.org/officeDocument/2006/relationships/image" Target="../media/image2854.png"/><Relationship Id="rId97" Type="http://schemas.openxmlformats.org/officeDocument/2006/relationships/customXml" Target="../ink/ink2850.xml"/><Relationship Id="rId96" Type="http://schemas.openxmlformats.org/officeDocument/2006/relationships/image" Target="../media/image2853.png"/><Relationship Id="rId95" Type="http://schemas.openxmlformats.org/officeDocument/2006/relationships/customXml" Target="../ink/ink2849.xml"/><Relationship Id="rId94" Type="http://schemas.openxmlformats.org/officeDocument/2006/relationships/image" Target="../media/image2852.png"/><Relationship Id="rId93" Type="http://schemas.openxmlformats.org/officeDocument/2006/relationships/customXml" Target="../ink/ink2848.xml"/><Relationship Id="rId92" Type="http://schemas.openxmlformats.org/officeDocument/2006/relationships/image" Target="../media/image2851.png"/><Relationship Id="rId91" Type="http://schemas.openxmlformats.org/officeDocument/2006/relationships/customXml" Target="../ink/ink2847.xml"/><Relationship Id="rId90" Type="http://schemas.openxmlformats.org/officeDocument/2006/relationships/image" Target="../media/image2850.png"/><Relationship Id="rId9" Type="http://schemas.openxmlformats.org/officeDocument/2006/relationships/customXml" Target="../ink/ink2806.xml"/><Relationship Id="rId89" Type="http://schemas.openxmlformats.org/officeDocument/2006/relationships/customXml" Target="../ink/ink2846.xml"/><Relationship Id="rId88" Type="http://schemas.openxmlformats.org/officeDocument/2006/relationships/image" Target="../media/image2849.png"/><Relationship Id="rId87" Type="http://schemas.openxmlformats.org/officeDocument/2006/relationships/customXml" Target="../ink/ink2845.xml"/><Relationship Id="rId86" Type="http://schemas.openxmlformats.org/officeDocument/2006/relationships/image" Target="../media/image2848.png"/><Relationship Id="rId85" Type="http://schemas.openxmlformats.org/officeDocument/2006/relationships/customXml" Target="../ink/ink2844.xml"/><Relationship Id="rId84" Type="http://schemas.openxmlformats.org/officeDocument/2006/relationships/image" Target="../media/image2847.png"/><Relationship Id="rId83" Type="http://schemas.openxmlformats.org/officeDocument/2006/relationships/customXml" Target="../ink/ink2843.xml"/><Relationship Id="rId82" Type="http://schemas.openxmlformats.org/officeDocument/2006/relationships/image" Target="../media/image2846.png"/><Relationship Id="rId81" Type="http://schemas.openxmlformats.org/officeDocument/2006/relationships/customXml" Target="../ink/ink2842.xml"/><Relationship Id="rId80" Type="http://schemas.openxmlformats.org/officeDocument/2006/relationships/image" Target="../media/image2845.png"/><Relationship Id="rId8" Type="http://schemas.openxmlformats.org/officeDocument/2006/relationships/image" Target="../media/image2809.png"/><Relationship Id="rId79" Type="http://schemas.openxmlformats.org/officeDocument/2006/relationships/customXml" Target="../ink/ink2841.xml"/><Relationship Id="rId78" Type="http://schemas.openxmlformats.org/officeDocument/2006/relationships/image" Target="../media/image2844.png"/><Relationship Id="rId77" Type="http://schemas.openxmlformats.org/officeDocument/2006/relationships/customXml" Target="../ink/ink2840.xml"/><Relationship Id="rId76" Type="http://schemas.openxmlformats.org/officeDocument/2006/relationships/image" Target="../media/image2843.png"/><Relationship Id="rId75" Type="http://schemas.openxmlformats.org/officeDocument/2006/relationships/customXml" Target="../ink/ink2839.xml"/><Relationship Id="rId74" Type="http://schemas.openxmlformats.org/officeDocument/2006/relationships/image" Target="../media/image2842.png"/><Relationship Id="rId73" Type="http://schemas.openxmlformats.org/officeDocument/2006/relationships/customXml" Target="../ink/ink2838.xml"/><Relationship Id="rId72" Type="http://schemas.openxmlformats.org/officeDocument/2006/relationships/image" Target="../media/image2841.png"/><Relationship Id="rId71" Type="http://schemas.openxmlformats.org/officeDocument/2006/relationships/customXml" Target="../ink/ink2837.xml"/><Relationship Id="rId70" Type="http://schemas.openxmlformats.org/officeDocument/2006/relationships/image" Target="../media/image2840.png"/><Relationship Id="rId7" Type="http://schemas.openxmlformats.org/officeDocument/2006/relationships/customXml" Target="../ink/ink2805.xml"/><Relationship Id="rId69" Type="http://schemas.openxmlformats.org/officeDocument/2006/relationships/customXml" Target="../ink/ink2836.xml"/><Relationship Id="rId68" Type="http://schemas.openxmlformats.org/officeDocument/2006/relationships/image" Target="../media/image2839.png"/><Relationship Id="rId67" Type="http://schemas.openxmlformats.org/officeDocument/2006/relationships/customXml" Target="../ink/ink2835.xml"/><Relationship Id="rId66" Type="http://schemas.openxmlformats.org/officeDocument/2006/relationships/image" Target="../media/image2838.png"/><Relationship Id="rId65" Type="http://schemas.openxmlformats.org/officeDocument/2006/relationships/customXml" Target="../ink/ink2834.xml"/><Relationship Id="rId64" Type="http://schemas.openxmlformats.org/officeDocument/2006/relationships/image" Target="../media/image2837.png"/><Relationship Id="rId63" Type="http://schemas.openxmlformats.org/officeDocument/2006/relationships/customXml" Target="../ink/ink2833.xml"/><Relationship Id="rId62" Type="http://schemas.openxmlformats.org/officeDocument/2006/relationships/image" Target="../media/image2836.png"/><Relationship Id="rId61" Type="http://schemas.openxmlformats.org/officeDocument/2006/relationships/customXml" Target="../ink/ink2832.xml"/><Relationship Id="rId60" Type="http://schemas.openxmlformats.org/officeDocument/2006/relationships/image" Target="../media/image2835.png"/><Relationship Id="rId6" Type="http://schemas.openxmlformats.org/officeDocument/2006/relationships/image" Target="../media/image2808.png"/><Relationship Id="rId59" Type="http://schemas.openxmlformats.org/officeDocument/2006/relationships/customXml" Target="../ink/ink2831.xml"/><Relationship Id="rId58" Type="http://schemas.openxmlformats.org/officeDocument/2006/relationships/image" Target="../media/image2834.png"/><Relationship Id="rId57" Type="http://schemas.openxmlformats.org/officeDocument/2006/relationships/customXml" Target="../ink/ink2830.xml"/><Relationship Id="rId56" Type="http://schemas.openxmlformats.org/officeDocument/2006/relationships/image" Target="../media/image2833.png"/><Relationship Id="rId55" Type="http://schemas.openxmlformats.org/officeDocument/2006/relationships/customXml" Target="../ink/ink2829.xml"/><Relationship Id="rId54" Type="http://schemas.openxmlformats.org/officeDocument/2006/relationships/image" Target="../media/image2832.png"/><Relationship Id="rId53" Type="http://schemas.openxmlformats.org/officeDocument/2006/relationships/customXml" Target="../ink/ink2828.xml"/><Relationship Id="rId52" Type="http://schemas.openxmlformats.org/officeDocument/2006/relationships/image" Target="../media/image2831.png"/><Relationship Id="rId51" Type="http://schemas.openxmlformats.org/officeDocument/2006/relationships/customXml" Target="../ink/ink2827.xml"/><Relationship Id="rId50" Type="http://schemas.openxmlformats.org/officeDocument/2006/relationships/image" Target="../media/image2830.png"/><Relationship Id="rId5" Type="http://schemas.openxmlformats.org/officeDocument/2006/relationships/customXml" Target="../ink/ink2804.xml"/><Relationship Id="rId49" Type="http://schemas.openxmlformats.org/officeDocument/2006/relationships/customXml" Target="../ink/ink2826.xml"/><Relationship Id="rId48" Type="http://schemas.openxmlformats.org/officeDocument/2006/relationships/image" Target="../media/image2829.png"/><Relationship Id="rId47" Type="http://schemas.openxmlformats.org/officeDocument/2006/relationships/customXml" Target="../ink/ink2825.xml"/><Relationship Id="rId46" Type="http://schemas.openxmlformats.org/officeDocument/2006/relationships/image" Target="../media/image2828.png"/><Relationship Id="rId45" Type="http://schemas.openxmlformats.org/officeDocument/2006/relationships/customXml" Target="../ink/ink2824.xml"/><Relationship Id="rId44" Type="http://schemas.openxmlformats.org/officeDocument/2006/relationships/image" Target="../media/image2827.png"/><Relationship Id="rId43" Type="http://schemas.openxmlformats.org/officeDocument/2006/relationships/customXml" Target="../ink/ink2823.xml"/><Relationship Id="rId42" Type="http://schemas.openxmlformats.org/officeDocument/2006/relationships/image" Target="../media/image2826.png"/><Relationship Id="rId41" Type="http://schemas.openxmlformats.org/officeDocument/2006/relationships/customXml" Target="../ink/ink2822.xml"/><Relationship Id="rId40" Type="http://schemas.openxmlformats.org/officeDocument/2006/relationships/image" Target="../media/image2825.png"/><Relationship Id="rId4" Type="http://schemas.openxmlformats.org/officeDocument/2006/relationships/image" Target="../media/image2807.png"/><Relationship Id="rId39" Type="http://schemas.openxmlformats.org/officeDocument/2006/relationships/customXml" Target="../ink/ink2821.xml"/><Relationship Id="rId38" Type="http://schemas.openxmlformats.org/officeDocument/2006/relationships/image" Target="../media/image2824.png"/><Relationship Id="rId37" Type="http://schemas.openxmlformats.org/officeDocument/2006/relationships/customXml" Target="../ink/ink2820.xml"/><Relationship Id="rId36" Type="http://schemas.openxmlformats.org/officeDocument/2006/relationships/image" Target="../media/image2823.png"/><Relationship Id="rId35" Type="http://schemas.openxmlformats.org/officeDocument/2006/relationships/customXml" Target="../ink/ink2819.xml"/><Relationship Id="rId343" Type="http://schemas.openxmlformats.org/officeDocument/2006/relationships/slideLayout" Target="../slideLayouts/slideLayout2.xml"/><Relationship Id="rId342" Type="http://schemas.openxmlformats.org/officeDocument/2006/relationships/image" Target="../media/image2976.png"/><Relationship Id="rId341" Type="http://schemas.openxmlformats.org/officeDocument/2006/relationships/customXml" Target="../ink/ink2972.xml"/><Relationship Id="rId340" Type="http://schemas.openxmlformats.org/officeDocument/2006/relationships/image" Target="../media/image2975.png"/><Relationship Id="rId34" Type="http://schemas.openxmlformats.org/officeDocument/2006/relationships/image" Target="../media/image2822.png"/><Relationship Id="rId339" Type="http://schemas.openxmlformats.org/officeDocument/2006/relationships/customXml" Target="../ink/ink2971.xml"/><Relationship Id="rId338" Type="http://schemas.openxmlformats.org/officeDocument/2006/relationships/image" Target="../media/image2974.png"/><Relationship Id="rId337" Type="http://schemas.openxmlformats.org/officeDocument/2006/relationships/customXml" Target="../ink/ink2970.xml"/><Relationship Id="rId336" Type="http://schemas.openxmlformats.org/officeDocument/2006/relationships/image" Target="../media/image2973.png"/><Relationship Id="rId335" Type="http://schemas.openxmlformats.org/officeDocument/2006/relationships/customXml" Target="../ink/ink2969.xml"/><Relationship Id="rId334" Type="http://schemas.openxmlformats.org/officeDocument/2006/relationships/image" Target="../media/image2972.png"/><Relationship Id="rId333" Type="http://schemas.openxmlformats.org/officeDocument/2006/relationships/customXml" Target="../ink/ink2968.xml"/><Relationship Id="rId332" Type="http://schemas.openxmlformats.org/officeDocument/2006/relationships/image" Target="../media/image2971.png"/><Relationship Id="rId331" Type="http://schemas.openxmlformats.org/officeDocument/2006/relationships/customXml" Target="../ink/ink2967.xml"/><Relationship Id="rId330" Type="http://schemas.openxmlformats.org/officeDocument/2006/relationships/image" Target="../media/image2970.png"/><Relationship Id="rId33" Type="http://schemas.openxmlformats.org/officeDocument/2006/relationships/customXml" Target="../ink/ink2818.xml"/><Relationship Id="rId329" Type="http://schemas.openxmlformats.org/officeDocument/2006/relationships/customXml" Target="../ink/ink2966.xml"/><Relationship Id="rId328" Type="http://schemas.openxmlformats.org/officeDocument/2006/relationships/image" Target="../media/image2969.png"/><Relationship Id="rId327" Type="http://schemas.openxmlformats.org/officeDocument/2006/relationships/customXml" Target="../ink/ink2965.xml"/><Relationship Id="rId326" Type="http://schemas.openxmlformats.org/officeDocument/2006/relationships/image" Target="../media/image2968.png"/><Relationship Id="rId325" Type="http://schemas.openxmlformats.org/officeDocument/2006/relationships/customXml" Target="../ink/ink2964.xml"/><Relationship Id="rId324" Type="http://schemas.openxmlformats.org/officeDocument/2006/relationships/image" Target="../media/image2967.png"/><Relationship Id="rId323" Type="http://schemas.openxmlformats.org/officeDocument/2006/relationships/customXml" Target="../ink/ink2963.xml"/><Relationship Id="rId322" Type="http://schemas.openxmlformats.org/officeDocument/2006/relationships/image" Target="../media/image2966.png"/><Relationship Id="rId321" Type="http://schemas.openxmlformats.org/officeDocument/2006/relationships/customXml" Target="../ink/ink2962.xml"/><Relationship Id="rId320" Type="http://schemas.openxmlformats.org/officeDocument/2006/relationships/image" Target="../media/image2965.png"/><Relationship Id="rId32" Type="http://schemas.openxmlformats.org/officeDocument/2006/relationships/image" Target="../media/image2821.png"/><Relationship Id="rId319" Type="http://schemas.openxmlformats.org/officeDocument/2006/relationships/customXml" Target="../ink/ink2961.xml"/><Relationship Id="rId318" Type="http://schemas.openxmlformats.org/officeDocument/2006/relationships/image" Target="../media/image2964.png"/><Relationship Id="rId317" Type="http://schemas.openxmlformats.org/officeDocument/2006/relationships/customXml" Target="../ink/ink2960.xml"/><Relationship Id="rId316" Type="http://schemas.openxmlformats.org/officeDocument/2006/relationships/image" Target="../media/image2963.png"/><Relationship Id="rId315" Type="http://schemas.openxmlformats.org/officeDocument/2006/relationships/customXml" Target="../ink/ink2959.xml"/><Relationship Id="rId314" Type="http://schemas.openxmlformats.org/officeDocument/2006/relationships/image" Target="../media/image2962.png"/><Relationship Id="rId313" Type="http://schemas.openxmlformats.org/officeDocument/2006/relationships/customXml" Target="../ink/ink2958.xml"/><Relationship Id="rId312" Type="http://schemas.openxmlformats.org/officeDocument/2006/relationships/image" Target="../media/image2961.png"/><Relationship Id="rId311" Type="http://schemas.openxmlformats.org/officeDocument/2006/relationships/customXml" Target="../ink/ink2957.xml"/><Relationship Id="rId310" Type="http://schemas.openxmlformats.org/officeDocument/2006/relationships/image" Target="../media/image2960.png"/><Relationship Id="rId31" Type="http://schemas.openxmlformats.org/officeDocument/2006/relationships/customXml" Target="../ink/ink2817.xml"/><Relationship Id="rId309" Type="http://schemas.openxmlformats.org/officeDocument/2006/relationships/customXml" Target="../ink/ink2956.xml"/><Relationship Id="rId308" Type="http://schemas.openxmlformats.org/officeDocument/2006/relationships/image" Target="../media/image2959.png"/><Relationship Id="rId307" Type="http://schemas.openxmlformats.org/officeDocument/2006/relationships/customXml" Target="../ink/ink2955.xml"/><Relationship Id="rId306" Type="http://schemas.openxmlformats.org/officeDocument/2006/relationships/image" Target="../media/image2958.png"/><Relationship Id="rId305" Type="http://schemas.openxmlformats.org/officeDocument/2006/relationships/customXml" Target="../ink/ink2954.xml"/><Relationship Id="rId304" Type="http://schemas.openxmlformats.org/officeDocument/2006/relationships/image" Target="../media/image2957.png"/><Relationship Id="rId303" Type="http://schemas.openxmlformats.org/officeDocument/2006/relationships/customXml" Target="../ink/ink2953.xml"/><Relationship Id="rId302" Type="http://schemas.openxmlformats.org/officeDocument/2006/relationships/image" Target="../media/image2956.png"/><Relationship Id="rId301" Type="http://schemas.openxmlformats.org/officeDocument/2006/relationships/customXml" Target="../ink/ink2952.xml"/><Relationship Id="rId300" Type="http://schemas.openxmlformats.org/officeDocument/2006/relationships/image" Target="../media/image2955.png"/><Relationship Id="rId30" Type="http://schemas.openxmlformats.org/officeDocument/2006/relationships/image" Target="../media/image2820.png"/><Relationship Id="rId3" Type="http://schemas.openxmlformats.org/officeDocument/2006/relationships/customXml" Target="../ink/ink2803.xml"/><Relationship Id="rId299" Type="http://schemas.openxmlformats.org/officeDocument/2006/relationships/customXml" Target="../ink/ink2951.xml"/><Relationship Id="rId298" Type="http://schemas.openxmlformats.org/officeDocument/2006/relationships/image" Target="../media/image2954.png"/><Relationship Id="rId297" Type="http://schemas.openxmlformats.org/officeDocument/2006/relationships/customXml" Target="../ink/ink2950.xml"/><Relationship Id="rId296" Type="http://schemas.openxmlformats.org/officeDocument/2006/relationships/image" Target="../media/image2953.png"/><Relationship Id="rId295" Type="http://schemas.openxmlformats.org/officeDocument/2006/relationships/customXml" Target="../ink/ink2949.xml"/><Relationship Id="rId294" Type="http://schemas.openxmlformats.org/officeDocument/2006/relationships/image" Target="../media/image2952.png"/><Relationship Id="rId293" Type="http://schemas.openxmlformats.org/officeDocument/2006/relationships/customXml" Target="../ink/ink2948.xml"/><Relationship Id="rId292" Type="http://schemas.openxmlformats.org/officeDocument/2006/relationships/image" Target="../media/image2951.png"/><Relationship Id="rId291" Type="http://schemas.openxmlformats.org/officeDocument/2006/relationships/customXml" Target="../ink/ink2947.xml"/><Relationship Id="rId290" Type="http://schemas.openxmlformats.org/officeDocument/2006/relationships/image" Target="../media/image2950.png"/><Relationship Id="rId29" Type="http://schemas.openxmlformats.org/officeDocument/2006/relationships/customXml" Target="../ink/ink2816.xml"/><Relationship Id="rId289" Type="http://schemas.openxmlformats.org/officeDocument/2006/relationships/customXml" Target="../ink/ink2946.xml"/><Relationship Id="rId288" Type="http://schemas.openxmlformats.org/officeDocument/2006/relationships/image" Target="../media/image2949.png"/><Relationship Id="rId287" Type="http://schemas.openxmlformats.org/officeDocument/2006/relationships/customXml" Target="../ink/ink2945.xml"/><Relationship Id="rId286" Type="http://schemas.openxmlformats.org/officeDocument/2006/relationships/image" Target="../media/image2948.png"/><Relationship Id="rId285" Type="http://schemas.openxmlformats.org/officeDocument/2006/relationships/customXml" Target="../ink/ink2944.xml"/><Relationship Id="rId284" Type="http://schemas.openxmlformats.org/officeDocument/2006/relationships/image" Target="../media/image2947.png"/><Relationship Id="rId283" Type="http://schemas.openxmlformats.org/officeDocument/2006/relationships/customXml" Target="../ink/ink2943.xml"/><Relationship Id="rId282" Type="http://schemas.openxmlformats.org/officeDocument/2006/relationships/image" Target="../media/image2946.png"/><Relationship Id="rId281" Type="http://schemas.openxmlformats.org/officeDocument/2006/relationships/customXml" Target="../ink/ink2942.xml"/><Relationship Id="rId280" Type="http://schemas.openxmlformats.org/officeDocument/2006/relationships/image" Target="../media/image2945.png"/><Relationship Id="rId28" Type="http://schemas.openxmlformats.org/officeDocument/2006/relationships/image" Target="../media/image2819.png"/><Relationship Id="rId279" Type="http://schemas.openxmlformats.org/officeDocument/2006/relationships/customXml" Target="../ink/ink2941.xml"/><Relationship Id="rId278" Type="http://schemas.openxmlformats.org/officeDocument/2006/relationships/image" Target="../media/image2944.png"/><Relationship Id="rId277" Type="http://schemas.openxmlformats.org/officeDocument/2006/relationships/customXml" Target="../ink/ink2940.xml"/><Relationship Id="rId276" Type="http://schemas.openxmlformats.org/officeDocument/2006/relationships/image" Target="../media/image2943.png"/><Relationship Id="rId275" Type="http://schemas.openxmlformats.org/officeDocument/2006/relationships/customXml" Target="../ink/ink2939.xml"/><Relationship Id="rId274" Type="http://schemas.openxmlformats.org/officeDocument/2006/relationships/image" Target="../media/image2942.png"/><Relationship Id="rId273" Type="http://schemas.openxmlformats.org/officeDocument/2006/relationships/customXml" Target="../ink/ink2938.xml"/><Relationship Id="rId272" Type="http://schemas.openxmlformats.org/officeDocument/2006/relationships/image" Target="../media/image2941.png"/><Relationship Id="rId271" Type="http://schemas.openxmlformats.org/officeDocument/2006/relationships/customXml" Target="../ink/ink2937.xml"/><Relationship Id="rId270" Type="http://schemas.openxmlformats.org/officeDocument/2006/relationships/image" Target="../media/image2940.png"/><Relationship Id="rId27" Type="http://schemas.openxmlformats.org/officeDocument/2006/relationships/customXml" Target="../ink/ink2815.xml"/><Relationship Id="rId269" Type="http://schemas.openxmlformats.org/officeDocument/2006/relationships/customXml" Target="../ink/ink2936.xml"/><Relationship Id="rId268" Type="http://schemas.openxmlformats.org/officeDocument/2006/relationships/image" Target="../media/image2939.png"/><Relationship Id="rId267" Type="http://schemas.openxmlformats.org/officeDocument/2006/relationships/customXml" Target="../ink/ink2935.xml"/><Relationship Id="rId266" Type="http://schemas.openxmlformats.org/officeDocument/2006/relationships/image" Target="../media/image2938.png"/><Relationship Id="rId265" Type="http://schemas.openxmlformats.org/officeDocument/2006/relationships/customXml" Target="../ink/ink2934.xml"/><Relationship Id="rId264" Type="http://schemas.openxmlformats.org/officeDocument/2006/relationships/image" Target="../media/image2937.png"/><Relationship Id="rId263" Type="http://schemas.openxmlformats.org/officeDocument/2006/relationships/customXml" Target="../ink/ink2933.xml"/><Relationship Id="rId262" Type="http://schemas.openxmlformats.org/officeDocument/2006/relationships/image" Target="../media/image2936.png"/><Relationship Id="rId261" Type="http://schemas.openxmlformats.org/officeDocument/2006/relationships/customXml" Target="../ink/ink2932.xml"/><Relationship Id="rId260" Type="http://schemas.openxmlformats.org/officeDocument/2006/relationships/image" Target="../media/image2935.png"/><Relationship Id="rId26" Type="http://schemas.openxmlformats.org/officeDocument/2006/relationships/image" Target="../media/image2818.png"/><Relationship Id="rId259" Type="http://schemas.openxmlformats.org/officeDocument/2006/relationships/customXml" Target="../ink/ink2931.xml"/><Relationship Id="rId258" Type="http://schemas.openxmlformats.org/officeDocument/2006/relationships/image" Target="../media/image2934.png"/><Relationship Id="rId257" Type="http://schemas.openxmlformats.org/officeDocument/2006/relationships/customXml" Target="../ink/ink2930.xml"/><Relationship Id="rId256" Type="http://schemas.openxmlformats.org/officeDocument/2006/relationships/image" Target="../media/image2933.png"/><Relationship Id="rId255" Type="http://schemas.openxmlformats.org/officeDocument/2006/relationships/customXml" Target="../ink/ink2929.xml"/><Relationship Id="rId254" Type="http://schemas.openxmlformats.org/officeDocument/2006/relationships/image" Target="../media/image2932.png"/><Relationship Id="rId253" Type="http://schemas.openxmlformats.org/officeDocument/2006/relationships/customXml" Target="../ink/ink2928.xml"/><Relationship Id="rId252" Type="http://schemas.openxmlformats.org/officeDocument/2006/relationships/image" Target="../media/image2931.png"/><Relationship Id="rId251" Type="http://schemas.openxmlformats.org/officeDocument/2006/relationships/customXml" Target="../ink/ink2927.xml"/><Relationship Id="rId250" Type="http://schemas.openxmlformats.org/officeDocument/2006/relationships/image" Target="../media/image2930.png"/><Relationship Id="rId25" Type="http://schemas.openxmlformats.org/officeDocument/2006/relationships/customXml" Target="../ink/ink2814.xml"/><Relationship Id="rId249" Type="http://schemas.openxmlformats.org/officeDocument/2006/relationships/customXml" Target="../ink/ink2926.xml"/><Relationship Id="rId248" Type="http://schemas.openxmlformats.org/officeDocument/2006/relationships/image" Target="../media/image2929.png"/><Relationship Id="rId247" Type="http://schemas.openxmlformats.org/officeDocument/2006/relationships/customXml" Target="../ink/ink2925.xml"/><Relationship Id="rId246" Type="http://schemas.openxmlformats.org/officeDocument/2006/relationships/image" Target="../media/image2928.png"/><Relationship Id="rId245" Type="http://schemas.openxmlformats.org/officeDocument/2006/relationships/customXml" Target="../ink/ink2924.xml"/><Relationship Id="rId244" Type="http://schemas.openxmlformats.org/officeDocument/2006/relationships/image" Target="../media/image2927.png"/><Relationship Id="rId243" Type="http://schemas.openxmlformats.org/officeDocument/2006/relationships/customXml" Target="../ink/ink2923.xml"/><Relationship Id="rId242" Type="http://schemas.openxmlformats.org/officeDocument/2006/relationships/image" Target="../media/image2926.png"/><Relationship Id="rId241" Type="http://schemas.openxmlformats.org/officeDocument/2006/relationships/customXml" Target="../ink/ink2922.xml"/><Relationship Id="rId240" Type="http://schemas.openxmlformats.org/officeDocument/2006/relationships/image" Target="../media/image2925.png"/><Relationship Id="rId24" Type="http://schemas.openxmlformats.org/officeDocument/2006/relationships/image" Target="../media/image2817.png"/><Relationship Id="rId239" Type="http://schemas.openxmlformats.org/officeDocument/2006/relationships/customXml" Target="../ink/ink2921.xml"/><Relationship Id="rId238" Type="http://schemas.openxmlformats.org/officeDocument/2006/relationships/image" Target="../media/image2924.png"/><Relationship Id="rId237" Type="http://schemas.openxmlformats.org/officeDocument/2006/relationships/customXml" Target="../ink/ink2920.xml"/><Relationship Id="rId236" Type="http://schemas.openxmlformats.org/officeDocument/2006/relationships/image" Target="../media/image2923.png"/><Relationship Id="rId235" Type="http://schemas.openxmlformats.org/officeDocument/2006/relationships/customXml" Target="../ink/ink2919.xml"/><Relationship Id="rId234" Type="http://schemas.openxmlformats.org/officeDocument/2006/relationships/image" Target="../media/image2922.png"/><Relationship Id="rId233" Type="http://schemas.openxmlformats.org/officeDocument/2006/relationships/customXml" Target="../ink/ink2918.xml"/><Relationship Id="rId232" Type="http://schemas.openxmlformats.org/officeDocument/2006/relationships/image" Target="../media/image2921.png"/><Relationship Id="rId231" Type="http://schemas.openxmlformats.org/officeDocument/2006/relationships/customXml" Target="../ink/ink2917.xml"/><Relationship Id="rId230" Type="http://schemas.openxmlformats.org/officeDocument/2006/relationships/image" Target="../media/image2920.png"/><Relationship Id="rId23" Type="http://schemas.openxmlformats.org/officeDocument/2006/relationships/customXml" Target="../ink/ink2813.xml"/><Relationship Id="rId229" Type="http://schemas.openxmlformats.org/officeDocument/2006/relationships/customXml" Target="../ink/ink2916.xml"/><Relationship Id="rId228" Type="http://schemas.openxmlformats.org/officeDocument/2006/relationships/image" Target="../media/image2919.png"/><Relationship Id="rId227" Type="http://schemas.openxmlformats.org/officeDocument/2006/relationships/customXml" Target="../ink/ink2915.xml"/><Relationship Id="rId226" Type="http://schemas.openxmlformats.org/officeDocument/2006/relationships/image" Target="../media/image2918.png"/><Relationship Id="rId225" Type="http://schemas.openxmlformats.org/officeDocument/2006/relationships/customXml" Target="../ink/ink2914.xml"/><Relationship Id="rId224" Type="http://schemas.openxmlformats.org/officeDocument/2006/relationships/image" Target="../media/image2917.png"/><Relationship Id="rId223" Type="http://schemas.openxmlformats.org/officeDocument/2006/relationships/customXml" Target="../ink/ink2913.xml"/><Relationship Id="rId222" Type="http://schemas.openxmlformats.org/officeDocument/2006/relationships/image" Target="../media/image2916.png"/><Relationship Id="rId221" Type="http://schemas.openxmlformats.org/officeDocument/2006/relationships/customXml" Target="../ink/ink2912.xml"/><Relationship Id="rId220" Type="http://schemas.openxmlformats.org/officeDocument/2006/relationships/image" Target="../media/image2915.png"/><Relationship Id="rId22" Type="http://schemas.openxmlformats.org/officeDocument/2006/relationships/image" Target="../media/image2816.png"/><Relationship Id="rId219" Type="http://schemas.openxmlformats.org/officeDocument/2006/relationships/customXml" Target="../ink/ink2911.xml"/><Relationship Id="rId218" Type="http://schemas.openxmlformats.org/officeDocument/2006/relationships/image" Target="../media/image2914.png"/><Relationship Id="rId217" Type="http://schemas.openxmlformats.org/officeDocument/2006/relationships/customXml" Target="../ink/ink2910.xml"/><Relationship Id="rId216" Type="http://schemas.openxmlformats.org/officeDocument/2006/relationships/image" Target="../media/image2913.png"/><Relationship Id="rId215" Type="http://schemas.openxmlformats.org/officeDocument/2006/relationships/customXml" Target="../ink/ink2909.xml"/><Relationship Id="rId214" Type="http://schemas.openxmlformats.org/officeDocument/2006/relationships/image" Target="../media/image2912.png"/><Relationship Id="rId213" Type="http://schemas.openxmlformats.org/officeDocument/2006/relationships/customXml" Target="../ink/ink2908.xml"/><Relationship Id="rId212" Type="http://schemas.openxmlformats.org/officeDocument/2006/relationships/image" Target="../media/image2911.png"/><Relationship Id="rId211" Type="http://schemas.openxmlformats.org/officeDocument/2006/relationships/customXml" Target="../ink/ink2907.xml"/><Relationship Id="rId210" Type="http://schemas.openxmlformats.org/officeDocument/2006/relationships/image" Target="../media/image2910.png"/><Relationship Id="rId21" Type="http://schemas.openxmlformats.org/officeDocument/2006/relationships/customXml" Target="../ink/ink2812.xml"/><Relationship Id="rId209" Type="http://schemas.openxmlformats.org/officeDocument/2006/relationships/customXml" Target="../ink/ink2906.xml"/><Relationship Id="rId208" Type="http://schemas.openxmlformats.org/officeDocument/2006/relationships/image" Target="../media/image2909.png"/><Relationship Id="rId207" Type="http://schemas.openxmlformats.org/officeDocument/2006/relationships/customXml" Target="../ink/ink2905.xml"/><Relationship Id="rId206" Type="http://schemas.openxmlformats.org/officeDocument/2006/relationships/image" Target="../media/image2908.png"/><Relationship Id="rId205" Type="http://schemas.openxmlformats.org/officeDocument/2006/relationships/customXml" Target="../ink/ink2904.xml"/><Relationship Id="rId204" Type="http://schemas.openxmlformats.org/officeDocument/2006/relationships/image" Target="../media/image2907.png"/><Relationship Id="rId203" Type="http://schemas.openxmlformats.org/officeDocument/2006/relationships/customXml" Target="../ink/ink2903.xml"/><Relationship Id="rId202" Type="http://schemas.openxmlformats.org/officeDocument/2006/relationships/image" Target="../media/image2906.png"/><Relationship Id="rId201" Type="http://schemas.openxmlformats.org/officeDocument/2006/relationships/customXml" Target="../ink/ink2902.xml"/><Relationship Id="rId200" Type="http://schemas.openxmlformats.org/officeDocument/2006/relationships/image" Target="../media/image2905.png"/><Relationship Id="rId20" Type="http://schemas.openxmlformats.org/officeDocument/2006/relationships/image" Target="../media/image2815.png"/><Relationship Id="rId2" Type="http://schemas.openxmlformats.org/officeDocument/2006/relationships/image" Target="../media/image2806.png"/><Relationship Id="rId199" Type="http://schemas.openxmlformats.org/officeDocument/2006/relationships/customXml" Target="../ink/ink2901.xml"/><Relationship Id="rId198" Type="http://schemas.openxmlformats.org/officeDocument/2006/relationships/image" Target="../media/image2904.png"/><Relationship Id="rId197" Type="http://schemas.openxmlformats.org/officeDocument/2006/relationships/customXml" Target="../ink/ink2900.xml"/><Relationship Id="rId196" Type="http://schemas.openxmlformats.org/officeDocument/2006/relationships/image" Target="../media/image2903.png"/><Relationship Id="rId195" Type="http://schemas.openxmlformats.org/officeDocument/2006/relationships/customXml" Target="../ink/ink2899.xml"/><Relationship Id="rId194" Type="http://schemas.openxmlformats.org/officeDocument/2006/relationships/image" Target="../media/image2902.png"/><Relationship Id="rId193" Type="http://schemas.openxmlformats.org/officeDocument/2006/relationships/customXml" Target="../ink/ink2898.xml"/><Relationship Id="rId192" Type="http://schemas.openxmlformats.org/officeDocument/2006/relationships/image" Target="../media/image2901.png"/><Relationship Id="rId191" Type="http://schemas.openxmlformats.org/officeDocument/2006/relationships/customXml" Target="../ink/ink2897.xml"/><Relationship Id="rId190" Type="http://schemas.openxmlformats.org/officeDocument/2006/relationships/image" Target="../media/image2900.png"/><Relationship Id="rId19" Type="http://schemas.openxmlformats.org/officeDocument/2006/relationships/customXml" Target="../ink/ink2811.xml"/><Relationship Id="rId189" Type="http://schemas.openxmlformats.org/officeDocument/2006/relationships/customXml" Target="../ink/ink2896.xml"/><Relationship Id="rId188" Type="http://schemas.openxmlformats.org/officeDocument/2006/relationships/image" Target="../media/image2899.png"/><Relationship Id="rId187" Type="http://schemas.openxmlformats.org/officeDocument/2006/relationships/customXml" Target="../ink/ink2895.xml"/><Relationship Id="rId186" Type="http://schemas.openxmlformats.org/officeDocument/2006/relationships/image" Target="../media/image2898.png"/><Relationship Id="rId185" Type="http://schemas.openxmlformats.org/officeDocument/2006/relationships/customXml" Target="../ink/ink2894.xml"/><Relationship Id="rId184" Type="http://schemas.openxmlformats.org/officeDocument/2006/relationships/image" Target="../media/image2897.png"/><Relationship Id="rId183" Type="http://schemas.openxmlformats.org/officeDocument/2006/relationships/customXml" Target="../ink/ink2893.xml"/><Relationship Id="rId182" Type="http://schemas.openxmlformats.org/officeDocument/2006/relationships/image" Target="../media/image2896.png"/><Relationship Id="rId181" Type="http://schemas.openxmlformats.org/officeDocument/2006/relationships/customXml" Target="../ink/ink2892.xml"/><Relationship Id="rId180" Type="http://schemas.openxmlformats.org/officeDocument/2006/relationships/image" Target="../media/image2895.png"/><Relationship Id="rId18" Type="http://schemas.openxmlformats.org/officeDocument/2006/relationships/image" Target="../media/image2814.png"/><Relationship Id="rId179" Type="http://schemas.openxmlformats.org/officeDocument/2006/relationships/customXml" Target="../ink/ink2891.xml"/><Relationship Id="rId178" Type="http://schemas.openxmlformats.org/officeDocument/2006/relationships/image" Target="../media/image2894.png"/><Relationship Id="rId177" Type="http://schemas.openxmlformats.org/officeDocument/2006/relationships/customXml" Target="../ink/ink2890.xml"/><Relationship Id="rId176" Type="http://schemas.openxmlformats.org/officeDocument/2006/relationships/image" Target="../media/image2893.png"/><Relationship Id="rId175" Type="http://schemas.openxmlformats.org/officeDocument/2006/relationships/customXml" Target="../ink/ink2889.xml"/><Relationship Id="rId174" Type="http://schemas.openxmlformats.org/officeDocument/2006/relationships/image" Target="../media/image2892.png"/><Relationship Id="rId173" Type="http://schemas.openxmlformats.org/officeDocument/2006/relationships/customXml" Target="../ink/ink2888.xml"/><Relationship Id="rId172" Type="http://schemas.openxmlformats.org/officeDocument/2006/relationships/image" Target="../media/image2891.png"/><Relationship Id="rId171" Type="http://schemas.openxmlformats.org/officeDocument/2006/relationships/customXml" Target="../ink/ink2887.xml"/><Relationship Id="rId170" Type="http://schemas.openxmlformats.org/officeDocument/2006/relationships/image" Target="../media/image2890.png"/><Relationship Id="rId17" Type="http://schemas.openxmlformats.org/officeDocument/2006/relationships/customXml" Target="../ink/ink2810.xml"/><Relationship Id="rId169" Type="http://schemas.openxmlformats.org/officeDocument/2006/relationships/customXml" Target="../ink/ink2886.xml"/><Relationship Id="rId168" Type="http://schemas.openxmlformats.org/officeDocument/2006/relationships/image" Target="../media/image2889.png"/><Relationship Id="rId167" Type="http://schemas.openxmlformats.org/officeDocument/2006/relationships/customXml" Target="../ink/ink2885.xml"/><Relationship Id="rId166" Type="http://schemas.openxmlformats.org/officeDocument/2006/relationships/image" Target="../media/image2888.png"/><Relationship Id="rId165" Type="http://schemas.openxmlformats.org/officeDocument/2006/relationships/customXml" Target="../ink/ink2884.xml"/><Relationship Id="rId164" Type="http://schemas.openxmlformats.org/officeDocument/2006/relationships/image" Target="../media/image2887.png"/><Relationship Id="rId163" Type="http://schemas.openxmlformats.org/officeDocument/2006/relationships/customXml" Target="../ink/ink2883.xml"/><Relationship Id="rId162" Type="http://schemas.openxmlformats.org/officeDocument/2006/relationships/image" Target="../media/image2886.png"/><Relationship Id="rId161" Type="http://schemas.openxmlformats.org/officeDocument/2006/relationships/customXml" Target="../ink/ink2882.xml"/><Relationship Id="rId160" Type="http://schemas.openxmlformats.org/officeDocument/2006/relationships/image" Target="../media/image2885.png"/><Relationship Id="rId16" Type="http://schemas.openxmlformats.org/officeDocument/2006/relationships/image" Target="../media/image2813.png"/><Relationship Id="rId159" Type="http://schemas.openxmlformats.org/officeDocument/2006/relationships/customXml" Target="../ink/ink2881.xml"/><Relationship Id="rId158" Type="http://schemas.openxmlformats.org/officeDocument/2006/relationships/image" Target="../media/image2884.png"/><Relationship Id="rId157" Type="http://schemas.openxmlformats.org/officeDocument/2006/relationships/customXml" Target="../ink/ink2880.xml"/><Relationship Id="rId156" Type="http://schemas.openxmlformats.org/officeDocument/2006/relationships/image" Target="../media/image2883.png"/><Relationship Id="rId155" Type="http://schemas.openxmlformats.org/officeDocument/2006/relationships/customXml" Target="../ink/ink2879.xml"/><Relationship Id="rId154" Type="http://schemas.openxmlformats.org/officeDocument/2006/relationships/image" Target="../media/image2882.png"/><Relationship Id="rId153" Type="http://schemas.openxmlformats.org/officeDocument/2006/relationships/customXml" Target="../ink/ink2878.xml"/><Relationship Id="rId152" Type="http://schemas.openxmlformats.org/officeDocument/2006/relationships/image" Target="../media/image2881.png"/><Relationship Id="rId151" Type="http://schemas.openxmlformats.org/officeDocument/2006/relationships/customXml" Target="../ink/ink2877.xml"/><Relationship Id="rId150" Type="http://schemas.openxmlformats.org/officeDocument/2006/relationships/image" Target="../media/image2880.png"/><Relationship Id="rId15" Type="http://schemas.openxmlformats.org/officeDocument/2006/relationships/customXml" Target="../ink/ink2809.xml"/><Relationship Id="rId149" Type="http://schemas.openxmlformats.org/officeDocument/2006/relationships/customXml" Target="../ink/ink2876.xml"/><Relationship Id="rId148" Type="http://schemas.openxmlformats.org/officeDocument/2006/relationships/image" Target="../media/image2879.png"/><Relationship Id="rId147" Type="http://schemas.openxmlformats.org/officeDocument/2006/relationships/customXml" Target="../ink/ink2875.xml"/><Relationship Id="rId146" Type="http://schemas.openxmlformats.org/officeDocument/2006/relationships/image" Target="../media/image2878.png"/><Relationship Id="rId145" Type="http://schemas.openxmlformats.org/officeDocument/2006/relationships/customXml" Target="../ink/ink2874.xml"/><Relationship Id="rId144" Type="http://schemas.openxmlformats.org/officeDocument/2006/relationships/image" Target="../media/image2877.png"/><Relationship Id="rId143" Type="http://schemas.openxmlformats.org/officeDocument/2006/relationships/customXml" Target="../ink/ink2873.xml"/><Relationship Id="rId142" Type="http://schemas.openxmlformats.org/officeDocument/2006/relationships/image" Target="../media/image2876.png"/><Relationship Id="rId141" Type="http://schemas.openxmlformats.org/officeDocument/2006/relationships/customXml" Target="../ink/ink2872.xml"/><Relationship Id="rId140" Type="http://schemas.openxmlformats.org/officeDocument/2006/relationships/image" Target="../media/image2875.png"/><Relationship Id="rId14" Type="http://schemas.openxmlformats.org/officeDocument/2006/relationships/image" Target="../media/image2812.png"/><Relationship Id="rId139" Type="http://schemas.openxmlformats.org/officeDocument/2006/relationships/customXml" Target="../ink/ink2871.xml"/><Relationship Id="rId138" Type="http://schemas.openxmlformats.org/officeDocument/2006/relationships/image" Target="../media/image2874.png"/><Relationship Id="rId137" Type="http://schemas.openxmlformats.org/officeDocument/2006/relationships/customXml" Target="../ink/ink2870.xml"/><Relationship Id="rId136" Type="http://schemas.openxmlformats.org/officeDocument/2006/relationships/image" Target="../media/image2873.png"/><Relationship Id="rId135" Type="http://schemas.openxmlformats.org/officeDocument/2006/relationships/customXml" Target="../ink/ink2869.xml"/><Relationship Id="rId134" Type="http://schemas.openxmlformats.org/officeDocument/2006/relationships/image" Target="../media/image2872.png"/><Relationship Id="rId133" Type="http://schemas.openxmlformats.org/officeDocument/2006/relationships/customXml" Target="../ink/ink2868.xml"/><Relationship Id="rId132" Type="http://schemas.openxmlformats.org/officeDocument/2006/relationships/image" Target="../media/image2871.png"/><Relationship Id="rId131" Type="http://schemas.openxmlformats.org/officeDocument/2006/relationships/customXml" Target="../ink/ink2867.xml"/><Relationship Id="rId130" Type="http://schemas.openxmlformats.org/officeDocument/2006/relationships/image" Target="../media/image2870.png"/><Relationship Id="rId13" Type="http://schemas.openxmlformats.org/officeDocument/2006/relationships/customXml" Target="../ink/ink2808.xml"/><Relationship Id="rId129" Type="http://schemas.openxmlformats.org/officeDocument/2006/relationships/customXml" Target="../ink/ink2866.xml"/><Relationship Id="rId128" Type="http://schemas.openxmlformats.org/officeDocument/2006/relationships/image" Target="../media/image2869.png"/><Relationship Id="rId127" Type="http://schemas.openxmlformats.org/officeDocument/2006/relationships/customXml" Target="../ink/ink2865.xml"/><Relationship Id="rId126" Type="http://schemas.openxmlformats.org/officeDocument/2006/relationships/image" Target="../media/image2868.png"/><Relationship Id="rId125" Type="http://schemas.openxmlformats.org/officeDocument/2006/relationships/customXml" Target="../ink/ink2864.xml"/><Relationship Id="rId124" Type="http://schemas.openxmlformats.org/officeDocument/2006/relationships/image" Target="../media/image2867.png"/><Relationship Id="rId123" Type="http://schemas.openxmlformats.org/officeDocument/2006/relationships/customXml" Target="../ink/ink2863.xml"/><Relationship Id="rId122" Type="http://schemas.openxmlformats.org/officeDocument/2006/relationships/image" Target="../media/image2866.png"/><Relationship Id="rId121" Type="http://schemas.openxmlformats.org/officeDocument/2006/relationships/customXml" Target="../ink/ink2862.xml"/><Relationship Id="rId120" Type="http://schemas.openxmlformats.org/officeDocument/2006/relationships/image" Target="../media/image2865.png"/><Relationship Id="rId12" Type="http://schemas.openxmlformats.org/officeDocument/2006/relationships/image" Target="../media/image2811.png"/><Relationship Id="rId119" Type="http://schemas.openxmlformats.org/officeDocument/2006/relationships/customXml" Target="../ink/ink2861.xml"/><Relationship Id="rId118" Type="http://schemas.openxmlformats.org/officeDocument/2006/relationships/image" Target="../media/image2864.png"/><Relationship Id="rId117" Type="http://schemas.openxmlformats.org/officeDocument/2006/relationships/customXml" Target="../ink/ink2860.xml"/><Relationship Id="rId116" Type="http://schemas.openxmlformats.org/officeDocument/2006/relationships/image" Target="../media/image2863.png"/><Relationship Id="rId115" Type="http://schemas.openxmlformats.org/officeDocument/2006/relationships/customXml" Target="../ink/ink2859.xml"/><Relationship Id="rId114" Type="http://schemas.openxmlformats.org/officeDocument/2006/relationships/image" Target="../media/image2862.png"/><Relationship Id="rId113" Type="http://schemas.openxmlformats.org/officeDocument/2006/relationships/customXml" Target="../ink/ink2858.xml"/><Relationship Id="rId112" Type="http://schemas.openxmlformats.org/officeDocument/2006/relationships/image" Target="../media/image2861.png"/><Relationship Id="rId111" Type="http://schemas.openxmlformats.org/officeDocument/2006/relationships/customXml" Target="../ink/ink2857.xml"/><Relationship Id="rId110" Type="http://schemas.openxmlformats.org/officeDocument/2006/relationships/image" Target="../media/image2860.png"/><Relationship Id="rId11" Type="http://schemas.openxmlformats.org/officeDocument/2006/relationships/customXml" Target="../ink/ink2807.xml"/><Relationship Id="rId109" Type="http://schemas.openxmlformats.org/officeDocument/2006/relationships/customXml" Target="../ink/ink2856.xml"/><Relationship Id="rId108" Type="http://schemas.openxmlformats.org/officeDocument/2006/relationships/image" Target="../media/image2859.png"/><Relationship Id="rId107" Type="http://schemas.openxmlformats.org/officeDocument/2006/relationships/customXml" Target="../ink/ink2855.xml"/><Relationship Id="rId106" Type="http://schemas.openxmlformats.org/officeDocument/2006/relationships/image" Target="../media/image2858.png"/><Relationship Id="rId105" Type="http://schemas.openxmlformats.org/officeDocument/2006/relationships/customXml" Target="../ink/ink2854.xml"/><Relationship Id="rId104" Type="http://schemas.openxmlformats.org/officeDocument/2006/relationships/image" Target="../media/image2857.png"/><Relationship Id="rId103" Type="http://schemas.openxmlformats.org/officeDocument/2006/relationships/customXml" Target="../ink/ink2853.xml"/><Relationship Id="rId102" Type="http://schemas.openxmlformats.org/officeDocument/2006/relationships/image" Target="../media/image2856.png"/><Relationship Id="rId101" Type="http://schemas.openxmlformats.org/officeDocument/2006/relationships/customXml" Target="../ink/ink2852.xml"/><Relationship Id="rId100" Type="http://schemas.openxmlformats.org/officeDocument/2006/relationships/image" Target="../media/image2855.png"/><Relationship Id="rId10" Type="http://schemas.openxmlformats.org/officeDocument/2006/relationships/image" Target="../media/image2810.png"/><Relationship Id="rId1" Type="http://schemas.openxmlformats.org/officeDocument/2006/relationships/customXml" Target="../ink/ink280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78.png"/><Relationship Id="rId1" Type="http://schemas.openxmlformats.org/officeDocument/2006/relationships/image" Target="../media/image2977.png"/></Relationships>
</file>

<file path=ppt/slides/_rels/slide39.xml.rels><?xml version="1.0" encoding="UTF-8" standalone="yes"?>
<Relationships xmlns="http://schemas.openxmlformats.org/package/2006/relationships"><Relationship Id="rId9" Type="http://schemas.openxmlformats.org/officeDocument/2006/relationships/customXml" Target="../ink/ink2976.xml"/><Relationship Id="rId83" Type="http://schemas.openxmlformats.org/officeDocument/2006/relationships/slideLayout" Target="../slideLayouts/slideLayout2.xml"/><Relationship Id="rId82" Type="http://schemas.openxmlformats.org/officeDocument/2006/relationships/image" Target="../media/image3018.png"/><Relationship Id="rId81" Type="http://schemas.openxmlformats.org/officeDocument/2006/relationships/customXml" Target="../ink/ink3012.xml"/><Relationship Id="rId80" Type="http://schemas.openxmlformats.org/officeDocument/2006/relationships/image" Target="../media/image3017.png"/><Relationship Id="rId8" Type="http://schemas.openxmlformats.org/officeDocument/2006/relationships/image" Target="../media/image2981.png"/><Relationship Id="rId79" Type="http://schemas.openxmlformats.org/officeDocument/2006/relationships/customXml" Target="../ink/ink3011.xml"/><Relationship Id="rId78" Type="http://schemas.openxmlformats.org/officeDocument/2006/relationships/image" Target="../media/image3016.png"/><Relationship Id="rId77" Type="http://schemas.openxmlformats.org/officeDocument/2006/relationships/customXml" Target="../ink/ink3010.xml"/><Relationship Id="rId76" Type="http://schemas.openxmlformats.org/officeDocument/2006/relationships/image" Target="../media/image3015.png"/><Relationship Id="rId75" Type="http://schemas.openxmlformats.org/officeDocument/2006/relationships/customXml" Target="../ink/ink3009.xml"/><Relationship Id="rId74" Type="http://schemas.openxmlformats.org/officeDocument/2006/relationships/image" Target="../media/image3014.png"/><Relationship Id="rId73" Type="http://schemas.openxmlformats.org/officeDocument/2006/relationships/customXml" Target="../ink/ink3008.xml"/><Relationship Id="rId72" Type="http://schemas.openxmlformats.org/officeDocument/2006/relationships/image" Target="../media/image3013.png"/><Relationship Id="rId71" Type="http://schemas.openxmlformats.org/officeDocument/2006/relationships/customXml" Target="../ink/ink3007.xml"/><Relationship Id="rId70" Type="http://schemas.openxmlformats.org/officeDocument/2006/relationships/image" Target="../media/image3012.png"/><Relationship Id="rId7" Type="http://schemas.openxmlformats.org/officeDocument/2006/relationships/customXml" Target="../ink/ink2975.xml"/><Relationship Id="rId69" Type="http://schemas.openxmlformats.org/officeDocument/2006/relationships/customXml" Target="../ink/ink3006.xml"/><Relationship Id="rId68" Type="http://schemas.openxmlformats.org/officeDocument/2006/relationships/image" Target="../media/image3011.png"/><Relationship Id="rId67" Type="http://schemas.openxmlformats.org/officeDocument/2006/relationships/customXml" Target="../ink/ink3005.xml"/><Relationship Id="rId66" Type="http://schemas.openxmlformats.org/officeDocument/2006/relationships/image" Target="../media/image3010.png"/><Relationship Id="rId65" Type="http://schemas.openxmlformats.org/officeDocument/2006/relationships/customXml" Target="../ink/ink3004.xml"/><Relationship Id="rId64" Type="http://schemas.openxmlformats.org/officeDocument/2006/relationships/image" Target="../media/image3009.png"/><Relationship Id="rId63" Type="http://schemas.openxmlformats.org/officeDocument/2006/relationships/customXml" Target="../ink/ink3003.xml"/><Relationship Id="rId62" Type="http://schemas.openxmlformats.org/officeDocument/2006/relationships/image" Target="../media/image3008.png"/><Relationship Id="rId61" Type="http://schemas.openxmlformats.org/officeDocument/2006/relationships/customXml" Target="../ink/ink3002.xml"/><Relationship Id="rId60" Type="http://schemas.openxmlformats.org/officeDocument/2006/relationships/image" Target="../media/image3007.png"/><Relationship Id="rId6" Type="http://schemas.openxmlformats.org/officeDocument/2006/relationships/image" Target="../media/image2980.png"/><Relationship Id="rId59" Type="http://schemas.openxmlformats.org/officeDocument/2006/relationships/customXml" Target="../ink/ink3001.xml"/><Relationship Id="rId58" Type="http://schemas.openxmlformats.org/officeDocument/2006/relationships/image" Target="../media/image3006.png"/><Relationship Id="rId57" Type="http://schemas.openxmlformats.org/officeDocument/2006/relationships/customXml" Target="../ink/ink3000.xml"/><Relationship Id="rId56" Type="http://schemas.openxmlformats.org/officeDocument/2006/relationships/image" Target="../media/image3005.png"/><Relationship Id="rId55" Type="http://schemas.openxmlformats.org/officeDocument/2006/relationships/customXml" Target="../ink/ink2999.xml"/><Relationship Id="rId54" Type="http://schemas.openxmlformats.org/officeDocument/2006/relationships/image" Target="../media/image3004.png"/><Relationship Id="rId53" Type="http://schemas.openxmlformats.org/officeDocument/2006/relationships/customXml" Target="../ink/ink2998.xml"/><Relationship Id="rId52" Type="http://schemas.openxmlformats.org/officeDocument/2006/relationships/image" Target="../media/image3003.png"/><Relationship Id="rId51" Type="http://schemas.openxmlformats.org/officeDocument/2006/relationships/customXml" Target="../ink/ink2997.xml"/><Relationship Id="rId50" Type="http://schemas.openxmlformats.org/officeDocument/2006/relationships/image" Target="../media/image3002.png"/><Relationship Id="rId5" Type="http://schemas.openxmlformats.org/officeDocument/2006/relationships/customXml" Target="../ink/ink2974.xml"/><Relationship Id="rId49" Type="http://schemas.openxmlformats.org/officeDocument/2006/relationships/customXml" Target="../ink/ink2996.xml"/><Relationship Id="rId48" Type="http://schemas.openxmlformats.org/officeDocument/2006/relationships/image" Target="../media/image3001.png"/><Relationship Id="rId47" Type="http://schemas.openxmlformats.org/officeDocument/2006/relationships/customXml" Target="../ink/ink2995.xml"/><Relationship Id="rId46" Type="http://schemas.openxmlformats.org/officeDocument/2006/relationships/image" Target="../media/image3000.png"/><Relationship Id="rId45" Type="http://schemas.openxmlformats.org/officeDocument/2006/relationships/customXml" Target="../ink/ink2994.xml"/><Relationship Id="rId44" Type="http://schemas.openxmlformats.org/officeDocument/2006/relationships/image" Target="../media/image2999.png"/><Relationship Id="rId43" Type="http://schemas.openxmlformats.org/officeDocument/2006/relationships/customXml" Target="../ink/ink2993.xml"/><Relationship Id="rId42" Type="http://schemas.openxmlformats.org/officeDocument/2006/relationships/image" Target="../media/image2998.png"/><Relationship Id="rId41" Type="http://schemas.openxmlformats.org/officeDocument/2006/relationships/customXml" Target="../ink/ink2992.xml"/><Relationship Id="rId40" Type="http://schemas.openxmlformats.org/officeDocument/2006/relationships/image" Target="../media/image2997.png"/><Relationship Id="rId4" Type="http://schemas.openxmlformats.org/officeDocument/2006/relationships/image" Target="../media/image2979.png"/><Relationship Id="rId39" Type="http://schemas.openxmlformats.org/officeDocument/2006/relationships/customXml" Target="../ink/ink2991.xml"/><Relationship Id="rId38" Type="http://schemas.openxmlformats.org/officeDocument/2006/relationships/image" Target="../media/image2996.png"/><Relationship Id="rId37" Type="http://schemas.openxmlformats.org/officeDocument/2006/relationships/customXml" Target="../ink/ink2990.xml"/><Relationship Id="rId36" Type="http://schemas.openxmlformats.org/officeDocument/2006/relationships/image" Target="../media/image2995.png"/><Relationship Id="rId35" Type="http://schemas.openxmlformats.org/officeDocument/2006/relationships/customXml" Target="../ink/ink2989.xml"/><Relationship Id="rId34" Type="http://schemas.openxmlformats.org/officeDocument/2006/relationships/image" Target="../media/image2994.png"/><Relationship Id="rId33" Type="http://schemas.openxmlformats.org/officeDocument/2006/relationships/customXml" Target="../ink/ink2988.xml"/><Relationship Id="rId32" Type="http://schemas.openxmlformats.org/officeDocument/2006/relationships/image" Target="../media/image2993.png"/><Relationship Id="rId31" Type="http://schemas.openxmlformats.org/officeDocument/2006/relationships/customXml" Target="../ink/ink2987.xml"/><Relationship Id="rId30" Type="http://schemas.openxmlformats.org/officeDocument/2006/relationships/image" Target="../media/image2992.png"/><Relationship Id="rId3" Type="http://schemas.openxmlformats.org/officeDocument/2006/relationships/customXml" Target="../ink/ink2973.xml"/><Relationship Id="rId29" Type="http://schemas.openxmlformats.org/officeDocument/2006/relationships/customXml" Target="../ink/ink2986.xml"/><Relationship Id="rId28" Type="http://schemas.openxmlformats.org/officeDocument/2006/relationships/image" Target="../media/image2991.png"/><Relationship Id="rId27" Type="http://schemas.openxmlformats.org/officeDocument/2006/relationships/customXml" Target="../ink/ink2985.xml"/><Relationship Id="rId26" Type="http://schemas.openxmlformats.org/officeDocument/2006/relationships/image" Target="../media/image2990.png"/><Relationship Id="rId25" Type="http://schemas.openxmlformats.org/officeDocument/2006/relationships/customXml" Target="../ink/ink2984.xml"/><Relationship Id="rId24" Type="http://schemas.openxmlformats.org/officeDocument/2006/relationships/image" Target="../media/image2989.png"/><Relationship Id="rId23" Type="http://schemas.openxmlformats.org/officeDocument/2006/relationships/customXml" Target="../ink/ink2983.xml"/><Relationship Id="rId22" Type="http://schemas.openxmlformats.org/officeDocument/2006/relationships/image" Target="../media/image2988.png"/><Relationship Id="rId21" Type="http://schemas.openxmlformats.org/officeDocument/2006/relationships/customXml" Target="../ink/ink2982.xml"/><Relationship Id="rId20" Type="http://schemas.openxmlformats.org/officeDocument/2006/relationships/image" Target="../media/image2987.png"/><Relationship Id="rId2" Type="http://schemas.openxmlformats.org/officeDocument/2006/relationships/image" Target="../media/image2978.png"/><Relationship Id="rId19" Type="http://schemas.openxmlformats.org/officeDocument/2006/relationships/customXml" Target="../ink/ink2981.xml"/><Relationship Id="rId18" Type="http://schemas.openxmlformats.org/officeDocument/2006/relationships/image" Target="../media/image2986.png"/><Relationship Id="rId17" Type="http://schemas.openxmlformats.org/officeDocument/2006/relationships/customXml" Target="../ink/ink2980.xml"/><Relationship Id="rId16" Type="http://schemas.openxmlformats.org/officeDocument/2006/relationships/image" Target="../media/image2985.png"/><Relationship Id="rId15" Type="http://schemas.openxmlformats.org/officeDocument/2006/relationships/customXml" Target="../ink/ink2979.xml"/><Relationship Id="rId14" Type="http://schemas.openxmlformats.org/officeDocument/2006/relationships/image" Target="../media/image2984.png"/><Relationship Id="rId13" Type="http://schemas.openxmlformats.org/officeDocument/2006/relationships/customXml" Target="../ink/ink2978.xml"/><Relationship Id="rId12" Type="http://schemas.openxmlformats.org/officeDocument/2006/relationships/image" Target="../media/image2983.png"/><Relationship Id="rId11" Type="http://schemas.openxmlformats.org/officeDocument/2006/relationships/customXml" Target="../ink/ink2977.xml"/><Relationship Id="rId10" Type="http://schemas.openxmlformats.org/officeDocument/2006/relationships/image" Target="../media/image2982.png"/><Relationship Id="rId1" Type="http://schemas.openxmlformats.org/officeDocument/2006/relationships/image" Target="../media/image2977.png"/></Relationships>
</file>

<file path=ppt/slides/_rels/slide4.xml.rels><?xml version="1.0" encoding="UTF-8" standalone="yes"?>
<Relationships xmlns="http://schemas.openxmlformats.org/package/2006/relationships"><Relationship Id="rId99" Type="http://schemas.openxmlformats.org/officeDocument/2006/relationships/image" Target="../media/image89.png"/><Relationship Id="rId98" Type="http://schemas.openxmlformats.org/officeDocument/2006/relationships/customXml" Target="../ink/ink90.xml"/><Relationship Id="rId97" Type="http://schemas.openxmlformats.org/officeDocument/2006/relationships/image" Target="../media/image88.png"/><Relationship Id="rId96" Type="http://schemas.openxmlformats.org/officeDocument/2006/relationships/customXml" Target="../ink/ink89.xml"/><Relationship Id="rId95" Type="http://schemas.openxmlformats.org/officeDocument/2006/relationships/image" Target="../media/image87.png"/><Relationship Id="rId94" Type="http://schemas.openxmlformats.org/officeDocument/2006/relationships/customXml" Target="../ink/ink88.xml"/><Relationship Id="rId93" Type="http://schemas.openxmlformats.org/officeDocument/2006/relationships/image" Target="../media/image86.png"/><Relationship Id="rId92" Type="http://schemas.openxmlformats.org/officeDocument/2006/relationships/customXml" Target="../ink/ink87.xml"/><Relationship Id="rId91" Type="http://schemas.openxmlformats.org/officeDocument/2006/relationships/image" Target="../media/image85.png"/><Relationship Id="rId90" Type="http://schemas.openxmlformats.org/officeDocument/2006/relationships/customXml" Target="../ink/ink86.xml"/><Relationship Id="rId9" Type="http://schemas.openxmlformats.org/officeDocument/2006/relationships/customXml" Target="../ink/ink45.xml"/><Relationship Id="rId89" Type="http://schemas.openxmlformats.org/officeDocument/2006/relationships/image" Target="../media/image84.png"/><Relationship Id="rId88" Type="http://schemas.openxmlformats.org/officeDocument/2006/relationships/customXml" Target="../ink/ink85.xml"/><Relationship Id="rId87" Type="http://schemas.openxmlformats.org/officeDocument/2006/relationships/image" Target="../media/image83.png"/><Relationship Id="rId86" Type="http://schemas.openxmlformats.org/officeDocument/2006/relationships/customXml" Target="../ink/ink84.xml"/><Relationship Id="rId85" Type="http://schemas.openxmlformats.org/officeDocument/2006/relationships/image" Target="../media/image82.png"/><Relationship Id="rId84" Type="http://schemas.openxmlformats.org/officeDocument/2006/relationships/customXml" Target="../ink/ink83.xml"/><Relationship Id="rId83" Type="http://schemas.openxmlformats.org/officeDocument/2006/relationships/image" Target="../media/image81.png"/><Relationship Id="rId82" Type="http://schemas.openxmlformats.org/officeDocument/2006/relationships/customXml" Target="../ink/ink82.xml"/><Relationship Id="rId81" Type="http://schemas.openxmlformats.org/officeDocument/2006/relationships/image" Target="../media/image80.png"/><Relationship Id="rId80" Type="http://schemas.openxmlformats.org/officeDocument/2006/relationships/customXml" Target="../ink/ink81.xml"/><Relationship Id="rId8" Type="http://schemas.openxmlformats.org/officeDocument/2006/relationships/image" Target="../media/image33.png"/><Relationship Id="rId79" Type="http://schemas.openxmlformats.org/officeDocument/2006/relationships/image" Target="../media/image79.png"/><Relationship Id="rId78" Type="http://schemas.openxmlformats.org/officeDocument/2006/relationships/customXml" Target="../ink/ink80.xml"/><Relationship Id="rId77" Type="http://schemas.openxmlformats.org/officeDocument/2006/relationships/image" Target="../media/image78.png"/><Relationship Id="rId76" Type="http://schemas.openxmlformats.org/officeDocument/2006/relationships/customXml" Target="../ink/ink79.xml"/><Relationship Id="rId75" Type="http://schemas.openxmlformats.org/officeDocument/2006/relationships/image" Target="../media/image77.png"/><Relationship Id="rId74" Type="http://schemas.openxmlformats.org/officeDocument/2006/relationships/customXml" Target="../ink/ink78.xml"/><Relationship Id="rId73" Type="http://schemas.openxmlformats.org/officeDocument/2006/relationships/image" Target="../media/image76.png"/><Relationship Id="rId72" Type="http://schemas.openxmlformats.org/officeDocument/2006/relationships/customXml" Target="../ink/ink77.xml"/><Relationship Id="rId71" Type="http://schemas.openxmlformats.org/officeDocument/2006/relationships/image" Target="../media/image75.png"/><Relationship Id="rId70" Type="http://schemas.openxmlformats.org/officeDocument/2006/relationships/customXml" Target="../ink/ink76.xml"/><Relationship Id="rId7" Type="http://schemas.openxmlformats.org/officeDocument/2006/relationships/customXml" Target="../ink/ink44.xml"/><Relationship Id="rId69" Type="http://schemas.openxmlformats.org/officeDocument/2006/relationships/image" Target="../media/image74.png"/><Relationship Id="rId68" Type="http://schemas.openxmlformats.org/officeDocument/2006/relationships/customXml" Target="../ink/ink75.xml"/><Relationship Id="rId67" Type="http://schemas.openxmlformats.org/officeDocument/2006/relationships/image" Target="../media/image73.png"/><Relationship Id="rId66" Type="http://schemas.openxmlformats.org/officeDocument/2006/relationships/customXml" Target="../ink/ink74.xml"/><Relationship Id="rId65" Type="http://schemas.openxmlformats.org/officeDocument/2006/relationships/image" Target="../media/image72.png"/><Relationship Id="rId64" Type="http://schemas.openxmlformats.org/officeDocument/2006/relationships/customXml" Target="../ink/ink73.xml"/><Relationship Id="rId63" Type="http://schemas.openxmlformats.org/officeDocument/2006/relationships/image" Target="../media/image71.png"/><Relationship Id="rId62" Type="http://schemas.openxmlformats.org/officeDocument/2006/relationships/customXml" Target="../ink/ink72.xml"/><Relationship Id="rId61" Type="http://schemas.openxmlformats.org/officeDocument/2006/relationships/image" Target="../media/image70.png"/><Relationship Id="rId60" Type="http://schemas.openxmlformats.org/officeDocument/2006/relationships/customXml" Target="../ink/ink71.xml"/><Relationship Id="rId6" Type="http://schemas.openxmlformats.org/officeDocument/2006/relationships/image" Target="../media/image45.png"/><Relationship Id="rId59" Type="http://schemas.openxmlformats.org/officeDocument/2006/relationships/image" Target="../media/image69.png"/><Relationship Id="rId58" Type="http://schemas.openxmlformats.org/officeDocument/2006/relationships/customXml" Target="../ink/ink70.xml"/><Relationship Id="rId57" Type="http://schemas.openxmlformats.org/officeDocument/2006/relationships/image" Target="../media/image68.png"/><Relationship Id="rId56" Type="http://schemas.openxmlformats.org/officeDocument/2006/relationships/customXml" Target="../ink/ink69.xml"/><Relationship Id="rId55" Type="http://schemas.openxmlformats.org/officeDocument/2006/relationships/image" Target="../media/image67.png"/><Relationship Id="rId54" Type="http://schemas.openxmlformats.org/officeDocument/2006/relationships/customXml" Target="../ink/ink68.xml"/><Relationship Id="rId53" Type="http://schemas.openxmlformats.org/officeDocument/2006/relationships/image" Target="../media/image66.png"/><Relationship Id="rId52" Type="http://schemas.openxmlformats.org/officeDocument/2006/relationships/customXml" Target="../ink/ink67.xml"/><Relationship Id="rId51" Type="http://schemas.openxmlformats.org/officeDocument/2006/relationships/image" Target="../media/image65.png"/><Relationship Id="rId50" Type="http://schemas.openxmlformats.org/officeDocument/2006/relationships/customXml" Target="../ink/ink66.xml"/><Relationship Id="rId5" Type="http://schemas.openxmlformats.org/officeDocument/2006/relationships/customXml" Target="../ink/ink43.xml"/><Relationship Id="rId49" Type="http://schemas.openxmlformats.org/officeDocument/2006/relationships/image" Target="../media/image64.png"/><Relationship Id="rId48" Type="http://schemas.openxmlformats.org/officeDocument/2006/relationships/customXml" Target="../ink/ink65.xml"/><Relationship Id="rId47" Type="http://schemas.openxmlformats.org/officeDocument/2006/relationships/image" Target="../media/image63.png"/><Relationship Id="rId46" Type="http://schemas.openxmlformats.org/officeDocument/2006/relationships/customXml" Target="../ink/ink64.xml"/><Relationship Id="rId45" Type="http://schemas.openxmlformats.org/officeDocument/2006/relationships/image" Target="../media/image62.png"/><Relationship Id="rId44" Type="http://schemas.openxmlformats.org/officeDocument/2006/relationships/customXml" Target="../ink/ink63.xml"/><Relationship Id="rId43" Type="http://schemas.openxmlformats.org/officeDocument/2006/relationships/image" Target="../media/image61.png"/><Relationship Id="rId42" Type="http://schemas.openxmlformats.org/officeDocument/2006/relationships/customXml" Target="../ink/ink62.xml"/><Relationship Id="rId41" Type="http://schemas.openxmlformats.org/officeDocument/2006/relationships/image" Target="../media/image60.png"/><Relationship Id="rId40" Type="http://schemas.openxmlformats.org/officeDocument/2006/relationships/customXml" Target="../ink/ink61.xml"/><Relationship Id="rId4" Type="http://schemas.openxmlformats.org/officeDocument/2006/relationships/image" Target="../media/image44.png"/><Relationship Id="rId39" Type="http://schemas.openxmlformats.org/officeDocument/2006/relationships/image" Target="../media/image59.png"/><Relationship Id="rId38" Type="http://schemas.openxmlformats.org/officeDocument/2006/relationships/customXml" Target="../ink/ink60.xml"/><Relationship Id="rId37" Type="http://schemas.openxmlformats.org/officeDocument/2006/relationships/image" Target="../media/image58.png"/><Relationship Id="rId36" Type="http://schemas.openxmlformats.org/officeDocument/2006/relationships/customXml" Target="../ink/ink59.xml"/><Relationship Id="rId35" Type="http://schemas.openxmlformats.org/officeDocument/2006/relationships/image" Target="../media/image57.png"/><Relationship Id="rId34" Type="http://schemas.openxmlformats.org/officeDocument/2006/relationships/customXml" Target="../ink/ink58.xml"/><Relationship Id="rId33" Type="http://schemas.openxmlformats.org/officeDocument/2006/relationships/image" Target="../media/image56.png"/><Relationship Id="rId32" Type="http://schemas.openxmlformats.org/officeDocument/2006/relationships/customXml" Target="../ink/ink57.xml"/><Relationship Id="rId31" Type="http://schemas.openxmlformats.org/officeDocument/2006/relationships/image" Target="../media/image55.png"/><Relationship Id="rId30" Type="http://schemas.openxmlformats.org/officeDocument/2006/relationships/customXml" Target="../ink/ink56.xml"/><Relationship Id="rId3" Type="http://schemas.openxmlformats.org/officeDocument/2006/relationships/customXml" Target="../ink/ink42.xml"/><Relationship Id="rId29" Type="http://schemas.openxmlformats.org/officeDocument/2006/relationships/image" Target="../media/image54.png"/><Relationship Id="rId283" Type="http://schemas.openxmlformats.org/officeDocument/2006/relationships/slideLayout" Target="../slideLayouts/slideLayout1.xml"/><Relationship Id="rId282" Type="http://schemas.openxmlformats.org/officeDocument/2006/relationships/tags" Target="../tags/tag65.xml"/><Relationship Id="rId281" Type="http://schemas.openxmlformats.org/officeDocument/2006/relationships/image" Target="../media/image171.png"/><Relationship Id="rId280" Type="http://schemas.openxmlformats.org/officeDocument/2006/relationships/customXml" Target="../ink/ink181.xml"/><Relationship Id="rId28" Type="http://schemas.openxmlformats.org/officeDocument/2006/relationships/customXml" Target="../ink/ink55.xml"/><Relationship Id="rId279" Type="http://schemas.openxmlformats.org/officeDocument/2006/relationships/image" Target="../media/image170.png"/><Relationship Id="rId278" Type="http://schemas.openxmlformats.org/officeDocument/2006/relationships/customXml" Target="../ink/ink180.xml"/><Relationship Id="rId277" Type="http://schemas.openxmlformats.org/officeDocument/2006/relationships/image" Target="../media/image169.png"/><Relationship Id="rId276" Type="http://schemas.openxmlformats.org/officeDocument/2006/relationships/customXml" Target="../ink/ink179.xml"/><Relationship Id="rId275" Type="http://schemas.openxmlformats.org/officeDocument/2006/relationships/image" Target="../media/image168.png"/><Relationship Id="rId274" Type="http://schemas.openxmlformats.org/officeDocument/2006/relationships/customXml" Target="../ink/ink178.xml"/><Relationship Id="rId273" Type="http://schemas.openxmlformats.org/officeDocument/2006/relationships/image" Target="../media/image167.png"/><Relationship Id="rId272" Type="http://schemas.openxmlformats.org/officeDocument/2006/relationships/customXml" Target="../ink/ink177.xml"/><Relationship Id="rId271" Type="http://schemas.openxmlformats.org/officeDocument/2006/relationships/image" Target="../media/image166.png"/><Relationship Id="rId270" Type="http://schemas.openxmlformats.org/officeDocument/2006/relationships/customXml" Target="../ink/ink176.xml"/><Relationship Id="rId27" Type="http://schemas.openxmlformats.org/officeDocument/2006/relationships/image" Target="../media/image53.png"/><Relationship Id="rId269" Type="http://schemas.openxmlformats.org/officeDocument/2006/relationships/image" Target="../media/image165.png"/><Relationship Id="rId268" Type="http://schemas.openxmlformats.org/officeDocument/2006/relationships/customXml" Target="../ink/ink175.xml"/><Relationship Id="rId267" Type="http://schemas.openxmlformats.org/officeDocument/2006/relationships/image" Target="../media/image164.png"/><Relationship Id="rId266" Type="http://schemas.openxmlformats.org/officeDocument/2006/relationships/customXml" Target="../ink/ink174.xml"/><Relationship Id="rId265" Type="http://schemas.openxmlformats.org/officeDocument/2006/relationships/image" Target="../media/image163.png"/><Relationship Id="rId264" Type="http://schemas.openxmlformats.org/officeDocument/2006/relationships/customXml" Target="../ink/ink173.xml"/><Relationship Id="rId263" Type="http://schemas.openxmlformats.org/officeDocument/2006/relationships/image" Target="../media/image162.png"/><Relationship Id="rId262" Type="http://schemas.openxmlformats.org/officeDocument/2006/relationships/customXml" Target="../ink/ink172.xml"/><Relationship Id="rId261" Type="http://schemas.openxmlformats.org/officeDocument/2006/relationships/image" Target="../media/image161.png"/><Relationship Id="rId260" Type="http://schemas.openxmlformats.org/officeDocument/2006/relationships/customXml" Target="../ink/ink171.xml"/><Relationship Id="rId26" Type="http://schemas.openxmlformats.org/officeDocument/2006/relationships/customXml" Target="../ink/ink54.xml"/><Relationship Id="rId259" Type="http://schemas.openxmlformats.org/officeDocument/2006/relationships/image" Target="../media/image160.png"/><Relationship Id="rId258" Type="http://schemas.openxmlformats.org/officeDocument/2006/relationships/customXml" Target="../ink/ink170.xml"/><Relationship Id="rId257" Type="http://schemas.openxmlformats.org/officeDocument/2006/relationships/image" Target="../media/image159.png"/><Relationship Id="rId256" Type="http://schemas.openxmlformats.org/officeDocument/2006/relationships/customXml" Target="../ink/ink169.xml"/><Relationship Id="rId255" Type="http://schemas.openxmlformats.org/officeDocument/2006/relationships/image" Target="../media/image158.png"/><Relationship Id="rId254" Type="http://schemas.openxmlformats.org/officeDocument/2006/relationships/customXml" Target="../ink/ink168.xml"/><Relationship Id="rId253" Type="http://schemas.openxmlformats.org/officeDocument/2006/relationships/image" Target="../media/image157.png"/><Relationship Id="rId252" Type="http://schemas.openxmlformats.org/officeDocument/2006/relationships/customXml" Target="../ink/ink167.xml"/><Relationship Id="rId251" Type="http://schemas.openxmlformats.org/officeDocument/2006/relationships/image" Target="../media/image156.png"/><Relationship Id="rId250" Type="http://schemas.openxmlformats.org/officeDocument/2006/relationships/customXml" Target="../ink/ink166.xml"/><Relationship Id="rId25" Type="http://schemas.openxmlformats.org/officeDocument/2006/relationships/image" Target="../media/image52.png"/><Relationship Id="rId249" Type="http://schemas.openxmlformats.org/officeDocument/2006/relationships/image" Target="../media/image155.png"/><Relationship Id="rId248" Type="http://schemas.openxmlformats.org/officeDocument/2006/relationships/customXml" Target="../ink/ink165.xml"/><Relationship Id="rId247" Type="http://schemas.openxmlformats.org/officeDocument/2006/relationships/image" Target="../media/image154.png"/><Relationship Id="rId246" Type="http://schemas.openxmlformats.org/officeDocument/2006/relationships/customXml" Target="../ink/ink164.xml"/><Relationship Id="rId245" Type="http://schemas.openxmlformats.org/officeDocument/2006/relationships/image" Target="../media/image153.png"/><Relationship Id="rId244" Type="http://schemas.openxmlformats.org/officeDocument/2006/relationships/customXml" Target="../ink/ink163.xml"/><Relationship Id="rId243" Type="http://schemas.openxmlformats.org/officeDocument/2006/relationships/image" Target="../media/image152.png"/><Relationship Id="rId242" Type="http://schemas.openxmlformats.org/officeDocument/2006/relationships/customXml" Target="../ink/ink162.xml"/><Relationship Id="rId241" Type="http://schemas.openxmlformats.org/officeDocument/2006/relationships/image" Target="../media/image151.png"/><Relationship Id="rId240" Type="http://schemas.openxmlformats.org/officeDocument/2006/relationships/customXml" Target="../ink/ink161.xml"/><Relationship Id="rId24" Type="http://schemas.openxmlformats.org/officeDocument/2006/relationships/customXml" Target="../ink/ink53.xml"/><Relationship Id="rId239" Type="http://schemas.openxmlformats.org/officeDocument/2006/relationships/image" Target="../media/image150.png"/><Relationship Id="rId238" Type="http://schemas.openxmlformats.org/officeDocument/2006/relationships/customXml" Target="../ink/ink160.xml"/><Relationship Id="rId237" Type="http://schemas.openxmlformats.org/officeDocument/2006/relationships/image" Target="../media/image149.png"/><Relationship Id="rId236" Type="http://schemas.openxmlformats.org/officeDocument/2006/relationships/customXml" Target="../ink/ink159.xml"/><Relationship Id="rId235" Type="http://schemas.openxmlformats.org/officeDocument/2006/relationships/image" Target="../media/image148.png"/><Relationship Id="rId234" Type="http://schemas.openxmlformats.org/officeDocument/2006/relationships/customXml" Target="../ink/ink158.xml"/><Relationship Id="rId233" Type="http://schemas.openxmlformats.org/officeDocument/2006/relationships/image" Target="../media/image147.png"/><Relationship Id="rId232" Type="http://schemas.openxmlformats.org/officeDocument/2006/relationships/customXml" Target="../ink/ink157.xml"/><Relationship Id="rId231" Type="http://schemas.openxmlformats.org/officeDocument/2006/relationships/image" Target="../media/image146.png"/><Relationship Id="rId230" Type="http://schemas.openxmlformats.org/officeDocument/2006/relationships/customXml" Target="../ink/ink156.xml"/><Relationship Id="rId23" Type="http://schemas.openxmlformats.org/officeDocument/2006/relationships/image" Target="../media/image51.png"/><Relationship Id="rId229" Type="http://schemas.openxmlformats.org/officeDocument/2006/relationships/image" Target="../media/image145.png"/><Relationship Id="rId228" Type="http://schemas.openxmlformats.org/officeDocument/2006/relationships/customXml" Target="../ink/ink155.xml"/><Relationship Id="rId227" Type="http://schemas.openxmlformats.org/officeDocument/2006/relationships/image" Target="../media/image144.png"/><Relationship Id="rId226" Type="http://schemas.openxmlformats.org/officeDocument/2006/relationships/customXml" Target="../ink/ink154.xml"/><Relationship Id="rId225" Type="http://schemas.openxmlformats.org/officeDocument/2006/relationships/image" Target="../media/image143.png"/><Relationship Id="rId224" Type="http://schemas.openxmlformats.org/officeDocument/2006/relationships/customXml" Target="../ink/ink153.xml"/><Relationship Id="rId223" Type="http://schemas.openxmlformats.org/officeDocument/2006/relationships/image" Target="../media/image142.png"/><Relationship Id="rId222" Type="http://schemas.openxmlformats.org/officeDocument/2006/relationships/customXml" Target="../ink/ink152.xml"/><Relationship Id="rId221" Type="http://schemas.openxmlformats.org/officeDocument/2006/relationships/image" Target="../media/image141.png"/><Relationship Id="rId220" Type="http://schemas.openxmlformats.org/officeDocument/2006/relationships/customXml" Target="../ink/ink151.xml"/><Relationship Id="rId22" Type="http://schemas.openxmlformats.org/officeDocument/2006/relationships/customXml" Target="../ink/ink52.xml"/><Relationship Id="rId219" Type="http://schemas.openxmlformats.org/officeDocument/2006/relationships/image" Target="../media/image140.png"/><Relationship Id="rId218" Type="http://schemas.openxmlformats.org/officeDocument/2006/relationships/customXml" Target="../ink/ink150.xml"/><Relationship Id="rId217" Type="http://schemas.openxmlformats.org/officeDocument/2006/relationships/image" Target="../media/image139.png"/><Relationship Id="rId216" Type="http://schemas.openxmlformats.org/officeDocument/2006/relationships/customXml" Target="../ink/ink149.xml"/><Relationship Id="rId215" Type="http://schemas.openxmlformats.org/officeDocument/2006/relationships/image" Target="../media/image138.png"/><Relationship Id="rId214" Type="http://schemas.openxmlformats.org/officeDocument/2006/relationships/customXml" Target="../ink/ink148.xml"/><Relationship Id="rId213" Type="http://schemas.openxmlformats.org/officeDocument/2006/relationships/image" Target="../media/image137.png"/><Relationship Id="rId212" Type="http://schemas.openxmlformats.org/officeDocument/2006/relationships/customXml" Target="../ink/ink147.xml"/><Relationship Id="rId211" Type="http://schemas.openxmlformats.org/officeDocument/2006/relationships/image" Target="../media/image136.png"/><Relationship Id="rId210" Type="http://schemas.openxmlformats.org/officeDocument/2006/relationships/customXml" Target="../ink/ink146.xml"/><Relationship Id="rId21" Type="http://schemas.openxmlformats.org/officeDocument/2006/relationships/image" Target="../media/image50.png"/><Relationship Id="rId209" Type="http://schemas.openxmlformats.org/officeDocument/2006/relationships/image" Target="../media/image135.png"/><Relationship Id="rId208" Type="http://schemas.openxmlformats.org/officeDocument/2006/relationships/customXml" Target="../ink/ink145.xml"/><Relationship Id="rId207" Type="http://schemas.openxmlformats.org/officeDocument/2006/relationships/image" Target="../media/image134.png"/><Relationship Id="rId206" Type="http://schemas.openxmlformats.org/officeDocument/2006/relationships/customXml" Target="../ink/ink144.xml"/><Relationship Id="rId205" Type="http://schemas.openxmlformats.org/officeDocument/2006/relationships/image" Target="../media/image133.png"/><Relationship Id="rId204" Type="http://schemas.openxmlformats.org/officeDocument/2006/relationships/customXml" Target="../ink/ink143.xml"/><Relationship Id="rId203" Type="http://schemas.openxmlformats.org/officeDocument/2006/relationships/image" Target="../media/image132.png"/><Relationship Id="rId202" Type="http://schemas.openxmlformats.org/officeDocument/2006/relationships/customXml" Target="../ink/ink142.xml"/><Relationship Id="rId201" Type="http://schemas.openxmlformats.org/officeDocument/2006/relationships/image" Target="../media/image43.png"/><Relationship Id="rId200" Type="http://schemas.openxmlformats.org/officeDocument/2006/relationships/customXml" Target="../ink/ink141.xml"/><Relationship Id="rId20" Type="http://schemas.openxmlformats.org/officeDocument/2006/relationships/customXml" Target="../ink/ink51.xml"/><Relationship Id="rId2" Type="http://schemas.openxmlformats.org/officeDocument/2006/relationships/image" Target="../media/image31.png"/><Relationship Id="rId199" Type="http://schemas.openxmlformats.org/officeDocument/2006/relationships/image" Target="../media/image131.png"/><Relationship Id="rId198" Type="http://schemas.openxmlformats.org/officeDocument/2006/relationships/customXml" Target="../ink/ink140.xml"/><Relationship Id="rId197" Type="http://schemas.openxmlformats.org/officeDocument/2006/relationships/image" Target="../media/image130.png"/><Relationship Id="rId196" Type="http://schemas.openxmlformats.org/officeDocument/2006/relationships/customXml" Target="../ink/ink139.xml"/><Relationship Id="rId195" Type="http://schemas.openxmlformats.org/officeDocument/2006/relationships/image" Target="../media/image129.png"/><Relationship Id="rId194" Type="http://schemas.openxmlformats.org/officeDocument/2006/relationships/customXml" Target="../ink/ink138.xml"/><Relationship Id="rId193" Type="http://schemas.openxmlformats.org/officeDocument/2006/relationships/image" Target="../media/image42.png"/><Relationship Id="rId192" Type="http://schemas.openxmlformats.org/officeDocument/2006/relationships/customXml" Target="../ink/ink137.xml"/><Relationship Id="rId191" Type="http://schemas.openxmlformats.org/officeDocument/2006/relationships/image" Target="../media/image128.png"/><Relationship Id="rId190" Type="http://schemas.openxmlformats.org/officeDocument/2006/relationships/customXml" Target="../ink/ink136.xml"/><Relationship Id="rId19" Type="http://schemas.openxmlformats.org/officeDocument/2006/relationships/image" Target="../media/image49.png"/><Relationship Id="rId189" Type="http://schemas.openxmlformats.org/officeDocument/2006/relationships/image" Target="../media/image127.png"/><Relationship Id="rId188" Type="http://schemas.openxmlformats.org/officeDocument/2006/relationships/customXml" Target="../ink/ink135.xml"/><Relationship Id="rId187" Type="http://schemas.openxmlformats.org/officeDocument/2006/relationships/image" Target="../media/image126.png"/><Relationship Id="rId186" Type="http://schemas.openxmlformats.org/officeDocument/2006/relationships/customXml" Target="../ink/ink134.xml"/><Relationship Id="rId185" Type="http://schemas.openxmlformats.org/officeDocument/2006/relationships/image" Target="../media/image41.png"/><Relationship Id="rId184" Type="http://schemas.openxmlformats.org/officeDocument/2006/relationships/customXml" Target="../ink/ink133.xml"/><Relationship Id="rId183" Type="http://schemas.openxmlformats.org/officeDocument/2006/relationships/image" Target="../media/image125.png"/><Relationship Id="rId182" Type="http://schemas.openxmlformats.org/officeDocument/2006/relationships/customXml" Target="../ink/ink132.xml"/><Relationship Id="rId181" Type="http://schemas.openxmlformats.org/officeDocument/2006/relationships/image" Target="../media/image124.png"/><Relationship Id="rId180" Type="http://schemas.openxmlformats.org/officeDocument/2006/relationships/customXml" Target="../ink/ink131.xml"/><Relationship Id="rId18" Type="http://schemas.openxmlformats.org/officeDocument/2006/relationships/customXml" Target="../ink/ink50.xml"/><Relationship Id="rId179" Type="http://schemas.openxmlformats.org/officeDocument/2006/relationships/image" Target="../media/image123.png"/><Relationship Id="rId178" Type="http://schemas.openxmlformats.org/officeDocument/2006/relationships/customXml" Target="../ink/ink130.xml"/><Relationship Id="rId177" Type="http://schemas.openxmlformats.org/officeDocument/2006/relationships/image" Target="../media/image40.png"/><Relationship Id="rId176" Type="http://schemas.openxmlformats.org/officeDocument/2006/relationships/customXml" Target="../ink/ink129.xml"/><Relationship Id="rId175" Type="http://schemas.openxmlformats.org/officeDocument/2006/relationships/image" Target="../media/image38.png"/><Relationship Id="rId174" Type="http://schemas.openxmlformats.org/officeDocument/2006/relationships/customXml" Target="../ink/ink128.xml"/><Relationship Id="rId173" Type="http://schemas.openxmlformats.org/officeDocument/2006/relationships/image" Target="../media/image37.png"/><Relationship Id="rId172" Type="http://schemas.openxmlformats.org/officeDocument/2006/relationships/customXml" Target="../ink/ink127.xml"/><Relationship Id="rId171" Type="http://schemas.openxmlformats.org/officeDocument/2006/relationships/image" Target="../media/image122.png"/><Relationship Id="rId170" Type="http://schemas.openxmlformats.org/officeDocument/2006/relationships/customXml" Target="../ink/ink126.xml"/><Relationship Id="rId17" Type="http://schemas.openxmlformats.org/officeDocument/2006/relationships/image" Target="../media/image48.png"/><Relationship Id="rId169" Type="http://schemas.openxmlformats.org/officeDocument/2006/relationships/image" Target="../media/image121.png"/><Relationship Id="rId168" Type="http://schemas.openxmlformats.org/officeDocument/2006/relationships/customXml" Target="../ink/ink125.xml"/><Relationship Id="rId167" Type="http://schemas.openxmlformats.org/officeDocument/2006/relationships/image" Target="../media/image120.png"/><Relationship Id="rId166" Type="http://schemas.openxmlformats.org/officeDocument/2006/relationships/customXml" Target="../ink/ink124.xml"/><Relationship Id="rId165" Type="http://schemas.openxmlformats.org/officeDocument/2006/relationships/image" Target="../media/image119.png"/><Relationship Id="rId164" Type="http://schemas.openxmlformats.org/officeDocument/2006/relationships/customXml" Target="../ink/ink123.xml"/><Relationship Id="rId163" Type="http://schemas.openxmlformats.org/officeDocument/2006/relationships/image" Target="../media/image118.png"/><Relationship Id="rId162" Type="http://schemas.openxmlformats.org/officeDocument/2006/relationships/customXml" Target="../ink/ink122.xml"/><Relationship Id="rId161" Type="http://schemas.openxmlformats.org/officeDocument/2006/relationships/image" Target="../media/image117.png"/><Relationship Id="rId160" Type="http://schemas.openxmlformats.org/officeDocument/2006/relationships/customXml" Target="../ink/ink121.xml"/><Relationship Id="rId16" Type="http://schemas.openxmlformats.org/officeDocument/2006/relationships/customXml" Target="../ink/ink49.xml"/><Relationship Id="rId159" Type="http://schemas.openxmlformats.org/officeDocument/2006/relationships/image" Target="../media/image36.png"/><Relationship Id="rId158" Type="http://schemas.openxmlformats.org/officeDocument/2006/relationships/customXml" Target="../ink/ink120.xml"/><Relationship Id="rId157" Type="http://schemas.openxmlformats.org/officeDocument/2006/relationships/image" Target="../media/image116.png"/><Relationship Id="rId156" Type="http://schemas.openxmlformats.org/officeDocument/2006/relationships/customXml" Target="../ink/ink119.xml"/><Relationship Id="rId155" Type="http://schemas.openxmlformats.org/officeDocument/2006/relationships/image" Target="../media/image115.png"/><Relationship Id="rId154" Type="http://schemas.openxmlformats.org/officeDocument/2006/relationships/customXml" Target="../ink/ink118.xml"/><Relationship Id="rId153" Type="http://schemas.openxmlformats.org/officeDocument/2006/relationships/image" Target="../media/image114.png"/><Relationship Id="rId152" Type="http://schemas.openxmlformats.org/officeDocument/2006/relationships/customXml" Target="../ink/ink117.xml"/><Relationship Id="rId151" Type="http://schemas.openxmlformats.org/officeDocument/2006/relationships/image" Target="../media/image113.png"/><Relationship Id="rId150" Type="http://schemas.openxmlformats.org/officeDocument/2006/relationships/customXml" Target="../ink/ink116.xml"/><Relationship Id="rId15" Type="http://schemas.openxmlformats.org/officeDocument/2006/relationships/image" Target="../media/image47.png"/><Relationship Id="rId149" Type="http://schemas.openxmlformats.org/officeDocument/2006/relationships/image" Target="../media/image112.png"/><Relationship Id="rId148" Type="http://schemas.openxmlformats.org/officeDocument/2006/relationships/customXml" Target="../ink/ink115.xml"/><Relationship Id="rId147" Type="http://schemas.openxmlformats.org/officeDocument/2006/relationships/image" Target="../media/image111.png"/><Relationship Id="rId146" Type="http://schemas.openxmlformats.org/officeDocument/2006/relationships/customXml" Target="../ink/ink114.xml"/><Relationship Id="rId145" Type="http://schemas.openxmlformats.org/officeDocument/2006/relationships/image" Target="../media/image35.png"/><Relationship Id="rId144" Type="http://schemas.openxmlformats.org/officeDocument/2006/relationships/customXml" Target="../ink/ink113.xml"/><Relationship Id="rId143" Type="http://schemas.openxmlformats.org/officeDocument/2006/relationships/image" Target="../media/image110.png"/><Relationship Id="rId142" Type="http://schemas.openxmlformats.org/officeDocument/2006/relationships/customXml" Target="../ink/ink112.xml"/><Relationship Id="rId141" Type="http://schemas.openxmlformats.org/officeDocument/2006/relationships/image" Target="../media/image109.png"/><Relationship Id="rId140" Type="http://schemas.openxmlformats.org/officeDocument/2006/relationships/customXml" Target="../ink/ink111.xml"/><Relationship Id="rId14" Type="http://schemas.openxmlformats.org/officeDocument/2006/relationships/customXml" Target="../ink/ink48.xml"/><Relationship Id="rId139" Type="http://schemas.openxmlformats.org/officeDocument/2006/relationships/image" Target="../media/image108.png"/><Relationship Id="rId138" Type="http://schemas.openxmlformats.org/officeDocument/2006/relationships/customXml" Target="../ink/ink110.xml"/><Relationship Id="rId137" Type="http://schemas.openxmlformats.org/officeDocument/2006/relationships/image" Target="../media/image107.png"/><Relationship Id="rId136" Type="http://schemas.openxmlformats.org/officeDocument/2006/relationships/customXml" Target="../ink/ink109.xml"/><Relationship Id="rId135" Type="http://schemas.openxmlformats.org/officeDocument/2006/relationships/image" Target="../media/image106.png"/><Relationship Id="rId134" Type="http://schemas.openxmlformats.org/officeDocument/2006/relationships/customXml" Target="../ink/ink108.xml"/><Relationship Id="rId133" Type="http://schemas.openxmlformats.org/officeDocument/2006/relationships/image" Target="../media/image105.png"/><Relationship Id="rId132" Type="http://schemas.openxmlformats.org/officeDocument/2006/relationships/customXml" Target="../ink/ink107.xml"/><Relationship Id="rId131" Type="http://schemas.openxmlformats.org/officeDocument/2006/relationships/image" Target="../media/image104.png"/><Relationship Id="rId130" Type="http://schemas.openxmlformats.org/officeDocument/2006/relationships/customXml" Target="../ink/ink106.xml"/><Relationship Id="rId13" Type="http://schemas.openxmlformats.org/officeDocument/2006/relationships/image" Target="../media/image46.png"/><Relationship Id="rId129" Type="http://schemas.openxmlformats.org/officeDocument/2006/relationships/image" Target="../media/image103.png"/><Relationship Id="rId128" Type="http://schemas.openxmlformats.org/officeDocument/2006/relationships/customXml" Target="../ink/ink105.xml"/><Relationship Id="rId127" Type="http://schemas.openxmlformats.org/officeDocument/2006/relationships/image" Target="../media/image102.png"/><Relationship Id="rId126" Type="http://schemas.openxmlformats.org/officeDocument/2006/relationships/customXml" Target="../ink/ink104.xml"/><Relationship Id="rId125" Type="http://schemas.openxmlformats.org/officeDocument/2006/relationships/image" Target="../media/image101.png"/><Relationship Id="rId124" Type="http://schemas.openxmlformats.org/officeDocument/2006/relationships/customXml" Target="../ink/ink103.xml"/><Relationship Id="rId123" Type="http://schemas.openxmlformats.org/officeDocument/2006/relationships/image" Target="../media/image100.png"/><Relationship Id="rId122" Type="http://schemas.openxmlformats.org/officeDocument/2006/relationships/customXml" Target="../ink/ink102.xml"/><Relationship Id="rId121" Type="http://schemas.openxmlformats.org/officeDocument/2006/relationships/image" Target="../media/image99.png"/><Relationship Id="rId120" Type="http://schemas.openxmlformats.org/officeDocument/2006/relationships/customXml" Target="../ink/ink101.xml"/><Relationship Id="rId12" Type="http://schemas.openxmlformats.org/officeDocument/2006/relationships/customXml" Target="../ink/ink47.xml"/><Relationship Id="rId119" Type="http://schemas.openxmlformats.org/officeDocument/2006/relationships/image" Target="../media/image98.png"/><Relationship Id="rId118" Type="http://schemas.openxmlformats.org/officeDocument/2006/relationships/customXml" Target="../ink/ink100.xml"/><Relationship Id="rId117" Type="http://schemas.openxmlformats.org/officeDocument/2006/relationships/image" Target="../media/image97.png"/><Relationship Id="rId116" Type="http://schemas.openxmlformats.org/officeDocument/2006/relationships/customXml" Target="../ink/ink99.xml"/><Relationship Id="rId115" Type="http://schemas.openxmlformats.org/officeDocument/2006/relationships/image" Target="../media/image34.png"/><Relationship Id="rId114" Type="http://schemas.openxmlformats.org/officeDocument/2006/relationships/customXml" Target="../ink/ink98.xml"/><Relationship Id="rId113" Type="http://schemas.openxmlformats.org/officeDocument/2006/relationships/image" Target="../media/image96.png"/><Relationship Id="rId112" Type="http://schemas.openxmlformats.org/officeDocument/2006/relationships/customXml" Target="../ink/ink97.xml"/><Relationship Id="rId111" Type="http://schemas.openxmlformats.org/officeDocument/2006/relationships/image" Target="../media/image95.png"/><Relationship Id="rId110" Type="http://schemas.openxmlformats.org/officeDocument/2006/relationships/customXml" Target="../ink/ink96.xml"/><Relationship Id="rId11" Type="http://schemas.openxmlformats.org/officeDocument/2006/relationships/customXml" Target="../ink/ink46.xml"/><Relationship Id="rId109" Type="http://schemas.openxmlformats.org/officeDocument/2006/relationships/image" Target="../media/image94.png"/><Relationship Id="rId108" Type="http://schemas.openxmlformats.org/officeDocument/2006/relationships/customXml" Target="../ink/ink95.xml"/><Relationship Id="rId107" Type="http://schemas.openxmlformats.org/officeDocument/2006/relationships/image" Target="../media/image93.png"/><Relationship Id="rId106" Type="http://schemas.openxmlformats.org/officeDocument/2006/relationships/customXml" Target="../ink/ink94.xml"/><Relationship Id="rId105" Type="http://schemas.openxmlformats.org/officeDocument/2006/relationships/image" Target="../media/image92.png"/><Relationship Id="rId104" Type="http://schemas.openxmlformats.org/officeDocument/2006/relationships/customXml" Target="../ink/ink93.xml"/><Relationship Id="rId103" Type="http://schemas.openxmlformats.org/officeDocument/2006/relationships/image" Target="../media/image91.png"/><Relationship Id="rId102" Type="http://schemas.openxmlformats.org/officeDocument/2006/relationships/customXml" Target="../ink/ink92.xml"/><Relationship Id="rId101" Type="http://schemas.openxmlformats.org/officeDocument/2006/relationships/image" Target="../media/image90.png"/><Relationship Id="rId100" Type="http://schemas.openxmlformats.org/officeDocument/2006/relationships/customXml" Target="../ink/ink91.xml"/><Relationship Id="rId10" Type="http://schemas.openxmlformats.org/officeDocument/2006/relationships/image" Target="../media/image32.png"/><Relationship Id="rId1"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20.png"/><Relationship Id="rId1" Type="http://schemas.openxmlformats.org/officeDocument/2006/relationships/image" Target="../media/image3019.png"/></Relationships>
</file>

<file path=ppt/slides/_rels/slide41.xml.rels><?xml version="1.0" encoding="UTF-8" standalone="yes"?>
<Relationships xmlns="http://schemas.openxmlformats.org/package/2006/relationships"><Relationship Id="rId99" Type="http://schemas.openxmlformats.org/officeDocument/2006/relationships/customXml" Target="../ink/ink3061.xml"/><Relationship Id="rId98" Type="http://schemas.openxmlformats.org/officeDocument/2006/relationships/image" Target="../media/image3068.png"/><Relationship Id="rId97" Type="http://schemas.openxmlformats.org/officeDocument/2006/relationships/customXml" Target="../ink/ink3060.xml"/><Relationship Id="rId96" Type="http://schemas.openxmlformats.org/officeDocument/2006/relationships/image" Target="../media/image3067.png"/><Relationship Id="rId95" Type="http://schemas.openxmlformats.org/officeDocument/2006/relationships/customXml" Target="../ink/ink3059.xml"/><Relationship Id="rId94" Type="http://schemas.openxmlformats.org/officeDocument/2006/relationships/image" Target="../media/image3066.png"/><Relationship Id="rId93" Type="http://schemas.openxmlformats.org/officeDocument/2006/relationships/customXml" Target="../ink/ink3058.xml"/><Relationship Id="rId92" Type="http://schemas.openxmlformats.org/officeDocument/2006/relationships/image" Target="../media/image3065.png"/><Relationship Id="rId91" Type="http://schemas.openxmlformats.org/officeDocument/2006/relationships/customXml" Target="../ink/ink3057.xml"/><Relationship Id="rId90" Type="http://schemas.openxmlformats.org/officeDocument/2006/relationships/image" Target="../media/image3064.png"/><Relationship Id="rId9" Type="http://schemas.openxmlformats.org/officeDocument/2006/relationships/customXml" Target="../ink/ink3016.xml"/><Relationship Id="rId89" Type="http://schemas.openxmlformats.org/officeDocument/2006/relationships/customXml" Target="../ink/ink3056.xml"/><Relationship Id="rId88" Type="http://schemas.openxmlformats.org/officeDocument/2006/relationships/image" Target="../media/image3063.png"/><Relationship Id="rId87" Type="http://schemas.openxmlformats.org/officeDocument/2006/relationships/customXml" Target="../ink/ink3055.xml"/><Relationship Id="rId86" Type="http://schemas.openxmlformats.org/officeDocument/2006/relationships/image" Target="../media/image3062.png"/><Relationship Id="rId85" Type="http://schemas.openxmlformats.org/officeDocument/2006/relationships/customXml" Target="../ink/ink3054.xml"/><Relationship Id="rId84" Type="http://schemas.openxmlformats.org/officeDocument/2006/relationships/image" Target="../media/image3061.png"/><Relationship Id="rId83" Type="http://schemas.openxmlformats.org/officeDocument/2006/relationships/customXml" Target="../ink/ink3053.xml"/><Relationship Id="rId82" Type="http://schemas.openxmlformats.org/officeDocument/2006/relationships/image" Target="../media/image3060.png"/><Relationship Id="rId81" Type="http://schemas.openxmlformats.org/officeDocument/2006/relationships/customXml" Target="../ink/ink3052.xml"/><Relationship Id="rId80" Type="http://schemas.openxmlformats.org/officeDocument/2006/relationships/image" Target="../media/image3059.png"/><Relationship Id="rId8" Type="http://schemas.openxmlformats.org/officeDocument/2006/relationships/image" Target="../media/image3023.png"/><Relationship Id="rId79" Type="http://schemas.openxmlformats.org/officeDocument/2006/relationships/customXml" Target="../ink/ink3051.xml"/><Relationship Id="rId78" Type="http://schemas.openxmlformats.org/officeDocument/2006/relationships/image" Target="../media/image3058.png"/><Relationship Id="rId77" Type="http://schemas.openxmlformats.org/officeDocument/2006/relationships/customXml" Target="../ink/ink3050.xml"/><Relationship Id="rId76" Type="http://schemas.openxmlformats.org/officeDocument/2006/relationships/image" Target="../media/image3057.png"/><Relationship Id="rId75" Type="http://schemas.openxmlformats.org/officeDocument/2006/relationships/customXml" Target="../ink/ink3049.xml"/><Relationship Id="rId74" Type="http://schemas.openxmlformats.org/officeDocument/2006/relationships/image" Target="../media/image3056.png"/><Relationship Id="rId73" Type="http://schemas.openxmlformats.org/officeDocument/2006/relationships/customXml" Target="../ink/ink3048.xml"/><Relationship Id="rId72" Type="http://schemas.openxmlformats.org/officeDocument/2006/relationships/image" Target="../media/image3055.png"/><Relationship Id="rId71" Type="http://schemas.openxmlformats.org/officeDocument/2006/relationships/customXml" Target="../ink/ink3047.xml"/><Relationship Id="rId70" Type="http://schemas.openxmlformats.org/officeDocument/2006/relationships/image" Target="../media/image3054.png"/><Relationship Id="rId7" Type="http://schemas.openxmlformats.org/officeDocument/2006/relationships/customXml" Target="../ink/ink3015.xml"/><Relationship Id="rId69" Type="http://schemas.openxmlformats.org/officeDocument/2006/relationships/customXml" Target="../ink/ink3046.xml"/><Relationship Id="rId68" Type="http://schemas.openxmlformats.org/officeDocument/2006/relationships/image" Target="../media/image3053.png"/><Relationship Id="rId67" Type="http://schemas.openxmlformats.org/officeDocument/2006/relationships/customXml" Target="../ink/ink3045.xml"/><Relationship Id="rId66" Type="http://schemas.openxmlformats.org/officeDocument/2006/relationships/image" Target="../media/image3052.png"/><Relationship Id="rId65" Type="http://schemas.openxmlformats.org/officeDocument/2006/relationships/customXml" Target="../ink/ink3044.xml"/><Relationship Id="rId64" Type="http://schemas.openxmlformats.org/officeDocument/2006/relationships/image" Target="../media/image3051.png"/><Relationship Id="rId63" Type="http://schemas.openxmlformats.org/officeDocument/2006/relationships/customXml" Target="../ink/ink3043.xml"/><Relationship Id="rId62" Type="http://schemas.openxmlformats.org/officeDocument/2006/relationships/image" Target="../media/image3050.png"/><Relationship Id="rId61" Type="http://schemas.openxmlformats.org/officeDocument/2006/relationships/customXml" Target="../ink/ink3042.xml"/><Relationship Id="rId60" Type="http://schemas.openxmlformats.org/officeDocument/2006/relationships/image" Target="../media/image3049.png"/><Relationship Id="rId6" Type="http://schemas.openxmlformats.org/officeDocument/2006/relationships/image" Target="../media/image3022.png"/><Relationship Id="rId59" Type="http://schemas.openxmlformats.org/officeDocument/2006/relationships/customXml" Target="../ink/ink3041.xml"/><Relationship Id="rId58" Type="http://schemas.openxmlformats.org/officeDocument/2006/relationships/image" Target="../media/image3048.png"/><Relationship Id="rId57" Type="http://schemas.openxmlformats.org/officeDocument/2006/relationships/customXml" Target="../ink/ink3040.xml"/><Relationship Id="rId56" Type="http://schemas.openxmlformats.org/officeDocument/2006/relationships/image" Target="../media/image3047.png"/><Relationship Id="rId55" Type="http://schemas.openxmlformats.org/officeDocument/2006/relationships/customXml" Target="../ink/ink3039.xml"/><Relationship Id="rId54" Type="http://schemas.openxmlformats.org/officeDocument/2006/relationships/image" Target="../media/image3046.png"/><Relationship Id="rId53" Type="http://schemas.openxmlformats.org/officeDocument/2006/relationships/customXml" Target="../ink/ink3038.xml"/><Relationship Id="rId52" Type="http://schemas.openxmlformats.org/officeDocument/2006/relationships/image" Target="../media/image3045.png"/><Relationship Id="rId51" Type="http://schemas.openxmlformats.org/officeDocument/2006/relationships/customXml" Target="../ink/ink3037.xml"/><Relationship Id="rId50" Type="http://schemas.openxmlformats.org/officeDocument/2006/relationships/image" Target="../media/image3044.png"/><Relationship Id="rId5" Type="http://schemas.openxmlformats.org/officeDocument/2006/relationships/customXml" Target="../ink/ink3014.xml"/><Relationship Id="rId49" Type="http://schemas.openxmlformats.org/officeDocument/2006/relationships/customXml" Target="../ink/ink3036.xml"/><Relationship Id="rId48" Type="http://schemas.openxmlformats.org/officeDocument/2006/relationships/image" Target="../media/image3043.png"/><Relationship Id="rId47" Type="http://schemas.openxmlformats.org/officeDocument/2006/relationships/customXml" Target="../ink/ink3035.xml"/><Relationship Id="rId46" Type="http://schemas.openxmlformats.org/officeDocument/2006/relationships/image" Target="../media/image3042.png"/><Relationship Id="rId45" Type="http://schemas.openxmlformats.org/officeDocument/2006/relationships/customXml" Target="../ink/ink3034.xml"/><Relationship Id="rId44" Type="http://schemas.openxmlformats.org/officeDocument/2006/relationships/image" Target="../media/image3041.png"/><Relationship Id="rId43" Type="http://schemas.openxmlformats.org/officeDocument/2006/relationships/customXml" Target="../ink/ink3033.xml"/><Relationship Id="rId42" Type="http://schemas.openxmlformats.org/officeDocument/2006/relationships/image" Target="../media/image3040.png"/><Relationship Id="rId41" Type="http://schemas.openxmlformats.org/officeDocument/2006/relationships/customXml" Target="../ink/ink3032.xml"/><Relationship Id="rId40" Type="http://schemas.openxmlformats.org/officeDocument/2006/relationships/image" Target="../media/image3039.png"/><Relationship Id="rId4" Type="http://schemas.openxmlformats.org/officeDocument/2006/relationships/image" Target="../media/image3021.png"/><Relationship Id="rId39" Type="http://schemas.openxmlformats.org/officeDocument/2006/relationships/customXml" Target="../ink/ink3031.xml"/><Relationship Id="rId38" Type="http://schemas.openxmlformats.org/officeDocument/2006/relationships/image" Target="../media/image3038.png"/><Relationship Id="rId37" Type="http://schemas.openxmlformats.org/officeDocument/2006/relationships/customXml" Target="../ink/ink3030.xml"/><Relationship Id="rId36" Type="http://schemas.openxmlformats.org/officeDocument/2006/relationships/image" Target="../media/image3037.png"/><Relationship Id="rId35" Type="http://schemas.openxmlformats.org/officeDocument/2006/relationships/customXml" Target="../ink/ink3029.xml"/><Relationship Id="rId34" Type="http://schemas.openxmlformats.org/officeDocument/2006/relationships/image" Target="../media/image3036.png"/><Relationship Id="rId33" Type="http://schemas.openxmlformats.org/officeDocument/2006/relationships/customXml" Target="../ink/ink3028.xml"/><Relationship Id="rId32" Type="http://schemas.openxmlformats.org/officeDocument/2006/relationships/image" Target="../media/image3035.png"/><Relationship Id="rId31" Type="http://schemas.openxmlformats.org/officeDocument/2006/relationships/customXml" Target="../ink/ink3027.xml"/><Relationship Id="rId30" Type="http://schemas.openxmlformats.org/officeDocument/2006/relationships/image" Target="../media/image3034.png"/><Relationship Id="rId3" Type="http://schemas.openxmlformats.org/officeDocument/2006/relationships/customXml" Target="../ink/ink3013.xml"/><Relationship Id="rId29" Type="http://schemas.openxmlformats.org/officeDocument/2006/relationships/customXml" Target="../ink/ink3026.xml"/><Relationship Id="rId28" Type="http://schemas.openxmlformats.org/officeDocument/2006/relationships/image" Target="../media/image3033.png"/><Relationship Id="rId27" Type="http://schemas.openxmlformats.org/officeDocument/2006/relationships/customXml" Target="../ink/ink3025.xml"/><Relationship Id="rId26" Type="http://schemas.openxmlformats.org/officeDocument/2006/relationships/image" Target="../media/image3032.png"/><Relationship Id="rId25" Type="http://schemas.openxmlformats.org/officeDocument/2006/relationships/customXml" Target="../ink/ink3024.xml"/><Relationship Id="rId24" Type="http://schemas.openxmlformats.org/officeDocument/2006/relationships/image" Target="../media/image3031.png"/><Relationship Id="rId23" Type="http://schemas.openxmlformats.org/officeDocument/2006/relationships/customXml" Target="../ink/ink3023.xml"/><Relationship Id="rId221" Type="http://schemas.openxmlformats.org/officeDocument/2006/relationships/slideLayout" Target="../slideLayouts/slideLayout2.xml"/><Relationship Id="rId220" Type="http://schemas.openxmlformats.org/officeDocument/2006/relationships/image" Target="../media/image3129.png"/><Relationship Id="rId22" Type="http://schemas.openxmlformats.org/officeDocument/2006/relationships/image" Target="../media/image3030.png"/><Relationship Id="rId219" Type="http://schemas.openxmlformats.org/officeDocument/2006/relationships/customXml" Target="../ink/ink3121.xml"/><Relationship Id="rId218" Type="http://schemas.openxmlformats.org/officeDocument/2006/relationships/image" Target="../media/image3128.png"/><Relationship Id="rId217" Type="http://schemas.openxmlformats.org/officeDocument/2006/relationships/customXml" Target="../ink/ink3120.xml"/><Relationship Id="rId216" Type="http://schemas.openxmlformats.org/officeDocument/2006/relationships/image" Target="../media/image3127.png"/><Relationship Id="rId215" Type="http://schemas.openxmlformats.org/officeDocument/2006/relationships/customXml" Target="../ink/ink3119.xml"/><Relationship Id="rId214" Type="http://schemas.openxmlformats.org/officeDocument/2006/relationships/image" Target="../media/image3126.png"/><Relationship Id="rId213" Type="http://schemas.openxmlformats.org/officeDocument/2006/relationships/customXml" Target="../ink/ink3118.xml"/><Relationship Id="rId212" Type="http://schemas.openxmlformats.org/officeDocument/2006/relationships/image" Target="../media/image3125.png"/><Relationship Id="rId211" Type="http://schemas.openxmlformats.org/officeDocument/2006/relationships/customXml" Target="../ink/ink3117.xml"/><Relationship Id="rId210" Type="http://schemas.openxmlformats.org/officeDocument/2006/relationships/image" Target="../media/image3124.png"/><Relationship Id="rId21" Type="http://schemas.openxmlformats.org/officeDocument/2006/relationships/customXml" Target="../ink/ink3022.xml"/><Relationship Id="rId209" Type="http://schemas.openxmlformats.org/officeDocument/2006/relationships/customXml" Target="../ink/ink3116.xml"/><Relationship Id="rId208" Type="http://schemas.openxmlformats.org/officeDocument/2006/relationships/image" Target="../media/image3123.png"/><Relationship Id="rId207" Type="http://schemas.openxmlformats.org/officeDocument/2006/relationships/customXml" Target="../ink/ink3115.xml"/><Relationship Id="rId206" Type="http://schemas.openxmlformats.org/officeDocument/2006/relationships/image" Target="../media/image3122.png"/><Relationship Id="rId205" Type="http://schemas.openxmlformats.org/officeDocument/2006/relationships/customXml" Target="../ink/ink3114.xml"/><Relationship Id="rId204" Type="http://schemas.openxmlformats.org/officeDocument/2006/relationships/image" Target="../media/image3121.png"/><Relationship Id="rId203" Type="http://schemas.openxmlformats.org/officeDocument/2006/relationships/customXml" Target="../ink/ink3113.xml"/><Relationship Id="rId202" Type="http://schemas.openxmlformats.org/officeDocument/2006/relationships/image" Target="../media/image3120.png"/><Relationship Id="rId201" Type="http://schemas.openxmlformats.org/officeDocument/2006/relationships/customXml" Target="../ink/ink3112.xml"/><Relationship Id="rId200" Type="http://schemas.openxmlformats.org/officeDocument/2006/relationships/image" Target="../media/image3119.png"/><Relationship Id="rId20" Type="http://schemas.openxmlformats.org/officeDocument/2006/relationships/image" Target="../media/image3029.png"/><Relationship Id="rId2" Type="http://schemas.openxmlformats.org/officeDocument/2006/relationships/image" Target="../media/image3020.png"/><Relationship Id="rId199" Type="http://schemas.openxmlformats.org/officeDocument/2006/relationships/customXml" Target="../ink/ink3111.xml"/><Relationship Id="rId198" Type="http://schemas.openxmlformats.org/officeDocument/2006/relationships/image" Target="../media/image3118.png"/><Relationship Id="rId197" Type="http://schemas.openxmlformats.org/officeDocument/2006/relationships/customXml" Target="../ink/ink3110.xml"/><Relationship Id="rId196" Type="http://schemas.openxmlformats.org/officeDocument/2006/relationships/image" Target="../media/image3117.png"/><Relationship Id="rId195" Type="http://schemas.openxmlformats.org/officeDocument/2006/relationships/customXml" Target="../ink/ink3109.xml"/><Relationship Id="rId194" Type="http://schemas.openxmlformats.org/officeDocument/2006/relationships/image" Target="../media/image3116.png"/><Relationship Id="rId193" Type="http://schemas.openxmlformats.org/officeDocument/2006/relationships/customXml" Target="../ink/ink3108.xml"/><Relationship Id="rId192" Type="http://schemas.openxmlformats.org/officeDocument/2006/relationships/image" Target="../media/image3115.png"/><Relationship Id="rId191" Type="http://schemas.openxmlformats.org/officeDocument/2006/relationships/customXml" Target="../ink/ink3107.xml"/><Relationship Id="rId190" Type="http://schemas.openxmlformats.org/officeDocument/2006/relationships/image" Target="../media/image3114.png"/><Relationship Id="rId19" Type="http://schemas.openxmlformats.org/officeDocument/2006/relationships/customXml" Target="../ink/ink3021.xml"/><Relationship Id="rId189" Type="http://schemas.openxmlformats.org/officeDocument/2006/relationships/customXml" Target="../ink/ink3106.xml"/><Relationship Id="rId188" Type="http://schemas.openxmlformats.org/officeDocument/2006/relationships/image" Target="../media/image3113.png"/><Relationship Id="rId187" Type="http://schemas.openxmlformats.org/officeDocument/2006/relationships/customXml" Target="../ink/ink3105.xml"/><Relationship Id="rId186" Type="http://schemas.openxmlformats.org/officeDocument/2006/relationships/image" Target="../media/image3112.png"/><Relationship Id="rId185" Type="http://schemas.openxmlformats.org/officeDocument/2006/relationships/customXml" Target="../ink/ink3104.xml"/><Relationship Id="rId184" Type="http://schemas.openxmlformats.org/officeDocument/2006/relationships/image" Target="../media/image3111.png"/><Relationship Id="rId183" Type="http://schemas.openxmlformats.org/officeDocument/2006/relationships/customXml" Target="../ink/ink3103.xml"/><Relationship Id="rId182" Type="http://schemas.openxmlformats.org/officeDocument/2006/relationships/image" Target="../media/image3110.png"/><Relationship Id="rId181" Type="http://schemas.openxmlformats.org/officeDocument/2006/relationships/customXml" Target="../ink/ink3102.xml"/><Relationship Id="rId180" Type="http://schemas.openxmlformats.org/officeDocument/2006/relationships/image" Target="../media/image3109.png"/><Relationship Id="rId18" Type="http://schemas.openxmlformats.org/officeDocument/2006/relationships/image" Target="../media/image3028.png"/><Relationship Id="rId179" Type="http://schemas.openxmlformats.org/officeDocument/2006/relationships/customXml" Target="../ink/ink3101.xml"/><Relationship Id="rId178" Type="http://schemas.openxmlformats.org/officeDocument/2006/relationships/image" Target="../media/image3108.png"/><Relationship Id="rId177" Type="http://schemas.openxmlformats.org/officeDocument/2006/relationships/customXml" Target="../ink/ink3100.xml"/><Relationship Id="rId176" Type="http://schemas.openxmlformats.org/officeDocument/2006/relationships/image" Target="../media/image3107.png"/><Relationship Id="rId175" Type="http://schemas.openxmlformats.org/officeDocument/2006/relationships/customXml" Target="../ink/ink3099.xml"/><Relationship Id="rId174" Type="http://schemas.openxmlformats.org/officeDocument/2006/relationships/image" Target="../media/image3106.png"/><Relationship Id="rId173" Type="http://schemas.openxmlformats.org/officeDocument/2006/relationships/customXml" Target="../ink/ink3098.xml"/><Relationship Id="rId172" Type="http://schemas.openxmlformats.org/officeDocument/2006/relationships/image" Target="../media/image3105.png"/><Relationship Id="rId171" Type="http://schemas.openxmlformats.org/officeDocument/2006/relationships/customXml" Target="../ink/ink3097.xml"/><Relationship Id="rId170" Type="http://schemas.openxmlformats.org/officeDocument/2006/relationships/image" Target="../media/image3104.png"/><Relationship Id="rId17" Type="http://schemas.openxmlformats.org/officeDocument/2006/relationships/customXml" Target="../ink/ink3020.xml"/><Relationship Id="rId169" Type="http://schemas.openxmlformats.org/officeDocument/2006/relationships/customXml" Target="../ink/ink3096.xml"/><Relationship Id="rId168" Type="http://schemas.openxmlformats.org/officeDocument/2006/relationships/image" Target="../media/image3103.png"/><Relationship Id="rId167" Type="http://schemas.openxmlformats.org/officeDocument/2006/relationships/customXml" Target="../ink/ink3095.xml"/><Relationship Id="rId166" Type="http://schemas.openxmlformats.org/officeDocument/2006/relationships/image" Target="../media/image3102.png"/><Relationship Id="rId165" Type="http://schemas.openxmlformats.org/officeDocument/2006/relationships/customXml" Target="../ink/ink3094.xml"/><Relationship Id="rId164" Type="http://schemas.openxmlformats.org/officeDocument/2006/relationships/image" Target="../media/image3101.png"/><Relationship Id="rId163" Type="http://schemas.openxmlformats.org/officeDocument/2006/relationships/customXml" Target="../ink/ink3093.xml"/><Relationship Id="rId162" Type="http://schemas.openxmlformats.org/officeDocument/2006/relationships/image" Target="../media/image3100.png"/><Relationship Id="rId161" Type="http://schemas.openxmlformats.org/officeDocument/2006/relationships/customXml" Target="../ink/ink3092.xml"/><Relationship Id="rId160" Type="http://schemas.openxmlformats.org/officeDocument/2006/relationships/image" Target="../media/image3099.png"/><Relationship Id="rId16" Type="http://schemas.openxmlformats.org/officeDocument/2006/relationships/image" Target="../media/image3027.png"/><Relationship Id="rId159" Type="http://schemas.openxmlformats.org/officeDocument/2006/relationships/customXml" Target="../ink/ink3091.xml"/><Relationship Id="rId158" Type="http://schemas.openxmlformats.org/officeDocument/2006/relationships/image" Target="../media/image3098.png"/><Relationship Id="rId157" Type="http://schemas.openxmlformats.org/officeDocument/2006/relationships/customXml" Target="../ink/ink3090.xml"/><Relationship Id="rId156" Type="http://schemas.openxmlformats.org/officeDocument/2006/relationships/image" Target="../media/image3097.png"/><Relationship Id="rId155" Type="http://schemas.openxmlformats.org/officeDocument/2006/relationships/customXml" Target="../ink/ink3089.xml"/><Relationship Id="rId154" Type="http://schemas.openxmlformats.org/officeDocument/2006/relationships/image" Target="../media/image3096.png"/><Relationship Id="rId153" Type="http://schemas.openxmlformats.org/officeDocument/2006/relationships/customXml" Target="../ink/ink3088.xml"/><Relationship Id="rId152" Type="http://schemas.openxmlformats.org/officeDocument/2006/relationships/image" Target="../media/image3095.png"/><Relationship Id="rId151" Type="http://schemas.openxmlformats.org/officeDocument/2006/relationships/customXml" Target="../ink/ink3087.xml"/><Relationship Id="rId150" Type="http://schemas.openxmlformats.org/officeDocument/2006/relationships/image" Target="../media/image3094.png"/><Relationship Id="rId15" Type="http://schemas.openxmlformats.org/officeDocument/2006/relationships/customXml" Target="../ink/ink3019.xml"/><Relationship Id="rId149" Type="http://schemas.openxmlformats.org/officeDocument/2006/relationships/customXml" Target="../ink/ink3086.xml"/><Relationship Id="rId148" Type="http://schemas.openxmlformats.org/officeDocument/2006/relationships/image" Target="../media/image3093.png"/><Relationship Id="rId147" Type="http://schemas.openxmlformats.org/officeDocument/2006/relationships/customXml" Target="../ink/ink3085.xml"/><Relationship Id="rId146" Type="http://schemas.openxmlformats.org/officeDocument/2006/relationships/image" Target="../media/image3092.png"/><Relationship Id="rId145" Type="http://schemas.openxmlformats.org/officeDocument/2006/relationships/customXml" Target="../ink/ink3084.xml"/><Relationship Id="rId144" Type="http://schemas.openxmlformats.org/officeDocument/2006/relationships/image" Target="../media/image3091.png"/><Relationship Id="rId143" Type="http://schemas.openxmlformats.org/officeDocument/2006/relationships/customXml" Target="../ink/ink3083.xml"/><Relationship Id="rId142" Type="http://schemas.openxmlformats.org/officeDocument/2006/relationships/image" Target="../media/image3090.png"/><Relationship Id="rId141" Type="http://schemas.openxmlformats.org/officeDocument/2006/relationships/customXml" Target="../ink/ink3082.xml"/><Relationship Id="rId140" Type="http://schemas.openxmlformats.org/officeDocument/2006/relationships/image" Target="../media/image3089.png"/><Relationship Id="rId14" Type="http://schemas.openxmlformats.org/officeDocument/2006/relationships/image" Target="../media/image3026.png"/><Relationship Id="rId139" Type="http://schemas.openxmlformats.org/officeDocument/2006/relationships/customXml" Target="../ink/ink3081.xml"/><Relationship Id="rId138" Type="http://schemas.openxmlformats.org/officeDocument/2006/relationships/image" Target="../media/image3088.png"/><Relationship Id="rId137" Type="http://schemas.openxmlformats.org/officeDocument/2006/relationships/customXml" Target="../ink/ink3080.xml"/><Relationship Id="rId136" Type="http://schemas.openxmlformats.org/officeDocument/2006/relationships/image" Target="../media/image3087.png"/><Relationship Id="rId135" Type="http://schemas.openxmlformats.org/officeDocument/2006/relationships/customXml" Target="../ink/ink3079.xml"/><Relationship Id="rId134" Type="http://schemas.openxmlformats.org/officeDocument/2006/relationships/image" Target="../media/image3086.png"/><Relationship Id="rId133" Type="http://schemas.openxmlformats.org/officeDocument/2006/relationships/customXml" Target="../ink/ink3078.xml"/><Relationship Id="rId132" Type="http://schemas.openxmlformats.org/officeDocument/2006/relationships/image" Target="../media/image3085.png"/><Relationship Id="rId131" Type="http://schemas.openxmlformats.org/officeDocument/2006/relationships/customXml" Target="../ink/ink3077.xml"/><Relationship Id="rId130" Type="http://schemas.openxmlformats.org/officeDocument/2006/relationships/image" Target="../media/image3084.png"/><Relationship Id="rId13" Type="http://schemas.openxmlformats.org/officeDocument/2006/relationships/customXml" Target="../ink/ink3018.xml"/><Relationship Id="rId129" Type="http://schemas.openxmlformats.org/officeDocument/2006/relationships/customXml" Target="../ink/ink3076.xml"/><Relationship Id="rId128" Type="http://schemas.openxmlformats.org/officeDocument/2006/relationships/image" Target="../media/image3083.png"/><Relationship Id="rId127" Type="http://schemas.openxmlformats.org/officeDocument/2006/relationships/customXml" Target="../ink/ink3075.xml"/><Relationship Id="rId126" Type="http://schemas.openxmlformats.org/officeDocument/2006/relationships/image" Target="../media/image3082.png"/><Relationship Id="rId125" Type="http://schemas.openxmlformats.org/officeDocument/2006/relationships/customXml" Target="../ink/ink3074.xml"/><Relationship Id="rId124" Type="http://schemas.openxmlformats.org/officeDocument/2006/relationships/image" Target="../media/image3081.png"/><Relationship Id="rId123" Type="http://schemas.openxmlformats.org/officeDocument/2006/relationships/customXml" Target="../ink/ink3073.xml"/><Relationship Id="rId122" Type="http://schemas.openxmlformats.org/officeDocument/2006/relationships/image" Target="../media/image3080.png"/><Relationship Id="rId121" Type="http://schemas.openxmlformats.org/officeDocument/2006/relationships/customXml" Target="../ink/ink3072.xml"/><Relationship Id="rId120" Type="http://schemas.openxmlformats.org/officeDocument/2006/relationships/image" Target="../media/image3079.png"/><Relationship Id="rId12" Type="http://schemas.openxmlformats.org/officeDocument/2006/relationships/image" Target="../media/image3025.png"/><Relationship Id="rId119" Type="http://schemas.openxmlformats.org/officeDocument/2006/relationships/customXml" Target="../ink/ink3071.xml"/><Relationship Id="rId118" Type="http://schemas.openxmlformats.org/officeDocument/2006/relationships/image" Target="../media/image3078.png"/><Relationship Id="rId117" Type="http://schemas.openxmlformats.org/officeDocument/2006/relationships/customXml" Target="../ink/ink3070.xml"/><Relationship Id="rId116" Type="http://schemas.openxmlformats.org/officeDocument/2006/relationships/image" Target="../media/image3077.png"/><Relationship Id="rId115" Type="http://schemas.openxmlformats.org/officeDocument/2006/relationships/customXml" Target="../ink/ink3069.xml"/><Relationship Id="rId114" Type="http://schemas.openxmlformats.org/officeDocument/2006/relationships/image" Target="../media/image3076.png"/><Relationship Id="rId113" Type="http://schemas.openxmlformats.org/officeDocument/2006/relationships/customXml" Target="../ink/ink3068.xml"/><Relationship Id="rId112" Type="http://schemas.openxmlformats.org/officeDocument/2006/relationships/image" Target="../media/image3075.png"/><Relationship Id="rId111" Type="http://schemas.openxmlformats.org/officeDocument/2006/relationships/customXml" Target="../ink/ink3067.xml"/><Relationship Id="rId110" Type="http://schemas.openxmlformats.org/officeDocument/2006/relationships/image" Target="../media/image3074.png"/><Relationship Id="rId11" Type="http://schemas.openxmlformats.org/officeDocument/2006/relationships/customXml" Target="../ink/ink3017.xml"/><Relationship Id="rId109" Type="http://schemas.openxmlformats.org/officeDocument/2006/relationships/customXml" Target="../ink/ink3066.xml"/><Relationship Id="rId108" Type="http://schemas.openxmlformats.org/officeDocument/2006/relationships/image" Target="../media/image3073.png"/><Relationship Id="rId107" Type="http://schemas.openxmlformats.org/officeDocument/2006/relationships/customXml" Target="../ink/ink3065.xml"/><Relationship Id="rId106" Type="http://schemas.openxmlformats.org/officeDocument/2006/relationships/image" Target="../media/image3072.png"/><Relationship Id="rId105" Type="http://schemas.openxmlformats.org/officeDocument/2006/relationships/customXml" Target="../ink/ink3064.xml"/><Relationship Id="rId104" Type="http://schemas.openxmlformats.org/officeDocument/2006/relationships/image" Target="../media/image3071.png"/><Relationship Id="rId103" Type="http://schemas.openxmlformats.org/officeDocument/2006/relationships/customXml" Target="../ink/ink3063.xml"/><Relationship Id="rId102" Type="http://schemas.openxmlformats.org/officeDocument/2006/relationships/image" Target="../media/image3070.png"/><Relationship Id="rId101" Type="http://schemas.openxmlformats.org/officeDocument/2006/relationships/customXml" Target="../ink/ink3062.xml"/><Relationship Id="rId100" Type="http://schemas.openxmlformats.org/officeDocument/2006/relationships/image" Target="../media/image3069.png"/><Relationship Id="rId10" Type="http://schemas.openxmlformats.org/officeDocument/2006/relationships/image" Target="../media/image3024.png"/><Relationship Id="rId1" Type="http://schemas.openxmlformats.org/officeDocument/2006/relationships/image" Target="../media/image3019.png"/></Relationships>
</file>

<file path=ppt/slides/_rels/slide42.xml.rels><?xml version="1.0" encoding="UTF-8" standalone="yes"?>
<Relationships xmlns="http://schemas.openxmlformats.org/package/2006/relationships"><Relationship Id="rId99" Type="http://schemas.openxmlformats.org/officeDocument/2006/relationships/customXml" Target="../ink/ink3170.xml"/><Relationship Id="rId98" Type="http://schemas.openxmlformats.org/officeDocument/2006/relationships/image" Target="../media/image3068.png"/><Relationship Id="rId97" Type="http://schemas.openxmlformats.org/officeDocument/2006/relationships/customXml" Target="../ink/ink3169.xml"/><Relationship Id="rId96" Type="http://schemas.openxmlformats.org/officeDocument/2006/relationships/image" Target="../media/image3067.png"/><Relationship Id="rId95" Type="http://schemas.openxmlformats.org/officeDocument/2006/relationships/customXml" Target="../ink/ink3168.xml"/><Relationship Id="rId94" Type="http://schemas.openxmlformats.org/officeDocument/2006/relationships/image" Target="../media/image3066.png"/><Relationship Id="rId93" Type="http://schemas.openxmlformats.org/officeDocument/2006/relationships/customXml" Target="../ink/ink3167.xml"/><Relationship Id="rId92" Type="http://schemas.openxmlformats.org/officeDocument/2006/relationships/image" Target="../media/image3065.png"/><Relationship Id="rId91" Type="http://schemas.openxmlformats.org/officeDocument/2006/relationships/customXml" Target="../ink/ink3166.xml"/><Relationship Id="rId90" Type="http://schemas.openxmlformats.org/officeDocument/2006/relationships/image" Target="../media/image3064.png"/><Relationship Id="rId9" Type="http://schemas.openxmlformats.org/officeDocument/2006/relationships/customXml" Target="../ink/ink3125.xml"/><Relationship Id="rId89" Type="http://schemas.openxmlformats.org/officeDocument/2006/relationships/customXml" Target="../ink/ink3165.xml"/><Relationship Id="rId88" Type="http://schemas.openxmlformats.org/officeDocument/2006/relationships/image" Target="../media/image3063.png"/><Relationship Id="rId87" Type="http://schemas.openxmlformats.org/officeDocument/2006/relationships/customXml" Target="../ink/ink3164.xml"/><Relationship Id="rId86" Type="http://schemas.openxmlformats.org/officeDocument/2006/relationships/image" Target="../media/image3062.png"/><Relationship Id="rId85" Type="http://schemas.openxmlformats.org/officeDocument/2006/relationships/customXml" Target="../ink/ink3163.xml"/><Relationship Id="rId84" Type="http://schemas.openxmlformats.org/officeDocument/2006/relationships/image" Target="../media/image3061.png"/><Relationship Id="rId83" Type="http://schemas.openxmlformats.org/officeDocument/2006/relationships/customXml" Target="../ink/ink3162.xml"/><Relationship Id="rId82" Type="http://schemas.openxmlformats.org/officeDocument/2006/relationships/image" Target="../media/image3060.png"/><Relationship Id="rId81" Type="http://schemas.openxmlformats.org/officeDocument/2006/relationships/customXml" Target="../ink/ink3161.xml"/><Relationship Id="rId80" Type="http://schemas.openxmlformats.org/officeDocument/2006/relationships/image" Target="../media/image3059.png"/><Relationship Id="rId8" Type="http://schemas.openxmlformats.org/officeDocument/2006/relationships/image" Target="../media/image3023.png"/><Relationship Id="rId79" Type="http://schemas.openxmlformats.org/officeDocument/2006/relationships/customXml" Target="../ink/ink3160.xml"/><Relationship Id="rId78" Type="http://schemas.openxmlformats.org/officeDocument/2006/relationships/image" Target="../media/image3058.png"/><Relationship Id="rId77" Type="http://schemas.openxmlformats.org/officeDocument/2006/relationships/customXml" Target="../ink/ink3159.xml"/><Relationship Id="rId76" Type="http://schemas.openxmlformats.org/officeDocument/2006/relationships/image" Target="../media/image3057.png"/><Relationship Id="rId75" Type="http://schemas.openxmlformats.org/officeDocument/2006/relationships/customXml" Target="../ink/ink3158.xml"/><Relationship Id="rId74" Type="http://schemas.openxmlformats.org/officeDocument/2006/relationships/image" Target="../media/image3056.png"/><Relationship Id="rId73" Type="http://schemas.openxmlformats.org/officeDocument/2006/relationships/customXml" Target="../ink/ink3157.xml"/><Relationship Id="rId72" Type="http://schemas.openxmlformats.org/officeDocument/2006/relationships/image" Target="../media/image3055.png"/><Relationship Id="rId71" Type="http://schemas.openxmlformats.org/officeDocument/2006/relationships/customXml" Target="../ink/ink3156.xml"/><Relationship Id="rId70" Type="http://schemas.openxmlformats.org/officeDocument/2006/relationships/image" Target="../media/image3054.png"/><Relationship Id="rId7" Type="http://schemas.openxmlformats.org/officeDocument/2006/relationships/customXml" Target="../ink/ink3124.xml"/><Relationship Id="rId69" Type="http://schemas.openxmlformats.org/officeDocument/2006/relationships/customXml" Target="../ink/ink3155.xml"/><Relationship Id="rId68" Type="http://schemas.openxmlformats.org/officeDocument/2006/relationships/image" Target="../media/image3053.png"/><Relationship Id="rId67" Type="http://schemas.openxmlformats.org/officeDocument/2006/relationships/customXml" Target="../ink/ink3154.xml"/><Relationship Id="rId66" Type="http://schemas.openxmlformats.org/officeDocument/2006/relationships/image" Target="../media/image3052.png"/><Relationship Id="rId65" Type="http://schemas.openxmlformats.org/officeDocument/2006/relationships/customXml" Target="../ink/ink3153.xml"/><Relationship Id="rId64" Type="http://schemas.openxmlformats.org/officeDocument/2006/relationships/image" Target="../media/image3051.png"/><Relationship Id="rId63" Type="http://schemas.openxmlformats.org/officeDocument/2006/relationships/customXml" Target="../ink/ink3152.xml"/><Relationship Id="rId62" Type="http://schemas.openxmlformats.org/officeDocument/2006/relationships/image" Target="../media/image3050.png"/><Relationship Id="rId61" Type="http://schemas.openxmlformats.org/officeDocument/2006/relationships/customXml" Target="../ink/ink3151.xml"/><Relationship Id="rId60" Type="http://schemas.openxmlformats.org/officeDocument/2006/relationships/image" Target="../media/image3049.png"/><Relationship Id="rId6" Type="http://schemas.openxmlformats.org/officeDocument/2006/relationships/image" Target="../media/image3022.png"/><Relationship Id="rId59" Type="http://schemas.openxmlformats.org/officeDocument/2006/relationships/customXml" Target="../ink/ink3150.xml"/><Relationship Id="rId58" Type="http://schemas.openxmlformats.org/officeDocument/2006/relationships/image" Target="../media/image3048.png"/><Relationship Id="rId57" Type="http://schemas.openxmlformats.org/officeDocument/2006/relationships/customXml" Target="../ink/ink3149.xml"/><Relationship Id="rId56" Type="http://schemas.openxmlformats.org/officeDocument/2006/relationships/image" Target="../media/image3047.png"/><Relationship Id="rId55" Type="http://schemas.openxmlformats.org/officeDocument/2006/relationships/customXml" Target="../ink/ink3148.xml"/><Relationship Id="rId54" Type="http://schemas.openxmlformats.org/officeDocument/2006/relationships/image" Target="../media/image3046.png"/><Relationship Id="rId53" Type="http://schemas.openxmlformats.org/officeDocument/2006/relationships/customXml" Target="../ink/ink3147.xml"/><Relationship Id="rId52" Type="http://schemas.openxmlformats.org/officeDocument/2006/relationships/image" Target="../media/image3045.png"/><Relationship Id="rId51" Type="http://schemas.openxmlformats.org/officeDocument/2006/relationships/customXml" Target="../ink/ink3146.xml"/><Relationship Id="rId50" Type="http://schemas.openxmlformats.org/officeDocument/2006/relationships/image" Target="../media/image3044.png"/><Relationship Id="rId5" Type="http://schemas.openxmlformats.org/officeDocument/2006/relationships/customXml" Target="../ink/ink3123.xml"/><Relationship Id="rId49" Type="http://schemas.openxmlformats.org/officeDocument/2006/relationships/customXml" Target="../ink/ink3145.xml"/><Relationship Id="rId48" Type="http://schemas.openxmlformats.org/officeDocument/2006/relationships/image" Target="../media/image3043.png"/><Relationship Id="rId47" Type="http://schemas.openxmlformats.org/officeDocument/2006/relationships/customXml" Target="../ink/ink3144.xml"/><Relationship Id="rId46" Type="http://schemas.openxmlformats.org/officeDocument/2006/relationships/image" Target="../media/image3042.png"/><Relationship Id="rId45" Type="http://schemas.openxmlformats.org/officeDocument/2006/relationships/customXml" Target="../ink/ink3143.xml"/><Relationship Id="rId44" Type="http://schemas.openxmlformats.org/officeDocument/2006/relationships/image" Target="../media/image3041.png"/><Relationship Id="rId43" Type="http://schemas.openxmlformats.org/officeDocument/2006/relationships/customXml" Target="../ink/ink3142.xml"/><Relationship Id="rId42" Type="http://schemas.openxmlformats.org/officeDocument/2006/relationships/image" Target="../media/image3040.png"/><Relationship Id="rId41" Type="http://schemas.openxmlformats.org/officeDocument/2006/relationships/customXml" Target="../ink/ink3141.xml"/><Relationship Id="rId405" Type="http://schemas.openxmlformats.org/officeDocument/2006/relationships/slideLayout" Target="../slideLayouts/slideLayout2.xml"/><Relationship Id="rId404" Type="http://schemas.openxmlformats.org/officeDocument/2006/relationships/image" Target="../media/image3221.png"/><Relationship Id="rId403" Type="http://schemas.openxmlformats.org/officeDocument/2006/relationships/customXml" Target="../ink/ink3322.xml"/><Relationship Id="rId402" Type="http://schemas.openxmlformats.org/officeDocument/2006/relationships/image" Target="../media/image3220.png"/><Relationship Id="rId401" Type="http://schemas.openxmlformats.org/officeDocument/2006/relationships/customXml" Target="../ink/ink3321.xml"/><Relationship Id="rId400" Type="http://schemas.openxmlformats.org/officeDocument/2006/relationships/image" Target="../media/image3219.png"/><Relationship Id="rId40" Type="http://schemas.openxmlformats.org/officeDocument/2006/relationships/image" Target="../media/image3039.png"/><Relationship Id="rId4" Type="http://schemas.openxmlformats.org/officeDocument/2006/relationships/image" Target="../media/image3021.png"/><Relationship Id="rId399" Type="http://schemas.openxmlformats.org/officeDocument/2006/relationships/customXml" Target="../ink/ink3320.xml"/><Relationship Id="rId398" Type="http://schemas.openxmlformats.org/officeDocument/2006/relationships/image" Target="../media/image3218.png"/><Relationship Id="rId397" Type="http://schemas.openxmlformats.org/officeDocument/2006/relationships/customXml" Target="../ink/ink3319.xml"/><Relationship Id="rId396" Type="http://schemas.openxmlformats.org/officeDocument/2006/relationships/image" Target="../media/image3217.png"/><Relationship Id="rId395" Type="http://schemas.openxmlformats.org/officeDocument/2006/relationships/customXml" Target="../ink/ink3318.xml"/><Relationship Id="rId394" Type="http://schemas.openxmlformats.org/officeDocument/2006/relationships/image" Target="../media/image3216.png"/><Relationship Id="rId393" Type="http://schemas.openxmlformats.org/officeDocument/2006/relationships/customXml" Target="../ink/ink3317.xml"/><Relationship Id="rId392" Type="http://schemas.openxmlformats.org/officeDocument/2006/relationships/image" Target="../media/image3215.png"/><Relationship Id="rId391" Type="http://schemas.openxmlformats.org/officeDocument/2006/relationships/customXml" Target="../ink/ink3316.xml"/><Relationship Id="rId390" Type="http://schemas.openxmlformats.org/officeDocument/2006/relationships/image" Target="../media/image3214.png"/><Relationship Id="rId39" Type="http://schemas.openxmlformats.org/officeDocument/2006/relationships/customXml" Target="../ink/ink3140.xml"/><Relationship Id="rId389" Type="http://schemas.openxmlformats.org/officeDocument/2006/relationships/customXml" Target="../ink/ink3315.xml"/><Relationship Id="rId388" Type="http://schemas.openxmlformats.org/officeDocument/2006/relationships/image" Target="../media/image3213.png"/><Relationship Id="rId387" Type="http://schemas.openxmlformats.org/officeDocument/2006/relationships/customXml" Target="../ink/ink3314.xml"/><Relationship Id="rId386" Type="http://schemas.openxmlformats.org/officeDocument/2006/relationships/image" Target="../media/image3212.png"/><Relationship Id="rId385" Type="http://schemas.openxmlformats.org/officeDocument/2006/relationships/customXml" Target="../ink/ink3313.xml"/><Relationship Id="rId384" Type="http://schemas.openxmlformats.org/officeDocument/2006/relationships/image" Target="../media/image3211.png"/><Relationship Id="rId383" Type="http://schemas.openxmlformats.org/officeDocument/2006/relationships/customXml" Target="../ink/ink3312.xml"/><Relationship Id="rId382" Type="http://schemas.openxmlformats.org/officeDocument/2006/relationships/image" Target="../media/image3210.png"/><Relationship Id="rId381" Type="http://schemas.openxmlformats.org/officeDocument/2006/relationships/customXml" Target="../ink/ink3311.xml"/><Relationship Id="rId380" Type="http://schemas.openxmlformats.org/officeDocument/2006/relationships/image" Target="../media/image3209.png"/><Relationship Id="rId38" Type="http://schemas.openxmlformats.org/officeDocument/2006/relationships/image" Target="../media/image3038.png"/><Relationship Id="rId379" Type="http://schemas.openxmlformats.org/officeDocument/2006/relationships/customXml" Target="../ink/ink3310.xml"/><Relationship Id="rId378" Type="http://schemas.openxmlformats.org/officeDocument/2006/relationships/image" Target="../media/image3208.png"/><Relationship Id="rId377" Type="http://schemas.openxmlformats.org/officeDocument/2006/relationships/customXml" Target="../ink/ink3309.xml"/><Relationship Id="rId376" Type="http://schemas.openxmlformats.org/officeDocument/2006/relationships/image" Target="../media/image3207.png"/><Relationship Id="rId375" Type="http://schemas.openxmlformats.org/officeDocument/2006/relationships/customXml" Target="../ink/ink3308.xml"/><Relationship Id="rId374" Type="http://schemas.openxmlformats.org/officeDocument/2006/relationships/image" Target="../media/image3206.png"/><Relationship Id="rId373" Type="http://schemas.openxmlformats.org/officeDocument/2006/relationships/customXml" Target="../ink/ink3307.xml"/><Relationship Id="rId372" Type="http://schemas.openxmlformats.org/officeDocument/2006/relationships/image" Target="../media/image3205.png"/><Relationship Id="rId371" Type="http://schemas.openxmlformats.org/officeDocument/2006/relationships/customXml" Target="../ink/ink3306.xml"/><Relationship Id="rId370" Type="http://schemas.openxmlformats.org/officeDocument/2006/relationships/image" Target="../media/image3204.png"/><Relationship Id="rId37" Type="http://schemas.openxmlformats.org/officeDocument/2006/relationships/customXml" Target="../ink/ink3139.xml"/><Relationship Id="rId369" Type="http://schemas.openxmlformats.org/officeDocument/2006/relationships/customXml" Target="../ink/ink3305.xml"/><Relationship Id="rId368" Type="http://schemas.openxmlformats.org/officeDocument/2006/relationships/image" Target="../media/image3203.png"/><Relationship Id="rId367" Type="http://schemas.openxmlformats.org/officeDocument/2006/relationships/customXml" Target="../ink/ink3304.xml"/><Relationship Id="rId366" Type="http://schemas.openxmlformats.org/officeDocument/2006/relationships/image" Target="../media/image3202.png"/><Relationship Id="rId365" Type="http://schemas.openxmlformats.org/officeDocument/2006/relationships/customXml" Target="../ink/ink3303.xml"/><Relationship Id="rId364" Type="http://schemas.openxmlformats.org/officeDocument/2006/relationships/image" Target="../media/image3201.png"/><Relationship Id="rId363" Type="http://schemas.openxmlformats.org/officeDocument/2006/relationships/customXml" Target="../ink/ink3302.xml"/><Relationship Id="rId362" Type="http://schemas.openxmlformats.org/officeDocument/2006/relationships/image" Target="../media/image3200.png"/><Relationship Id="rId361" Type="http://schemas.openxmlformats.org/officeDocument/2006/relationships/customXml" Target="../ink/ink3301.xml"/><Relationship Id="rId360" Type="http://schemas.openxmlformats.org/officeDocument/2006/relationships/image" Target="../media/image3199.png"/><Relationship Id="rId36" Type="http://schemas.openxmlformats.org/officeDocument/2006/relationships/image" Target="../media/image3037.png"/><Relationship Id="rId359" Type="http://schemas.openxmlformats.org/officeDocument/2006/relationships/customXml" Target="../ink/ink3300.xml"/><Relationship Id="rId358" Type="http://schemas.openxmlformats.org/officeDocument/2006/relationships/image" Target="../media/image3198.png"/><Relationship Id="rId357" Type="http://schemas.openxmlformats.org/officeDocument/2006/relationships/customXml" Target="../ink/ink3299.xml"/><Relationship Id="rId356" Type="http://schemas.openxmlformats.org/officeDocument/2006/relationships/image" Target="../media/image3197.png"/><Relationship Id="rId355" Type="http://schemas.openxmlformats.org/officeDocument/2006/relationships/customXml" Target="../ink/ink3298.xml"/><Relationship Id="rId354" Type="http://schemas.openxmlformats.org/officeDocument/2006/relationships/image" Target="../media/image3196.png"/><Relationship Id="rId353" Type="http://schemas.openxmlformats.org/officeDocument/2006/relationships/customXml" Target="../ink/ink3297.xml"/><Relationship Id="rId352" Type="http://schemas.openxmlformats.org/officeDocument/2006/relationships/image" Target="../media/image3195.png"/><Relationship Id="rId351" Type="http://schemas.openxmlformats.org/officeDocument/2006/relationships/customXml" Target="../ink/ink3296.xml"/><Relationship Id="rId350" Type="http://schemas.openxmlformats.org/officeDocument/2006/relationships/image" Target="../media/image3194.png"/><Relationship Id="rId35" Type="http://schemas.openxmlformats.org/officeDocument/2006/relationships/customXml" Target="../ink/ink3138.xml"/><Relationship Id="rId349" Type="http://schemas.openxmlformats.org/officeDocument/2006/relationships/customXml" Target="../ink/ink3295.xml"/><Relationship Id="rId348" Type="http://schemas.openxmlformats.org/officeDocument/2006/relationships/image" Target="../media/image3193.png"/><Relationship Id="rId347" Type="http://schemas.openxmlformats.org/officeDocument/2006/relationships/customXml" Target="../ink/ink3294.xml"/><Relationship Id="rId346" Type="http://schemas.openxmlformats.org/officeDocument/2006/relationships/image" Target="../media/image3192.png"/><Relationship Id="rId345" Type="http://schemas.openxmlformats.org/officeDocument/2006/relationships/customXml" Target="../ink/ink3293.xml"/><Relationship Id="rId344" Type="http://schemas.openxmlformats.org/officeDocument/2006/relationships/image" Target="../media/image3191.png"/><Relationship Id="rId343" Type="http://schemas.openxmlformats.org/officeDocument/2006/relationships/customXml" Target="../ink/ink3292.xml"/><Relationship Id="rId342" Type="http://schemas.openxmlformats.org/officeDocument/2006/relationships/image" Target="../media/image3190.png"/><Relationship Id="rId341" Type="http://schemas.openxmlformats.org/officeDocument/2006/relationships/customXml" Target="../ink/ink3291.xml"/><Relationship Id="rId340" Type="http://schemas.openxmlformats.org/officeDocument/2006/relationships/image" Target="../media/image3189.png"/><Relationship Id="rId34" Type="http://schemas.openxmlformats.org/officeDocument/2006/relationships/image" Target="../media/image3036.png"/><Relationship Id="rId339" Type="http://schemas.openxmlformats.org/officeDocument/2006/relationships/customXml" Target="../ink/ink3290.xml"/><Relationship Id="rId338" Type="http://schemas.openxmlformats.org/officeDocument/2006/relationships/image" Target="../media/image3188.png"/><Relationship Id="rId337" Type="http://schemas.openxmlformats.org/officeDocument/2006/relationships/customXml" Target="../ink/ink3289.xml"/><Relationship Id="rId336" Type="http://schemas.openxmlformats.org/officeDocument/2006/relationships/image" Target="../media/image3187.png"/><Relationship Id="rId335" Type="http://schemas.openxmlformats.org/officeDocument/2006/relationships/customXml" Target="../ink/ink3288.xml"/><Relationship Id="rId334" Type="http://schemas.openxmlformats.org/officeDocument/2006/relationships/image" Target="../media/image3186.png"/><Relationship Id="rId333" Type="http://schemas.openxmlformats.org/officeDocument/2006/relationships/customXml" Target="../ink/ink3287.xml"/><Relationship Id="rId332" Type="http://schemas.openxmlformats.org/officeDocument/2006/relationships/image" Target="../media/image3185.png"/><Relationship Id="rId331" Type="http://schemas.openxmlformats.org/officeDocument/2006/relationships/customXml" Target="../ink/ink3286.xml"/><Relationship Id="rId330" Type="http://schemas.openxmlformats.org/officeDocument/2006/relationships/image" Target="../media/image3184.png"/><Relationship Id="rId33" Type="http://schemas.openxmlformats.org/officeDocument/2006/relationships/customXml" Target="../ink/ink3137.xml"/><Relationship Id="rId329" Type="http://schemas.openxmlformats.org/officeDocument/2006/relationships/customXml" Target="../ink/ink3285.xml"/><Relationship Id="rId328" Type="http://schemas.openxmlformats.org/officeDocument/2006/relationships/image" Target="../media/image3183.png"/><Relationship Id="rId327" Type="http://schemas.openxmlformats.org/officeDocument/2006/relationships/customXml" Target="../ink/ink3284.xml"/><Relationship Id="rId326" Type="http://schemas.openxmlformats.org/officeDocument/2006/relationships/image" Target="../media/image3182.png"/><Relationship Id="rId325" Type="http://schemas.openxmlformats.org/officeDocument/2006/relationships/customXml" Target="../ink/ink3283.xml"/><Relationship Id="rId324" Type="http://schemas.openxmlformats.org/officeDocument/2006/relationships/image" Target="../media/image3181.png"/><Relationship Id="rId323" Type="http://schemas.openxmlformats.org/officeDocument/2006/relationships/customXml" Target="../ink/ink3282.xml"/><Relationship Id="rId322" Type="http://schemas.openxmlformats.org/officeDocument/2006/relationships/image" Target="../media/image3180.png"/><Relationship Id="rId321" Type="http://schemas.openxmlformats.org/officeDocument/2006/relationships/customXml" Target="../ink/ink3281.xml"/><Relationship Id="rId320" Type="http://schemas.openxmlformats.org/officeDocument/2006/relationships/image" Target="../media/image3179.png"/><Relationship Id="rId32" Type="http://schemas.openxmlformats.org/officeDocument/2006/relationships/image" Target="../media/image3035.png"/><Relationship Id="rId319" Type="http://schemas.openxmlformats.org/officeDocument/2006/relationships/customXml" Target="../ink/ink3280.xml"/><Relationship Id="rId318" Type="http://schemas.openxmlformats.org/officeDocument/2006/relationships/image" Target="../media/image3178.png"/><Relationship Id="rId317" Type="http://schemas.openxmlformats.org/officeDocument/2006/relationships/customXml" Target="../ink/ink3279.xml"/><Relationship Id="rId316" Type="http://schemas.openxmlformats.org/officeDocument/2006/relationships/image" Target="../media/image3177.png"/><Relationship Id="rId315" Type="http://schemas.openxmlformats.org/officeDocument/2006/relationships/customXml" Target="../ink/ink3278.xml"/><Relationship Id="rId314" Type="http://schemas.openxmlformats.org/officeDocument/2006/relationships/image" Target="../media/image3176.png"/><Relationship Id="rId313" Type="http://schemas.openxmlformats.org/officeDocument/2006/relationships/customXml" Target="../ink/ink3277.xml"/><Relationship Id="rId312" Type="http://schemas.openxmlformats.org/officeDocument/2006/relationships/image" Target="../media/image3175.png"/><Relationship Id="rId311" Type="http://schemas.openxmlformats.org/officeDocument/2006/relationships/customXml" Target="../ink/ink3276.xml"/><Relationship Id="rId310" Type="http://schemas.openxmlformats.org/officeDocument/2006/relationships/image" Target="../media/image3174.png"/><Relationship Id="rId31" Type="http://schemas.openxmlformats.org/officeDocument/2006/relationships/customXml" Target="../ink/ink3136.xml"/><Relationship Id="rId309" Type="http://schemas.openxmlformats.org/officeDocument/2006/relationships/customXml" Target="../ink/ink3275.xml"/><Relationship Id="rId308" Type="http://schemas.openxmlformats.org/officeDocument/2006/relationships/image" Target="../media/image3173.png"/><Relationship Id="rId307" Type="http://schemas.openxmlformats.org/officeDocument/2006/relationships/customXml" Target="../ink/ink3274.xml"/><Relationship Id="rId306" Type="http://schemas.openxmlformats.org/officeDocument/2006/relationships/image" Target="../media/image3172.png"/><Relationship Id="rId305" Type="http://schemas.openxmlformats.org/officeDocument/2006/relationships/customXml" Target="../ink/ink3273.xml"/><Relationship Id="rId304" Type="http://schemas.openxmlformats.org/officeDocument/2006/relationships/image" Target="../media/image3171.png"/><Relationship Id="rId303" Type="http://schemas.openxmlformats.org/officeDocument/2006/relationships/customXml" Target="../ink/ink3272.xml"/><Relationship Id="rId302" Type="http://schemas.openxmlformats.org/officeDocument/2006/relationships/image" Target="../media/image3170.png"/><Relationship Id="rId301" Type="http://schemas.openxmlformats.org/officeDocument/2006/relationships/customXml" Target="../ink/ink3271.xml"/><Relationship Id="rId300" Type="http://schemas.openxmlformats.org/officeDocument/2006/relationships/image" Target="../media/image3169.png"/><Relationship Id="rId30" Type="http://schemas.openxmlformats.org/officeDocument/2006/relationships/image" Target="../media/image3034.png"/><Relationship Id="rId3" Type="http://schemas.openxmlformats.org/officeDocument/2006/relationships/customXml" Target="../ink/ink3122.xml"/><Relationship Id="rId299" Type="http://schemas.openxmlformats.org/officeDocument/2006/relationships/customXml" Target="../ink/ink3270.xml"/><Relationship Id="rId298" Type="http://schemas.openxmlformats.org/officeDocument/2006/relationships/image" Target="../media/image3168.png"/><Relationship Id="rId297" Type="http://schemas.openxmlformats.org/officeDocument/2006/relationships/customXml" Target="../ink/ink3269.xml"/><Relationship Id="rId296" Type="http://schemas.openxmlformats.org/officeDocument/2006/relationships/image" Target="../media/image3167.png"/><Relationship Id="rId295" Type="http://schemas.openxmlformats.org/officeDocument/2006/relationships/customXml" Target="../ink/ink3268.xml"/><Relationship Id="rId294" Type="http://schemas.openxmlformats.org/officeDocument/2006/relationships/image" Target="../media/image3166.png"/><Relationship Id="rId293" Type="http://schemas.openxmlformats.org/officeDocument/2006/relationships/customXml" Target="../ink/ink3267.xml"/><Relationship Id="rId292" Type="http://schemas.openxmlformats.org/officeDocument/2006/relationships/image" Target="../media/image3165.png"/><Relationship Id="rId291" Type="http://schemas.openxmlformats.org/officeDocument/2006/relationships/customXml" Target="../ink/ink3266.xml"/><Relationship Id="rId290" Type="http://schemas.openxmlformats.org/officeDocument/2006/relationships/image" Target="../media/image3164.png"/><Relationship Id="rId29" Type="http://schemas.openxmlformats.org/officeDocument/2006/relationships/customXml" Target="../ink/ink3135.xml"/><Relationship Id="rId289" Type="http://schemas.openxmlformats.org/officeDocument/2006/relationships/customXml" Target="../ink/ink3265.xml"/><Relationship Id="rId288" Type="http://schemas.openxmlformats.org/officeDocument/2006/relationships/image" Target="../media/image3163.png"/><Relationship Id="rId287" Type="http://schemas.openxmlformats.org/officeDocument/2006/relationships/customXml" Target="../ink/ink3264.xml"/><Relationship Id="rId286" Type="http://schemas.openxmlformats.org/officeDocument/2006/relationships/image" Target="../media/image3162.png"/><Relationship Id="rId285" Type="http://schemas.openxmlformats.org/officeDocument/2006/relationships/customXml" Target="../ink/ink3263.xml"/><Relationship Id="rId284" Type="http://schemas.openxmlformats.org/officeDocument/2006/relationships/image" Target="../media/image3161.png"/><Relationship Id="rId283" Type="http://schemas.openxmlformats.org/officeDocument/2006/relationships/customXml" Target="../ink/ink3262.xml"/><Relationship Id="rId282" Type="http://schemas.openxmlformats.org/officeDocument/2006/relationships/image" Target="../media/image3160.png"/><Relationship Id="rId281" Type="http://schemas.openxmlformats.org/officeDocument/2006/relationships/customXml" Target="../ink/ink3261.xml"/><Relationship Id="rId280" Type="http://schemas.openxmlformats.org/officeDocument/2006/relationships/image" Target="../media/image3159.png"/><Relationship Id="rId28" Type="http://schemas.openxmlformats.org/officeDocument/2006/relationships/image" Target="../media/image3033.png"/><Relationship Id="rId279" Type="http://schemas.openxmlformats.org/officeDocument/2006/relationships/customXml" Target="../ink/ink3260.xml"/><Relationship Id="rId278" Type="http://schemas.openxmlformats.org/officeDocument/2006/relationships/image" Target="../media/image3158.png"/><Relationship Id="rId277" Type="http://schemas.openxmlformats.org/officeDocument/2006/relationships/customXml" Target="../ink/ink3259.xml"/><Relationship Id="rId276" Type="http://schemas.openxmlformats.org/officeDocument/2006/relationships/image" Target="../media/image3157.png"/><Relationship Id="rId275" Type="http://schemas.openxmlformats.org/officeDocument/2006/relationships/customXml" Target="../ink/ink3258.xml"/><Relationship Id="rId274" Type="http://schemas.openxmlformats.org/officeDocument/2006/relationships/image" Target="../media/image3156.png"/><Relationship Id="rId273" Type="http://schemas.openxmlformats.org/officeDocument/2006/relationships/customXml" Target="../ink/ink3257.xml"/><Relationship Id="rId272" Type="http://schemas.openxmlformats.org/officeDocument/2006/relationships/image" Target="../media/image3155.png"/><Relationship Id="rId271" Type="http://schemas.openxmlformats.org/officeDocument/2006/relationships/customXml" Target="../ink/ink3256.xml"/><Relationship Id="rId270" Type="http://schemas.openxmlformats.org/officeDocument/2006/relationships/image" Target="../media/image3154.png"/><Relationship Id="rId27" Type="http://schemas.openxmlformats.org/officeDocument/2006/relationships/customXml" Target="../ink/ink3134.xml"/><Relationship Id="rId269" Type="http://schemas.openxmlformats.org/officeDocument/2006/relationships/customXml" Target="../ink/ink3255.xml"/><Relationship Id="rId268" Type="http://schemas.openxmlformats.org/officeDocument/2006/relationships/image" Target="../media/image3153.png"/><Relationship Id="rId267" Type="http://schemas.openxmlformats.org/officeDocument/2006/relationships/customXml" Target="../ink/ink3254.xml"/><Relationship Id="rId266" Type="http://schemas.openxmlformats.org/officeDocument/2006/relationships/image" Target="../media/image3152.png"/><Relationship Id="rId265" Type="http://schemas.openxmlformats.org/officeDocument/2006/relationships/customXml" Target="../ink/ink3253.xml"/><Relationship Id="rId264" Type="http://schemas.openxmlformats.org/officeDocument/2006/relationships/image" Target="../media/image3151.png"/><Relationship Id="rId263" Type="http://schemas.openxmlformats.org/officeDocument/2006/relationships/customXml" Target="../ink/ink3252.xml"/><Relationship Id="rId262" Type="http://schemas.openxmlformats.org/officeDocument/2006/relationships/image" Target="../media/image3150.png"/><Relationship Id="rId261" Type="http://schemas.openxmlformats.org/officeDocument/2006/relationships/customXml" Target="../ink/ink3251.xml"/><Relationship Id="rId260" Type="http://schemas.openxmlformats.org/officeDocument/2006/relationships/image" Target="../media/image3149.png"/><Relationship Id="rId26" Type="http://schemas.openxmlformats.org/officeDocument/2006/relationships/image" Target="../media/image3032.png"/><Relationship Id="rId259" Type="http://schemas.openxmlformats.org/officeDocument/2006/relationships/customXml" Target="../ink/ink3250.xml"/><Relationship Id="rId258" Type="http://schemas.openxmlformats.org/officeDocument/2006/relationships/image" Target="../media/image3148.png"/><Relationship Id="rId257" Type="http://schemas.openxmlformats.org/officeDocument/2006/relationships/customXml" Target="../ink/ink3249.xml"/><Relationship Id="rId256" Type="http://schemas.openxmlformats.org/officeDocument/2006/relationships/image" Target="../media/image3147.png"/><Relationship Id="rId255" Type="http://schemas.openxmlformats.org/officeDocument/2006/relationships/customXml" Target="../ink/ink3248.xml"/><Relationship Id="rId254" Type="http://schemas.openxmlformats.org/officeDocument/2006/relationships/image" Target="../media/image3146.png"/><Relationship Id="rId253" Type="http://schemas.openxmlformats.org/officeDocument/2006/relationships/customXml" Target="../ink/ink3247.xml"/><Relationship Id="rId252" Type="http://schemas.openxmlformats.org/officeDocument/2006/relationships/image" Target="../media/image3145.png"/><Relationship Id="rId251" Type="http://schemas.openxmlformats.org/officeDocument/2006/relationships/customXml" Target="../ink/ink3246.xml"/><Relationship Id="rId250" Type="http://schemas.openxmlformats.org/officeDocument/2006/relationships/image" Target="../media/image3144.png"/><Relationship Id="rId25" Type="http://schemas.openxmlformats.org/officeDocument/2006/relationships/customXml" Target="../ink/ink3133.xml"/><Relationship Id="rId249" Type="http://schemas.openxmlformats.org/officeDocument/2006/relationships/customXml" Target="../ink/ink3245.xml"/><Relationship Id="rId248" Type="http://schemas.openxmlformats.org/officeDocument/2006/relationships/image" Target="../media/image3143.png"/><Relationship Id="rId247" Type="http://schemas.openxmlformats.org/officeDocument/2006/relationships/customXml" Target="../ink/ink3244.xml"/><Relationship Id="rId246" Type="http://schemas.openxmlformats.org/officeDocument/2006/relationships/image" Target="../media/image3142.png"/><Relationship Id="rId245" Type="http://schemas.openxmlformats.org/officeDocument/2006/relationships/customXml" Target="../ink/ink3243.xml"/><Relationship Id="rId244" Type="http://schemas.openxmlformats.org/officeDocument/2006/relationships/image" Target="../media/image3141.png"/><Relationship Id="rId243" Type="http://schemas.openxmlformats.org/officeDocument/2006/relationships/customXml" Target="../ink/ink3242.xml"/><Relationship Id="rId242" Type="http://schemas.openxmlformats.org/officeDocument/2006/relationships/image" Target="../media/image3140.png"/><Relationship Id="rId241" Type="http://schemas.openxmlformats.org/officeDocument/2006/relationships/customXml" Target="../ink/ink3241.xml"/><Relationship Id="rId240" Type="http://schemas.openxmlformats.org/officeDocument/2006/relationships/image" Target="../media/image3139.png"/><Relationship Id="rId24" Type="http://schemas.openxmlformats.org/officeDocument/2006/relationships/image" Target="../media/image3031.png"/><Relationship Id="rId239" Type="http://schemas.openxmlformats.org/officeDocument/2006/relationships/customXml" Target="../ink/ink3240.xml"/><Relationship Id="rId238" Type="http://schemas.openxmlformats.org/officeDocument/2006/relationships/image" Target="../media/image3138.png"/><Relationship Id="rId237" Type="http://schemas.openxmlformats.org/officeDocument/2006/relationships/customXml" Target="../ink/ink3239.xml"/><Relationship Id="rId236" Type="http://schemas.openxmlformats.org/officeDocument/2006/relationships/image" Target="../media/image3137.png"/><Relationship Id="rId235" Type="http://schemas.openxmlformats.org/officeDocument/2006/relationships/customXml" Target="../ink/ink3238.xml"/><Relationship Id="rId234" Type="http://schemas.openxmlformats.org/officeDocument/2006/relationships/image" Target="../media/image3136.png"/><Relationship Id="rId233" Type="http://schemas.openxmlformats.org/officeDocument/2006/relationships/customXml" Target="../ink/ink3237.xml"/><Relationship Id="rId232" Type="http://schemas.openxmlformats.org/officeDocument/2006/relationships/image" Target="../media/image3135.png"/><Relationship Id="rId231" Type="http://schemas.openxmlformats.org/officeDocument/2006/relationships/customXml" Target="../ink/ink3236.xml"/><Relationship Id="rId230" Type="http://schemas.openxmlformats.org/officeDocument/2006/relationships/image" Target="../media/image3134.png"/><Relationship Id="rId23" Type="http://schemas.openxmlformats.org/officeDocument/2006/relationships/customXml" Target="../ink/ink3132.xml"/><Relationship Id="rId229" Type="http://schemas.openxmlformats.org/officeDocument/2006/relationships/customXml" Target="../ink/ink3235.xml"/><Relationship Id="rId228" Type="http://schemas.openxmlformats.org/officeDocument/2006/relationships/image" Target="../media/image3133.png"/><Relationship Id="rId227" Type="http://schemas.openxmlformats.org/officeDocument/2006/relationships/customXml" Target="../ink/ink3234.xml"/><Relationship Id="rId226" Type="http://schemas.openxmlformats.org/officeDocument/2006/relationships/image" Target="../media/image3132.png"/><Relationship Id="rId225" Type="http://schemas.openxmlformats.org/officeDocument/2006/relationships/customXml" Target="../ink/ink3233.xml"/><Relationship Id="rId224" Type="http://schemas.openxmlformats.org/officeDocument/2006/relationships/image" Target="../media/image3131.png"/><Relationship Id="rId223" Type="http://schemas.openxmlformats.org/officeDocument/2006/relationships/customXml" Target="../ink/ink3232.xml"/><Relationship Id="rId222" Type="http://schemas.openxmlformats.org/officeDocument/2006/relationships/image" Target="../media/image3130.png"/><Relationship Id="rId221" Type="http://schemas.openxmlformats.org/officeDocument/2006/relationships/customXml" Target="../ink/ink3231.xml"/><Relationship Id="rId220" Type="http://schemas.openxmlformats.org/officeDocument/2006/relationships/image" Target="../media/image3129.png"/><Relationship Id="rId22" Type="http://schemas.openxmlformats.org/officeDocument/2006/relationships/image" Target="../media/image3030.png"/><Relationship Id="rId219" Type="http://schemas.openxmlformats.org/officeDocument/2006/relationships/customXml" Target="../ink/ink3230.xml"/><Relationship Id="rId218" Type="http://schemas.openxmlformats.org/officeDocument/2006/relationships/image" Target="../media/image3128.png"/><Relationship Id="rId217" Type="http://schemas.openxmlformats.org/officeDocument/2006/relationships/customXml" Target="../ink/ink3229.xml"/><Relationship Id="rId216" Type="http://schemas.openxmlformats.org/officeDocument/2006/relationships/image" Target="../media/image3127.png"/><Relationship Id="rId215" Type="http://schemas.openxmlformats.org/officeDocument/2006/relationships/customXml" Target="../ink/ink3228.xml"/><Relationship Id="rId214" Type="http://schemas.openxmlformats.org/officeDocument/2006/relationships/image" Target="../media/image3126.png"/><Relationship Id="rId213" Type="http://schemas.openxmlformats.org/officeDocument/2006/relationships/customXml" Target="../ink/ink3227.xml"/><Relationship Id="rId212" Type="http://schemas.openxmlformats.org/officeDocument/2006/relationships/image" Target="../media/image3125.png"/><Relationship Id="rId211" Type="http://schemas.openxmlformats.org/officeDocument/2006/relationships/customXml" Target="../ink/ink3226.xml"/><Relationship Id="rId210" Type="http://schemas.openxmlformats.org/officeDocument/2006/relationships/image" Target="../media/image3124.png"/><Relationship Id="rId21" Type="http://schemas.openxmlformats.org/officeDocument/2006/relationships/customXml" Target="../ink/ink3131.xml"/><Relationship Id="rId209" Type="http://schemas.openxmlformats.org/officeDocument/2006/relationships/customXml" Target="../ink/ink3225.xml"/><Relationship Id="rId208" Type="http://schemas.openxmlformats.org/officeDocument/2006/relationships/image" Target="../media/image3123.png"/><Relationship Id="rId207" Type="http://schemas.openxmlformats.org/officeDocument/2006/relationships/customXml" Target="../ink/ink3224.xml"/><Relationship Id="rId206" Type="http://schemas.openxmlformats.org/officeDocument/2006/relationships/image" Target="../media/image3122.png"/><Relationship Id="rId205" Type="http://schemas.openxmlformats.org/officeDocument/2006/relationships/customXml" Target="../ink/ink3223.xml"/><Relationship Id="rId204" Type="http://schemas.openxmlformats.org/officeDocument/2006/relationships/image" Target="../media/image3121.png"/><Relationship Id="rId203" Type="http://schemas.openxmlformats.org/officeDocument/2006/relationships/customXml" Target="../ink/ink3222.xml"/><Relationship Id="rId202" Type="http://schemas.openxmlformats.org/officeDocument/2006/relationships/image" Target="../media/image3120.png"/><Relationship Id="rId201" Type="http://schemas.openxmlformats.org/officeDocument/2006/relationships/customXml" Target="../ink/ink3221.xml"/><Relationship Id="rId200" Type="http://schemas.openxmlformats.org/officeDocument/2006/relationships/image" Target="../media/image3119.png"/><Relationship Id="rId20" Type="http://schemas.openxmlformats.org/officeDocument/2006/relationships/image" Target="../media/image3029.png"/><Relationship Id="rId2" Type="http://schemas.openxmlformats.org/officeDocument/2006/relationships/image" Target="../media/image3020.png"/><Relationship Id="rId199" Type="http://schemas.openxmlformats.org/officeDocument/2006/relationships/customXml" Target="../ink/ink3220.xml"/><Relationship Id="rId198" Type="http://schemas.openxmlformats.org/officeDocument/2006/relationships/image" Target="../media/image3118.png"/><Relationship Id="rId197" Type="http://schemas.openxmlformats.org/officeDocument/2006/relationships/customXml" Target="../ink/ink3219.xml"/><Relationship Id="rId196" Type="http://schemas.openxmlformats.org/officeDocument/2006/relationships/image" Target="../media/image3117.png"/><Relationship Id="rId195" Type="http://schemas.openxmlformats.org/officeDocument/2006/relationships/customXml" Target="../ink/ink3218.xml"/><Relationship Id="rId194" Type="http://schemas.openxmlformats.org/officeDocument/2006/relationships/image" Target="../media/image3116.png"/><Relationship Id="rId193" Type="http://schemas.openxmlformats.org/officeDocument/2006/relationships/customXml" Target="../ink/ink3217.xml"/><Relationship Id="rId192" Type="http://schemas.openxmlformats.org/officeDocument/2006/relationships/image" Target="../media/image3115.png"/><Relationship Id="rId191" Type="http://schemas.openxmlformats.org/officeDocument/2006/relationships/customXml" Target="../ink/ink3216.xml"/><Relationship Id="rId190" Type="http://schemas.openxmlformats.org/officeDocument/2006/relationships/image" Target="../media/image3114.png"/><Relationship Id="rId19" Type="http://schemas.openxmlformats.org/officeDocument/2006/relationships/customXml" Target="../ink/ink3130.xml"/><Relationship Id="rId189" Type="http://schemas.openxmlformats.org/officeDocument/2006/relationships/customXml" Target="../ink/ink3215.xml"/><Relationship Id="rId188" Type="http://schemas.openxmlformats.org/officeDocument/2006/relationships/image" Target="../media/image3113.png"/><Relationship Id="rId187" Type="http://schemas.openxmlformats.org/officeDocument/2006/relationships/customXml" Target="../ink/ink3214.xml"/><Relationship Id="rId186" Type="http://schemas.openxmlformats.org/officeDocument/2006/relationships/image" Target="../media/image3112.png"/><Relationship Id="rId185" Type="http://schemas.openxmlformats.org/officeDocument/2006/relationships/customXml" Target="../ink/ink3213.xml"/><Relationship Id="rId184" Type="http://schemas.openxmlformats.org/officeDocument/2006/relationships/image" Target="../media/image3111.png"/><Relationship Id="rId183" Type="http://schemas.openxmlformats.org/officeDocument/2006/relationships/customXml" Target="../ink/ink3212.xml"/><Relationship Id="rId182" Type="http://schemas.openxmlformats.org/officeDocument/2006/relationships/image" Target="../media/image3110.png"/><Relationship Id="rId181" Type="http://schemas.openxmlformats.org/officeDocument/2006/relationships/customXml" Target="../ink/ink3211.xml"/><Relationship Id="rId180" Type="http://schemas.openxmlformats.org/officeDocument/2006/relationships/image" Target="../media/image3109.png"/><Relationship Id="rId18" Type="http://schemas.openxmlformats.org/officeDocument/2006/relationships/image" Target="../media/image3028.png"/><Relationship Id="rId179" Type="http://schemas.openxmlformats.org/officeDocument/2006/relationships/customXml" Target="../ink/ink3210.xml"/><Relationship Id="rId178" Type="http://schemas.openxmlformats.org/officeDocument/2006/relationships/image" Target="../media/image3108.png"/><Relationship Id="rId177" Type="http://schemas.openxmlformats.org/officeDocument/2006/relationships/customXml" Target="../ink/ink3209.xml"/><Relationship Id="rId176" Type="http://schemas.openxmlformats.org/officeDocument/2006/relationships/image" Target="../media/image3107.png"/><Relationship Id="rId175" Type="http://schemas.openxmlformats.org/officeDocument/2006/relationships/customXml" Target="../ink/ink3208.xml"/><Relationship Id="rId174" Type="http://schemas.openxmlformats.org/officeDocument/2006/relationships/image" Target="../media/image3106.png"/><Relationship Id="rId173" Type="http://schemas.openxmlformats.org/officeDocument/2006/relationships/customXml" Target="../ink/ink3207.xml"/><Relationship Id="rId172" Type="http://schemas.openxmlformats.org/officeDocument/2006/relationships/image" Target="../media/image3105.png"/><Relationship Id="rId171" Type="http://schemas.openxmlformats.org/officeDocument/2006/relationships/customXml" Target="../ink/ink3206.xml"/><Relationship Id="rId170" Type="http://schemas.openxmlformats.org/officeDocument/2006/relationships/image" Target="../media/image3104.png"/><Relationship Id="rId17" Type="http://schemas.openxmlformats.org/officeDocument/2006/relationships/customXml" Target="../ink/ink3129.xml"/><Relationship Id="rId169" Type="http://schemas.openxmlformats.org/officeDocument/2006/relationships/customXml" Target="../ink/ink3205.xml"/><Relationship Id="rId168" Type="http://schemas.openxmlformats.org/officeDocument/2006/relationships/image" Target="../media/image3103.png"/><Relationship Id="rId167" Type="http://schemas.openxmlformats.org/officeDocument/2006/relationships/customXml" Target="../ink/ink3204.xml"/><Relationship Id="rId166" Type="http://schemas.openxmlformats.org/officeDocument/2006/relationships/image" Target="../media/image3102.png"/><Relationship Id="rId165" Type="http://schemas.openxmlformats.org/officeDocument/2006/relationships/customXml" Target="../ink/ink3203.xml"/><Relationship Id="rId164" Type="http://schemas.openxmlformats.org/officeDocument/2006/relationships/image" Target="../media/image3101.png"/><Relationship Id="rId163" Type="http://schemas.openxmlformats.org/officeDocument/2006/relationships/customXml" Target="../ink/ink3202.xml"/><Relationship Id="rId162" Type="http://schemas.openxmlformats.org/officeDocument/2006/relationships/image" Target="../media/image3100.png"/><Relationship Id="rId161" Type="http://schemas.openxmlformats.org/officeDocument/2006/relationships/customXml" Target="../ink/ink3201.xml"/><Relationship Id="rId160" Type="http://schemas.openxmlformats.org/officeDocument/2006/relationships/image" Target="../media/image3099.png"/><Relationship Id="rId16" Type="http://schemas.openxmlformats.org/officeDocument/2006/relationships/image" Target="../media/image3027.png"/><Relationship Id="rId159" Type="http://schemas.openxmlformats.org/officeDocument/2006/relationships/customXml" Target="../ink/ink3200.xml"/><Relationship Id="rId158" Type="http://schemas.openxmlformats.org/officeDocument/2006/relationships/image" Target="../media/image3098.png"/><Relationship Id="rId157" Type="http://schemas.openxmlformats.org/officeDocument/2006/relationships/customXml" Target="../ink/ink3199.xml"/><Relationship Id="rId156" Type="http://schemas.openxmlformats.org/officeDocument/2006/relationships/image" Target="../media/image3097.png"/><Relationship Id="rId155" Type="http://schemas.openxmlformats.org/officeDocument/2006/relationships/customXml" Target="../ink/ink3198.xml"/><Relationship Id="rId154" Type="http://schemas.openxmlformats.org/officeDocument/2006/relationships/image" Target="../media/image3096.png"/><Relationship Id="rId153" Type="http://schemas.openxmlformats.org/officeDocument/2006/relationships/customXml" Target="../ink/ink3197.xml"/><Relationship Id="rId152" Type="http://schemas.openxmlformats.org/officeDocument/2006/relationships/image" Target="../media/image3095.png"/><Relationship Id="rId151" Type="http://schemas.openxmlformats.org/officeDocument/2006/relationships/customXml" Target="../ink/ink3196.xml"/><Relationship Id="rId150" Type="http://schemas.openxmlformats.org/officeDocument/2006/relationships/image" Target="../media/image3094.png"/><Relationship Id="rId15" Type="http://schemas.openxmlformats.org/officeDocument/2006/relationships/customXml" Target="../ink/ink3128.xml"/><Relationship Id="rId149" Type="http://schemas.openxmlformats.org/officeDocument/2006/relationships/customXml" Target="../ink/ink3195.xml"/><Relationship Id="rId148" Type="http://schemas.openxmlformats.org/officeDocument/2006/relationships/image" Target="../media/image3093.png"/><Relationship Id="rId147" Type="http://schemas.openxmlformats.org/officeDocument/2006/relationships/customXml" Target="../ink/ink3194.xml"/><Relationship Id="rId146" Type="http://schemas.openxmlformats.org/officeDocument/2006/relationships/image" Target="../media/image3092.png"/><Relationship Id="rId145" Type="http://schemas.openxmlformats.org/officeDocument/2006/relationships/customXml" Target="../ink/ink3193.xml"/><Relationship Id="rId144" Type="http://schemas.openxmlformats.org/officeDocument/2006/relationships/image" Target="../media/image3091.png"/><Relationship Id="rId143" Type="http://schemas.openxmlformats.org/officeDocument/2006/relationships/customXml" Target="../ink/ink3192.xml"/><Relationship Id="rId142" Type="http://schemas.openxmlformats.org/officeDocument/2006/relationships/image" Target="../media/image3090.png"/><Relationship Id="rId141" Type="http://schemas.openxmlformats.org/officeDocument/2006/relationships/customXml" Target="../ink/ink3191.xml"/><Relationship Id="rId140" Type="http://schemas.openxmlformats.org/officeDocument/2006/relationships/image" Target="../media/image3089.png"/><Relationship Id="rId14" Type="http://schemas.openxmlformats.org/officeDocument/2006/relationships/image" Target="../media/image3026.png"/><Relationship Id="rId139" Type="http://schemas.openxmlformats.org/officeDocument/2006/relationships/customXml" Target="../ink/ink3190.xml"/><Relationship Id="rId138" Type="http://schemas.openxmlformats.org/officeDocument/2006/relationships/image" Target="../media/image3088.png"/><Relationship Id="rId137" Type="http://schemas.openxmlformats.org/officeDocument/2006/relationships/customXml" Target="../ink/ink3189.xml"/><Relationship Id="rId136" Type="http://schemas.openxmlformats.org/officeDocument/2006/relationships/image" Target="../media/image3087.png"/><Relationship Id="rId135" Type="http://schemas.openxmlformats.org/officeDocument/2006/relationships/customXml" Target="../ink/ink3188.xml"/><Relationship Id="rId134" Type="http://schemas.openxmlformats.org/officeDocument/2006/relationships/image" Target="../media/image3086.png"/><Relationship Id="rId133" Type="http://schemas.openxmlformats.org/officeDocument/2006/relationships/customXml" Target="../ink/ink3187.xml"/><Relationship Id="rId132" Type="http://schemas.openxmlformats.org/officeDocument/2006/relationships/image" Target="../media/image3085.png"/><Relationship Id="rId131" Type="http://schemas.openxmlformats.org/officeDocument/2006/relationships/customXml" Target="../ink/ink3186.xml"/><Relationship Id="rId130" Type="http://schemas.openxmlformats.org/officeDocument/2006/relationships/image" Target="../media/image3084.png"/><Relationship Id="rId13" Type="http://schemas.openxmlformats.org/officeDocument/2006/relationships/customXml" Target="../ink/ink3127.xml"/><Relationship Id="rId129" Type="http://schemas.openxmlformats.org/officeDocument/2006/relationships/customXml" Target="../ink/ink3185.xml"/><Relationship Id="rId128" Type="http://schemas.openxmlformats.org/officeDocument/2006/relationships/image" Target="../media/image3083.png"/><Relationship Id="rId127" Type="http://schemas.openxmlformats.org/officeDocument/2006/relationships/customXml" Target="../ink/ink3184.xml"/><Relationship Id="rId126" Type="http://schemas.openxmlformats.org/officeDocument/2006/relationships/image" Target="../media/image3082.png"/><Relationship Id="rId125" Type="http://schemas.openxmlformats.org/officeDocument/2006/relationships/customXml" Target="../ink/ink3183.xml"/><Relationship Id="rId124" Type="http://schemas.openxmlformats.org/officeDocument/2006/relationships/image" Target="../media/image3081.png"/><Relationship Id="rId123" Type="http://schemas.openxmlformats.org/officeDocument/2006/relationships/customXml" Target="../ink/ink3182.xml"/><Relationship Id="rId122" Type="http://schemas.openxmlformats.org/officeDocument/2006/relationships/image" Target="../media/image3080.png"/><Relationship Id="rId121" Type="http://schemas.openxmlformats.org/officeDocument/2006/relationships/customXml" Target="../ink/ink3181.xml"/><Relationship Id="rId120" Type="http://schemas.openxmlformats.org/officeDocument/2006/relationships/image" Target="../media/image3079.png"/><Relationship Id="rId12" Type="http://schemas.openxmlformats.org/officeDocument/2006/relationships/image" Target="../media/image3025.png"/><Relationship Id="rId119" Type="http://schemas.openxmlformats.org/officeDocument/2006/relationships/customXml" Target="../ink/ink3180.xml"/><Relationship Id="rId118" Type="http://schemas.openxmlformats.org/officeDocument/2006/relationships/image" Target="../media/image3078.png"/><Relationship Id="rId117" Type="http://schemas.openxmlformats.org/officeDocument/2006/relationships/customXml" Target="../ink/ink3179.xml"/><Relationship Id="rId116" Type="http://schemas.openxmlformats.org/officeDocument/2006/relationships/image" Target="../media/image3077.png"/><Relationship Id="rId115" Type="http://schemas.openxmlformats.org/officeDocument/2006/relationships/customXml" Target="../ink/ink3178.xml"/><Relationship Id="rId114" Type="http://schemas.openxmlformats.org/officeDocument/2006/relationships/image" Target="../media/image3076.png"/><Relationship Id="rId113" Type="http://schemas.openxmlformats.org/officeDocument/2006/relationships/customXml" Target="../ink/ink3177.xml"/><Relationship Id="rId112" Type="http://schemas.openxmlformats.org/officeDocument/2006/relationships/image" Target="../media/image3075.png"/><Relationship Id="rId111" Type="http://schemas.openxmlformats.org/officeDocument/2006/relationships/customXml" Target="../ink/ink3176.xml"/><Relationship Id="rId110" Type="http://schemas.openxmlformats.org/officeDocument/2006/relationships/image" Target="../media/image3074.png"/><Relationship Id="rId11" Type="http://schemas.openxmlformats.org/officeDocument/2006/relationships/customXml" Target="../ink/ink3126.xml"/><Relationship Id="rId109" Type="http://schemas.openxmlformats.org/officeDocument/2006/relationships/customXml" Target="../ink/ink3175.xml"/><Relationship Id="rId108" Type="http://schemas.openxmlformats.org/officeDocument/2006/relationships/image" Target="../media/image3073.png"/><Relationship Id="rId107" Type="http://schemas.openxmlformats.org/officeDocument/2006/relationships/customXml" Target="../ink/ink3174.xml"/><Relationship Id="rId106" Type="http://schemas.openxmlformats.org/officeDocument/2006/relationships/image" Target="../media/image3072.png"/><Relationship Id="rId105" Type="http://schemas.openxmlformats.org/officeDocument/2006/relationships/customXml" Target="../ink/ink3173.xml"/><Relationship Id="rId104" Type="http://schemas.openxmlformats.org/officeDocument/2006/relationships/image" Target="../media/image3071.png"/><Relationship Id="rId103" Type="http://schemas.openxmlformats.org/officeDocument/2006/relationships/customXml" Target="../ink/ink3172.xml"/><Relationship Id="rId102" Type="http://schemas.openxmlformats.org/officeDocument/2006/relationships/image" Target="../media/image3070.png"/><Relationship Id="rId101" Type="http://schemas.openxmlformats.org/officeDocument/2006/relationships/customXml" Target="../ink/ink3171.xml"/><Relationship Id="rId100" Type="http://schemas.openxmlformats.org/officeDocument/2006/relationships/image" Target="../media/image3069.png"/><Relationship Id="rId10" Type="http://schemas.openxmlformats.org/officeDocument/2006/relationships/image" Target="../media/image3024.png"/><Relationship Id="rId1" Type="http://schemas.openxmlformats.org/officeDocument/2006/relationships/image" Target="../media/image30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image" Target="../media/image175.png"/><Relationship Id="rId8" Type="http://schemas.openxmlformats.org/officeDocument/2006/relationships/customXml" Target="../ink/ink185.xml"/><Relationship Id="rId7" Type="http://schemas.openxmlformats.org/officeDocument/2006/relationships/image" Target="../media/image174.png"/><Relationship Id="rId6" Type="http://schemas.openxmlformats.org/officeDocument/2006/relationships/customXml" Target="../ink/ink184.xml"/><Relationship Id="rId5" Type="http://schemas.openxmlformats.org/officeDocument/2006/relationships/image" Target="../media/image173.png"/><Relationship Id="rId4" Type="http://schemas.openxmlformats.org/officeDocument/2006/relationships/customXml" Target="../ink/ink183.xml"/><Relationship Id="rId3" Type="http://schemas.openxmlformats.org/officeDocument/2006/relationships/image" Target="../media/image54.png"/><Relationship Id="rId2" Type="http://schemas.openxmlformats.org/officeDocument/2006/relationships/customXml" Target="../ink/ink182.xml"/><Relationship Id="rId17" Type="http://schemas.openxmlformats.org/officeDocument/2006/relationships/slideLayout" Target="../slideLayouts/slideLayout1.xml"/><Relationship Id="rId16" Type="http://schemas.openxmlformats.org/officeDocument/2006/relationships/tags" Target="../tags/tag66.xml"/><Relationship Id="rId15" Type="http://schemas.openxmlformats.org/officeDocument/2006/relationships/image" Target="../media/image178.png"/><Relationship Id="rId14" Type="http://schemas.openxmlformats.org/officeDocument/2006/relationships/customXml" Target="../ink/ink188.xml"/><Relationship Id="rId13" Type="http://schemas.openxmlformats.org/officeDocument/2006/relationships/image" Target="../media/image177.png"/><Relationship Id="rId12" Type="http://schemas.openxmlformats.org/officeDocument/2006/relationships/customXml" Target="../ink/ink187.xml"/><Relationship Id="rId11" Type="http://schemas.openxmlformats.org/officeDocument/2006/relationships/image" Target="../media/image176.png"/><Relationship Id="rId10" Type="http://schemas.openxmlformats.org/officeDocument/2006/relationships/customXml" Target="../ink/ink186.xml"/><Relationship Id="rId1" Type="http://schemas.openxmlformats.org/officeDocument/2006/relationships/image" Target="../media/image172.png"/></Relationships>
</file>

<file path=ppt/slides/_rels/slide6.xml.rels><?xml version="1.0" encoding="UTF-8" standalone="yes"?>
<Relationships xmlns="http://schemas.openxmlformats.org/package/2006/relationships"><Relationship Id="rId99" Type="http://schemas.openxmlformats.org/officeDocument/2006/relationships/image" Target="../media/image228.png"/><Relationship Id="rId98" Type="http://schemas.openxmlformats.org/officeDocument/2006/relationships/customXml" Target="../ink/ink237.xml"/><Relationship Id="rId97" Type="http://schemas.openxmlformats.org/officeDocument/2006/relationships/image" Target="../media/image227.png"/><Relationship Id="rId96" Type="http://schemas.openxmlformats.org/officeDocument/2006/relationships/customXml" Target="../ink/ink236.xml"/><Relationship Id="rId95" Type="http://schemas.openxmlformats.org/officeDocument/2006/relationships/image" Target="../media/image226.png"/><Relationship Id="rId94" Type="http://schemas.openxmlformats.org/officeDocument/2006/relationships/customXml" Target="../ink/ink235.xml"/><Relationship Id="rId93" Type="http://schemas.openxmlformats.org/officeDocument/2006/relationships/image" Target="../media/image225.png"/><Relationship Id="rId92" Type="http://schemas.openxmlformats.org/officeDocument/2006/relationships/customXml" Target="../ink/ink234.xml"/><Relationship Id="rId91" Type="http://schemas.openxmlformats.org/officeDocument/2006/relationships/image" Target="../media/image224.png"/><Relationship Id="rId90" Type="http://schemas.openxmlformats.org/officeDocument/2006/relationships/customXml" Target="../ink/ink233.xml"/><Relationship Id="rId9" Type="http://schemas.openxmlformats.org/officeDocument/2006/relationships/image" Target="../media/image183.png"/><Relationship Id="rId89" Type="http://schemas.openxmlformats.org/officeDocument/2006/relationships/image" Target="../media/image223.png"/><Relationship Id="rId88" Type="http://schemas.openxmlformats.org/officeDocument/2006/relationships/customXml" Target="../ink/ink232.xml"/><Relationship Id="rId87" Type="http://schemas.openxmlformats.org/officeDocument/2006/relationships/image" Target="../media/image222.png"/><Relationship Id="rId86" Type="http://schemas.openxmlformats.org/officeDocument/2006/relationships/customXml" Target="../ink/ink231.xml"/><Relationship Id="rId85" Type="http://schemas.openxmlformats.org/officeDocument/2006/relationships/image" Target="../media/image221.png"/><Relationship Id="rId84" Type="http://schemas.openxmlformats.org/officeDocument/2006/relationships/customXml" Target="../ink/ink230.xml"/><Relationship Id="rId83" Type="http://schemas.openxmlformats.org/officeDocument/2006/relationships/image" Target="../media/image220.png"/><Relationship Id="rId82" Type="http://schemas.openxmlformats.org/officeDocument/2006/relationships/customXml" Target="../ink/ink229.xml"/><Relationship Id="rId81" Type="http://schemas.openxmlformats.org/officeDocument/2006/relationships/image" Target="../media/image219.png"/><Relationship Id="rId80" Type="http://schemas.openxmlformats.org/officeDocument/2006/relationships/customXml" Target="../ink/ink228.xml"/><Relationship Id="rId8" Type="http://schemas.openxmlformats.org/officeDocument/2006/relationships/customXml" Target="../ink/ink192.xml"/><Relationship Id="rId79" Type="http://schemas.openxmlformats.org/officeDocument/2006/relationships/image" Target="../media/image218.png"/><Relationship Id="rId78" Type="http://schemas.openxmlformats.org/officeDocument/2006/relationships/customXml" Target="../ink/ink227.xml"/><Relationship Id="rId77" Type="http://schemas.openxmlformats.org/officeDocument/2006/relationships/image" Target="../media/image217.png"/><Relationship Id="rId76" Type="http://schemas.openxmlformats.org/officeDocument/2006/relationships/customXml" Target="../ink/ink226.xml"/><Relationship Id="rId75" Type="http://schemas.openxmlformats.org/officeDocument/2006/relationships/image" Target="../media/image216.png"/><Relationship Id="rId74" Type="http://schemas.openxmlformats.org/officeDocument/2006/relationships/customXml" Target="../ink/ink225.xml"/><Relationship Id="rId73" Type="http://schemas.openxmlformats.org/officeDocument/2006/relationships/image" Target="../media/image215.png"/><Relationship Id="rId72" Type="http://schemas.openxmlformats.org/officeDocument/2006/relationships/customXml" Target="../ink/ink224.xml"/><Relationship Id="rId71" Type="http://schemas.openxmlformats.org/officeDocument/2006/relationships/image" Target="../media/image214.png"/><Relationship Id="rId70" Type="http://schemas.openxmlformats.org/officeDocument/2006/relationships/customXml" Target="../ink/ink223.xml"/><Relationship Id="rId7" Type="http://schemas.openxmlformats.org/officeDocument/2006/relationships/image" Target="../media/image182.png"/><Relationship Id="rId69" Type="http://schemas.openxmlformats.org/officeDocument/2006/relationships/image" Target="../media/image213.png"/><Relationship Id="rId68" Type="http://schemas.openxmlformats.org/officeDocument/2006/relationships/customXml" Target="../ink/ink222.xml"/><Relationship Id="rId67" Type="http://schemas.openxmlformats.org/officeDocument/2006/relationships/image" Target="../media/image212.png"/><Relationship Id="rId66" Type="http://schemas.openxmlformats.org/officeDocument/2006/relationships/customXml" Target="../ink/ink221.xml"/><Relationship Id="rId65" Type="http://schemas.openxmlformats.org/officeDocument/2006/relationships/image" Target="../media/image211.png"/><Relationship Id="rId64" Type="http://schemas.openxmlformats.org/officeDocument/2006/relationships/customXml" Target="../ink/ink220.xml"/><Relationship Id="rId63" Type="http://schemas.openxmlformats.org/officeDocument/2006/relationships/image" Target="../media/image210.png"/><Relationship Id="rId62" Type="http://schemas.openxmlformats.org/officeDocument/2006/relationships/customXml" Target="../ink/ink219.xml"/><Relationship Id="rId61" Type="http://schemas.openxmlformats.org/officeDocument/2006/relationships/image" Target="../media/image209.png"/><Relationship Id="rId60" Type="http://schemas.openxmlformats.org/officeDocument/2006/relationships/customXml" Target="../ink/ink218.xml"/><Relationship Id="rId6" Type="http://schemas.openxmlformats.org/officeDocument/2006/relationships/customXml" Target="../ink/ink191.xml"/><Relationship Id="rId59" Type="http://schemas.openxmlformats.org/officeDocument/2006/relationships/image" Target="../media/image208.png"/><Relationship Id="rId58" Type="http://schemas.openxmlformats.org/officeDocument/2006/relationships/customXml" Target="../ink/ink217.xml"/><Relationship Id="rId57" Type="http://schemas.openxmlformats.org/officeDocument/2006/relationships/image" Target="../media/image207.png"/><Relationship Id="rId56" Type="http://schemas.openxmlformats.org/officeDocument/2006/relationships/customXml" Target="../ink/ink216.xml"/><Relationship Id="rId55" Type="http://schemas.openxmlformats.org/officeDocument/2006/relationships/image" Target="../media/image206.png"/><Relationship Id="rId54" Type="http://schemas.openxmlformats.org/officeDocument/2006/relationships/customXml" Target="../ink/ink215.xml"/><Relationship Id="rId53" Type="http://schemas.openxmlformats.org/officeDocument/2006/relationships/image" Target="../media/image205.png"/><Relationship Id="rId52" Type="http://schemas.openxmlformats.org/officeDocument/2006/relationships/customXml" Target="../ink/ink214.xml"/><Relationship Id="rId51" Type="http://schemas.openxmlformats.org/officeDocument/2006/relationships/image" Target="../media/image204.png"/><Relationship Id="rId50" Type="http://schemas.openxmlformats.org/officeDocument/2006/relationships/customXml" Target="../ink/ink213.xml"/><Relationship Id="rId5" Type="http://schemas.openxmlformats.org/officeDocument/2006/relationships/image" Target="../media/image181.png"/><Relationship Id="rId49" Type="http://schemas.openxmlformats.org/officeDocument/2006/relationships/image" Target="../media/image203.png"/><Relationship Id="rId48" Type="http://schemas.openxmlformats.org/officeDocument/2006/relationships/customXml" Target="../ink/ink212.xml"/><Relationship Id="rId47" Type="http://schemas.openxmlformats.org/officeDocument/2006/relationships/image" Target="../media/image202.png"/><Relationship Id="rId46" Type="http://schemas.openxmlformats.org/officeDocument/2006/relationships/customXml" Target="../ink/ink211.xml"/><Relationship Id="rId45" Type="http://schemas.openxmlformats.org/officeDocument/2006/relationships/image" Target="../media/image201.png"/><Relationship Id="rId44" Type="http://schemas.openxmlformats.org/officeDocument/2006/relationships/customXml" Target="../ink/ink210.xml"/><Relationship Id="rId43" Type="http://schemas.openxmlformats.org/officeDocument/2006/relationships/image" Target="../media/image200.png"/><Relationship Id="rId42" Type="http://schemas.openxmlformats.org/officeDocument/2006/relationships/customXml" Target="../ink/ink209.xml"/><Relationship Id="rId41" Type="http://schemas.openxmlformats.org/officeDocument/2006/relationships/image" Target="../media/image199.png"/><Relationship Id="rId40" Type="http://schemas.openxmlformats.org/officeDocument/2006/relationships/customXml" Target="../ink/ink208.xml"/><Relationship Id="rId4" Type="http://schemas.openxmlformats.org/officeDocument/2006/relationships/customXml" Target="../ink/ink190.xml"/><Relationship Id="rId39" Type="http://schemas.openxmlformats.org/officeDocument/2006/relationships/image" Target="../media/image198.png"/><Relationship Id="rId38" Type="http://schemas.openxmlformats.org/officeDocument/2006/relationships/customXml" Target="../ink/ink207.xml"/><Relationship Id="rId37" Type="http://schemas.openxmlformats.org/officeDocument/2006/relationships/image" Target="../media/image197.png"/><Relationship Id="rId36" Type="http://schemas.openxmlformats.org/officeDocument/2006/relationships/customXml" Target="../ink/ink206.xml"/><Relationship Id="rId35" Type="http://schemas.openxmlformats.org/officeDocument/2006/relationships/image" Target="../media/image196.png"/><Relationship Id="rId34" Type="http://schemas.openxmlformats.org/officeDocument/2006/relationships/customXml" Target="../ink/ink205.xml"/><Relationship Id="rId33" Type="http://schemas.openxmlformats.org/officeDocument/2006/relationships/image" Target="../media/image195.png"/><Relationship Id="rId32" Type="http://schemas.openxmlformats.org/officeDocument/2006/relationships/customXml" Target="../ink/ink204.xml"/><Relationship Id="rId31" Type="http://schemas.openxmlformats.org/officeDocument/2006/relationships/image" Target="../media/image194.png"/><Relationship Id="rId30" Type="http://schemas.openxmlformats.org/officeDocument/2006/relationships/customXml" Target="../ink/ink203.xml"/><Relationship Id="rId3" Type="http://schemas.openxmlformats.org/officeDocument/2006/relationships/image" Target="../media/image180.png"/><Relationship Id="rId29" Type="http://schemas.openxmlformats.org/officeDocument/2006/relationships/image" Target="../media/image193.png"/><Relationship Id="rId28" Type="http://schemas.openxmlformats.org/officeDocument/2006/relationships/customXml" Target="../ink/ink202.xml"/><Relationship Id="rId27" Type="http://schemas.openxmlformats.org/officeDocument/2006/relationships/image" Target="../media/image192.png"/><Relationship Id="rId26" Type="http://schemas.openxmlformats.org/officeDocument/2006/relationships/customXml" Target="../ink/ink201.xml"/><Relationship Id="rId25" Type="http://schemas.openxmlformats.org/officeDocument/2006/relationships/image" Target="../media/image191.png"/><Relationship Id="rId24" Type="http://schemas.openxmlformats.org/officeDocument/2006/relationships/customXml" Target="../ink/ink200.xml"/><Relationship Id="rId23" Type="http://schemas.openxmlformats.org/officeDocument/2006/relationships/image" Target="../media/image190.png"/><Relationship Id="rId22" Type="http://schemas.openxmlformats.org/officeDocument/2006/relationships/customXml" Target="../ink/ink199.xml"/><Relationship Id="rId21" Type="http://schemas.openxmlformats.org/officeDocument/2006/relationships/image" Target="../media/image189.png"/><Relationship Id="rId20" Type="http://schemas.openxmlformats.org/officeDocument/2006/relationships/customXml" Target="../ink/ink198.xml"/><Relationship Id="rId2" Type="http://schemas.openxmlformats.org/officeDocument/2006/relationships/customXml" Target="../ink/ink189.xml"/><Relationship Id="rId19" Type="http://schemas.openxmlformats.org/officeDocument/2006/relationships/image" Target="../media/image188.png"/><Relationship Id="rId18" Type="http://schemas.openxmlformats.org/officeDocument/2006/relationships/customXml" Target="../ink/ink197.xml"/><Relationship Id="rId17" Type="http://schemas.openxmlformats.org/officeDocument/2006/relationships/image" Target="../media/image187.png"/><Relationship Id="rId16" Type="http://schemas.openxmlformats.org/officeDocument/2006/relationships/customXml" Target="../ink/ink196.xml"/><Relationship Id="rId15" Type="http://schemas.openxmlformats.org/officeDocument/2006/relationships/image" Target="../media/image186.png"/><Relationship Id="rId143" Type="http://schemas.openxmlformats.org/officeDocument/2006/relationships/slideLayout" Target="../slideLayouts/slideLayout1.xml"/><Relationship Id="rId142" Type="http://schemas.openxmlformats.org/officeDocument/2006/relationships/tags" Target="../tags/tag67.xml"/><Relationship Id="rId141" Type="http://schemas.openxmlformats.org/officeDocument/2006/relationships/image" Target="../media/image249.png"/><Relationship Id="rId140" Type="http://schemas.openxmlformats.org/officeDocument/2006/relationships/customXml" Target="../ink/ink258.xml"/><Relationship Id="rId14" Type="http://schemas.openxmlformats.org/officeDocument/2006/relationships/customXml" Target="../ink/ink195.xml"/><Relationship Id="rId139" Type="http://schemas.openxmlformats.org/officeDocument/2006/relationships/image" Target="../media/image248.png"/><Relationship Id="rId138" Type="http://schemas.openxmlformats.org/officeDocument/2006/relationships/customXml" Target="../ink/ink257.xml"/><Relationship Id="rId137" Type="http://schemas.openxmlformats.org/officeDocument/2006/relationships/image" Target="../media/image247.png"/><Relationship Id="rId136" Type="http://schemas.openxmlformats.org/officeDocument/2006/relationships/customXml" Target="../ink/ink256.xml"/><Relationship Id="rId135" Type="http://schemas.openxmlformats.org/officeDocument/2006/relationships/image" Target="../media/image246.png"/><Relationship Id="rId134" Type="http://schemas.openxmlformats.org/officeDocument/2006/relationships/customXml" Target="../ink/ink255.xml"/><Relationship Id="rId133" Type="http://schemas.openxmlformats.org/officeDocument/2006/relationships/image" Target="../media/image245.png"/><Relationship Id="rId132" Type="http://schemas.openxmlformats.org/officeDocument/2006/relationships/customXml" Target="../ink/ink254.xml"/><Relationship Id="rId131" Type="http://schemas.openxmlformats.org/officeDocument/2006/relationships/image" Target="../media/image244.png"/><Relationship Id="rId130" Type="http://schemas.openxmlformats.org/officeDocument/2006/relationships/customXml" Target="../ink/ink253.xml"/><Relationship Id="rId13" Type="http://schemas.openxmlformats.org/officeDocument/2006/relationships/image" Target="../media/image185.png"/><Relationship Id="rId129" Type="http://schemas.openxmlformats.org/officeDocument/2006/relationships/image" Target="../media/image243.png"/><Relationship Id="rId128" Type="http://schemas.openxmlformats.org/officeDocument/2006/relationships/customXml" Target="../ink/ink252.xml"/><Relationship Id="rId127" Type="http://schemas.openxmlformats.org/officeDocument/2006/relationships/image" Target="../media/image242.png"/><Relationship Id="rId126" Type="http://schemas.openxmlformats.org/officeDocument/2006/relationships/customXml" Target="../ink/ink251.xml"/><Relationship Id="rId125" Type="http://schemas.openxmlformats.org/officeDocument/2006/relationships/image" Target="../media/image241.png"/><Relationship Id="rId124" Type="http://schemas.openxmlformats.org/officeDocument/2006/relationships/customXml" Target="../ink/ink250.xml"/><Relationship Id="rId123" Type="http://schemas.openxmlformats.org/officeDocument/2006/relationships/image" Target="../media/image240.png"/><Relationship Id="rId122" Type="http://schemas.openxmlformats.org/officeDocument/2006/relationships/customXml" Target="../ink/ink249.xml"/><Relationship Id="rId121" Type="http://schemas.openxmlformats.org/officeDocument/2006/relationships/image" Target="../media/image239.png"/><Relationship Id="rId120" Type="http://schemas.openxmlformats.org/officeDocument/2006/relationships/customXml" Target="../ink/ink248.xml"/><Relationship Id="rId12" Type="http://schemas.openxmlformats.org/officeDocument/2006/relationships/customXml" Target="../ink/ink194.xml"/><Relationship Id="rId119" Type="http://schemas.openxmlformats.org/officeDocument/2006/relationships/image" Target="../media/image238.png"/><Relationship Id="rId118" Type="http://schemas.openxmlformats.org/officeDocument/2006/relationships/customXml" Target="../ink/ink247.xml"/><Relationship Id="rId117" Type="http://schemas.openxmlformats.org/officeDocument/2006/relationships/image" Target="../media/image237.png"/><Relationship Id="rId116" Type="http://schemas.openxmlformats.org/officeDocument/2006/relationships/customXml" Target="../ink/ink246.xml"/><Relationship Id="rId115" Type="http://schemas.openxmlformats.org/officeDocument/2006/relationships/image" Target="../media/image236.png"/><Relationship Id="rId114" Type="http://schemas.openxmlformats.org/officeDocument/2006/relationships/customXml" Target="../ink/ink245.xml"/><Relationship Id="rId113" Type="http://schemas.openxmlformats.org/officeDocument/2006/relationships/image" Target="../media/image235.png"/><Relationship Id="rId112" Type="http://schemas.openxmlformats.org/officeDocument/2006/relationships/customXml" Target="../ink/ink244.xml"/><Relationship Id="rId111" Type="http://schemas.openxmlformats.org/officeDocument/2006/relationships/image" Target="../media/image234.png"/><Relationship Id="rId110" Type="http://schemas.openxmlformats.org/officeDocument/2006/relationships/customXml" Target="../ink/ink243.xml"/><Relationship Id="rId11" Type="http://schemas.openxmlformats.org/officeDocument/2006/relationships/image" Target="../media/image184.png"/><Relationship Id="rId109" Type="http://schemas.openxmlformats.org/officeDocument/2006/relationships/image" Target="../media/image233.png"/><Relationship Id="rId108" Type="http://schemas.openxmlformats.org/officeDocument/2006/relationships/customXml" Target="../ink/ink242.xml"/><Relationship Id="rId107" Type="http://schemas.openxmlformats.org/officeDocument/2006/relationships/image" Target="../media/image232.png"/><Relationship Id="rId106" Type="http://schemas.openxmlformats.org/officeDocument/2006/relationships/customXml" Target="../ink/ink241.xml"/><Relationship Id="rId105" Type="http://schemas.openxmlformats.org/officeDocument/2006/relationships/image" Target="../media/image231.png"/><Relationship Id="rId104" Type="http://schemas.openxmlformats.org/officeDocument/2006/relationships/customXml" Target="../ink/ink240.xml"/><Relationship Id="rId103" Type="http://schemas.openxmlformats.org/officeDocument/2006/relationships/image" Target="../media/image230.png"/><Relationship Id="rId102" Type="http://schemas.openxmlformats.org/officeDocument/2006/relationships/customXml" Target="../ink/ink239.xml"/><Relationship Id="rId101" Type="http://schemas.openxmlformats.org/officeDocument/2006/relationships/image" Target="../media/image229.png"/><Relationship Id="rId100" Type="http://schemas.openxmlformats.org/officeDocument/2006/relationships/customXml" Target="../ink/ink238.xml"/><Relationship Id="rId10" Type="http://schemas.openxmlformats.org/officeDocument/2006/relationships/customXml" Target="../ink/ink193.xml"/><Relationship Id="rId1" Type="http://schemas.openxmlformats.org/officeDocument/2006/relationships/image" Target="../media/image179.png"/></Relationships>
</file>

<file path=ppt/slides/_rels/slide7.xml.rels><?xml version="1.0" encoding="UTF-8" standalone="yes"?>
<Relationships xmlns="http://schemas.openxmlformats.org/package/2006/relationships"><Relationship Id="rId9" Type="http://schemas.openxmlformats.org/officeDocument/2006/relationships/image" Target="../media/image254.png"/><Relationship Id="rId8" Type="http://schemas.openxmlformats.org/officeDocument/2006/relationships/customXml" Target="../ink/ink262.xml"/><Relationship Id="rId7" Type="http://schemas.openxmlformats.org/officeDocument/2006/relationships/image" Target="../media/image253.png"/><Relationship Id="rId6" Type="http://schemas.openxmlformats.org/officeDocument/2006/relationships/customXml" Target="../ink/ink261.xml"/><Relationship Id="rId5" Type="http://schemas.openxmlformats.org/officeDocument/2006/relationships/image" Target="../media/image252.png"/><Relationship Id="rId4" Type="http://schemas.openxmlformats.org/officeDocument/2006/relationships/customXml" Target="../ink/ink260.xml"/><Relationship Id="rId35" Type="http://schemas.openxmlformats.org/officeDocument/2006/relationships/slideLayout" Target="../slideLayouts/slideLayout1.xml"/><Relationship Id="rId34" Type="http://schemas.openxmlformats.org/officeDocument/2006/relationships/tags" Target="../tags/tag68.xml"/><Relationship Id="rId33" Type="http://schemas.openxmlformats.org/officeDocument/2006/relationships/image" Target="../media/image266.png"/><Relationship Id="rId32" Type="http://schemas.openxmlformats.org/officeDocument/2006/relationships/customXml" Target="../ink/ink274.xml"/><Relationship Id="rId31" Type="http://schemas.openxmlformats.org/officeDocument/2006/relationships/image" Target="../media/image265.png"/><Relationship Id="rId30" Type="http://schemas.openxmlformats.org/officeDocument/2006/relationships/customXml" Target="../ink/ink273.xml"/><Relationship Id="rId3" Type="http://schemas.openxmlformats.org/officeDocument/2006/relationships/image" Target="../media/image251.png"/><Relationship Id="rId29" Type="http://schemas.openxmlformats.org/officeDocument/2006/relationships/image" Target="../media/image264.png"/><Relationship Id="rId28" Type="http://schemas.openxmlformats.org/officeDocument/2006/relationships/customXml" Target="../ink/ink272.xml"/><Relationship Id="rId27" Type="http://schemas.openxmlformats.org/officeDocument/2006/relationships/image" Target="../media/image263.png"/><Relationship Id="rId26" Type="http://schemas.openxmlformats.org/officeDocument/2006/relationships/customXml" Target="../ink/ink271.xml"/><Relationship Id="rId25" Type="http://schemas.openxmlformats.org/officeDocument/2006/relationships/image" Target="../media/image262.png"/><Relationship Id="rId24" Type="http://schemas.openxmlformats.org/officeDocument/2006/relationships/customXml" Target="../ink/ink270.xml"/><Relationship Id="rId23" Type="http://schemas.openxmlformats.org/officeDocument/2006/relationships/image" Target="../media/image261.png"/><Relationship Id="rId22" Type="http://schemas.openxmlformats.org/officeDocument/2006/relationships/customXml" Target="../ink/ink269.xml"/><Relationship Id="rId21" Type="http://schemas.openxmlformats.org/officeDocument/2006/relationships/image" Target="../media/image260.png"/><Relationship Id="rId20" Type="http://schemas.openxmlformats.org/officeDocument/2006/relationships/customXml" Target="../ink/ink268.xml"/><Relationship Id="rId2" Type="http://schemas.openxmlformats.org/officeDocument/2006/relationships/customXml" Target="../ink/ink259.xml"/><Relationship Id="rId19" Type="http://schemas.openxmlformats.org/officeDocument/2006/relationships/image" Target="../media/image259.png"/><Relationship Id="rId18" Type="http://schemas.openxmlformats.org/officeDocument/2006/relationships/customXml" Target="../ink/ink267.xml"/><Relationship Id="rId17" Type="http://schemas.openxmlformats.org/officeDocument/2006/relationships/image" Target="../media/image258.png"/><Relationship Id="rId16" Type="http://schemas.openxmlformats.org/officeDocument/2006/relationships/customXml" Target="../ink/ink266.xml"/><Relationship Id="rId15" Type="http://schemas.openxmlformats.org/officeDocument/2006/relationships/image" Target="../media/image257.png"/><Relationship Id="rId14" Type="http://schemas.openxmlformats.org/officeDocument/2006/relationships/customXml" Target="../ink/ink265.xml"/><Relationship Id="rId13" Type="http://schemas.openxmlformats.org/officeDocument/2006/relationships/image" Target="../media/image256.png"/><Relationship Id="rId12" Type="http://schemas.openxmlformats.org/officeDocument/2006/relationships/customXml" Target="../ink/ink264.xml"/><Relationship Id="rId11" Type="http://schemas.openxmlformats.org/officeDocument/2006/relationships/image" Target="../media/image255.png"/><Relationship Id="rId10" Type="http://schemas.openxmlformats.org/officeDocument/2006/relationships/customXml" Target="../ink/ink263.xml"/><Relationship Id="rId1" Type="http://schemas.openxmlformats.org/officeDocument/2006/relationships/image" Target="../media/image250.png"/></Relationships>
</file>

<file path=ppt/slides/_rels/slide8.xml.rels><?xml version="1.0" encoding="UTF-8" standalone="yes"?>
<Relationships xmlns="http://schemas.openxmlformats.org/package/2006/relationships"><Relationship Id="rId99" Type="http://schemas.openxmlformats.org/officeDocument/2006/relationships/image" Target="../media/image316.png"/><Relationship Id="rId98" Type="http://schemas.openxmlformats.org/officeDocument/2006/relationships/customXml" Target="../ink/ink323.xml"/><Relationship Id="rId97" Type="http://schemas.openxmlformats.org/officeDocument/2006/relationships/image" Target="../media/image315.png"/><Relationship Id="rId96" Type="http://schemas.openxmlformats.org/officeDocument/2006/relationships/customXml" Target="../ink/ink322.xml"/><Relationship Id="rId95" Type="http://schemas.openxmlformats.org/officeDocument/2006/relationships/image" Target="../media/image314.png"/><Relationship Id="rId94" Type="http://schemas.openxmlformats.org/officeDocument/2006/relationships/customXml" Target="../ink/ink321.xml"/><Relationship Id="rId93" Type="http://schemas.openxmlformats.org/officeDocument/2006/relationships/image" Target="../media/image313.png"/><Relationship Id="rId92" Type="http://schemas.openxmlformats.org/officeDocument/2006/relationships/customXml" Target="../ink/ink320.xml"/><Relationship Id="rId91" Type="http://schemas.openxmlformats.org/officeDocument/2006/relationships/image" Target="../media/image312.png"/><Relationship Id="rId90" Type="http://schemas.openxmlformats.org/officeDocument/2006/relationships/customXml" Target="../ink/ink319.xml"/><Relationship Id="rId9" Type="http://schemas.openxmlformats.org/officeDocument/2006/relationships/image" Target="../media/image271.png"/><Relationship Id="rId89" Type="http://schemas.openxmlformats.org/officeDocument/2006/relationships/image" Target="../media/image311.png"/><Relationship Id="rId88" Type="http://schemas.openxmlformats.org/officeDocument/2006/relationships/customXml" Target="../ink/ink318.xml"/><Relationship Id="rId87" Type="http://schemas.openxmlformats.org/officeDocument/2006/relationships/image" Target="../media/image310.png"/><Relationship Id="rId86" Type="http://schemas.openxmlformats.org/officeDocument/2006/relationships/customXml" Target="../ink/ink317.xml"/><Relationship Id="rId85" Type="http://schemas.openxmlformats.org/officeDocument/2006/relationships/image" Target="../media/image309.png"/><Relationship Id="rId84" Type="http://schemas.openxmlformats.org/officeDocument/2006/relationships/customXml" Target="../ink/ink316.xml"/><Relationship Id="rId83" Type="http://schemas.openxmlformats.org/officeDocument/2006/relationships/image" Target="../media/image308.png"/><Relationship Id="rId82" Type="http://schemas.openxmlformats.org/officeDocument/2006/relationships/customXml" Target="../ink/ink315.xml"/><Relationship Id="rId81" Type="http://schemas.openxmlformats.org/officeDocument/2006/relationships/image" Target="../media/image307.png"/><Relationship Id="rId80" Type="http://schemas.openxmlformats.org/officeDocument/2006/relationships/customXml" Target="../ink/ink314.xml"/><Relationship Id="rId8" Type="http://schemas.openxmlformats.org/officeDocument/2006/relationships/customXml" Target="../ink/ink278.xml"/><Relationship Id="rId79" Type="http://schemas.openxmlformats.org/officeDocument/2006/relationships/image" Target="../media/image306.png"/><Relationship Id="rId78" Type="http://schemas.openxmlformats.org/officeDocument/2006/relationships/customXml" Target="../ink/ink313.xml"/><Relationship Id="rId77" Type="http://schemas.openxmlformats.org/officeDocument/2006/relationships/image" Target="../media/image305.png"/><Relationship Id="rId76" Type="http://schemas.openxmlformats.org/officeDocument/2006/relationships/customXml" Target="../ink/ink312.xml"/><Relationship Id="rId75" Type="http://schemas.openxmlformats.org/officeDocument/2006/relationships/image" Target="../media/image304.png"/><Relationship Id="rId74" Type="http://schemas.openxmlformats.org/officeDocument/2006/relationships/customXml" Target="../ink/ink311.xml"/><Relationship Id="rId73" Type="http://schemas.openxmlformats.org/officeDocument/2006/relationships/image" Target="../media/image303.png"/><Relationship Id="rId72" Type="http://schemas.openxmlformats.org/officeDocument/2006/relationships/customXml" Target="../ink/ink310.xml"/><Relationship Id="rId71" Type="http://schemas.openxmlformats.org/officeDocument/2006/relationships/image" Target="../media/image302.png"/><Relationship Id="rId70" Type="http://schemas.openxmlformats.org/officeDocument/2006/relationships/customXml" Target="../ink/ink309.xml"/><Relationship Id="rId7" Type="http://schemas.openxmlformats.org/officeDocument/2006/relationships/image" Target="../media/image270.png"/><Relationship Id="rId69" Type="http://schemas.openxmlformats.org/officeDocument/2006/relationships/image" Target="../media/image301.png"/><Relationship Id="rId68" Type="http://schemas.openxmlformats.org/officeDocument/2006/relationships/customXml" Target="../ink/ink308.xml"/><Relationship Id="rId67" Type="http://schemas.openxmlformats.org/officeDocument/2006/relationships/image" Target="../media/image300.png"/><Relationship Id="rId66" Type="http://schemas.openxmlformats.org/officeDocument/2006/relationships/customXml" Target="../ink/ink307.xml"/><Relationship Id="rId65" Type="http://schemas.openxmlformats.org/officeDocument/2006/relationships/image" Target="../media/image299.png"/><Relationship Id="rId64" Type="http://schemas.openxmlformats.org/officeDocument/2006/relationships/customXml" Target="../ink/ink306.xml"/><Relationship Id="rId63" Type="http://schemas.openxmlformats.org/officeDocument/2006/relationships/image" Target="../media/image298.png"/><Relationship Id="rId62" Type="http://schemas.openxmlformats.org/officeDocument/2006/relationships/customXml" Target="../ink/ink305.xml"/><Relationship Id="rId61" Type="http://schemas.openxmlformats.org/officeDocument/2006/relationships/image" Target="../media/image297.png"/><Relationship Id="rId60" Type="http://schemas.openxmlformats.org/officeDocument/2006/relationships/customXml" Target="../ink/ink304.xml"/><Relationship Id="rId6" Type="http://schemas.openxmlformats.org/officeDocument/2006/relationships/customXml" Target="../ink/ink277.xml"/><Relationship Id="rId59" Type="http://schemas.openxmlformats.org/officeDocument/2006/relationships/image" Target="../media/image296.png"/><Relationship Id="rId58" Type="http://schemas.openxmlformats.org/officeDocument/2006/relationships/customXml" Target="../ink/ink303.xml"/><Relationship Id="rId57" Type="http://schemas.openxmlformats.org/officeDocument/2006/relationships/image" Target="../media/image295.png"/><Relationship Id="rId56" Type="http://schemas.openxmlformats.org/officeDocument/2006/relationships/customXml" Target="../ink/ink302.xml"/><Relationship Id="rId55" Type="http://schemas.openxmlformats.org/officeDocument/2006/relationships/image" Target="../media/image294.png"/><Relationship Id="rId54" Type="http://schemas.openxmlformats.org/officeDocument/2006/relationships/customXml" Target="../ink/ink301.xml"/><Relationship Id="rId53" Type="http://schemas.openxmlformats.org/officeDocument/2006/relationships/image" Target="../media/image293.png"/><Relationship Id="rId52" Type="http://schemas.openxmlformats.org/officeDocument/2006/relationships/customXml" Target="../ink/ink300.xml"/><Relationship Id="rId51" Type="http://schemas.openxmlformats.org/officeDocument/2006/relationships/image" Target="../media/image292.png"/><Relationship Id="rId50" Type="http://schemas.openxmlformats.org/officeDocument/2006/relationships/customXml" Target="../ink/ink299.xml"/><Relationship Id="rId5" Type="http://schemas.openxmlformats.org/officeDocument/2006/relationships/image" Target="../media/image269.png"/><Relationship Id="rId49" Type="http://schemas.openxmlformats.org/officeDocument/2006/relationships/image" Target="../media/image291.png"/><Relationship Id="rId48" Type="http://schemas.openxmlformats.org/officeDocument/2006/relationships/customXml" Target="../ink/ink298.xml"/><Relationship Id="rId47" Type="http://schemas.openxmlformats.org/officeDocument/2006/relationships/image" Target="../media/image290.png"/><Relationship Id="rId46" Type="http://schemas.openxmlformats.org/officeDocument/2006/relationships/customXml" Target="../ink/ink297.xml"/><Relationship Id="rId45" Type="http://schemas.openxmlformats.org/officeDocument/2006/relationships/image" Target="../media/image289.png"/><Relationship Id="rId44" Type="http://schemas.openxmlformats.org/officeDocument/2006/relationships/customXml" Target="../ink/ink296.xml"/><Relationship Id="rId43" Type="http://schemas.openxmlformats.org/officeDocument/2006/relationships/image" Target="../media/image288.png"/><Relationship Id="rId42" Type="http://schemas.openxmlformats.org/officeDocument/2006/relationships/customXml" Target="../ink/ink295.xml"/><Relationship Id="rId41" Type="http://schemas.openxmlformats.org/officeDocument/2006/relationships/image" Target="../media/image287.png"/><Relationship Id="rId40" Type="http://schemas.openxmlformats.org/officeDocument/2006/relationships/customXml" Target="../ink/ink294.xml"/><Relationship Id="rId4" Type="http://schemas.openxmlformats.org/officeDocument/2006/relationships/customXml" Target="../ink/ink276.xml"/><Relationship Id="rId39" Type="http://schemas.openxmlformats.org/officeDocument/2006/relationships/image" Target="../media/image286.png"/><Relationship Id="rId38" Type="http://schemas.openxmlformats.org/officeDocument/2006/relationships/customXml" Target="../ink/ink293.xml"/><Relationship Id="rId37" Type="http://schemas.openxmlformats.org/officeDocument/2006/relationships/image" Target="../media/image285.png"/><Relationship Id="rId36" Type="http://schemas.openxmlformats.org/officeDocument/2006/relationships/customXml" Target="../ink/ink292.xml"/><Relationship Id="rId35" Type="http://schemas.openxmlformats.org/officeDocument/2006/relationships/image" Target="../media/image284.png"/><Relationship Id="rId34" Type="http://schemas.openxmlformats.org/officeDocument/2006/relationships/customXml" Target="../ink/ink291.xml"/><Relationship Id="rId33" Type="http://schemas.openxmlformats.org/officeDocument/2006/relationships/image" Target="../media/image283.png"/><Relationship Id="rId32" Type="http://schemas.openxmlformats.org/officeDocument/2006/relationships/customXml" Target="../ink/ink290.xml"/><Relationship Id="rId31" Type="http://schemas.openxmlformats.org/officeDocument/2006/relationships/image" Target="../media/image282.png"/><Relationship Id="rId30" Type="http://schemas.openxmlformats.org/officeDocument/2006/relationships/customXml" Target="../ink/ink289.xml"/><Relationship Id="rId3" Type="http://schemas.openxmlformats.org/officeDocument/2006/relationships/image" Target="../media/image268.png"/><Relationship Id="rId29" Type="http://schemas.openxmlformats.org/officeDocument/2006/relationships/image" Target="../media/image281.png"/><Relationship Id="rId28" Type="http://schemas.openxmlformats.org/officeDocument/2006/relationships/customXml" Target="../ink/ink288.xml"/><Relationship Id="rId27" Type="http://schemas.openxmlformats.org/officeDocument/2006/relationships/image" Target="../media/image280.png"/><Relationship Id="rId26" Type="http://schemas.openxmlformats.org/officeDocument/2006/relationships/customXml" Target="../ink/ink287.xml"/><Relationship Id="rId25" Type="http://schemas.openxmlformats.org/officeDocument/2006/relationships/image" Target="../media/image279.png"/><Relationship Id="rId24" Type="http://schemas.openxmlformats.org/officeDocument/2006/relationships/customXml" Target="../ink/ink286.xml"/><Relationship Id="rId23" Type="http://schemas.openxmlformats.org/officeDocument/2006/relationships/image" Target="../media/image278.png"/><Relationship Id="rId22" Type="http://schemas.openxmlformats.org/officeDocument/2006/relationships/customXml" Target="../ink/ink285.xml"/><Relationship Id="rId21" Type="http://schemas.openxmlformats.org/officeDocument/2006/relationships/image" Target="../media/image277.png"/><Relationship Id="rId20" Type="http://schemas.openxmlformats.org/officeDocument/2006/relationships/customXml" Target="../ink/ink284.xml"/><Relationship Id="rId2" Type="http://schemas.openxmlformats.org/officeDocument/2006/relationships/customXml" Target="../ink/ink275.xml"/><Relationship Id="rId19" Type="http://schemas.openxmlformats.org/officeDocument/2006/relationships/image" Target="../media/image276.png"/><Relationship Id="rId18" Type="http://schemas.openxmlformats.org/officeDocument/2006/relationships/customXml" Target="../ink/ink283.xml"/><Relationship Id="rId17" Type="http://schemas.openxmlformats.org/officeDocument/2006/relationships/image" Target="../media/image275.png"/><Relationship Id="rId16" Type="http://schemas.openxmlformats.org/officeDocument/2006/relationships/customXml" Target="../ink/ink282.xml"/><Relationship Id="rId15" Type="http://schemas.openxmlformats.org/officeDocument/2006/relationships/image" Target="../media/image274.png"/><Relationship Id="rId14" Type="http://schemas.openxmlformats.org/officeDocument/2006/relationships/customXml" Target="../ink/ink281.xml"/><Relationship Id="rId133" Type="http://schemas.openxmlformats.org/officeDocument/2006/relationships/slideLayout" Target="../slideLayouts/slideLayout1.xml"/><Relationship Id="rId132" Type="http://schemas.openxmlformats.org/officeDocument/2006/relationships/tags" Target="../tags/tag69.xml"/><Relationship Id="rId131" Type="http://schemas.openxmlformats.org/officeDocument/2006/relationships/image" Target="../media/image332.png"/><Relationship Id="rId130" Type="http://schemas.openxmlformats.org/officeDocument/2006/relationships/customXml" Target="../ink/ink339.xml"/><Relationship Id="rId13" Type="http://schemas.openxmlformats.org/officeDocument/2006/relationships/image" Target="../media/image273.png"/><Relationship Id="rId129" Type="http://schemas.openxmlformats.org/officeDocument/2006/relationships/image" Target="../media/image331.png"/><Relationship Id="rId128" Type="http://schemas.openxmlformats.org/officeDocument/2006/relationships/customXml" Target="../ink/ink338.xml"/><Relationship Id="rId127" Type="http://schemas.openxmlformats.org/officeDocument/2006/relationships/image" Target="../media/image330.png"/><Relationship Id="rId126" Type="http://schemas.openxmlformats.org/officeDocument/2006/relationships/customXml" Target="../ink/ink337.xml"/><Relationship Id="rId125" Type="http://schemas.openxmlformats.org/officeDocument/2006/relationships/image" Target="../media/image329.png"/><Relationship Id="rId124" Type="http://schemas.openxmlformats.org/officeDocument/2006/relationships/customXml" Target="../ink/ink336.xml"/><Relationship Id="rId123" Type="http://schemas.openxmlformats.org/officeDocument/2006/relationships/image" Target="../media/image328.png"/><Relationship Id="rId122" Type="http://schemas.openxmlformats.org/officeDocument/2006/relationships/customXml" Target="../ink/ink335.xml"/><Relationship Id="rId121" Type="http://schemas.openxmlformats.org/officeDocument/2006/relationships/image" Target="../media/image327.png"/><Relationship Id="rId120" Type="http://schemas.openxmlformats.org/officeDocument/2006/relationships/customXml" Target="../ink/ink334.xml"/><Relationship Id="rId12" Type="http://schemas.openxmlformats.org/officeDocument/2006/relationships/customXml" Target="../ink/ink280.xml"/><Relationship Id="rId119" Type="http://schemas.openxmlformats.org/officeDocument/2006/relationships/image" Target="../media/image326.png"/><Relationship Id="rId118" Type="http://schemas.openxmlformats.org/officeDocument/2006/relationships/customXml" Target="../ink/ink333.xml"/><Relationship Id="rId117" Type="http://schemas.openxmlformats.org/officeDocument/2006/relationships/image" Target="../media/image325.png"/><Relationship Id="rId116" Type="http://schemas.openxmlformats.org/officeDocument/2006/relationships/customXml" Target="../ink/ink332.xml"/><Relationship Id="rId115" Type="http://schemas.openxmlformats.org/officeDocument/2006/relationships/image" Target="../media/image324.png"/><Relationship Id="rId114" Type="http://schemas.openxmlformats.org/officeDocument/2006/relationships/customXml" Target="../ink/ink331.xml"/><Relationship Id="rId113" Type="http://schemas.openxmlformats.org/officeDocument/2006/relationships/image" Target="../media/image323.png"/><Relationship Id="rId112" Type="http://schemas.openxmlformats.org/officeDocument/2006/relationships/customXml" Target="../ink/ink330.xml"/><Relationship Id="rId111" Type="http://schemas.openxmlformats.org/officeDocument/2006/relationships/image" Target="../media/image322.png"/><Relationship Id="rId110" Type="http://schemas.openxmlformats.org/officeDocument/2006/relationships/customXml" Target="../ink/ink329.xml"/><Relationship Id="rId11" Type="http://schemas.openxmlformats.org/officeDocument/2006/relationships/image" Target="../media/image272.png"/><Relationship Id="rId109" Type="http://schemas.openxmlformats.org/officeDocument/2006/relationships/image" Target="../media/image321.png"/><Relationship Id="rId108" Type="http://schemas.openxmlformats.org/officeDocument/2006/relationships/customXml" Target="../ink/ink328.xml"/><Relationship Id="rId107" Type="http://schemas.openxmlformats.org/officeDocument/2006/relationships/image" Target="../media/image320.png"/><Relationship Id="rId106" Type="http://schemas.openxmlformats.org/officeDocument/2006/relationships/customXml" Target="../ink/ink327.xml"/><Relationship Id="rId105" Type="http://schemas.openxmlformats.org/officeDocument/2006/relationships/image" Target="../media/image319.png"/><Relationship Id="rId104" Type="http://schemas.openxmlformats.org/officeDocument/2006/relationships/customXml" Target="../ink/ink326.xml"/><Relationship Id="rId103" Type="http://schemas.openxmlformats.org/officeDocument/2006/relationships/image" Target="../media/image318.png"/><Relationship Id="rId102" Type="http://schemas.openxmlformats.org/officeDocument/2006/relationships/customXml" Target="../ink/ink325.xml"/><Relationship Id="rId101" Type="http://schemas.openxmlformats.org/officeDocument/2006/relationships/image" Target="../media/image317.png"/><Relationship Id="rId100" Type="http://schemas.openxmlformats.org/officeDocument/2006/relationships/customXml" Target="../ink/ink324.xml"/><Relationship Id="rId10" Type="http://schemas.openxmlformats.org/officeDocument/2006/relationships/customXml" Target="../ink/ink279.xml"/><Relationship Id="rId1" Type="http://schemas.openxmlformats.org/officeDocument/2006/relationships/image" Target="../media/image267.png"/></Relationships>
</file>

<file path=ppt/slides/_rels/slide9.xml.rels><?xml version="1.0" encoding="UTF-8" standalone="yes"?>
<Relationships xmlns="http://schemas.openxmlformats.org/package/2006/relationships"><Relationship Id="rId9" Type="http://schemas.openxmlformats.org/officeDocument/2006/relationships/image" Target="../media/image337.png"/><Relationship Id="rId8" Type="http://schemas.openxmlformats.org/officeDocument/2006/relationships/customXml" Target="../ink/ink343.xml"/><Relationship Id="rId7" Type="http://schemas.openxmlformats.org/officeDocument/2006/relationships/image" Target="../media/image336.png"/><Relationship Id="rId6" Type="http://schemas.openxmlformats.org/officeDocument/2006/relationships/customXml" Target="../ink/ink342.xml"/><Relationship Id="rId5" Type="http://schemas.openxmlformats.org/officeDocument/2006/relationships/image" Target="../media/image335.png"/><Relationship Id="rId4" Type="http://schemas.openxmlformats.org/officeDocument/2006/relationships/customXml" Target="../ink/ink341.xml"/><Relationship Id="rId3" Type="http://schemas.openxmlformats.org/officeDocument/2006/relationships/image" Target="../media/image334.png"/><Relationship Id="rId2" Type="http://schemas.openxmlformats.org/officeDocument/2006/relationships/customXml" Target="../ink/ink340.xml"/><Relationship Id="rId17" Type="http://schemas.openxmlformats.org/officeDocument/2006/relationships/slideLayout" Target="../slideLayouts/slideLayout1.xml"/><Relationship Id="rId16" Type="http://schemas.openxmlformats.org/officeDocument/2006/relationships/tags" Target="../tags/tag70.xml"/><Relationship Id="rId15" Type="http://schemas.openxmlformats.org/officeDocument/2006/relationships/image" Target="../media/image340.png"/><Relationship Id="rId14" Type="http://schemas.openxmlformats.org/officeDocument/2006/relationships/customXml" Target="../ink/ink346.xml"/><Relationship Id="rId13" Type="http://schemas.openxmlformats.org/officeDocument/2006/relationships/image" Target="../media/image339.png"/><Relationship Id="rId12" Type="http://schemas.openxmlformats.org/officeDocument/2006/relationships/customXml" Target="../ink/ink345.xml"/><Relationship Id="rId11" Type="http://schemas.openxmlformats.org/officeDocument/2006/relationships/image" Target="../media/image338.png"/><Relationship Id="rId10" Type="http://schemas.openxmlformats.org/officeDocument/2006/relationships/customXml" Target="../ink/ink344.xml"/><Relationship Id="rId1" Type="http://schemas.openxmlformats.org/officeDocument/2006/relationships/image" Target="../media/image3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9" name="图片 1"/>
          <p:cNvPicPr>
            <a:picLocks noChangeAspect="1"/>
          </p:cNvPicPr>
          <p:nvPr/>
        </p:nvPicPr>
        <p:blipFill>
          <a:blip r:embed="rId1"/>
          <a:stretch>
            <a:fillRect/>
          </a:stretch>
        </p:blipFill>
        <p:spPr>
          <a:xfrm>
            <a:off x="409575" y="504825"/>
            <a:ext cx="11148695" cy="4089400"/>
          </a:xfrm>
          <a:prstGeom prst="rect">
            <a:avLst/>
          </a:prstGeom>
        </p:spPr>
      </p:pic>
      <mc:AlternateContent xmlns:mc="http://schemas.openxmlformats.org/markup-compatibility/2006" xmlns:p14="http://schemas.microsoft.com/office/powerpoint/2010/main">
        <mc:Choice Requires="p14">
          <p:contentPart r:id="rId2" p14:bwMode="auto">
            <p14:nvContentPartPr>
              <p14:cNvPr id="1048607" name="墨迹 1048606"/>
              <p14:cNvContentPartPr/>
              <p14:nvPr/>
            </p14:nvContentPartPr>
            <p14:xfrm>
              <a:off x="1913466" y="4673178"/>
              <a:ext cx="0" cy="0"/>
            </p14:xfrm>
          </p:contentPart>
        </mc:Choice>
        <mc:Fallback xmlns="">
          <p:pic>
            <p:nvPicPr>
              <p:cNvPr id="1048607" name="墨迹 1048606"/>
            </p:nvPicPr>
            <p:blipFill>
              <a:blip r:embed="rId3"/>
            </p:blipFill>
            <p:spPr>
              <a:xfrm>
                <a:off x="1913466" y="4673178"/>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08" name="墨迹 1048607"/>
              <p14:cNvContentPartPr/>
              <p14:nvPr/>
            </p14:nvContentPartPr>
            <p14:xfrm>
              <a:off x="2037836" y="4287097"/>
              <a:ext cx="190036" cy="181311"/>
            </p14:xfrm>
          </p:contentPart>
        </mc:Choice>
        <mc:Fallback xmlns="">
          <p:pic>
            <p:nvPicPr>
              <p:cNvPr id="1048608" name="墨迹 1048607"/>
            </p:nvPicPr>
            <p:blipFill>
              <a:blip r:embed="rId5"/>
            </p:blipFill>
            <p:spPr>
              <a:xfrm>
                <a:off x="2037836" y="4287097"/>
                <a:ext cx="190036" cy="18131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09" name="墨迹 1048608"/>
              <p14:cNvContentPartPr/>
              <p14:nvPr/>
            </p14:nvContentPartPr>
            <p14:xfrm>
              <a:off x="2680969" y="4333429"/>
              <a:ext cx="450281" cy="17917"/>
            </p14:xfrm>
          </p:contentPart>
        </mc:Choice>
        <mc:Fallback xmlns="">
          <p:pic>
            <p:nvPicPr>
              <p:cNvPr id="1048609" name="墨迹 1048608"/>
            </p:nvPicPr>
            <p:blipFill>
              <a:blip r:embed="rId7"/>
            </p:blipFill>
            <p:spPr>
              <a:xfrm>
                <a:off x="2680969" y="4333429"/>
                <a:ext cx="450281" cy="1791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10" name="墨迹 1048609"/>
              <p14:cNvContentPartPr/>
              <p14:nvPr/>
            </p14:nvContentPartPr>
            <p14:xfrm>
              <a:off x="7673928" y="4256903"/>
              <a:ext cx="176259" cy="231238"/>
            </p14:xfrm>
          </p:contentPart>
        </mc:Choice>
        <mc:Fallback xmlns="">
          <p:pic>
            <p:nvPicPr>
              <p:cNvPr id="1048610" name="墨迹 1048609"/>
            </p:nvPicPr>
            <p:blipFill>
              <a:blip r:embed="rId9"/>
            </p:blipFill>
            <p:spPr>
              <a:xfrm>
                <a:off x="7673928" y="4256903"/>
                <a:ext cx="176259" cy="23123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611" name="墨迹 1048610"/>
              <p14:cNvContentPartPr/>
              <p14:nvPr/>
            </p14:nvContentPartPr>
            <p14:xfrm>
              <a:off x="10664995" y="4242482"/>
              <a:ext cx="155136" cy="206329"/>
            </p14:xfrm>
          </p:contentPart>
        </mc:Choice>
        <mc:Fallback xmlns="">
          <p:pic>
            <p:nvPicPr>
              <p:cNvPr id="1048611" name="墨迹 1048610"/>
            </p:nvPicPr>
            <p:blipFill>
              <a:blip r:embed="rId11"/>
            </p:blipFill>
            <p:spPr>
              <a:xfrm>
                <a:off x="10664995" y="4242482"/>
                <a:ext cx="155136" cy="20632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 name="墨迹 0"/>
              <p14:cNvContentPartPr/>
              <p14:nvPr/>
            </p14:nvContentPartPr>
            <p14:xfrm>
              <a:off x="8983133" y="4771273"/>
              <a:ext cx="928511" cy="160734"/>
            </p14:xfrm>
          </p:contentPart>
        </mc:Choice>
        <mc:Fallback xmlns="">
          <p:pic>
            <p:nvPicPr>
              <p:cNvPr id="2" name="墨迹 0"/>
            </p:nvPicPr>
            <p:blipFill>
              <a:blip r:embed="rId13"/>
            </p:blipFill>
            <p:spPr>
              <a:xfrm>
                <a:off x="8983133" y="4771273"/>
                <a:ext cx="928511" cy="160734"/>
              </a:xfrm>
              <a:prstGeom prst="rect"/>
            </p:spPr>
          </p:pic>
        </mc:Fallback>
      </mc:AlternateContent>
    </p:spTree>
    <p:custDataLst>
      <p:tags r:id="rId1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9" name="图片 1"/>
          <p:cNvPicPr>
            <a:picLocks noChangeAspect="1"/>
          </p:cNvPicPr>
          <p:nvPr/>
        </p:nvPicPr>
        <p:blipFill>
          <a:blip r:embed="rId1"/>
          <a:stretch>
            <a:fillRect/>
          </a:stretch>
        </p:blipFill>
        <p:spPr>
          <a:xfrm>
            <a:off x="0" y="358775"/>
            <a:ext cx="11906250" cy="4549140"/>
          </a:xfrm>
          <a:prstGeom prst="rect">
            <a:avLst/>
          </a:prstGeom>
        </p:spPr>
      </p:pic>
      <p:sp>
        <p:nvSpPr>
          <p:cNvPr id="1048778" name="文本框 2"/>
          <p:cNvSpPr txBox="1"/>
          <p:nvPr/>
        </p:nvSpPr>
        <p:spPr>
          <a:xfrm>
            <a:off x="713105" y="212725"/>
            <a:ext cx="5864225" cy="396240"/>
          </a:xfrm>
          <a:prstGeom prst="rect">
            <a:avLst/>
          </a:prstGeom>
          <a:solidFill>
            <a:schemeClr val="bg1"/>
          </a:solidFill>
        </p:spPr>
        <p:txBody>
          <a:bodyPr wrap="square" rtlCol="0">
            <a:spAutoFit/>
          </a:bodyPr>
          <a:lstStyle/>
          <a:p>
            <a:endParaRPr lang="zh-CN" altLang="en-US"/>
          </a:p>
        </p:txBody>
      </p:sp>
      <mc:AlternateContent xmlns:mc="http://schemas.openxmlformats.org/markup-compatibility/2006" xmlns:p14="http://schemas.microsoft.com/office/powerpoint/2010/main">
        <mc:Choice Requires="p14">
          <p:contentPart r:id="rId2" p14:bwMode="auto">
            <p14:nvContentPartPr>
              <p14:cNvPr id="1048783" name="墨迹 1048782"/>
              <p14:cNvContentPartPr/>
              <p14:nvPr/>
            </p14:nvContentPartPr>
            <p14:xfrm>
              <a:off x="9815545" y="3413014"/>
              <a:ext cx="438476" cy="452021"/>
            </p14:xfrm>
          </p:contentPart>
        </mc:Choice>
        <mc:Fallback xmlns="">
          <p:pic>
            <p:nvPicPr>
              <p:cNvPr id="1048783" name="墨迹 1048782"/>
            </p:nvPicPr>
            <p:blipFill>
              <a:blip r:embed="rId3"/>
            </p:blipFill>
            <p:spPr>
              <a:xfrm>
                <a:off x="9815545" y="3413014"/>
                <a:ext cx="438476" cy="45202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84" name="墨迹 1048783"/>
              <p14:cNvContentPartPr/>
              <p14:nvPr/>
            </p14:nvContentPartPr>
            <p14:xfrm>
              <a:off x="7727908" y="742102"/>
              <a:ext cx="473508" cy="441657"/>
            </p14:xfrm>
          </p:contentPart>
        </mc:Choice>
        <mc:Fallback xmlns="">
          <p:pic>
            <p:nvPicPr>
              <p:cNvPr id="1048784" name="墨迹 1048783"/>
            </p:nvPicPr>
            <p:blipFill>
              <a:blip r:embed="rId5"/>
            </p:blipFill>
            <p:spPr>
              <a:xfrm>
                <a:off x="7727908" y="742102"/>
                <a:ext cx="473508" cy="44165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85" name="墨迹 1048784"/>
              <p14:cNvContentPartPr/>
              <p14:nvPr/>
            </p14:nvContentPartPr>
            <p14:xfrm>
              <a:off x="7094112" y="2325369"/>
              <a:ext cx="1236707" cy="1022949"/>
            </p14:xfrm>
          </p:contentPart>
        </mc:Choice>
        <mc:Fallback xmlns="">
          <p:pic>
            <p:nvPicPr>
              <p:cNvPr id="1048785" name="墨迹 1048784"/>
            </p:nvPicPr>
            <p:blipFill>
              <a:blip r:embed="rId7"/>
            </p:blipFill>
            <p:spPr>
              <a:xfrm>
                <a:off x="7094112" y="2325369"/>
                <a:ext cx="1236707" cy="102294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86" name="墨迹 1048785"/>
              <p14:cNvContentPartPr/>
              <p14:nvPr/>
            </p14:nvContentPartPr>
            <p14:xfrm>
              <a:off x="7133588" y="2201948"/>
              <a:ext cx="1675216" cy="1169097"/>
            </p14:xfrm>
          </p:contentPart>
        </mc:Choice>
        <mc:Fallback xmlns="">
          <p:pic>
            <p:nvPicPr>
              <p:cNvPr id="1048786" name="墨迹 1048785"/>
            </p:nvPicPr>
            <p:blipFill>
              <a:blip r:embed="rId9"/>
            </p:blipFill>
            <p:spPr>
              <a:xfrm>
                <a:off x="7133588" y="2201948"/>
                <a:ext cx="1675216" cy="116909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87" name="墨迹 1048786"/>
              <p14:cNvContentPartPr/>
              <p14:nvPr/>
            </p14:nvContentPartPr>
            <p14:xfrm>
              <a:off x="7731336" y="1842533"/>
              <a:ext cx="204993" cy="571735"/>
            </p14:xfrm>
          </p:contentPart>
        </mc:Choice>
        <mc:Fallback xmlns="">
          <p:pic>
            <p:nvPicPr>
              <p:cNvPr id="1048787" name="墨迹 1048786"/>
            </p:nvPicPr>
            <p:blipFill>
              <a:blip r:embed="rId11"/>
            </p:blipFill>
            <p:spPr>
              <a:xfrm>
                <a:off x="7731336" y="1842533"/>
                <a:ext cx="204993" cy="57173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88" name="墨迹 1048787"/>
              <p14:cNvContentPartPr/>
              <p14:nvPr/>
            </p14:nvContentPartPr>
            <p14:xfrm>
              <a:off x="7867650" y="1824566"/>
              <a:ext cx="149998" cy="228202"/>
            </p14:xfrm>
          </p:contentPart>
        </mc:Choice>
        <mc:Fallback xmlns="">
          <p:pic>
            <p:nvPicPr>
              <p:cNvPr id="1048788" name="墨迹 1048787"/>
            </p:nvPicPr>
            <p:blipFill>
              <a:blip r:embed="rId13"/>
            </p:blipFill>
            <p:spPr>
              <a:xfrm>
                <a:off x="7867650" y="1824566"/>
                <a:ext cx="149998" cy="22820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89" name="墨迹 1048788"/>
              <p14:cNvContentPartPr/>
              <p14:nvPr/>
            </p14:nvContentPartPr>
            <p14:xfrm>
              <a:off x="8523461" y="2923728"/>
              <a:ext cx="404639" cy="301224"/>
            </p14:xfrm>
          </p:contentPart>
        </mc:Choice>
        <mc:Fallback xmlns="">
          <p:pic>
            <p:nvPicPr>
              <p:cNvPr id="1048789" name="墨迹 1048788"/>
            </p:nvPicPr>
            <p:blipFill>
              <a:blip r:embed="rId15"/>
            </p:blipFill>
            <p:spPr>
              <a:xfrm>
                <a:off x="8523461" y="2923728"/>
                <a:ext cx="404639" cy="30122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790" name="墨迹 1048789"/>
              <p14:cNvContentPartPr/>
              <p14:nvPr/>
            </p14:nvContentPartPr>
            <p14:xfrm>
              <a:off x="8560648" y="2962486"/>
              <a:ext cx="294894" cy="60716"/>
            </p14:xfrm>
          </p:contentPart>
        </mc:Choice>
        <mc:Fallback xmlns="">
          <p:pic>
            <p:nvPicPr>
              <p:cNvPr id="1048790" name="墨迹 1048789"/>
            </p:nvPicPr>
            <p:blipFill>
              <a:blip r:embed="rId17"/>
            </p:blipFill>
            <p:spPr>
              <a:xfrm>
                <a:off x="8560648" y="2962486"/>
                <a:ext cx="294894" cy="6071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791" name="墨迹 1048790"/>
              <p14:cNvContentPartPr/>
              <p14:nvPr/>
            </p14:nvContentPartPr>
            <p14:xfrm>
              <a:off x="3510702" y="3621434"/>
              <a:ext cx="462570" cy="369474"/>
            </p14:xfrm>
          </p:contentPart>
        </mc:Choice>
        <mc:Fallback xmlns="">
          <p:pic>
            <p:nvPicPr>
              <p:cNvPr id="1048791" name="墨迹 1048790"/>
            </p:nvPicPr>
            <p:blipFill>
              <a:blip r:embed="rId19"/>
            </p:blipFill>
            <p:spPr>
              <a:xfrm>
                <a:off x="3510702" y="3621434"/>
                <a:ext cx="462570" cy="36947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792" name="墨迹 1048791"/>
              <p14:cNvContentPartPr/>
              <p14:nvPr/>
            </p14:nvContentPartPr>
            <p14:xfrm>
              <a:off x="3815928" y="4347437"/>
              <a:ext cx="374240" cy="435771"/>
            </p14:xfrm>
          </p:contentPart>
        </mc:Choice>
        <mc:Fallback xmlns="">
          <p:pic>
            <p:nvPicPr>
              <p:cNvPr id="1048792" name="墨迹 1048791"/>
            </p:nvPicPr>
            <p:blipFill>
              <a:blip r:embed="rId21"/>
            </p:blipFill>
            <p:spPr>
              <a:xfrm>
                <a:off x="3815928" y="4347437"/>
                <a:ext cx="374240" cy="43577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 name="墨迹 0"/>
              <p14:cNvContentPartPr/>
              <p14:nvPr/>
            </p14:nvContentPartPr>
            <p14:xfrm>
              <a:off x="10346266" y="3665871"/>
              <a:ext cx="135466" cy="208673"/>
            </p14:xfrm>
          </p:contentPart>
        </mc:Choice>
        <mc:Fallback xmlns="">
          <p:pic>
            <p:nvPicPr>
              <p:cNvPr id="23" name="墨迹 0"/>
            </p:nvPicPr>
            <p:blipFill>
              <a:blip r:embed="rId23"/>
            </p:blipFill>
            <p:spPr>
              <a:xfrm>
                <a:off x="10346266" y="3665871"/>
                <a:ext cx="135466" cy="20867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 name="墨迹 1"/>
              <p14:cNvContentPartPr/>
              <p14:nvPr/>
            </p14:nvContentPartPr>
            <p14:xfrm>
              <a:off x="10459155" y="3620753"/>
              <a:ext cx="11289" cy="377867"/>
            </p14:xfrm>
          </p:contentPart>
        </mc:Choice>
        <mc:Fallback xmlns="">
          <p:pic>
            <p:nvPicPr>
              <p:cNvPr id="2" name="墨迹 1"/>
            </p:nvPicPr>
            <p:blipFill>
              <a:blip r:embed="rId25"/>
            </p:blipFill>
            <p:spPr>
              <a:xfrm>
                <a:off x="10459155" y="3620753"/>
                <a:ext cx="11289" cy="37786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 name="墨迹 2"/>
              <p14:cNvContentPartPr/>
              <p14:nvPr/>
            </p14:nvContentPartPr>
            <p14:xfrm>
              <a:off x="10509955" y="3784307"/>
              <a:ext cx="270933" cy="112796"/>
            </p14:xfrm>
          </p:contentPart>
        </mc:Choice>
        <mc:Fallback xmlns="">
          <p:pic>
            <p:nvPicPr>
              <p:cNvPr id="3" name="墨迹 2"/>
            </p:nvPicPr>
            <p:blipFill>
              <a:blip r:embed="rId27"/>
            </p:blipFill>
            <p:spPr>
              <a:xfrm>
                <a:off x="10509955" y="3784307"/>
                <a:ext cx="270933" cy="11279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 name="墨迹 3"/>
              <p14:cNvContentPartPr/>
              <p14:nvPr/>
            </p14:nvContentPartPr>
            <p14:xfrm>
              <a:off x="8026400" y="411705"/>
              <a:ext cx="45155" cy="203033"/>
            </p14:xfrm>
          </p:contentPart>
        </mc:Choice>
        <mc:Fallback xmlns="">
          <p:pic>
            <p:nvPicPr>
              <p:cNvPr id="4" name="墨迹 3"/>
            </p:nvPicPr>
            <p:blipFill>
              <a:blip r:embed="rId29"/>
            </p:blipFill>
            <p:spPr>
              <a:xfrm>
                <a:off x="8026400" y="411705"/>
                <a:ext cx="45155" cy="20303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 name="墨迹 4"/>
              <p14:cNvContentPartPr/>
              <p14:nvPr/>
            </p14:nvContentPartPr>
            <p14:xfrm>
              <a:off x="8054622" y="468103"/>
              <a:ext cx="90311" cy="56398"/>
            </p14:xfrm>
          </p:contentPart>
        </mc:Choice>
        <mc:Fallback xmlns="">
          <p:pic>
            <p:nvPicPr>
              <p:cNvPr id="5" name="墨迹 4"/>
            </p:nvPicPr>
            <p:blipFill>
              <a:blip r:embed="rId31"/>
            </p:blipFill>
            <p:spPr>
              <a:xfrm>
                <a:off x="8054622" y="468103"/>
                <a:ext cx="90311" cy="563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6" name="墨迹 5"/>
              <p14:cNvContentPartPr/>
              <p14:nvPr/>
            </p14:nvContentPartPr>
            <p14:xfrm>
              <a:off x="8128000" y="360947"/>
              <a:ext cx="28222" cy="279170"/>
            </p14:xfrm>
          </p:contentPart>
        </mc:Choice>
        <mc:Fallback xmlns="">
          <p:pic>
            <p:nvPicPr>
              <p:cNvPr id="6" name="墨迹 5"/>
            </p:nvPicPr>
            <p:blipFill>
              <a:blip r:embed="rId33"/>
            </p:blipFill>
            <p:spPr>
              <a:xfrm>
                <a:off x="8128000" y="360947"/>
                <a:ext cx="28222" cy="27917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7" name="墨迹 6"/>
              <p14:cNvContentPartPr/>
              <p14:nvPr/>
            </p14:nvContentPartPr>
            <p14:xfrm>
              <a:off x="8195733" y="377866"/>
              <a:ext cx="304800" cy="214313"/>
            </p14:xfrm>
          </p:contentPart>
        </mc:Choice>
        <mc:Fallback xmlns="">
          <p:pic>
            <p:nvPicPr>
              <p:cNvPr id="7" name="墨迹 6"/>
            </p:nvPicPr>
            <p:blipFill>
              <a:blip r:embed="rId35"/>
            </p:blipFill>
            <p:spPr>
              <a:xfrm>
                <a:off x="8195733" y="377866"/>
                <a:ext cx="304800" cy="21431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8" name="墨迹 7"/>
              <p14:cNvContentPartPr/>
              <p14:nvPr/>
            </p14:nvContentPartPr>
            <p14:xfrm>
              <a:off x="5209822" y="2081087"/>
              <a:ext cx="197555" cy="287630"/>
            </p14:xfrm>
          </p:contentPart>
        </mc:Choice>
        <mc:Fallback xmlns="">
          <p:pic>
            <p:nvPicPr>
              <p:cNvPr id="8" name="墨迹 7"/>
            </p:nvPicPr>
            <p:blipFill>
              <a:blip r:embed="rId37"/>
            </p:blipFill>
            <p:spPr>
              <a:xfrm>
                <a:off x="5209822" y="2081087"/>
                <a:ext cx="197555" cy="28763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9" name="墨迹 8"/>
              <p14:cNvContentPartPr/>
              <p14:nvPr/>
            </p14:nvContentPartPr>
            <p14:xfrm>
              <a:off x="5379155" y="2216442"/>
              <a:ext cx="118534" cy="197393"/>
            </p14:xfrm>
          </p:contentPart>
        </mc:Choice>
        <mc:Fallback xmlns="">
          <p:pic>
            <p:nvPicPr>
              <p:cNvPr id="9" name="墨迹 8"/>
            </p:nvPicPr>
            <p:blipFill>
              <a:blip r:embed="rId39"/>
            </p:blipFill>
            <p:spPr>
              <a:xfrm>
                <a:off x="5379155" y="2216442"/>
                <a:ext cx="118534" cy="19739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 name="墨迹 9"/>
              <p14:cNvContentPartPr/>
              <p14:nvPr/>
            </p14:nvContentPartPr>
            <p14:xfrm>
              <a:off x="5531555" y="2081087"/>
              <a:ext cx="16934" cy="270710"/>
            </p14:xfrm>
          </p:contentPart>
        </mc:Choice>
        <mc:Fallback xmlns="">
          <p:pic>
            <p:nvPicPr>
              <p:cNvPr id="10" name="墨迹 9"/>
            </p:nvPicPr>
            <p:blipFill>
              <a:blip r:embed="rId41"/>
            </p:blipFill>
            <p:spPr>
              <a:xfrm>
                <a:off x="5531555" y="2081087"/>
                <a:ext cx="16934" cy="27071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1" name="墨迹 10"/>
              <p14:cNvContentPartPr/>
              <p14:nvPr/>
            </p14:nvContentPartPr>
            <p14:xfrm>
              <a:off x="5525911" y="2216442"/>
              <a:ext cx="104422" cy="45118"/>
            </p14:xfrm>
          </p:contentPart>
        </mc:Choice>
        <mc:Fallback xmlns="">
          <p:pic>
            <p:nvPicPr>
              <p:cNvPr id="11" name="墨迹 10"/>
            </p:nvPicPr>
            <p:blipFill>
              <a:blip r:embed="rId43"/>
            </p:blipFill>
            <p:spPr>
              <a:xfrm>
                <a:off x="5525911" y="2216442"/>
                <a:ext cx="104422" cy="4511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 name="墨迹 11"/>
              <p14:cNvContentPartPr/>
              <p14:nvPr/>
            </p14:nvContentPartPr>
            <p14:xfrm>
              <a:off x="5624688" y="2019049"/>
              <a:ext cx="36689" cy="583719"/>
            </p14:xfrm>
          </p:contentPart>
        </mc:Choice>
        <mc:Fallback xmlns="">
          <p:pic>
            <p:nvPicPr>
              <p:cNvPr id="12" name="墨迹 11"/>
            </p:nvPicPr>
            <p:blipFill>
              <a:blip r:embed="rId45"/>
            </p:blipFill>
            <p:spPr>
              <a:xfrm>
                <a:off x="5624688" y="2019049"/>
                <a:ext cx="36689" cy="58371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3" name="墨迹 12"/>
              <p14:cNvContentPartPr/>
              <p14:nvPr/>
            </p14:nvContentPartPr>
            <p14:xfrm>
              <a:off x="5698066" y="2272840"/>
              <a:ext cx="25400" cy="126896"/>
            </p14:xfrm>
          </p:contentPart>
        </mc:Choice>
        <mc:Fallback xmlns="">
          <p:pic>
            <p:nvPicPr>
              <p:cNvPr id="13" name="墨迹 12"/>
            </p:nvPicPr>
            <p:blipFill>
              <a:blip r:embed="rId47"/>
            </p:blipFill>
            <p:spPr>
              <a:xfrm>
                <a:off x="5698066" y="2272840"/>
                <a:ext cx="25400" cy="12689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4" name="墨迹 13"/>
              <p14:cNvContentPartPr/>
              <p14:nvPr/>
            </p14:nvContentPartPr>
            <p14:xfrm>
              <a:off x="5774266" y="2289759"/>
              <a:ext cx="73378" cy="107157"/>
            </p14:xfrm>
          </p:contentPart>
        </mc:Choice>
        <mc:Fallback xmlns="">
          <p:pic>
            <p:nvPicPr>
              <p:cNvPr id="14" name="墨迹 13"/>
            </p:nvPicPr>
            <p:blipFill>
              <a:blip r:embed="rId49"/>
            </p:blipFill>
            <p:spPr>
              <a:xfrm>
                <a:off x="5774266" y="2289759"/>
                <a:ext cx="73378" cy="10715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5" name="墨迹 14"/>
              <p14:cNvContentPartPr/>
              <p14:nvPr/>
            </p14:nvContentPartPr>
            <p14:xfrm>
              <a:off x="5983111" y="2165684"/>
              <a:ext cx="118533" cy="186113"/>
            </p14:xfrm>
          </p:contentPart>
        </mc:Choice>
        <mc:Fallback xmlns="">
          <p:pic>
            <p:nvPicPr>
              <p:cNvPr id="15" name="墨迹 14"/>
            </p:nvPicPr>
            <p:blipFill>
              <a:blip r:embed="rId51"/>
            </p:blipFill>
            <p:spPr>
              <a:xfrm>
                <a:off x="5983111" y="2165684"/>
                <a:ext cx="118533" cy="18611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6" name="墨迹 15"/>
              <p14:cNvContentPartPr/>
              <p14:nvPr/>
            </p14:nvContentPartPr>
            <p14:xfrm>
              <a:off x="4526844" y="3141370"/>
              <a:ext cx="400756" cy="208672"/>
            </p14:xfrm>
          </p:contentPart>
        </mc:Choice>
        <mc:Fallback xmlns="">
          <p:pic>
            <p:nvPicPr>
              <p:cNvPr id="16" name="墨迹 15"/>
            </p:nvPicPr>
            <p:blipFill>
              <a:blip r:embed="rId53"/>
            </p:blipFill>
            <p:spPr>
              <a:xfrm>
                <a:off x="4526844" y="3141370"/>
                <a:ext cx="400756" cy="20867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7" name="墨迹 16"/>
              <p14:cNvContentPartPr/>
              <p14:nvPr/>
            </p14:nvContentPartPr>
            <p14:xfrm>
              <a:off x="4961466" y="3141370"/>
              <a:ext cx="124178" cy="19739"/>
            </p14:xfrm>
          </p:contentPart>
        </mc:Choice>
        <mc:Fallback xmlns="">
          <p:pic>
            <p:nvPicPr>
              <p:cNvPr id="17" name="墨迹 16"/>
            </p:nvPicPr>
            <p:blipFill>
              <a:blip r:embed="rId55"/>
            </p:blipFill>
            <p:spPr>
              <a:xfrm>
                <a:off x="4961466" y="3141370"/>
                <a:ext cx="124178" cy="197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8" name="墨迹 17"/>
              <p14:cNvContentPartPr/>
              <p14:nvPr/>
            </p14:nvContentPartPr>
            <p14:xfrm>
              <a:off x="4950177" y="3254166"/>
              <a:ext cx="174978" cy="5639"/>
            </p14:xfrm>
          </p:contentPart>
        </mc:Choice>
        <mc:Fallback xmlns="">
          <p:pic>
            <p:nvPicPr>
              <p:cNvPr id="18" name="墨迹 17"/>
            </p:nvPicPr>
            <p:blipFill>
              <a:blip r:embed="rId57"/>
            </p:blipFill>
            <p:spPr>
              <a:xfrm>
                <a:off x="4950177" y="3254166"/>
                <a:ext cx="174978" cy="563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9" name="墨迹 18"/>
              <p14:cNvContentPartPr/>
              <p14:nvPr/>
            </p14:nvContentPartPr>
            <p14:xfrm>
              <a:off x="5209822" y="2977815"/>
              <a:ext cx="189088" cy="219953"/>
            </p14:xfrm>
          </p:contentPart>
        </mc:Choice>
        <mc:Fallback xmlns="">
          <p:pic>
            <p:nvPicPr>
              <p:cNvPr id="19" name="墨迹 18"/>
            </p:nvPicPr>
            <p:blipFill>
              <a:blip r:embed="rId59"/>
            </p:blipFill>
            <p:spPr>
              <a:xfrm>
                <a:off x="5209822" y="2977815"/>
                <a:ext cx="189088" cy="21995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0" name="墨迹 19"/>
              <p14:cNvContentPartPr/>
              <p14:nvPr/>
            </p14:nvContentPartPr>
            <p14:xfrm>
              <a:off x="5300133" y="2966536"/>
              <a:ext cx="62089" cy="473743"/>
            </p14:xfrm>
          </p:contentPart>
        </mc:Choice>
        <mc:Fallback xmlns="">
          <p:pic>
            <p:nvPicPr>
              <p:cNvPr id="20" name="墨迹 19"/>
            </p:nvPicPr>
            <p:blipFill>
              <a:blip r:embed="rId61"/>
            </p:blipFill>
            <p:spPr>
              <a:xfrm>
                <a:off x="5300133" y="2966536"/>
                <a:ext cx="62089" cy="47374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1" name="墨迹 20"/>
              <p14:cNvContentPartPr/>
              <p14:nvPr/>
            </p14:nvContentPartPr>
            <p14:xfrm>
              <a:off x="5108222" y="3829426"/>
              <a:ext cx="880533" cy="78957"/>
            </p14:xfrm>
          </p:contentPart>
        </mc:Choice>
        <mc:Fallback xmlns="">
          <p:pic>
            <p:nvPicPr>
              <p:cNvPr id="21" name="墨迹 20"/>
            </p:nvPicPr>
            <p:blipFill>
              <a:blip r:embed="rId63"/>
            </p:blipFill>
            <p:spPr>
              <a:xfrm>
                <a:off x="5108222" y="3829426"/>
                <a:ext cx="880533" cy="7895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2" name="墨迹 21"/>
              <p14:cNvContentPartPr/>
              <p14:nvPr/>
            </p14:nvContentPartPr>
            <p14:xfrm>
              <a:off x="5853288" y="3812506"/>
              <a:ext cx="406400" cy="293270"/>
            </p14:xfrm>
          </p:contentPart>
        </mc:Choice>
        <mc:Fallback xmlns="">
          <p:pic>
            <p:nvPicPr>
              <p:cNvPr id="22" name="墨迹 21"/>
            </p:nvPicPr>
            <p:blipFill>
              <a:blip r:embed="rId65"/>
            </p:blipFill>
            <p:spPr>
              <a:xfrm>
                <a:off x="5853288" y="3812506"/>
                <a:ext cx="406400" cy="29327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9" name="墨迹 28"/>
              <p14:cNvContentPartPr/>
              <p14:nvPr/>
            </p14:nvContentPartPr>
            <p14:xfrm>
              <a:off x="6632222" y="1153339"/>
              <a:ext cx="5644" cy="8460"/>
            </p14:xfrm>
          </p:contentPart>
        </mc:Choice>
        <mc:Fallback xmlns="">
          <p:pic>
            <p:nvPicPr>
              <p:cNvPr id="29" name="墨迹 28"/>
            </p:nvPicPr>
            <p:blipFill>
              <a:blip r:embed="rId67"/>
            </p:blipFill>
            <p:spPr>
              <a:xfrm>
                <a:off x="6632222" y="1153339"/>
                <a:ext cx="5644" cy="846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0" name="墨迹 29"/>
              <p14:cNvContentPartPr/>
              <p14:nvPr/>
            </p14:nvContentPartPr>
            <p14:xfrm>
              <a:off x="6434666" y="727534"/>
              <a:ext cx="118534" cy="25379"/>
            </p14:xfrm>
          </p:contentPart>
        </mc:Choice>
        <mc:Fallback xmlns="">
          <p:pic>
            <p:nvPicPr>
              <p:cNvPr id="30" name="墨迹 29"/>
            </p:nvPicPr>
            <p:blipFill>
              <a:blip r:embed="rId69"/>
            </p:blipFill>
            <p:spPr>
              <a:xfrm>
                <a:off x="6434666" y="727534"/>
                <a:ext cx="118534" cy="253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1" name="墨迹 30"/>
              <p14:cNvContentPartPr/>
              <p14:nvPr/>
            </p14:nvContentPartPr>
            <p14:xfrm>
              <a:off x="6409266" y="772652"/>
              <a:ext cx="42334" cy="329929"/>
            </p14:xfrm>
          </p:contentPart>
        </mc:Choice>
        <mc:Fallback xmlns="">
          <p:pic>
            <p:nvPicPr>
              <p:cNvPr id="31" name="墨迹 30"/>
            </p:nvPicPr>
            <p:blipFill>
              <a:blip r:embed="rId71"/>
            </p:blipFill>
            <p:spPr>
              <a:xfrm>
                <a:off x="6409266" y="772652"/>
                <a:ext cx="42334" cy="32992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2" name="墨迹 31"/>
              <p14:cNvContentPartPr/>
              <p14:nvPr/>
            </p14:nvContentPartPr>
            <p14:xfrm>
              <a:off x="6423377" y="851610"/>
              <a:ext cx="132645" cy="163554"/>
            </p14:xfrm>
          </p:contentPart>
        </mc:Choice>
        <mc:Fallback xmlns="">
          <p:pic>
            <p:nvPicPr>
              <p:cNvPr id="32" name="墨迹 31"/>
            </p:nvPicPr>
            <p:blipFill>
              <a:blip r:embed="rId73"/>
            </p:blipFill>
            <p:spPr>
              <a:xfrm>
                <a:off x="6423377" y="851610"/>
                <a:ext cx="132645" cy="16355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3" name="墨迹 32"/>
              <p14:cNvContentPartPr/>
              <p14:nvPr/>
            </p14:nvContentPartPr>
            <p14:xfrm>
              <a:off x="6482644" y="659856"/>
              <a:ext cx="200378" cy="524502"/>
            </p14:xfrm>
          </p:contentPart>
        </mc:Choice>
        <mc:Fallback xmlns="">
          <p:pic>
            <p:nvPicPr>
              <p:cNvPr id="33" name="墨迹 32"/>
            </p:nvPicPr>
            <p:blipFill>
              <a:blip r:embed="rId75"/>
            </p:blipFill>
            <p:spPr>
              <a:xfrm>
                <a:off x="6482644" y="659856"/>
                <a:ext cx="200378" cy="52450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4" name="墨迹 33"/>
              <p14:cNvContentPartPr/>
              <p14:nvPr/>
            </p14:nvContentPartPr>
            <p14:xfrm>
              <a:off x="6547555" y="874169"/>
              <a:ext cx="242712" cy="169194"/>
            </p14:xfrm>
          </p:contentPart>
        </mc:Choice>
        <mc:Fallback xmlns="">
          <p:pic>
            <p:nvPicPr>
              <p:cNvPr id="34" name="墨迹 33"/>
            </p:nvPicPr>
            <p:blipFill>
              <a:blip r:embed="rId77"/>
            </p:blipFill>
            <p:spPr>
              <a:xfrm>
                <a:off x="6547555" y="874169"/>
                <a:ext cx="242712" cy="1691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5" name="墨迹 34"/>
              <p14:cNvContentPartPr/>
              <p14:nvPr/>
            </p14:nvContentPartPr>
            <p14:xfrm>
              <a:off x="6795911" y="693695"/>
              <a:ext cx="293511" cy="344028"/>
            </p14:xfrm>
          </p:contentPart>
        </mc:Choice>
        <mc:Fallback xmlns="">
          <p:pic>
            <p:nvPicPr>
              <p:cNvPr id="35" name="墨迹 34"/>
            </p:nvPicPr>
            <p:blipFill>
              <a:blip r:embed="rId79"/>
            </p:blipFill>
            <p:spPr>
              <a:xfrm>
                <a:off x="6795911" y="693695"/>
                <a:ext cx="293511" cy="34402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6" name="墨迹 35"/>
              <p14:cNvContentPartPr/>
              <p14:nvPr/>
            </p14:nvContentPartPr>
            <p14:xfrm>
              <a:off x="6925733" y="829051"/>
              <a:ext cx="56444" cy="118435"/>
            </p14:xfrm>
          </p:contentPart>
        </mc:Choice>
        <mc:Fallback xmlns="">
          <p:pic>
            <p:nvPicPr>
              <p:cNvPr id="36" name="墨迹 35"/>
            </p:nvPicPr>
            <p:blipFill>
              <a:blip r:embed="rId81"/>
            </p:blipFill>
            <p:spPr>
              <a:xfrm>
                <a:off x="6925733" y="829051"/>
                <a:ext cx="56444" cy="11843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7" name="墨迹 36"/>
              <p14:cNvContentPartPr/>
              <p14:nvPr/>
            </p14:nvContentPartPr>
            <p14:xfrm>
              <a:off x="6945488" y="840330"/>
              <a:ext cx="76200" cy="219952"/>
            </p14:xfrm>
          </p:contentPart>
        </mc:Choice>
        <mc:Fallback xmlns="">
          <p:pic>
            <p:nvPicPr>
              <p:cNvPr id="37" name="墨迹 36"/>
            </p:nvPicPr>
            <p:blipFill>
              <a:blip r:embed="rId83"/>
            </p:blipFill>
            <p:spPr>
              <a:xfrm>
                <a:off x="6945488" y="840330"/>
                <a:ext cx="76200" cy="21995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8" name="墨迹 37"/>
              <p14:cNvContentPartPr/>
              <p14:nvPr/>
            </p14:nvContentPartPr>
            <p14:xfrm>
              <a:off x="10859911" y="637297"/>
              <a:ext cx="141111" cy="62038"/>
            </p14:xfrm>
          </p:contentPart>
        </mc:Choice>
        <mc:Fallback xmlns="">
          <p:pic>
            <p:nvPicPr>
              <p:cNvPr id="38" name="墨迹 37"/>
            </p:nvPicPr>
            <p:blipFill>
              <a:blip r:embed="rId85"/>
            </p:blipFill>
            <p:spPr>
              <a:xfrm>
                <a:off x="10859911" y="637297"/>
                <a:ext cx="141111" cy="6203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9" name="墨迹 38"/>
              <p14:cNvContentPartPr/>
              <p14:nvPr/>
            </p14:nvContentPartPr>
            <p14:xfrm>
              <a:off x="10868377" y="704975"/>
              <a:ext cx="36688" cy="248151"/>
            </p14:xfrm>
          </p:contentPart>
        </mc:Choice>
        <mc:Fallback xmlns="">
          <p:pic>
            <p:nvPicPr>
              <p:cNvPr id="39" name="墨迹 38"/>
            </p:nvPicPr>
            <p:blipFill>
              <a:blip r:embed="rId87"/>
            </p:blipFill>
            <p:spPr>
              <a:xfrm>
                <a:off x="10868377" y="704975"/>
                <a:ext cx="36688" cy="24815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0" name="墨迹 39"/>
              <p14:cNvContentPartPr/>
              <p14:nvPr/>
            </p14:nvContentPartPr>
            <p14:xfrm>
              <a:off x="10907888" y="778292"/>
              <a:ext cx="127000" cy="118436"/>
            </p14:xfrm>
          </p:contentPart>
        </mc:Choice>
        <mc:Fallback xmlns="">
          <p:pic>
            <p:nvPicPr>
              <p:cNvPr id="40" name="墨迹 39"/>
            </p:nvPicPr>
            <p:blipFill>
              <a:blip r:embed="rId89"/>
            </p:blipFill>
            <p:spPr>
              <a:xfrm>
                <a:off x="10907888" y="778292"/>
                <a:ext cx="127000" cy="11843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1" name="墨迹 40"/>
              <p14:cNvContentPartPr/>
              <p14:nvPr/>
            </p14:nvContentPartPr>
            <p14:xfrm>
              <a:off x="10950222" y="823411"/>
              <a:ext cx="70556" cy="56398"/>
            </p14:xfrm>
          </p:contentPart>
        </mc:Choice>
        <mc:Fallback xmlns="">
          <p:pic>
            <p:nvPicPr>
              <p:cNvPr id="41" name="墨迹 40"/>
            </p:nvPicPr>
            <p:blipFill>
              <a:blip r:embed="rId91"/>
            </p:blipFill>
            <p:spPr>
              <a:xfrm>
                <a:off x="10950222" y="823411"/>
                <a:ext cx="70556" cy="5639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2" name="墨迹 41"/>
              <p14:cNvContentPartPr/>
              <p14:nvPr/>
            </p14:nvContentPartPr>
            <p14:xfrm>
              <a:off x="10927644" y="552700"/>
              <a:ext cx="276577" cy="499123"/>
            </p14:xfrm>
          </p:contentPart>
        </mc:Choice>
        <mc:Fallback xmlns="">
          <p:pic>
            <p:nvPicPr>
              <p:cNvPr id="42" name="墨迹 41"/>
            </p:nvPicPr>
            <p:blipFill>
              <a:blip r:embed="rId93"/>
            </p:blipFill>
            <p:spPr>
              <a:xfrm>
                <a:off x="10927644" y="552700"/>
                <a:ext cx="276577" cy="49912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3" name="墨迹 42"/>
              <p14:cNvContentPartPr/>
              <p14:nvPr/>
            </p14:nvContentPartPr>
            <p14:xfrm>
              <a:off x="11051822" y="744453"/>
              <a:ext cx="254000" cy="118436"/>
            </p14:xfrm>
          </p:contentPart>
        </mc:Choice>
        <mc:Fallback xmlns="">
          <p:pic>
            <p:nvPicPr>
              <p:cNvPr id="43" name="墨迹 42"/>
            </p:nvPicPr>
            <p:blipFill>
              <a:blip r:embed="rId95"/>
            </p:blipFill>
            <p:spPr>
              <a:xfrm>
                <a:off x="11051822" y="744453"/>
                <a:ext cx="254000" cy="11843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4" name="墨迹 43"/>
              <p14:cNvContentPartPr/>
              <p14:nvPr/>
            </p14:nvContentPartPr>
            <p14:xfrm>
              <a:off x="11311467" y="614738"/>
              <a:ext cx="316088" cy="287630"/>
            </p14:xfrm>
          </p:contentPart>
        </mc:Choice>
        <mc:Fallback xmlns="">
          <p:pic>
            <p:nvPicPr>
              <p:cNvPr id="44" name="墨迹 43"/>
            </p:nvPicPr>
            <p:blipFill>
              <a:blip r:embed="rId97"/>
            </p:blipFill>
            <p:spPr>
              <a:xfrm>
                <a:off x="11311467" y="614738"/>
                <a:ext cx="316088" cy="28763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5" name="墨迹 44"/>
              <p14:cNvContentPartPr/>
              <p14:nvPr/>
            </p14:nvContentPartPr>
            <p14:xfrm>
              <a:off x="11424355" y="755733"/>
              <a:ext cx="101600" cy="95877"/>
            </p14:xfrm>
          </p:contentPart>
        </mc:Choice>
        <mc:Fallback xmlns="">
          <p:pic>
            <p:nvPicPr>
              <p:cNvPr id="45" name="墨迹 44"/>
            </p:nvPicPr>
            <p:blipFill>
              <a:blip r:embed="rId99"/>
            </p:blipFill>
            <p:spPr>
              <a:xfrm>
                <a:off x="11424355" y="755733"/>
                <a:ext cx="101600" cy="9587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6" name="墨迹 45"/>
              <p14:cNvContentPartPr/>
              <p14:nvPr/>
            </p14:nvContentPartPr>
            <p14:xfrm>
              <a:off x="11444111" y="738814"/>
              <a:ext cx="172156" cy="200213"/>
            </p14:xfrm>
          </p:contentPart>
        </mc:Choice>
        <mc:Fallback xmlns="">
          <p:pic>
            <p:nvPicPr>
              <p:cNvPr id="46" name="墨迹 45"/>
            </p:nvPicPr>
            <p:blipFill>
              <a:blip r:embed="rId101"/>
            </p:blipFill>
            <p:spPr>
              <a:xfrm>
                <a:off x="11444111" y="738814"/>
                <a:ext cx="172156" cy="20021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7" name="墨迹 46"/>
              <p14:cNvContentPartPr/>
              <p14:nvPr/>
            </p14:nvContentPartPr>
            <p14:xfrm>
              <a:off x="9059333" y="4415965"/>
              <a:ext cx="62089" cy="31019"/>
            </p14:xfrm>
          </p:contentPart>
        </mc:Choice>
        <mc:Fallback xmlns="">
          <p:pic>
            <p:nvPicPr>
              <p:cNvPr id="47" name="墨迹 46"/>
            </p:nvPicPr>
            <p:blipFill>
              <a:blip r:embed="rId103"/>
            </p:blipFill>
            <p:spPr>
              <a:xfrm>
                <a:off x="9059333" y="4415965"/>
                <a:ext cx="62089" cy="3101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8" name="墨迹 47"/>
              <p14:cNvContentPartPr/>
              <p14:nvPr/>
            </p14:nvContentPartPr>
            <p14:xfrm>
              <a:off x="8980311" y="4483643"/>
              <a:ext cx="174978" cy="163554"/>
            </p14:xfrm>
          </p:contentPart>
        </mc:Choice>
        <mc:Fallback xmlns="">
          <p:pic>
            <p:nvPicPr>
              <p:cNvPr id="48" name="墨迹 47"/>
            </p:nvPicPr>
            <p:blipFill>
              <a:blip r:embed="rId105"/>
            </p:blipFill>
            <p:spPr>
              <a:xfrm>
                <a:off x="8980311" y="4483643"/>
                <a:ext cx="174978" cy="16355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9" name="墨迹 48"/>
              <p14:cNvContentPartPr/>
              <p14:nvPr/>
            </p14:nvContentPartPr>
            <p14:xfrm>
              <a:off x="8940800" y="4635917"/>
              <a:ext cx="118533" cy="301730"/>
            </p14:xfrm>
          </p:contentPart>
        </mc:Choice>
        <mc:Fallback xmlns="">
          <p:pic>
            <p:nvPicPr>
              <p:cNvPr id="49" name="墨迹 48"/>
            </p:nvPicPr>
            <p:blipFill>
              <a:blip r:embed="rId107"/>
            </p:blipFill>
            <p:spPr>
              <a:xfrm>
                <a:off x="8940800" y="4635917"/>
                <a:ext cx="118533" cy="30173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0" name="墨迹 49"/>
              <p14:cNvContentPartPr/>
              <p14:nvPr/>
            </p14:nvContentPartPr>
            <p14:xfrm>
              <a:off x="9183511" y="4500562"/>
              <a:ext cx="304800" cy="270711"/>
            </p14:xfrm>
          </p:contentPart>
        </mc:Choice>
        <mc:Fallback xmlns="">
          <p:pic>
            <p:nvPicPr>
              <p:cNvPr id="50" name="墨迹 49"/>
            </p:nvPicPr>
            <p:blipFill>
              <a:blip r:embed="rId109"/>
            </p:blipFill>
            <p:spPr>
              <a:xfrm>
                <a:off x="9183511" y="4500562"/>
                <a:ext cx="304800" cy="27071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1" name="墨迹 50"/>
              <p14:cNvContentPartPr/>
              <p14:nvPr/>
            </p14:nvContentPartPr>
            <p14:xfrm>
              <a:off x="9304866" y="4573879"/>
              <a:ext cx="87489" cy="149455"/>
            </p14:xfrm>
          </p:contentPart>
        </mc:Choice>
        <mc:Fallback xmlns="">
          <p:pic>
            <p:nvPicPr>
              <p:cNvPr id="51" name="墨迹 50"/>
            </p:nvPicPr>
            <p:blipFill>
              <a:blip r:embed="rId111"/>
            </p:blipFill>
            <p:spPr>
              <a:xfrm>
                <a:off x="9304866" y="4573879"/>
                <a:ext cx="87489" cy="14945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2" name="墨迹 51"/>
              <p14:cNvContentPartPr/>
              <p14:nvPr/>
            </p14:nvContentPartPr>
            <p14:xfrm>
              <a:off x="9330266" y="4613358"/>
              <a:ext cx="84666" cy="169194"/>
            </p14:xfrm>
          </p:contentPart>
        </mc:Choice>
        <mc:Fallback xmlns="">
          <p:pic>
            <p:nvPicPr>
              <p:cNvPr id="52" name="墨迹 51"/>
            </p:nvPicPr>
            <p:blipFill>
              <a:blip r:embed="rId113"/>
            </p:blipFill>
            <p:spPr>
              <a:xfrm>
                <a:off x="9330266" y="4613358"/>
                <a:ext cx="84666" cy="16919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3" name="墨迹 52"/>
              <p14:cNvContentPartPr/>
              <p14:nvPr/>
            </p14:nvContentPartPr>
            <p14:xfrm>
              <a:off x="3897488" y="2994735"/>
              <a:ext cx="166512" cy="329928"/>
            </p14:xfrm>
          </p:contentPart>
        </mc:Choice>
        <mc:Fallback xmlns="">
          <p:pic>
            <p:nvPicPr>
              <p:cNvPr id="53" name="墨迹 52"/>
            </p:nvPicPr>
            <p:blipFill>
              <a:blip r:embed="rId115"/>
            </p:blipFill>
            <p:spPr>
              <a:xfrm>
                <a:off x="3897488" y="2994735"/>
                <a:ext cx="166512" cy="32992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4" name="墨迹 53"/>
              <p14:cNvContentPartPr/>
              <p14:nvPr/>
            </p14:nvContentPartPr>
            <p14:xfrm>
              <a:off x="3911600" y="3000375"/>
              <a:ext cx="183444" cy="250971"/>
            </p14:xfrm>
          </p:contentPart>
        </mc:Choice>
        <mc:Fallback xmlns="">
          <p:pic>
            <p:nvPicPr>
              <p:cNvPr id="54" name="墨迹 53"/>
            </p:nvPicPr>
            <p:blipFill>
              <a:blip r:embed="rId117"/>
            </p:blipFill>
            <p:spPr>
              <a:xfrm>
                <a:off x="3911600" y="3000375"/>
                <a:ext cx="183444" cy="250971"/>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5" name="墨迹 54"/>
              <p14:cNvContentPartPr/>
              <p14:nvPr/>
            </p14:nvContentPartPr>
            <p14:xfrm>
              <a:off x="745066" y="2848100"/>
              <a:ext cx="838200" cy="637297"/>
            </p14:xfrm>
          </p:contentPart>
        </mc:Choice>
        <mc:Fallback xmlns="">
          <p:pic>
            <p:nvPicPr>
              <p:cNvPr id="55" name="墨迹 54"/>
            </p:nvPicPr>
            <p:blipFill>
              <a:blip r:embed="rId119"/>
            </p:blipFill>
            <p:spPr>
              <a:xfrm>
                <a:off x="745066" y="2848100"/>
                <a:ext cx="838200" cy="637297"/>
              </a:xfrm>
              <a:prstGeom prst="rect"/>
            </p:spPr>
          </p:pic>
        </mc:Fallback>
      </mc:AlternateContent>
    </p:spTree>
    <p:custDataLst>
      <p:tags r:id="rId12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0" name="图片 1"/>
          <p:cNvPicPr>
            <a:picLocks noChangeAspect="1"/>
          </p:cNvPicPr>
          <p:nvPr/>
        </p:nvPicPr>
        <p:blipFill>
          <a:blip r:embed="rId1"/>
          <a:stretch>
            <a:fillRect/>
          </a:stretch>
        </p:blipFill>
        <p:spPr>
          <a:xfrm>
            <a:off x="341630" y="294005"/>
            <a:ext cx="11313795" cy="4974590"/>
          </a:xfrm>
          <a:prstGeom prst="rect">
            <a:avLst/>
          </a:prstGeom>
        </p:spPr>
      </p:pic>
      <mc:AlternateContent xmlns:mc="http://schemas.openxmlformats.org/markup-compatibility/2006" xmlns:p14="http://schemas.microsoft.com/office/powerpoint/2010/main">
        <mc:Choice Requires="p14">
          <p:contentPart r:id="rId2" p14:bwMode="auto">
            <p14:nvContentPartPr>
              <p14:cNvPr id="1048793" name="墨迹 1048792"/>
              <p14:cNvContentPartPr/>
              <p14:nvPr/>
            </p14:nvContentPartPr>
            <p14:xfrm>
              <a:off x="4916169" y="4030762"/>
              <a:ext cx="241139" cy="33238"/>
            </p14:xfrm>
          </p:contentPart>
        </mc:Choice>
        <mc:Fallback xmlns="">
          <p:pic>
            <p:nvPicPr>
              <p:cNvPr id="1048793" name="墨迹 1048792"/>
            </p:nvPicPr>
            <p:blipFill>
              <a:blip r:embed="rId3"/>
            </p:blipFill>
            <p:spPr>
              <a:xfrm>
                <a:off x="4916169" y="4030762"/>
                <a:ext cx="241139" cy="3323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94" name="墨迹 1048793"/>
              <p14:cNvContentPartPr/>
              <p14:nvPr/>
            </p14:nvContentPartPr>
            <p14:xfrm>
              <a:off x="5050143" y="4068233"/>
              <a:ext cx="10735" cy="402052"/>
            </p14:xfrm>
          </p:contentPart>
        </mc:Choice>
        <mc:Fallback xmlns="">
          <p:pic>
            <p:nvPicPr>
              <p:cNvPr id="1048794" name="墨迹 1048793"/>
            </p:nvPicPr>
            <p:blipFill>
              <a:blip r:embed="rId5"/>
            </p:blipFill>
            <p:spPr>
              <a:xfrm>
                <a:off x="5050143" y="4068233"/>
                <a:ext cx="10735" cy="40205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95" name="墨迹 1048794"/>
              <p14:cNvContentPartPr/>
              <p14:nvPr/>
            </p14:nvContentPartPr>
            <p14:xfrm>
              <a:off x="5262033" y="4034788"/>
              <a:ext cx="10004" cy="386301"/>
            </p14:xfrm>
          </p:contentPart>
        </mc:Choice>
        <mc:Fallback xmlns="">
          <p:pic>
            <p:nvPicPr>
              <p:cNvPr id="1048795" name="墨迹 1048794"/>
            </p:nvPicPr>
            <p:blipFill>
              <a:blip r:embed="rId7"/>
            </p:blipFill>
            <p:spPr>
              <a:xfrm>
                <a:off x="5262033" y="4034788"/>
                <a:ext cx="10004" cy="38630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96" name="墨迹 1048795"/>
              <p14:cNvContentPartPr/>
              <p14:nvPr/>
            </p14:nvContentPartPr>
            <p14:xfrm>
              <a:off x="5186732" y="4058919"/>
              <a:ext cx="82921" cy="125191"/>
            </p14:xfrm>
          </p:contentPart>
        </mc:Choice>
        <mc:Fallback xmlns="">
          <p:pic>
            <p:nvPicPr>
              <p:cNvPr id="1048796" name="墨迹 1048795"/>
            </p:nvPicPr>
            <p:blipFill>
              <a:blip r:embed="rId9"/>
            </p:blipFill>
            <p:spPr>
              <a:xfrm>
                <a:off x="5186732" y="4058919"/>
                <a:ext cx="82921" cy="12519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97" name="墨迹 1048796"/>
              <p14:cNvContentPartPr/>
              <p14:nvPr/>
            </p14:nvContentPartPr>
            <p14:xfrm>
              <a:off x="5297595" y="4061461"/>
              <a:ext cx="109439" cy="124582"/>
            </p14:xfrm>
          </p:contentPart>
        </mc:Choice>
        <mc:Fallback xmlns="">
          <p:pic>
            <p:nvPicPr>
              <p:cNvPr id="1048797" name="墨迹 1048796"/>
            </p:nvPicPr>
            <p:blipFill>
              <a:blip r:embed="rId11"/>
            </p:blipFill>
            <p:spPr>
              <a:xfrm>
                <a:off x="5297595" y="4061461"/>
                <a:ext cx="109439" cy="12458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98" name="墨迹 1048797"/>
              <p14:cNvContentPartPr/>
              <p14:nvPr/>
            </p14:nvContentPartPr>
            <p14:xfrm>
              <a:off x="5700183" y="4240904"/>
              <a:ext cx="318874" cy="27565"/>
            </p14:xfrm>
          </p:contentPart>
        </mc:Choice>
        <mc:Fallback xmlns="">
          <p:pic>
            <p:nvPicPr>
              <p:cNvPr id="1048798" name="墨迹 1048797"/>
            </p:nvPicPr>
            <p:blipFill>
              <a:blip r:embed="rId13"/>
            </p:blipFill>
            <p:spPr>
              <a:xfrm>
                <a:off x="5700183" y="4240904"/>
                <a:ext cx="318874" cy="2756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99" name="墨迹 1048798"/>
              <p14:cNvContentPartPr/>
              <p14:nvPr/>
            </p14:nvContentPartPr>
            <p14:xfrm>
              <a:off x="5617124" y="4128769"/>
              <a:ext cx="256953" cy="261550"/>
            </p14:xfrm>
          </p:contentPart>
        </mc:Choice>
        <mc:Fallback xmlns="">
          <p:pic>
            <p:nvPicPr>
              <p:cNvPr id="1048799" name="墨迹 1048798"/>
            </p:nvPicPr>
            <p:blipFill>
              <a:blip r:embed="rId15"/>
            </p:blipFill>
            <p:spPr>
              <a:xfrm>
                <a:off x="5617124" y="4128769"/>
                <a:ext cx="256953" cy="2615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800" name="墨迹 1048799"/>
              <p14:cNvContentPartPr/>
              <p14:nvPr/>
            </p14:nvContentPartPr>
            <p14:xfrm>
              <a:off x="4568467" y="4159676"/>
              <a:ext cx="100052" cy="219846"/>
            </p14:xfrm>
          </p:contentPart>
        </mc:Choice>
        <mc:Fallback xmlns="">
          <p:pic>
            <p:nvPicPr>
              <p:cNvPr id="1048800" name="墨迹 1048799"/>
            </p:nvPicPr>
            <p:blipFill>
              <a:blip r:embed="rId17"/>
            </p:blipFill>
            <p:spPr>
              <a:xfrm>
                <a:off x="4568467" y="4159676"/>
                <a:ext cx="100052" cy="21984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801" name="墨迹 1048800"/>
              <p14:cNvContentPartPr/>
              <p14:nvPr/>
            </p14:nvContentPartPr>
            <p14:xfrm>
              <a:off x="4550412" y="4216826"/>
              <a:ext cx="170427" cy="171226"/>
            </p14:xfrm>
          </p:contentPart>
        </mc:Choice>
        <mc:Fallback xmlns="">
          <p:pic>
            <p:nvPicPr>
              <p:cNvPr id="1048801" name="墨迹 1048800"/>
            </p:nvPicPr>
            <p:blipFill>
              <a:blip r:embed="rId19"/>
            </p:blipFill>
            <p:spPr>
              <a:xfrm>
                <a:off x="4550412" y="4216826"/>
                <a:ext cx="170427" cy="17122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802" name="墨迹 1048801"/>
              <p14:cNvContentPartPr/>
              <p14:nvPr/>
            </p14:nvContentPartPr>
            <p14:xfrm>
              <a:off x="2360083" y="5183221"/>
              <a:ext cx="464616" cy="71473"/>
            </p14:xfrm>
          </p:contentPart>
        </mc:Choice>
        <mc:Fallback xmlns="">
          <p:pic>
            <p:nvPicPr>
              <p:cNvPr id="1048802" name="墨迹 1048801"/>
            </p:nvPicPr>
            <p:blipFill>
              <a:blip r:embed="rId21"/>
            </p:blipFill>
            <p:spPr>
              <a:xfrm>
                <a:off x="2360083" y="5183221"/>
                <a:ext cx="464616" cy="7147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8803" name="墨迹 1048802"/>
              <p14:cNvContentPartPr/>
              <p14:nvPr/>
            </p14:nvContentPartPr>
            <p14:xfrm>
              <a:off x="3227495" y="5191621"/>
              <a:ext cx="602752" cy="76246"/>
            </p14:xfrm>
          </p:contentPart>
        </mc:Choice>
        <mc:Fallback xmlns="">
          <p:pic>
            <p:nvPicPr>
              <p:cNvPr id="1048803" name="墨迹 1048802"/>
            </p:nvPicPr>
            <p:blipFill>
              <a:blip r:embed="rId23"/>
            </p:blipFill>
            <p:spPr>
              <a:xfrm>
                <a:off x="3227495" y="5191621"/>
                <a:ext cx="602752" cy="7624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63" name="墨迹 0"/>
              <p14:cNvContentPartPr/>
              <p14:nvPr/>
            </p14:nvContentPartPr>
            <p14:xfrm>
              <a:off x="6807200" y="3615113"/>
              <a:ext cx="609600" cy="33839"/>
            </p14:xfrm>
          </p:contentPart>
        </mc:Choice>
        <mc:Fallback xmlns="">
          <p:pic>
            <p:nvPicPr>
              <p:cNvPr id="63" name="墨迹 0"/>
            </p:nvPicPr>
            <p:blipFill>
              <a:blip r:embed="rId25"/>
            </p:blipFill>
            <p:spPr>
              <a:xfrm>
                <a:off x="6807200" y="3615113"/>
                <a:ext cx="609600" cy="3383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 name="墨迹 1"/>
              <p14:cNvContentPartPr/>
              <p14:nvPr/>
            </p14:nvContentPartPr>
            <p14:xfrm>
              <a:off x="705555" y="3795587"/>
              <a:ext cx="934156" cy="693695"/>
            </p14:xfrm>
          </p:contentPart>
        </mc:Choice>
        <mc:Fallback xmlns="">
          <p:pic>
            <p:nvPicPr>
              <p:cNvPr id="2" name="墨迹 1"/>
            </p:nvPicPr>
            <p:blipFill>
              <a:blip r:embed="rId27"/>
            </p:blipFill>
            <p:spPr>
              <a:xfrm>
                <a:off x="705555" y="3795587"/>
                <a:ext cx="934156" cy="69369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 name="墨迹 2"/>
              <p14:cNvContentPartPr/>
              <p14:nvPr/>
            </p14:nvContentPartPr>
            <p14:xfrm>
              <a:off x="2048933" y="5431130"/>
              <a:ext cx="197555" cy="197393"/>
            </p14:xfrm>
          </p:contentPart>
        </mc:Choice>
        <mc:Fallback xmlns="">
          <p:pic>
            <p:nvPicPr>
              <p:cNvPr id="3" name="墨迹 2"/>
            </p:nvPicPr>
            <p:blipFill>
              <a:blip r:embed="rId29"/>
            </p:blipFill>
            <p:spPr>
              <a:xfrm>
                <a:off x="2048933" y="5431130"/>
                <a:ext cx="197555" cy="19739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 name="墨迹 3"/>
              <p14:cNvContentPartPr/>
              <p14:nvPr/>
            </p14:nvContentPartPr>
            <p14:xfrm>
              <a:off x="2156177" y="5453689"/>
              <a:ext cx="50800" cy="259431"/>
            </p14:xfrm>
          </p:contentPart>
        </mc:Choice>
        <mc:Fallback xmlns="">
          <p:pic>
            <p:nvPicPr>
              <p:cNvPr id="4" name="墨迹 3"/>
            </p:nvPicPr>
            <p:blipFill>
              <a:blip r:embed="rId31"/>
            </p:blipFill>
            <p:spPr>
              <a:xfrm>
                <a:off x="2156177" y="5453689"/>
                <a:ext cx="50800" cy="2594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 name="墨迹 4"/>
              <p14:cNvContentPartPr/>
              <p14:nvPr/>
            </p14:nvContentPartPr>
            <p14:xfrm>
              <a:off x="2274711" y="5335253"/>
              <a:ext cx="101600" cy="349668"/>
            </p14:xfrm>
          </p:contentPart>
        </mc:Choice>
        <mc:Fallback xmlns="">
          <p:pic>
            <p:nvPicPr>
              <p:cNvPr id="5" name="墨迹 4"/>
            </p:nvPicPr>
            <p:blipFill>
              <a:blip r:embed="rId33"/>
            </p:blipFill>
            <p:spPr>
              <a:xfrm>
                <a:off x="2274711" y="5335253"/>
                <a:ext cx="101600" cy="34966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6" name="墨迹 5"/>
              <p14:cNvContentPartPr/>
              <p14:nvPr/>
            </p14:nvContentPartPr>
            <p14:xfrm>
              <a:off x="1868311" y="5684921"/>
              <a:ext cx="680155" cy="174834"/>
            </p14:xfrm>
          </p:contentPart>
        </mc:Choice>
        <mc:Fallback xmlns="">
          <p:pic>
            <p:nvPicPr>
              <p:cNvPr id="6" name="墨迹 5"/>
            </p:nvPicPr>
            <p:blipFill>
              <a:blip r:embed="rId35"/>
            </p:blipFill>
            <p:spPr>
              <a:xfrm>
                <a:off x="1868311" y="5684921"/>
                <a:ext cx="680155" cy="17483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7" name="墨迹 6"/>
              <p14:cNvContentPartPr/>
              <p14:nvPr/>
            </p14:nvContentPartPr>
            <p14:xfrm>
              <a:off x="2094088" y="5786437"/>
              <a:ext cx="222956" cy="203033"/>
            </p14:xfrm>
          </p:contentPart>
        </mc:Choice>
        <mc:Fallback xmlns="">
          <p:pic>
            <p:nvPicPr>
              <p:cNvPr id="7" name="墨迹 6"/>
            </p:nvPicPr>
            <p:blipFill>
              <a:blip r:embed="rId37"/>
            </p:blipFill>
            <p:spPr>
              <a:xfrm>
                <a:off x="2094088" y="5786437"/>
                <a:ext cx="222956" cy="20303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8" name="墨迹 7"/>
              <p14:cNvContentPartPr/>
              <p14:nvPr/>
            </p14:nvContentPartPr>
            <p14:xfrm>
              <a:off x="2195688" y="5803356"/>
              <a:ext cx="56445" cy="324289"/>
            </p14:xfrm>
          </p:contentPart>
        </mc:Choice>
        <mc:Fallback xmlns="">
          <p:pic>
            <p:nvPicPr>
              <p:cNvPr id="8" name="墨迹 7"/>
            </p:nvPicPr>
            <p:blipFill>
              <a:blip r:embed="rId39"/>
            </p:blipFill>
            <p:spPr>
              <a:xfrm>
                <a:off x="2195688" y="5803356"/>
                <a:ext cx="56445" cy="32428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9" name="墨迹 8"/>
              <p14:cNvContentPartPr/>
              <p14:nvPr/>
            </p14:nvContentPartPr>
            <p14:xfrm>
              <a:off x="2336800" y="5724399"/>
              <a:ext cx="101600" cy="281990"/>
            </p14:xfrm>
          </p:contentPart>
        </mc:Choice>
        <mc:Fallback xmlns="">
          <p:pic>
            <p:nvPicPr>
              <p:cNvPr id="9" name="墨迹 8"/>
            </p:nvPicPr>
            <p:blipFill>
              <a:blip r:embed="rId41"/>
            </p:blipFill>
            <p:spPr>
              <a:xfrm>
                <a:off x="2336800" y="5724399"/>
                <a:ext cx="101600" cy="28199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 name="墨迹 9"/>
              <p14:cNvContentPartPr/>
              <p14:nvPr/>
            </p14:nvContentPartPr>
            <p14:xfrm>
              <a:off x="2568222" y="5543925"/>
              <a:ext cx="135466" cy="253791"/>
            </p14:xfrm>
          </p:contentPart>
        </mc:Choice>
        <mc:Fallback xmlns="">
          <p:pic>
            <p:nvPicPr>
              <p:cNvPr id="10" name="墨迹 9"/>
            </p:nvPicPr>
            <p:blipFill>
              <a:blip r:embed="rId43"/>
            </p:blipFill>
            <p:spPr>
              <a:xfrm>
                <a:off x="2568222" y="5543925"/>
                <a:ext cx="135466" cy="25379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1" name="墨迹 10"/>
              <p14:cNvContentPartPr/>
              <p14:nvPr/>
            </p14:nvContentPartPr>
            <p14:xfrm>
              <a:off x="2534355" y="5656722"/>
              <a:ext cx="141111" cy="135355"/>
            </p14:xfrm>
          </p:contentPart>
        </mc:Choice>
        <mc:Fallback xmlns="">
          <p:pic>
            <p:nvPicPr>
              <p:cNvPr id="11" name="墨迹 10"/>
            </p:nvPicPr>
            <p:blipFill>
              <a:blip r:embed="rId45"/>
            </p:blipFill>
            <p:spPr>
              <a:xfrm>
                <a:off x="2534355" y="5656722"/>
                <a:ext cx="141111" cy="13535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 name="墨迹 11"/>
              <p14:cNvContentPartPr/>
              <p14:nvPr/>
            </p14:nvContentPartPr>
            <p14:xfrm>
              <a:off x="2816577" y="5470608"/>
              <a:ext cx="360" cy="414526"/>
            </p14:xfrm>
          </p:contentPart>
        </mc:Choice>
        <mc:Fallback xmlns="">
          <p:pic>
            <p:nvPicPr>
              <p:cNvPr id="12" name="墨迹 11"/>
            </p:nvPicPr>
            <p:blipFill>
              <a:blip r:embed="rId47"/>
            </p:blipFill>
            <p:spPr>
              <a:xfrm>
                <a:off x="2816577" y="5470608"/>
                <a:ext cx="360" cy="41452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3" name="墨迹 12"/>
              <p14:cNvContentPartPr/>
              <p14:nvPr/>
            </p14:nvContentPartPr>
            <p14:xfrm>
              <a:off x="7332133" y="5374731"/>
              <a:ext cx="180622" cy="152275"/>
            </p14:xfrm>
          </p:contentPart>
        </mc:Choice>
        <mc:Fallback xmlns="">
          <p:pic>
            <p:nvPicPr>
              <p:cNvPr id="13" name="墨迹 12"/>
            </p:nvPicPr>
            <p:blipFill>
              <a:blip r:embed="rId49"/>
            </p:blipFill>
            <p:spPr>
              <a:xfrm>
                <a:off x="7332133" y="5374731"/>
                <a:ext cx="180622" cy="15227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4" name="墨迹 13"/>
              <p14:cNvContentPartPr/>
              <p14:nvPr/>
            </p14:nvContentPartPr>
            <p14:xfrm>
              <a:off x="7428088" y="5402930"/>
              <a:ext cx="39512" cy="253792"/>
            </p14:xfrm>
          </p:contentPart>
        </mc:Choice>
        <mc:Fallback xmlns="">
          <p:pic>
            <p:nvPicPr>
              <p:cNvPr id="14" name="墨迹 13"/>
            </p:nvPicPr>
            <p:blipFill>
              <a:blip r:embed="rId51"/>
            </p:blipFill>
            <p:spPr>
              <a:xfrm>
                <a:off x="7428088" y="5402930"/>
                <a:ext cx="39512" cy="25379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5" name="墨迹 14"/>
              <p14:cNvContentPartPr/>
              <p14:nvPr/>
            </p14:nvContentPartPr>
            <p14:xfrm>
              <a:off x="7572022" y="5250656"/>
              <a:ext cx="104422" cy="355307"/>
            </p14:xfrm>
          </p:contentPart>
        </mc:Choice>
        <mc:Fallback xmlns="">
          <p:pic>
            <p:nvPicPr>
              <p:cNvPr id="15" name="墨迹 14"/>
            </p:nvPicPr>
            <p:blipFill>
              <a:blip r:embed="rId53"/>
            </p:blipFill>
            <p:spPr>
              <a:xfrm>
                <a:off x="7572022" y="5250656"/>
                <a:ext cx="104422" cy="35530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6" name="墨迹 15"/>
              <p14:cNvContentPartPr/>
              <p14:nvPr/>
            </p14:nvContentPartPr>
            <p14:xfrm>
              <a:off x="7219244" y="5699020"/>
              <a:ext cx="567266" cy="47938"/>
            </p14:xfrm>
          </p:contentPart>
        </mc:Choice>
        <mc:Fallback xmlns="">
          <p:pic>
            <p:nvPicPr>
              <p:cNvPr id="16" name="墨迹 15"/>
            </p:nvPicPr>
            <p:blipFill>
              <a:blip r:embed="rId55"/>
            </p:blipFill>
            <p:spPr>
              <a:xfrm>
                <a:off x="7219244" y="5699020"/>
                <a:ext cx="567266" cy="4793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7" name="墨迹 16"/>
              <p14:cNvContentPartPr/>
              <p14:nvPr/>
            </p14:nvContentPartPr>
            <p14:xfrm>
              <a:off x="7371644" y="5786437"/>
              <a:ext cx="112888" cy="513222"/>
            </p14:xfrm>
          </p:contentPart>
        </mc:Choice>
        <mc:Fallback xmlns="">
          <p:pic>
            <p:nvPicPr>
              <p:cNvPr id="17" name="墨迹 16"/>
            </p:nvPicPr>
            <p:blipFill>
              <a:blip r:embed="rId57"/>
            </p:blipFill>
            <p:spPr>
              <a:xfrm>
                <a:off x="7371644" y="5786437"/>
                <a:ext cx="112888" cy="51322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8" name="墨迹 17"/>
              <p14:cNvContentPartPr/>
              <p14:nvPr/>
            </p14:nvContentPartPr>
            <p14:xfrm>
              <a:off x="7569200" y="5820276"/>
              <a:ext cx="174977" cy="174834"/>
            </p14:xfrm>
          </p:contentPart>
        </mc:Choice>
        <mc:Fallback xmlns="">
          <p:pic>
            <p:nvPicPr>
              <p:cNvPr id="18" name="墨迹 17"/>
            </p:nvPicPr>
            <p:blipFill>
              <a:blip r:embed="rId59"/>
            </p:blipFill>
            <p:spPr>
              <a:xfrm>
                <a:off x="7569200" y="5820276"/>
                <a:ext cx="174977" cy="17483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9" name="墨迹 18"/>
              <p14:cNvContentPartPr/>
              <p14:nvPr/>
            </p14:nvContentPartPr>
            <p14:xfrm>
              <a:off x="7826022" y="5622883"/>
              <a:ext cx="143933" cy="217132"/>
            </p14:xfrm>
          </p:contentPart>
        </mc:Choice>
        <mc:Fallback xmlns="">
          <p:pic>
            <p:nvPicPr>
              <p:cNvPr id="19" name="墨迹 18"/>
            </p:nvPicPr>
            <p:blipFill>
              <a:blip r:embed="rId61"/>
            </p:blipFill>
            <p:spPr>
              <a:xfrm>
                <a:off x="7826022" y="5622883"/>
                <a:ext cx="143933" cy="21713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0" name="墨迹 19"/>
              <p14:cNvContentPartPr/>
              <p14:nvPr/>
            </p14:nvContentPartPr>
            <p14:xfrm>
              <a:off x="7840133" y="5679281"/>
              <a:ext cx="121356" cy="129715"/>
            </p14:xfrm>
          </p:contentPart>
        </mc:Choice>
        <mc:Fallback xmlns="">
          <p:pic>
            <p:nvPicPr>
              <p:cNvPr id="20" name="墨迹 19"/>
            </p:nvPicPr>
            <p:blipFill>
              <a:blip r:embed="rId63"/>
            </p:blipFill>
            <p:spPr>
              <a:xfrm>
                <a:off x="7840133" y="5679281"/>
                <a:ext cx="121356" cy="12971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1" name="墨迹 20"/>
              <p14:cNvContentPartPr/>
              <p14:nvPr/>
            </p14:nvContentPartPr>
            <p14:xfrm>
              <a:off x="8043333" y="5572125"/>
              <a:ext cx="180622" cy="219952"/>
            </p14:xfrm>
          </p:contentPart>
        </mc:Choice>
        <mc:Fallback xmlns="">
          <p:pic>
            <p:nvPicPr>
              <p:cNvPr id="21" name="墨迹 20"/>
            </p:nvPicPr>
            <p:blipFill>
              <a:blip r:embed="rId65"/>
            </p:blipFill>
            <p:spPr>
              <a:xfrm>
                <a:off x="8043333" y="5572125"/>
                <a:ext cx="180622" cy="21995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2" name="墨迹 21"/>
              <p14:cNvContentPartPr/>
              <p14:nvPr/>
            </p14:nvContentPartPr>
            <p14:xfrm>
              <a:off x="4391377" y="3141370"/>
              <a:ext cx="169334" cy="78957"/>
            </p14:xfrm>
          </p:contentPart>
        </mc:Choice>
        <mc:Fallback xmlns="">
          <p:pic>
            <p:nvPicPr>
              <p:cNvPr id="22" name="墨迹 21"/>
            </p:nvPicPr>
            <p:blipFill>
              <a:blip r:embed="rId67"/>
            </p:blipFill>
            <p:spPr>
              <a:xfrm>
                <a:off x="4391377" y="3141370"/>
                <a:ext cx="169334" cy="7895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3" name="墨迹 22"/>
              <p14:cNvContentPartPr/>
              <p14:nvPr/>
            </p14:nvContentPartPr>
            <p14:xfrm>
              <a:off x="4498622" y="3197768"/>
              <a:ext cx="16933" cy="129715"/>
            </p14:xfrm>
          </p:contentPart>
        </mc:Choice>
        <mc:Fallback xmlns="">
          <p:pic>
            <p:nvPicPr>
              <p:cNvPr id="23" name="墨迹 22"/>
            </p:nvPicPr>
            <p:blipFill>
              <a:blip r:embed="rId69"/>
            </p:blipFill>
            <p:spPr>
              <a:xfrm>
                <a:off x="4498622" y="3197768"/>
                <a:ext cx="16933" cy="12971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4" name="墨迹 23"/>
              <p14:cNvContentPartPr/>
              <p14:nvPr/>
            </p14:nvContentPartPr>
            <p14:xfrm>
              <a:off x="4628444" y="3101891"/>
              <a:ext cx="22578" cy="318649"/>
            </p14:xfrm>
          </p:contentPart>
        </mc:Choice>
        <mc:Fallback xmlns="">
          <p:pic>
            <p:nvPicPr>
              <p:cNvPr id="24" name="墨迹 23"/>
            </p:nvPicPr>
            <p:blipFill>
              <a:blip r:embed="rId71"/>
            </p:blipFill>
            <p:spPr>
              <a:xfrm>
                <a:off x="4628444" y="3101891"/>
                <a:ext cx="22578" cy="31864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5" name="墨迹 24"/>
              <p14:cNvContentPartPr/>
              <p14:nvPr/>
            </p14:nvContentPartPr>
            <p14:xfrm>
              <a:off x="4588933" y="3101891"/>
              <a:ext cx="28222" cy="157914"/>
            </p14:xfrm>
          </p:contentPart>
        </mc:Choice>
        <mc:Fallback xmlns="">
          <p:pic>
            <p:nvPicPr>
              <p:cNvPr id="25" name="墨迹 24"/>
            </p:nvPicPr>
            <p:blipFill>
              <a:blip r:embed="rId73"/>
            </p:blipFill>
            <p:spPr>
              <a:xfrm>
                <a:off x="4588933" y="3101891"/>
                <a:ext cx="28222" cy="15791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26" name="墨迹 25"/>
              <p14:cNvContentPartPr/>
              <p14:nvPr/>
            </p14:nvContentPartPr>
            <p14:xfrm>
              <a:off x="4639733" y="3124450"/>
              <a:ext cx="93133" cy="93057"/>
            </p14:xfrm>
          </p:contentPart>
        </mc:Choice>
        <mc:Fallback xmlns="">
          <p:pic>
            <p:nvPicPr>
              <p:cNvPr id="26" name="墨迹 25"/>
            </p:nvPicPr>
            <p:blipFill>
              <a:blip r:embed="rId75"/>
            </p:blipFill>
            <p:spPr>
              <a:xfrm>
                <a:off x="4639733" y="3124450"/>
                <a:ext cx="93133" cy="9305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27" name="墨迹 26"/>
              <p14:cNvContentPartPr/>
              <p14:nvPr/>
            </p14:nvContentPartPr>
            <p14:xfrm>
              <a:off x="4792133" y="3101891"/>
              <a:ext cx="143933" cy="177654"/>
            </p14:xfrm>
          </p:contentPart>
        </mc:Choice>
        <mc:Fallback xmlns="">
          <p:pic>
            <p:nvPicPr>
              <p:cNvPr id="27" name="墨迹 26"/>
            </p:nvPicPr>
            <p:blipFill>
              <a:blip r:embed="rId77"/>
            </p:blipFill>
            <p:spPr>
              <a:xfrm>
                <a:off x="4792133" y="3101891"/>
                <a:ext cx="143933" cy="17765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28" name="墨迹 27"/>
              <p14:cNvContentPartPr/>
              <p14:nvPr/>
            </p14:nvContentPartPr>
            <p14:xfrm>
              <a:off x="4893733" y="3178028"/>
              <a:ext cx="222955" cy="31019"/>
            </p14:xfrm>
          </p:contentPart>
        </mc:Choice>
        <mc:Fallback xmlns="">
          <p:pic>
            <p:nvPicPr>
              <p:cNvPr id="28" name="墨迹 27"/>
            </p:nvPicPr>
            <p:blipFill>
              <a:blip r:embed="rId79"/>
            </p:blipFill>
            <p:spPr>
              <a:xfrm>
                <a:off x="4893733" y="3178028"/>
                <a:ext cx="222955" cy="3101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29" name="墨迹 28"/>
              <p14:cNvContentPartPr/>
              <p14:nvPr/>
            </p14:nvContentPartPr>
            <p14:xfrm>
              <a:off x="6920088" y="4133975"/>
              <a:ext cx="67734" cy="42298"/>
            </p14:xfrm>
          </p:contentPart>
        </mc:Choice>
        <mc:Fallback xmlns="">
          <p:pic>
            <p:nvPicPr>
              <p:cNvPr id="29" name="墨迹 28"/>
            </p:nvPicPr>
            <p:blipFill>
              <a:blip r:embed="rId81"/>
            </p:blipFill>
            <p:spPr>
              <a:xfrm>
                <a:off x="6920088" y="4133975"/>
                <a:ext cx="67734" cy="422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0" name="墨迹 29"/>
              <p14:cNvContentPartPr/>
              <p14:nvPr/>
            </p14:nvContentPartPr>
            <p14:xfrm>
              <a:off x="6903155" y="4218572"/>
              <a:ext cx="98778" cy="219952"/>
            </p14:xfrm>
          </p:contentPart>
        </mc:Choice>
        <mc:Fallback xmlns="">
          <p:pic>
            <p:nvPicPr>
              <p:cNvPr id="30" name="墨迹 29"/>
            </p:nvPicPr>
            <p:blipFill>
              <a:blip r:embed="rId83"/>
            </p:blipFill>
            <p:spPr>
              <a:xfrm>
                <a:off x="6903155" y="4218572"/>
                <a:ext cx="98778" cy="21995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1" name="墨迹 30"/>
              <p14:cNvContentPartPr/>
              <p14:nvPr/>
            </p14:nvContentPartPr>
            <p14:xfrm>
              <a:off x="7069666" y="4077577"/>
              <a:ext cx="19756" cy="174834"/>
            </p14:xfrm>
          </p:contentPart>
        </mc:Choice>
        <mc:Fallback xmlns="">
          <p:pic>
            <p:nvPicPr>
              <p:cNvPr id="31" name="墨迹 30"/>
            </p:nvPicPr>
            <p:blipFill>
              <a:blip r:embed="rId85"/>
            </p:blipFill>
            <p:spPr>
              <a:xfrm>
                <a:off x="7069666" y="4077577"/>
                <a:ext cx="19756" cy="17483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2" name="墨迹 31"/>
              <p14:cNvContentPartPr/>
              <p14:nvPr/>
            </p14:nvContentPartPr>
            <p14:xfrm>
              <a:off x="7038622" y="4060657"/>
              <a:ext cx="107244" cy="349668"/>
            </p14:xfrm>
          </p:contentPart>
        </mc:Choice>
        <mc:Fallback xmlns="">
          <p:pic>
            <p:nvPicPr>
              <p:cNvPr id="32" name="墨迹 31"/>
            </p:nvPicPr>
            <p:blipFill>
              <a:blip r:embed="rId87"/>
            </p:blipFill>
            <p:spPr>
              <a:xfrm>
                <a:off x="7038622" y="4060657"/>
                <a:ext cx="107244" cy="34966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3" name="墨迹 32"/>
              <p14:cNvContentPartPr/>
              <p14:nvPr/>
            </p14:nvContentPartPr>
            <p14:xfrm>
              <a:off x="7027333" y="4246771"/>
              <a:ext cx="228600" cy="174834"/>
            </p14:xfrm>
          </p:contentPart>
        </mc:Choice>
        <mc:Fallback xmlns="">
          <p:pic>
            <p:nvPicPr>
              <p:cNvPr id="33" name="墨迹 32"/>
            </p:nvPicPr>
            <p:blipFill>
              <a:blip r:embed="rId89"/>
            </p:blipFill>
            <p:spPr>
              <a:xfrm>
                <a:off x="7027333" y="4246771"/>
                <a:ext cx="228600" cy="17483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4" name="墨迹 33"/>
              <p14:cNvContentPartPr/>
              <p14:nvPr/>
            </p14:nvContentPartPr>
            <p14:xfrm>
              <a:off x="7241822" y="3930942"/>
              <a:ext cx="141111" cy="527321"/>
            </p14:xfrm>
          </p:contentPart>
        </mc:Choice>
        <mc:Fallback xmlns="">
          <p:pic>
            <p:nvPicPr>
              <p:cNvPr id="34" name="墨迹 33"/>
            </p:nvPicPr>
            <p:blipFill>
              <a:blip r:embed="rId91"/>
            </p:blipFill>
            <p:spPr>
              <a:xfrm>
                <a:off x="7241822" y="3930942"/>
                <a:ext cx="141111" cy="52732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5" name="墨迹 34"/>
              <p14:cNvContentPartPr/>
              <p14:nvPr/>
            </p14:nvContentPartPr>
            <p14:xfrm>
              <a:off x="7191022" y="4196013"/>
              <a:ext cx="234244" cy="101516"/>
            </p14:xfrm>
          </p:contentPart>
        </mc:Choice>
        <mc:Fallback xmlns="">
          <p:pic>
            <p:nvPicPr>
              <p:cNvPr id="35" name="墨迹 34"/>
            </p:nvPicPr>
            <p:blipFill>
              <a:blip r:embed="rId93"/>
            </p:blipFill>
            <p:spPr>
              <a:xfrm>
                <a:off x="7191022" y="4196013"/>
                <a:ext cx="234244" cy="10151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36" name="墨迹 35"/>
              <p14:cNvContentPartPr/>
              <p14:nvPr/>
            </p14:nvContentPartPr>
            <p14:xfrm>
              <a:off x="7332133" y="4167814"/>
              <a:ext cx="28222" cy="124075"/>
            </p14:xfrm>
          </p:contentPart>
        </mc:Choice>
        <mc:Fallback xmlns="">
          <p:pic>
            <p:nvPicPr>
              <p:cNvPr id="36" name="墨迹 35"/>
            </p:nvPicPr>
            <p:blipFill>
              <a:blip r:embed="rId95"/>
            </p:blipFill>
            <p:spPr>
              <a:xfrm>
                <a:off x="7332133" y="4167814"/>
                <a:ext cx="28222" cy="12407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37" name="墨迹 36"/>
              <p14:cNvContentPartPr/>
              <p14:nvPr/>
            </p14:nvContentPartPr>
            <p14:xfrm>
              <a:off x="7292622" y="4122695"/>
              <a:ext cx="169333" cy="375047"/>
            </p14:xfrm>
          </p:contentPart>
        </mc:Choice>
        <mc:Fallback xmlns="">
          <p:pic>
            <p:nvPicPr>
              <p:cNvPr id="37" name="墨迹 36"/>
            </p:nvPicPr>
            <p:blipFill>
              <a:blip r:embed="rId97"/>
            </p:blipFill>
            <p:spPr>
              <a:xfrm>
                <a:off x="7292622" y="4122695"/>
                <a:ext cx="169333" cy="37504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38" name="墨迹 37"/>
              <p14:cNvContentPartPr/>
              <p14:nvPr/>
            </p14:nvContentPartPr>
            <p14:xfrm>
              <a:off x="7532511" y="4038098"/>
              <a:ext cx="121356" cy="234052"/>
            </p14:xfrm>
          </p:contentPart>
        </mc:Choice>
        <mc:Fallback xmlns="">
          <p:pic>
            <p:nvPicPr>
              <p:cNvPr id="38" name="墨迹 37"/>
            </p:nvPicPr>
            <p:blipFill>
              <a:blip r:embed="rId99"/>
            </p:blipFill>
            <p:spPr>
              <a:xfrm>
                <a:off x="7532511" y="4038098"/>
                <a:ext cx="121356" cy="23405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39" name="墨迹 38"/>
              <p14:cNvContentPartPr/>
              <p14:nvPr/>
            </p14:nvContentPartPr>
            <p14:xfrm>
              <a:off x="7484533" y="4269330"/>
              <a:ext cx="203200" cy="56398"/>
            </p14:xfrm>
          </p:contentPart>
        </mc:Choice>
        <mc:Fallback xmlns="">
          <p:pic>
            <p:nvPicPr>
              <p:cNvPr id="39" name="墨迹 38"/>
            </p:nvPicPr>
            <p:blipFill>
              <a:blip r:embed="rId101"/>
            </p:blipFill>
            <p:spPr>
              <a:xfrm>
                <a:off x="7484533" y="4269330"/>
                <a:ext cx="203200" cy="5639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0" name="墨迹 39"/>
              <p14:cNvContentPartPr/>
              <p14:nvPr/>
            </p14:nvContentPartPr>
            <p14:xfrm>
              <a:off x="7580488" y="4218572"/>
              <a:ext cx="28222" cy="174834"/>
            </p14:xfrm>
          </p:contentPart>
        </mc:Choice>
        <mc:Fallback xmlns="">
          <p:pic>
            <p:nvPicPr>
              <p:cNvPr id="40" name="墨迹 39"/>
            </p:nvPicPr>
            <p:blipFill>
              <a:blip r:embed="rId103"/>
            </p:blipFill>
            <p:spPr>
              <a:xfrm>
                <a:off x="7580488" y="4218572"/>
                <a:ext cx="28222" cy="17483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1" name="墨迹 40"/>
              <p14:cNvContentPartPr/>
              <p14:nvPr/>
            </p14:nvContentPartPr>
            <p14:xfrm>
              <a:off x="7676444" y="4167814"/>
              <a:ext cx="11288" cy="454004"/>
            </p14:xfrm>
          </p:contentPart>
        </mc:Choice>
        <mc:Fallback xmlns="">
          <p:pic>
            <p:nvPicPr>
              <p:cNvPr id="41" name="墨迹 40"/>
            </p:nvPicPr>
            <p:blipFill>
              <a:blip r:embed="rId105"/>
            </p:blipFill>
            <p:spPr>
              <a:xfrm>
                <a:off x="7676444" y="4167814"/>
                <a:ext cx="11288" cy="45400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2" name="墨迹 41"/>
              <p14:cNvContentPartPr/>
              <p14:nvPr/>
            </p14:nvContentPartPr>
            <p14:xfrm>
              <a:off x="7811911" y="4004259"/>
              <a:ext cx="146756" cy="360948"/>
            </p14:xfrm>
          </p:contentPart>
        </mc:Choice>
        <mc:Fallback xmlns="">
          <p:pic>
            <p:nvPicPr>
              <p:cNvPr id="42" name="墨迹 41"/>
            </p:nvPicPr>
            <p:blipFill>
              <a:blip r:embed="rId107"/>
            </p:blipFill>
            <p:spPr>
              <a:xfrm>
                <a:off x="7811911" y="4004259"/>
                <a:ext cx="146756" cy="36094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3" name="墨迹 42"/>
              <p14:cNvContentPartPr/>
              <p14:nvPr/>
            </p14:nvContentPartPr>
            <p14:xfrm>
              <a:off x="7868355" y="4201652"/>
              <a:ext cx="158045" cy="169195"/>
            </p14:xfrm>
          </p:contentPart>
        </mc:Choice>
        <mc:Fallback xmlns="">
          <p:pic>
            <p:nvPicPr>
              <p:cNvPr id="43" name="墨迹 42"/>
            </p:nvPicPr>
            <p:blipFill>
              <a:blip r:embed="rId109"/>
            </p:blipFill>
            <p:spPr>
              <a:xfrm>
                <a:off x="7868355" y="4201652"/>
                <a:ext cx="158045" cy="16919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4" name="墨迹 43"/>
              <p14:cNvContentPartPr/>
              <p14:nvPr/>
            </p14:nvContentPartPr>
            <p14:xfrm>
              <a:off x="8139288" y="4038098"/>
              <a:ext cx="248356" cy="377867"/>
            </p14:xfrm>
          </p:contentPart>
        </mc:Choice>
        <mc:Fallback xmlns="">
          <p:pic>
            <p:nvPicPr>
              <p:cNvPr id="44" name="墨迹 43"/>
            </p:nvPicPr>
            <p:blipFill>
              <a:blip r:embed="rId111"/>
            </p:blipFill>
            <p:spPr>
              <a:xfrm>
                <a:off x="8139288" y="4038098"/>
                <a:ext cx="248356" cy="37786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5" name="墨迹 44"/>
              <p14:cNvContentPartPr/>
              <p14:nvPr/>
            </p14:nvContentPartPr>
            <p14:xfrm>
              <a:off x="8449733" y="4066297"/>
              <a:ext cx="152400" cy="225592"/>
            </p14:xfrm>
          </p:contentPart>
        </mc:Choice>
        <mc:Fallback xmlns="">
          <p:pic>
            <p:nvPicPr>
              <p:cNvPr id="45" name="墨迹 44"/>
            </p:nvPicPr>
            <p:blipFill>
              <a:blip r:embed="rId113"/>
            </p:blipFill>
            <p:spPr>
              <a:xfrm>
                <a:off x="8449733" y="4066297"/>
                <a:ext cx="152400" cy="22559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46" name="墨迹 45"/>
              <p14:cNvContentPartPr/>
              <p14:nvPr/>
            </p14:nvContentPartPr>
            <p14:xfrm>
              <a:off x="8506177" y="4201652"/>
              <a:ext cx="33867" cy="155095"/>
            </p14:xfrm>
          </p:contentPart>
        </mc:Choice>
        <mc:Fallback xmlns="">
          <p:pic>
            <p:nvPicPr>
              <p:cNvPr id="46" name="墨迹 45"/>
            </p:nvPicPr>
            <p:blipFill>
              <a:blip r:embed="rId115"/>
            </p:blipFill>
            <p:spPr>
              <a:xfrm>
                <a:off x="8506177" y="4201652"/>
                <a:ext cx="33867" cy="155095"/>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47" name="墨迹 46"/>
              <p14:cNvContentPartPr/>
              <p14:nvPr/>
            </p14:nvContentPartPr>
            <p14:xfrm>
              <a:off x="8579555" y="4196013"/>
              <a:ext cx="70556" cy="76137"/>
            </p14:xfrm>
          </p:contentPart>
        </mc:Choice>
        <mc:Fallback xmlns="">
          <p:pic>
            <p:nvPicPr>
              <p:cNvPr id="47" name="墨迹 46"/>
            </p:nvPicPr>
            <p:blipFill>
              <a:blip r:embed="rId117"/>
            </p:blipFill>
            <p:spPr>
              <a:xfrm>
                <a:off x="8579555" y="4196013"/>
                <a:ext cx="70556" cy="7613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48" name="墨迹 47"/>
              <p14:cNvContentPartPr/>
              <p14:nvPr/>
            </p14:nvContentPartPr>
            <p14:xfrm>
              <a:off x="8771466" y="3970420"/>
              <a:ext cx="90311" cy="95877"/>
            </p14:xfrm>
          </p:contentPart>
        </mc:Choice>
        <mc:Fallback xmlns="">
          <p:pic>
            <p:nvPicPr>
              <p:cNvPr id="48" name="墨迹 47"/>
            </p:nvPicPr>
            <p:blipFill>
              <a:blip r:embed="rId119"/>
            </p:blipFill>
            <p:spPr>
              <a:xfrm>
                <a:off x="8771466" y="3970420"/>
                <a:ext cx="90311" cy="9587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49" name="墨迹 48"/>
              <p14:cNvContentPartPr/>
              <p14:nvPr/>
            </p14:nvContentPartPr>
            <p14:xfrm>
              <a:off x="8715022" y="4136795"/>
              <a:ext cx="143933" cy="42298"/>
            </p14:xfrm>
          </p:contentPart>
        </mc:Choice>
        <mc:Fallback xmlns="">
          <p:pic>
            <p:nvPicPr>
              <p:cNvPr id="49" name="墨迹 48"/>
            </p:nvPicPr>
            <p:blipFill>
              <a:blip r:embed="rId121"/>
            </p:blipFill>
            <p:spPr>
              <a:xfrm>
                <a:off x="8715022" y="4136795"/>
                <a:ext cx="143933" cy="4229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0" name="墨迹 49"/>
              <p14:cNvContentPartPr/>
              <p14:nvPr/>
            </p14:nvContentPartPr>
            <p14:xfrm>
              <a:off x="8779933" y="4088856"/>
              <a:ext cx="36689" cy="253791"/>
            </p14:xfrm>
          </p:contentPart>
        </mc:Choice>
        <mc:Fallback xmlns="">
          <p:pic>
            <p:nvPicPr>
              <p:cNvPr id="50" name="墨迹 49"/>
            </p:nvPicPr>
            <p:blipFill>
              <a:blip r:embed="rId123"/>
            </p:blipFill>
            <p:spPr>
              <a:xfrm>
                <a:off x="8779933" y="4088856"/>
                <a:ext cx="36689" cy="25379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1" name="墨迹 50"/>
              <p14:cNvContentPartPr/>
              <p14:nvPr/>
            </p14:nvContentPartPr>
            <p14:xfrm>
              <a:off x="8731955" y="4179093"/>
              <a:ext cx="208845" cy="112796"/>
            </p14:xfrm>
          </p:contentPart>
        </mc:Choice>
        <mc:Fallback xmlns="">
          <p:pic>
            <p:nvPicPr>
              <p:cNvPr id="51" name="墨迹 50"/>
            </p:nvPicPr>
            <p:blipFill>
              <a:blip r:embed="rId125"/>
            </p:blipFill>
            <p:spPr>
              <a:xfrm>
                <a:off x="8731955" y="4179093"/>
                <a:ext cx="208845" cy="11279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2" name="墨迹 51"/>
              <p14:cNvContentPartPr/>
              <p14:nvPr/>
            </p14:nvContentPartPr>
            <p14:xfrm>
              <a:off x="9000066" y="4004259"/>
              <a:ext cx="31044" cy="504763"/>
            </p14:xfrm>
          </p:contentPart>
        </mc:Choice>
        <mc:Fallback xmlns="">
          <p:pic>
            <p:nvPicPr>
              <p:cNvPr id="52" name="墨迹 51"/>
            </p:nvPicPr>
            <p:blipFill>
              <a:blip r:embed="rId127"/>
            </p:blipFill>
            <p:spPr>
              <a:xfrm>
                <a:off x="9000066" y="4004259"/>
                <a:ext cx="31044" cy="50476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3" name="墨迹 52"/>
              <p14:cNvContentPartPr/>
              <p14:nvPr/>
            </p14:nvContentPartPr>
            <p14:xfrm>
              <a:off x="9245600" y="3970420"/>
              <a:ext cx="84666" cy="90237"/>
            </p14:xfrm>
          </p:contentPart>
        </mc:Choice>
        <mc:Fallback xmlns="">
          <p:pic>
            <p:nvPicPr>
              <p:cNvPr id="53" name="墨迹 52"/>
            </p:nvPicPr>
            <p:blipFill>
              <a:blip r:embed="rId129"/>
            </p:blipFill>
            <p:spPr>
              <a:xfrm>
                <a:off x="9245600" y="3970420"/>
                <a:ext cx="84666" cy="9023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4" name="墨迹 53"/>
              <p14:cNvContentPartPr/>
              <p14:nvPr/>
            </p14:nvContentPartPr>
            <p14:xfrm>
              <a:off x="9031111" y="4176273"/>
              <a:ext cx="242711" cy="25379"/>
            </p14:xfrm>
          </p:contentPart>
        </mc:Choice>
        <mc:Fallback xmlns="">
          <p:pic>
            <p:nvPicPr>
              <p:cNvPr id="54" name="墨迹 53"/>
            </p:nvPicPr>
            <p:blipFill>
              <a:blip r:embed="rId131"/>
            </p:blipFill>
            <p:spPr>
              <a:xfrm>
                <a:off x="9031111" y="4176273"/>
                <a:ext cx="242711" cy="2537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55" name="墨迹 54"/>
              <p14:cNvContentPartPr/>
              <p14:nvPr/>
            </p14:nvContentPartPr>
            <p14:xfrm>
              <a:off x="9045222" y="4094496"/>
              <a:ext cx="183444" cy="298910"/>
            </p14:xfrm>
          </p:contentPart>
        </mc:Choice>
        <mc:Fallback xmlns="">
          <p:pic>
            <p:nvPicPr>
              <p:cNvPr id="55" name="墨迹 54"/>
            </p:nvPicPr>
            <p:blipFill>
              <a:blip r:embed="rId133"/>
            </p:blipFill>
            <p:spPr>
              <a:xfrm>
                <a:off x="9045222" y="4094496"/>
                <a:ext cx="183444" cy="29891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56" name="墨迹 55"/>
              <p14:cNvContentPartPr/>
              <p14:nvPr/>
            </p14:nvContentPartPr>
            <p14:xfrm>
              <a:off x="9239955" y="4184733"/>
              <a:ext cx="98778" cy="11280"/>
            </p14:xfrm>
          </p:contentPart>
        </mc:Choice>
        <mc:Fallback xmlns="">
          <p:pic>
            <p:nvPicPr>
              <p:cNvPr id="56" name="墨迹 55"/>
            </p:nvPicPr>
            <p:blipFill>
              <a:blip r:embed="rId135"/>
            </p:blipFill>
            <p:spPr>
              <a:xfrm>
                <a:off x="9239955" y="4184733"/>
                <a:ext cx="98778" cy="1128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57" name="墨迹 56"/>
              <p14:cNvContentPartPr/>
              <p14:nvPr/>
            </p14:nvContentPartPr>
            <p14:xfrm>
              <a:off x="9211733" y="3992980"/>
              <a:ext cx="42334" cy="16919"/>
            </p14:xfrm>
          </p:contentPart>
        </mc:Choice>
        <mc:Fallback xmlns="">
          <p:pic>
            <p:nvPicPr>
              <p:cNvPr id="57" name="墨迹 56"/>
            </p:nvPicPr>
            <p:blipFill>
              <a:blip r:embed="rId137"/>
            </p:blipFill>
            <p:spPr>
              <a:xfrm>
                <a:off x="9211733" y="3992980"/>
                <a:ext cx="42334" cy="1691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58" name="墨迹 57"/>
              <p14:cNvContentPartPr/>
              <p14:nvPr/>
            </p14:nvContentPartPr>
            <p14:xfrm>
              <a:off x="9477022" y="4071937"/>
              <a:ext cx="118533" cy="180474"/>
            </p14:xfrm>
          </p:contentPart>
        </mc:Choice>
        <mc:Fallback xmlns="">
          <p:pic>
            <p:nvPicPr>
              <p:cNvPr id="58" name="墨迹 57"/>
            </p:nvPicPr>
            <p:blipFill>
              <a:blip r:embed="rId139"/>
            </p:blipFill>
            <p:spPr>
              <a:xfrm>
                <a:off x="9477022" y="4071937"/>
                <a:ext cx="118533" cy="18047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59" name="墨迹 58"/>
              <p14:cNvContentPartPr/>
              <p14:nvPr/>
            </p14:nvContentPartPr>
            <p14:xfrm>
              <a:off x="9567333" y="4049378"/>
              <a:ext cx="287867" cy="191753"/>
            </p14:xfrm>
          </p:contentPart>
        </mc:Choice>
        <mc:Fallback xmlns="">
          <p:pic>
            <p:nvPicPr>
              <p:cNvPr id="59" name="墨迹 58"/>
            </p:nvPicPr>
            <p:blipFill>
              <a:blip r:embed="rId141"/>
            </p:blipFill>
            <p:spPr>
              <a:xfrm>
                <a:off x="9567333" y="4049378"/>
                <a:ext cx="287867" cy="191753"/>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60" name="墨迹 59"/>
              <p14:cNvContentPartPr/>
              <p14:nvPr/>
            </p14:nvContentPartPr>
            <p14:xfrm>
              <a:off x="9849555" y="4156534"/>
              <a:ext cx="129822" cy="152275"/>
            </p14:xfrm>
          </p:contentPart>
        </mc:Choice>
        <mc:Fallback xmlns="">
          <p:pic>
            <p:nvPicPr>
              <p:cNvPr id="60" name="墨迹 59"/>
            </p:nvPicPr>
            <p:blipFill>
              <a:blip r:embed="rId143"/>
            </p:blipFill>
            <p:spPr>
              <a:xfrm>
                <a:off x="9849555" y="4156534"/>
                <a:ext cx="129822" cy="15227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61" name="墨迹 60"/>
              <p14:cNvContentPartPr/>
              <p14:nvPr/>
            </p14:nvContentPartPr>
            <p14:xfrm>
              <a:off x="10058400" y="3976060"/>
              <a:ext cx="276577" cy="259431"/>
            </p14:xfrm>
          </p:contentPart>
        </mc:Choice>
        <mc:Fallback xmlns="">
          <p:pic>
            <p:nvPicPr>
              <p:cNvPr id="61" name="墨迹 60"/>
            </p:nvPicPr>
            <p:blipFill>
              <a:blip r:embed="rId145"/>
            </p:blipFill>
            <p:spPr>
              <a:xfrm>
                <a:off x="10058400" y="3976060"/>
                <a:ext cx="276577" cy="25943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2" name="墨迹 61"/>
              <p14:cNvContentPartPr/>
              <p14:nvPr/>
            </p14:nvContentPartPr>
            <p14:xfrm>
              <a:off x="10109200" y="4077577"/>
              <a:ext cx="158044" cy="169194"/>
            </p14:xfrm>
          </p:contentPart>
        </mc:Choice>
        <mc:Fallback xmlns="">
          <p:pic>
            <p:nvPicPr>
              <p:cNvPr id="62" name="墨迹 61"/>
            </p:nvPicPr>
            <p:blipFill>
              <a:blip r:embed="rId147"/>
            </p:blipFill>
            <p:spPr>
              <a:xfrm>
                <a:off x="10109200" y="4077577"/>
                <a:ext cx="158044" cy="16919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64" name="墨迹 63"/>
              <p14:cNvContentPartPr/>
              <p14:nvPr/>
            </p14:nvContentPartPr>
            <p14:xfrm>
              <a:off x="10222088" y="4150894"/>
              <a:ext cx="158044" cy="101517"/>
            </p14:xfrm>
          </p:contentPart>
        </mc:Choice>
        <mc:Fallback xmlns="">
          <p:pic>
            <p:nvPicPr>
              <p:cNvPr id="64" name="墨迹 63"/>
            </p:nvPicPr>
            <p:blipFill>
              <a:blip r:embed="rId149"/>
            </p:blipFill>
            <p:spPr>
              <a:xfrm>
                <a:off x="10222088" y="4150894"/>
                <a:ext cx="158044" cy="101517"/>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65" name="墨迹 64"/>
              <p14:cNvContentPartPr/>
              <p14:nvPr/>
            </p14:nvContentPartPr>
            <p14:xfrm>
              <a:off x="10436577" y="3959141"/>
              <a:ext cx="169333" cy="572440"/>
            </p14:xfrm>
          </p:contentPart>
        </mc:Choice>
        <mc:Fallback xmlns="">
          <p:pic>
            <p:nvPicPr>
              <p:cNvPr id="65" name="墨迹 64"/>
            </p:nvPicPr>
            <p:blipFill>
              <a:blip r:embed="rId151"/>
            </p:blipFill>
            <p:spPr>
              <a:xfrm>
                <a:off x="10436577" y="3959141"/>
                <a:ext cx="169333" cy="57244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66" name="墨迹 65"/>
              <p14:cNvContentPartPr/>
              <p14:nvPr/>
            </p14:nvContentPartPr>
            <p14:xfrm>
              <a:off x="10555111" y="3925302"/>
              <a:ext cx="316089" cy="360948"/>
            </p14:xfrm>
          </p:contentPart>
        </mc:Choice>
        <mc:Fallback xmlns="">
          <p:pic>
            <p:nvPicPr>
              <p:cNvPr id="66" name="墨迹 65"/>
            </p:nvPicPr>
            <p:blipFill>
              <a:blip r:embed="rId153"/>
            </p:blipFill>
            <p:spPr>
              <a:xfrm>
                <a:off x="10555111" y="3925302"/>
                <a:ext cx="316089" cy="36094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67" name="墨迹 66"/>
              <p14:cNvContentPartPr/>
              <p14:nvPr/>
            </p14:nvContentPartPr>
            <p14:xfrm>
              <a:off x="10620022" y="4032458"/>
              <a:ext cx="31045" cy="67678"/>
            </p14:xfrm>
          </p:contentPart>
        </mc:Choice>
        <mc:Fallback xmlns="">
          <p:pic>
            <p:nvPicPr>
              <p:cNvPr id="67" name="墨迹 66"/>
            </p:nvPicPr>
            <p:blipFill>
              <a:blip r:embed="rId155"/>
            </p:blipFill>
            <p:spPr>
              <a:xfrm>
                <a:off x="10620022" y="4032458"/>
                <a:ext cx="31045" cy="6767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68" name="墨迹 67"/>
              <p14:cNvContentPartPr/>
              <p14:nvPr/>
            </p14:nvContentPartPr>
            <p14:xfrm>
              <a:off x="10642600" y="4117055"/>
              <a:ext cx="14111" cy="135356"/>
            </p14:xfrm>
          </p:contentPart>
        </mc:Choice>
        <mc:Fallback xmlns="">
          <p:pic>
            <p:nvPicPr>
              <p:cNvPr id="68" name="墨迹 67"/>
            </p:nvPicPr>
            <p:blipFill>
              <a:blip r:embed="rId157"/>
            </p:blipFill>
            <p:spPr>
              <a:xfrm>
                <a:off x="10642600" y="4117055"/>
                <a:ext cx="14111" cy="13535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69" name="墨迹 68"/>
              <p14:cNvContentPartPr/>
              <p14:nvPr/>
            </p14:nvContentPartPr>
            <p14:xfrm>
              <a:off x="8517466" y="4618998"/>
              <a:ext cx="146756" cy="152275"/>
            </p14:xfrm>
          </p:contentPart>
        </mc:Choice>
        <mc:Fallback xmlns="">
          <p:pic>
            <p:nvPicPr>
              <p:cNvPr id="69" name="墨迹 68"/>
            </p:nvPicPr>
            <p:blipFill>
              <a:blip r:embed="rId159"/>
            </p:blipFill>
            <p:spPr>
              <a:xfrm>
                <a:off x="8517466" y="4618998"/>
                <a:ext cx="146756" cy="152275"/>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70" name="墨迹 69"/>
              <p14:cNvContentPartPr/>
              <p14:nvPr/>
            </p14:nvContentPartPr>
            <p14:xfrm>
              <a:off x="8602133" y="4658476"/>
              <a:ext cx="33867" cy="222773"/>
            </p14:xfrm>
          </p:contentPart>
        </mc:Choice>
        <mc:Fallback xmlns="">
          <p:pic>
            <p:nvPicPr>
              <p:cNvPr id="70" name="墨迹 69"/>
            </p:nvPicPr>
            <p:blipFill>
              <a:blip r:embed="rId161"/>
            </p:blipFill>
            <p:spPr>
              <a:xfrm>
                <a:off x="8602133" y="4658476"/>
                <a:ext cx="33867" cy="22277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71" name="墨迹 70"/>
              <p14:cNvContentPartPr/>
              <p14:nvPr/>
            </p14:nvContentPartPr>
            <p14:xfrm>
              <a:off x="8723488" y="4635917"/>
              <a:ext cx="31044" cy="180474"/>
            </p14:xfrm>
          </p:contentPart>
        </mc:Choice>
        <mc:Fallback xmlns="">
          <p:pic>
            <p:nvPicPr>
              <p:cNvPr id="71" name="墨迹 70"/>
            </p:nvPicPr>
            <p:blipFill>
              <a:blip r:embed="rId163"/>
            </p:blipFill>
            <p:spPr>
              <a:xfrm>
                <a:off x="8723488" y="4635917"/>
                <a:ext cx="31044" cy="18047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72" name="墨迹 71"/>
              <p14:cNvContentPartPr/>
              <p14:nvPr/>
            </p14:nvContentPartPr>
            <p14:xfrm>
              <a:off x="8720666" y="4745893"/>
              <a:ext cx="87489" cy="19740"/>
            </p14:xfrm>
          </p:contentPart>
        </mc:Choice>
        <mc:Fallback xmlns="">
          <p:pic>
            <p:nvPicPr>
              <p:cNvPr id="72" name="墨迹 71"/>
            </p:nvPicPr>
            <p:blipFill>
              <a:blip r:embed="rId165"/>
            </p:blipFill>
            <p:spPr>
              <a:xfrm>
                <a:off x="8720666" y="4745893"/>
                <a:ext cx="87489" cy="1974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73" name="墨迹 72"/>
              <p14:cNvContentPartPr/>
              <p14:nvPr/>
            </p14:nvContentPartPr>
            <p14:xfrm>
              <a:off x="8805333" y="4618998"/>
              <a:ext cx="16934" cy="214312"/>
            </p14:xfrm>
          </p:contentPart>
        </mc:Choice>
        <mc:Fallback xmlns="">
          <p:pic>
            <p:nvPicPr>
              <p:cNvPr id="73" name="墨迹 72"/>
            </p:nvPicPr>
            <p:blipFill>
              <a:blip r:embed="rId167"/>
            </p:blipFill>
            <p:spPr>
              <a:xfrm>
                <a:off x="8805333" y="4618998"/>
                <a:ext cx="16934" cy="21431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4" name="墨迹 73"/>
              <p14:cNvContentPartPr/>
              <p14:nvPr/>
            </p14:nvContentPartPr>
            <p14:xfrm>
              <a:off x="8873066" y="4635917"/>
              <a:ext cx="270934" cy="157915"/>
            </p14:xfrm>
          </p:contentPart>
        </mc:Choice>
        <mc:Fallback xmlns="">
          <p:pic>
            <p:nvPicPr>
              <p:cNvPr id="74" name="墨迹 73"/>
            </p:nvPicPr>
            <p:blipFill>
              <a:blip r:embed="rId169"/>
            </p:blipFill>
            <p:spPr>
              <a:xfrm>
                <a:off x="8873066" y="4635917"/>
                <a:ext cx="270934" cy="157915"/>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75" name="墨迹 74"/>
              <p14:cNvContentPartPr/>
              <p14:nvPr/>
            </p14:nvContentPartPr>
            <p14:xfrm>
              <a:off x="9132711" y="4675396"/>
              <a:ext cx="73378" cy="287630"/>
            </p14:xfrm>
          </p:contentPart>
        </mc:Choice>
        <mc:Fallback xmlns="">
          <p:pic>
            <p:nvPicPr>
              <p:cNvPr id="75" name="墨迹 74"/>
            </p:nvPicPr>
            <p:blipFill>
              <a:blip r:embed="rId171"/>
            </p:blipFill>
            <p:spPr>
              <a:xfrm>
                <a:off x="9132711" y="4675396"/>
                <a:ext cx="73378" cy="287630"/>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76" name="墨迹 75"/>
              <p14:cNvContentPartPr/>
              <p14:nvPr/>
            </p14:nvContentPartPr>
            <p14:xfrm>
              <a:off x="9268177" y="4703595"/>
              <a:ext cx="375356" cy="73317"/>
            </p14:xfrm>
          </p:contentPart>
        </mc:Choice>
        <mc:Fallback xmlns="">
          <p:pic>
            <p:nvPicPr>
              <p:cNvPr id="76" name="墨迹 75"/>
            </p:nvPicPr>
            <p:blipFill>
              <a:blip r:embed="rId173"/>
            </p:blipFill>
            <p:spPr>
              <a:xfrm>
                <a:off x="9268177" y="4703595"/>
                <a:ext cx="375356" cy="7331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77" name="墨迹 76"/>
              <p14:cNvContentPartPr/>
              <p14:nvPr/>
            </p14:nvContentPartPr>
            <p14:xfrm>
              <a:off x="9753600" y="4590799"/>
              <a:ext cx="112888" cy="256611"/>
            </p14:xfrm>
          </p:contentPart>
        </mc:Choice>
        <mc:Fallback xmlns="">
          <p:pic>
            <p:nvPicPr>
              <p:cNvPr id="77" name="墨迹 76"/>
            </p:nvPicPr>
            <p:blipFill>
              <a:blip r:embed="rId175"/>
            </p:blipFill>
            <p:spPr>
              <a:xfrm>
                <a:off x="9753600" y="4590799"/>
                <a:ext cx="112888" cy="256611"/>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78" name="墨迹 77"/>
              <p14:cNvContentPartPr/>
              <p14:nvPr/>
            </p14:nvContentPartPr>
            <p14:xfrm>
              <a:off x="9872133" y="4686676"/>
              <a:ext cx="135467" cy="129715"/>
            </p14:xfrm>
          </p:contentPart>
        </mc:Choice>
        <mc:Fallback xmlns="">
          <p:pic>
            <p:nvPicPr>
              <p:cNvPr id="78" name="墨迹 77"/>
            </p:nvPicPr>
            <p:blipFill>
              <a:blip r:embed="rId177"/>
            </p:blipFill>
            <p:spPr>
              <a:xfrm>
                <a:off x="9872133" y="4686676"/>
                <a:ext cx="135467" cy="129715"/>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79" name="墨迹 78"/>
              <p14:cNvContentPartPr/>
              <p14:nvPr/>
            </p14:nvContentPartPr>
            <p14:xfrm>
              <a:off x="10058400" y="4573879"/>
              <a:ext cx="110066" cy="22560"/>
            </p14:xfrm>
          </p:contentPart>
        </mc:Choice>
        <mc:Fallback xmlns="">
          <p:pic>
            <p:nvPicPr>
              <p:cNvPr id="79" name="墨迹 78"/>
            </p:nvPicPr>
            <p:blipFill>
              <a:blip r:embed="rId179"/>
            </p:blipFill>
            <p:spPr>
              <a:xfrm>
                <a:off x="10058400" y="4573879"/>
                <a:ext cx="110066" cy="22560"/>
              </a:xfrm>
              <a:prstGeom prst="rect"/>
            </p:spPr>
          </p:pic>
        </mc:Fallback>
      </mc:AlternateContent>
    </p:spTree>
    <p:custDataLst>
      <p:tags r:id="rId18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1" name="图片 1"/>
          <p:cNvPicPr>
            <a:picLocks noChangeAspect="1"/>
          </p:cNvPicPr>
          <p:nvPr/>
        </p:nvPicPr>
        <p:blipFill>
          <a:blip r:embed="rId1"/>
          <a:stretch>
            <a:fillRect/>
          </a:stretch>
        </p:blipFill>
        <p:spPr>
          <a:xfrm>
            <a:off x="231775" y="282575"/>
            <a:ext cx="11293475" cy="3065780"/>
          </a:xfrm>
          <a:prstGeom prst="rect">
            <a:avLst/>
          </a:prstGeom>
        </p:spPr>
      </p:pic>
      <p:pic>
        <p:nvPicPr>
          <p:cNvPr id="2097202" name="图片 2"/>
          <p:cNvPicPr>
            <a:picLocks noChangeAspect="1"/>
          </p:cNvPicPr>
          <p:nvPr/>
        </p:nvPicPr>
        <p:blipFill>
          <a:blip r:embed="rId2"/>
          <a:stretch>
            <a:fillRect/>
          </a:stretch>
        </p:blipFill>
        <p:spPr>
          <a:xfrm>
            <a:off x="231775" y="3573145"/>
            <a:ext cx="8992235" cy="2682240"/>
          </a:xfrm>
          <a:prstGeom prst="rect">
            <a:avLst/>
          </a:prstGeom>
        </p:spPr>
      </p:pic>
      <mc:AlternateContent xmlns:mc="http://schemas.openxmlformats.org/markup-compatibility/2006" xmlns:p14="http://schemas.microsoft.com/office/powerpoint/2010/main">
        <mc:Choice Requires="p14">
          <p:contentPart r:id="rId3" p14:bwMode="auto">
            <p14:nvContentPartPr>
              <p14:cNvPr id="1048823" name="墨迹 1048822"/>
              <p14:cNvContentPartPr/>
              <p14:nvPr/>
            </p14:nvContentPartPr>
            <p14:xfrm>
              <a:off x="9073303" y="4279122"/>
              <a:ext cx="298179" cy="222722"/>
            </p14:xfrm>
          </p:contentPart>
        </mc:Choice>
        <mc:Fallback xmlns="">
          <p:pic>
            <p:nvPicPr>
              <p:cNvPr id="1048823" name="墨迹 1048822"/>
            </p:nvPicPr>
            <p:blipFill>
              <a:blip r:embed="rId4"/>
            </p:blipFill>
            <p:spPr>
              <a:xfrm>
                <a:off x="9073303" y="4279122"/>
                <a:ext cx="298179" cy="222722"/>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8829" name="墨迹 1048828"/>
              <p14:cNvContentPartPr/>
              <p14:nvPr/>
            </p14:nvContentPartPr>
            <p14:xfrm>
              <a:off x="2527300" y="1565911"/>
              <a:ext cx="0" cy="0"/>
            </p14:xfrm>
          </p:contentPart>
        </mc:Choice>
        <mc:Fallback xmlns="">
          <p:pic>
            <p:nvPicPr>
              <p:cNvPr id="1048829" name="墨迹 1048828"/>
            </p:nvPicPr>
            <p:blipFill>
              <a:blip r:embed="rId6"/>
            </p:blipFill>
            <p:spPr>
              <a:xfrm>
                <a:off x="2527300" y="1565911"/>
                <a:ext cx="0" cy="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8842" name="墨迹 1048841"/>
              <p14:cNvContentPartPr/>
              <p14:nvPr/>
            </p14:nvContentPartPr>
            <p14:xfrm>
              <a:off x="11332634" y="7136979"/>
              <a:ext cx="0" cy="0"/>
            </p14:xfrm>
          </p:contentPart>
        </mc:Choice>
        <mc:Fallback xmlns="">
          <p:pic>
            <p:nvPicPr>
              <p:cNvPr id="1048842" name="墨迹 1048841"/>
            </p:nvPicPr>
            <p:blipFill>
              <a:blip r:embed="rId6"/>
            </p:blipFill>
            <p:spPr>
              <a:xfrm>
                <a:off x="11332634" y="7136979"/>
                <a:ext cx="0" cy="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843" name="墨迹 1048842"/>
              <p14:cNvContentPartPr/>
              <p14:nvPr/>
            </p14:nvContentPartPr>
            <p14:xfrm>
              <a:off x="6402495" y="283323"/>
              <a:ext cx="190324" cy="28674"/>
            </p14:xfrm>
          </p:contentPart>
        </mc:Choice>
        <mc:Fallback xmlns="">
          <p:pic>
            <p:nvPicPr>
              <p:cNvPr id="1048843" name="墨迹 1048842"/>
            </p:nvPicPr>
            <p:blipFill>
              <a:blip r:embed="rId9"/>
            </p:blipFill>
            <p:spPr>
              <a:xfrm>
                <a:off x="6402495" y="283323"/>
                <a:ext cx="190324" cy="2867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844" name="墨迹 1048843"/>
              <p14:cNvContentPartPr/>
              <p14:nvPr/>
            </p14:nvContentPartPr>
            <p14:xfrm>
              <a:off x="6477288" y="218438"/>
              <a:ext cx="28460" cy="205053"/>
            </p14:xfrm>
          </p:contentPart>
        </mc:Choice>
        <mc:Fallback xmlns="">
          <p:pic>
            <p:nvPicPr>
              <p:cNvPr id="1048844" name="墨迹 1048843"/>
            </p:nvPicPr>
            <p:blipFill>
              <a:blip r:embed="rId11"/>
            </p:blipFill>
            <p:spPr>
              <a:xfrm>
                <a:off x="6477288" y="218438"/>
                <a:ext cx="28460" cy="20505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845" name="墨迹 1048844"/>
              <p14:cNvContentPartPr/>
              <p14:nvPr/>
            </p14:nvContentPartPr>
            <p14:xfrm>
              <a:off x="6575214" y="256964"/>
              <a:ext cx="179224" cy="150891"/>
            </p14:xfrm>
          </p:contentPart>
        </mc:Choice>
        <mc:Fallback xmlns="">
          <p:pic>
            <p:nvPicPr>
              <p:cNvPr id="1048845" name="墨迹 1048844"/>
            </p:nvPicPr>
            <p:blipFill>
              <a:blip r:embed="rId13"/>
            </p:blipFill>
            <p:spPr>
              <a:xfrm>
                <a:off x="6575214" y="256964"/>
                <a:ext cx="179224" cy="15089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849" name="墨迹 1048848"/>
              <p14:cNvContentPartPr/>
              <p14:nvPr/>
            </p14:nvContentPartPr>
            <p14:xfrm>
              <a:off x="3715450" y="2163071"/>
              <a:ext cx="620951" cy="346988"/>
            </p14:xfrm>
          </p:contentPart>
        </mc:Choice>
        <mc:Fallback xmlns="">
          <p:pic>
            <p:nvPicPr>
              <p:cNvPr id="1048849" name="墨迹 1048848"/>
            </p:nvPicPr>
            <p:blipFill>
              <a:blip r:embed="rId15"/>
            </p:blipFill>
            <p:spPr>
              <a:xfrm>
                <a:off x="3715450" y="2163071"/>
                <a:ext cx="620951" cy="34698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850" name="墨迹 1048849"/>
              <p14:cNvContentPartPr/>
              <p14:nvPr/>
            </p14:nvContentPartPr>
            <p14:xfrm>
              <a:off x="4657514" y="2489842"/>
              <a:ext cx="417884" cy="66320"/>
            </p14:xfrm>
          </p:contentPart>
        </mc:Choice>
        <mc:Fallback xmlns="">
          <p:pic>
            <p:nvPicPr>
              <p:cNvPr id="1048850" name="墨迹 1048849"/>
            </p:nvPicPr>
            <p:blipFill>
              <a:blip r:embed="rId17"/>
            </p:blipFill>
            <p:spPr>
              <a:xfrm>
                <a:off x="4657514" y="2489842"/>
                <a:ext cx="417884" cy="6632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885" name="墨迹 1048884"/>
              <p14:cNvContentPartPr/>
              <p14:nvPr/>
            </p14:nvContentPartPr>
            <p14:xfrm>
              <a:off x="4917884" y="5199389"/>
              <a:ext cx="546655" cy="471737"/>
            </p14:xfrm>
          </p:contentPart>
        </mc:Choice>
        <mc:Fallback xmlns="">
          <p:pic>
            <p:nvPicPr>
              <p:cNvPr id="1048885" name="墨迹 1048884"/>
            </p:nvPicPr>
            <p:blipFill>
              <a:blip r:embed="rId19"/>
            </p:blipFill>
            <p:spPr>
              <a:xfrm>
                <a:off x="4917884" y="5199389"/>
                <a:ext cx="546655" cy="47173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886" name="墨迹 1048885"/>
              <p14:cNvContentPartPr/>
              <p14:nvPr/>
            </p14:nvContentPartPr>
            <p14:xfrm>
              <a:off x="5500417" y="5118526"/>
              <a:ext cx="147696" cy="262855"/>
            </p14:xfrm>
          </p:contentPart>
        </mc:Choice>
        <mc:Fallback xmlns="">
          <p:pic>
            <p:nvPicPr>
              <p:cNvPr id="1048886" name="墨迹 1048885"/>
            </p:nvPicPr>
            <p:blipFill>
              <a:blip r:embed="rId21"/>
            </p:blipFill>
            <p:spPr>
              <a:xfrm>
                <a:off x="5500417" y="5118526"/>
                <a:ext cx="147696" cy="26285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8887" name="墨迹 1048886"/>
              <p14:cNvContentPartPr/>
              <p14:nvPr/>
            </p14:nvContentPartPr>
            <p14:xfrm>
              <a:off x="5458036" y="5180752"/>
              <a:ext cx="197139" cy="150678"/>
            </p14:xfrm>
          </p:contentPart>
        </mc:Choice>
        <mc:Fallback xmlns="">
          <p:pic>
            <p:nvPicPr>
              <p:cNvPr id="1048887" name="墨迹 1048886"/>
            </p:nvPicPr>
            <p:blipFill>
              <a:blip r:embed="rId23"/>
            </p:blipFill>
            <p:spPr>
              <a:xfrm>
                <a:off x="5458036" y="5180752"/>
                <a:ext cx="197139" cy="15067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8768" name="墨迹 0"/>
              <p14:cNvContentPartPr/>
              <p14:nvPr/>
            </p14:nvContentPartPr>
            <p14:xfrm>
              <a:off x="5667022" y="6006389"/>
              <a:ext cx="321733" cy="253791"/>
            </p14:xfrm>
          </p:contentPart>
        </mc:Choice>
        <mc:Fallback xmlns="">
          <p:pic>
            <p:nvPicPr>
              <p:cNvPr id="1048768" name="墨迹 0"/>
            </p:nvPicPr>
            <p:blipFill>
              <a:blip r:embed="rId25"/>
            </p:blipFill>
            <p:spPr>
              <a:xfrm>
                <a:off x="5667022" y="6006389"/>
                <a:ext cx="321733" cy="25379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 name="墨迹 1"/>
              <p14:cNvContentPartPr/>
              <p14:nvPr/>
            </p14:nvContentPartPr>
            <p14:xfrm>
              <a:off x="6028266" y="6130465"/>
              <a:ext cx="237066" cy="180474"/>
            </p14:xfrm>
          </p:contentPart>
        </mc:Choice>
        <mc:Fallback xmlns="">
          <p:pic>
            <p:nvPicPr>
              <p:cNvPr id="2" name="墨迹 1"/>
            </p:nvPicPr>
            <p:blipFill>
              <a:blip r:embed="rId27"/>
            </p:blipFill>
            <p:spPr>
              <a:xfrm>
                <a:off x="6028266" y="6130465"/>
                <a:ext cx="237066" cy="18047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 name="墨迹 2"/>
              <p14:cNvContentPartPr/>
              <p14:nvPr/>
            </p14:nvContentPartPr>
            <p14:xfrm>
              <a:off x="3002844" y="4802291"/>
              <a:ext cx="327378" cy="318649"/>
            </p14:xfrm>
          </p:contentPart>
        </mc:Choice>
        <mc:Fallback xmlns="">
          <p:pic>
            <p:nvPicPr>
              <p:cNvPr id="3" name="墨迹 2"/>
            </p:nvPicPr>
            <p:blipFill>
              <a:blip r:embed="rId29"/>
            </p:blipFill>
            <p:spPr>
              <a:xfrm>
                <a:off x="3002844" y="4802291"/>
                <a:ext cx="327378" cy="31864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 name="墨迹 3"/>
              <p14:cNvContentPartPr/>
              <p14:nvPr/>
            </p14:nvContentPartPr>
            <p14:xfrm>
              <a:off x="3567288" y="4776912"/>
              <a:ext cx="197556" cy="270711"/>
            </p14:xfrm>
          </p:contentPart>
        </mc:Choice>
        <mc:Fallback xmlns="">
          <p:pic>
            <p:nvPicPr>
              <p:cNvPr id="4" name="墨迹 3"/>
            </p:nvPicPr>
            <p:blipFill>
              <a:blip r:embed="rId31"/>
            </p:blipFill>
            <p:spPr>
              <a:xfrm>
                <a:off x="3567288" y="4776912"/>
                <a:ext cx="197556" cy="27071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 name="墨迹 4"/>
              <p14:cNvContentPartPr/>
              <p14:nvPr/>
            </p14:nvContentPartPr>
            <p14:xfrm>
              <a:off x="3753555" y="4838950"/>
              <a:ext cx="64911" cy="56398"/>
            </p14:xfrm>
          </p:contentPart>
        </mc:Choice>
        <mc:Fallback xmlns="">
          <p:pic>
            <p:nvPicPr>
              <p:cNvPr id="5" name="墨迹 4"/>
            </p:nvPicPr>
            <p:blipFill>
              <a:blip r:embed="rId33"/>
            </p:blipFill>
            <p:spPr>
              <a:xfrm>
                <a:off x="3753555" y="4838950"/>
                <a:ext cx="64911" cy="5639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6" name="墨迹 5"/>
              <p14:cNvContentPartPr/>
              <p14:nvPr/>
            </p14:nvContentPartPr>
            <p14:xfrm>
              <a:off x="3883377" y="4822031"/>
              <a:ext cx="90311" cy="174834"/>
            </p14:xfrm>
          </p:contentPart>
        </mc:Choice>
        <mc:Fallback xmlns="">
          <p:pic>
            <p:nvPicPr>
              <p:cNvPr id="6" name="墨迹 5"/>
            </p:nvPicPr>
            <p:blipFill>
              <a:blip r:embed="rId35"/>
            </p:blipFill>
            <p:spPr>
              <a:xfrm>
                <a:off x="3883377" y="4822031"/>
                <a:ext cx="90311" cy="17483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7" name="墨迹 6"/>
              <p14:cNvContentPartPr/>
              <p14:nvPr/>
            </p14:nvContentPartPr>
            <p14:xfrm>
              <a:off x="3996266" y="4867149"/>
              <a:ext cx="197556" cy="163555"/>
            </p14:xfrm>
          </p:contentPart>
        </mc:Choice>
        <mc:Fallback xmlns="">
          <p:pic>
            <p:nvPicPr>
              <p:cNvPr id="7" name="墨迹 6"/>
            </p:nvPicPr>
            <p:blipFill>
              <a:blip r:embed="rId37"/>
            </p:blipFill>
            <p:spPr>
              <a:xfrm>
                <a:off x="3996266" y="4867149"/>
                <a:ext cx="197556" cy="16355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8" name="墨迹 7"/>
              <p14:cNvContentPartPr/>
              <p14:nvPr/>
            </p14:nvContentPartPr>
            <p14:xfrm>
              <a:off x="4707466" y="5676461"/>
              <a:ext cx="1078089" cy="70497"/>
            </p14:xfrm>
          </p:contentPart>
        </mc:Choice>
        <mc:Fallback xmlns="">
          <p:pic>
            <p:nvPicPr>
              <p:cNvPr id="8" name="墨迹 7"/>
            </p:nvPicPr>
            <p:blipFill>
              <a:blip r:embed="rId39"/>
            </p:blipFill>
            <p:spPr>
              <a:xfrm>
                <a:off x="4707466" y="5676461"/>
                <a:ext cx="1078089" cy="7049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9" name="墨迹 8"/>
              <p14:cNvContentPartPr/>
              <p14:nvPr/>
            </p14:nvContentPartPr>
            <p14:xfrm>
              <a:off x="4792133" y="5668001"/>
              <a:ext cx="770467" cy="67678"/>
            </p14:xfrm>
          </p:contentPart>
        </mc:Choice>
        <mc:Fallback xmlns="">
          <p:pic>
            <p:nvPicPr>
              <p:cNvPr id="9" name="墨迹 8"/>
            </p:nvPicPr>
            <p:blipFill>
              <a:blip r:embed="rId41"/>
            </p:blipFill>
            <p:spPr>
              <a:xfrm>
                <a:off x="4792133" y="5668001"/>
                <a:ext cx="770467" cy="6767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 name="墨迹 9"/>
              <p14:cNvContentPartPr/>
              <p14:nvPr/>
            </p14:nvContentPartPr>
            <p14:xfrm>
              <a:off x="6491111" y="3316204"/>
              <a:ext cx="558800" cy="45118"/>
            </p14:xfrm>
          </p:contentPart>
        </mc:Choice>
        <mc:Fallback xmlns="">
          <p:pic>
            <p:nvPicPr>
              <p:cNvPr id="10" name="墨迹 9"/>
            </p:nvPicPr>
            <p:blipFill>
              <a:blip r:embed="rId43"/>
            </p:blipFill>
            <p:spPr>
              <a:xfrm>
                <a:off x="6491111" y="3316204"/>
                <a:ext cx="558800" cy="4511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1" name="墨迹 10"/>
              <p14:cNvContentPartPr/>
              <p14:nvPr/>
            </p14:nvContentPartPr>
            <p14:xfrm>
              <a:off x="6073422" y="1832935"/>
              <a:ext cx="118533" cy="270711"/>
            </p14:xfrm>
          </p:contentPart>
        </mc:Choice>
        <mc:Fallback xmlns="">
          <p:pic>
            <p:nvPicPr>
              <p:cNvPr id="11" name="墨迹 10"/>
            </p:nvPicPr>
            <p:blipFill>
              <a:blip r:embed="rId45"/>
            </p:blipFill>
            <p:spPr>
              <a:xfrm>
                <a:off x="6073422" y="1832935"/>
                <a:ext cx="118533" cy="27071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 name="墨迹 11"/>
              <p14:cNvContentPartPr/>
              <p14:nvPr/>
            </p14:nvContentPartPr>
            <p14:xfrm>
              <a:off x="6107288" y="1849855"/>
              <a:ext cx="166512" cy="265071"/>
            </p14:xfrm>
          </p:contentPart>
        </mc:Choice>
        <mc:Fallback xmlns="">
          <p:pic>
            <p:nvPicPr>
              <p:cNvPr id="12" name="墨迹 11"/>
            </p:nvPicPr>
            <p:blipFill>
              <a:blip r:embed="rId47"/>
            </p:blipFill>
            <p:spPr>
              <a:xfrm>
                <a:off x="6107288" y="1849855"/>
                <a:ext cx="166512" cy="26507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3" name="墨迹 12"/>
              <p14:cNvContentPartPr/>
              <p14:nvPr/>
            </p14:nvContentPartPr>
            <p14:xfrm>
              <a:off x="6287911" y="1793457"/>
              <a:ext cx="135466" cy="293269"/>
            </p14:xfrm>
          </p:contentPart>
        </mc:Choice>
        <mc:Fallback xmlns="">
          <p:pic>
            <p:nvPicPr>
              <p:cNvPr id="13" name="墨迹 12"/>
            </p:nvPicPr>
            <p:blipFill>
              <a:blip r:embed="rId49"/>
            </p:blipFill>
            <p:spPr>
              <a:xfrm>
                <a:off x="6287911" y="1793457"/>
                <a:ext cx="135466" cy="29326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4" name="墨迹 13"/>
              <p14:cNvContentPartPr/>
              <p14:nvPr/>
            </p14:nvContentPartPr>
            <p14:xfrm>
              <a:off x="6429022" y="1889333"/>
              <a:ext cx="33866" cy="129716"/>
            </p14:xfrm>
          </p:contentPart>
        </mc:Choice>
        <mc:Fallback xmlns="">
          <p:pic>
            <p:nvPicPr>
              <p:cNvPr id="14" name="墨迹 13"/>
            </p:nvPicPr>
            <p:blipFill>
              <a:blip r:embed="rId51"/>
            </p:blipFill>
            <p:spPr>
              <a:xfrm>
                <a:off x="6429022" y="1889333"/>
                <a:ext cx="33866" cy="12971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5" name="墨迹 14"/>
              <p14:cNvContentPartPr/>
              <p14:nvPr/>
            </p14:nvContentPartPr>
            <p14:xfrm>
              <a:off x="6496755" y="1872414"/>
              <a:ext cx="208845" cy="169194"/>
            </p14:xfrm>
          </p:contentPart>
        </mc:Choice>
        <mc:Fallback xmlns="">
          <p:pic>
            <p:nvPicPr>
              <p:cNvPr id="15" name="墨迹 14"/>
            </p:nvPicPr>
            <p:blipFill>
              <a:blip r:embed="rId53"/>
            </p:blipFill>
            <p:spPr>
              <a:xfrm>
                <a:off x="6496755" y="1872414"/>
                <a:ext cx="208845" cy="16919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6" name="墨迹 15"/>
              <p14:cNvContentPartPr/>
              <p14:nvPr/>
            </p14:nvContentPartPr>
            <p14:xfrm>
              <a:off x="6711244" y="1759618"/>
              <a:ext cx="62088" cy="250971"/>
            </p14:xfrm>
          </p:contentPart>
        </mc:Choice>
        <mc:Fallback xmlns="">
          <p:pic>
            <p:nvPicPr>
              <p:cNvPr id="16" name="墨迹 15"/>
            </p:nvPicPr>
            <p:blipFill>
              <a:blip r:embed="rId55"/>
            </p:blipFill>
            <p:spPr>
              <a:xfrm>
                <a:off x="6711244" y="1759618"/>
                <a:ext cx="62088" cy="25097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7" name="墨迹 16"/>
              <p14:cNvContentPartPr/>
              <p14:nvPr/>
            </p14:nvContentPartPr>
            <p14:xfrm>
              <a:off x="6756400" y="1940092"/>
              <a:ext cx="73377" cy="248151"/>
            </p14:xfrm>
          </p:contentPart>
        </mc:Choice>
        <mc:Fallback xmlns="">
          <p:pic>
            <p:nvPicPr>
              <p:cNvPr id="17" name="墨迹 16"/>
            </p:nvPicPr>
            <p:blipFill>
              <a:blip r:embed="rId57"/>
            </p:blipFill>
            <p:spPr>
              <a:xfrm>
                <a:off x="6756400" y="1940092"/>
                <a:ext cx="73377" cy="24815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8" name="墨迹 17"/>
              <p14:cNvContentPartPr/>
              <p14:nvPr/>
            </p14:nvContentPartPr>
            <p14:xfrm>
              <a:off x="7117644" y="1793457"/>
              <a:ext cx="124178" cy="293269"/>
            </p14:xfrm>
          </p:contentPart>
        </mc:Choice>
        <mc:Fallback xmlns="">
          <p:pic>
            <p:nvPicPr>
              <p:cNvPr id="18" name="墨迹 17"/>
            </p:nvPicPr>
            <p:blipFill>
              <a:blip r:embed="rId59"/>
            </p:blipFill>
            <p:spPr>
              <a:xfrm>
                <a:off x="7117644" y="1793457"/>
                <a:ext cx="124178" cy="29326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9" name="墨迹 18"/>
              <p14:cNvContentPartPr/>
              <p14:nvPr/>
            </p14:nvContentPartPr>
            <p14:xfrm>
              <a:off x="7112000" y="1883694"/>
              <a:ext cx="282222" cy="186113"/>
            </p14:xfrm>
          </p:contentPart>
        </mc:Choice>
        <mc:Fallback xmlns="">
          <p:pic>
            <p:nvPicPr>
              <p:cNvPr id="19" name="墨迹 18"/>
            </p:nvPicPr>
            <p:blipFill>
              <a:blip r:embed="rId61"/>
            </p:blipFill>
            <p:spPr>
              <a:xfrm>
                <a:off x="7112000" y="1883694"/>
                <a:ext cx="282222" cy="18611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0" name="墨迹 19"/>
              <p14:cNvContentPartPr/>
              <p14:nvPr/>
            </p14:nvContentPartPr>
            <p14:xfrm>
              <a:off x="7416800" y="1844215"/>
              <a:ext cx="158044" cy="172014"/>
            </p14:xfrm>
          </p:contentPart>
        </mc:Choice>
        <mc:Fallback xmlns="">
          <p:pic>
            <p:nvPicPr>
              <p:cNvPr id="20" name="墨迹 19"/>
            </p:nvPicPr>
            <p:blipFill>
              <a:blip r:embed="rId63"/>
            </p:blipFill>
            <p:spPr>
              <a:xfrm>
                <a:off x="7416800" y="1844215"/>
                <a:ext cx="158044" cy="17201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1" name="墨迹 20"/>
              <p14:cNvContentPartPr/>
              <p14:nvPr/>
            </p14:nvContentPartPr>
            <p14:xfrm>
              <a:off x="7653866" y="1753978"/>
              <a:ext cx="84666" cy="250971"/>
            </p14:xfrm>
          </p:contentPart>
        </mc:Choice>
        <mc:Fallback xmlns="">
          <p:pic>
            <p:nvPicPr>
              <p:cNvPr id="21" name="墨迹 20"/>
            </p:nvPicPr>
            <p:blipFill>
              <a:blip r:embed="rId65"/>
            </p:blipFill>
            <p:spPr>
              <a:xfrm>
                <a:off x="7653866" y="1753978"/>
                <a:ext cx="84666" cy="25097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2" name="墨迹 21"/>
              <p14:cNvContentPartPr/>
              <p14:nvPr/>
            </p14:nvContentPartPr>
            <p14:xfrm>
              <a:off x="7704666" y="1917532"/>
              <a:ext cx="101600" cy="414526"/>
            </p14:xfrm>
          </p:contentPart>
        </mc:Choice>
        <mc:Fallback xmlns="">
          <p:pic>
            <p:nvPicPr>
              <p:cNvPr id="22" name="墨迹 21"/>
            </p:nvPicPr>
            <p:blipFill>
              <a:blip r:embed="rId67"/>
            </p:blipFill>
            <p:spPr>
              <a:xfrm>
                <a:off x="7704666" y="1917532"/>
                <a:ext cx="101600" cy="41452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3" name="墨迹 22"/>
              <p14:cNvContentPartPr/>
              <p14:nvPr/>
            </p14:nvContentPartPr>
            <p14:xfrm>
              <a:off x="5853288" y="1302794"/>
              <a:ext cx="276578" cy="253791"/>
            </p14:xfrm>
          </p:contentPart>
        </mc:Choice>
        <mc:Fallback xmlns="">
          <p:pic>
            <p:nvPicPr>
              <p:cNvPr id="23" name="墨迹 22"/>
            </p:nvPicPr>
            <p:blipFill>
              <a:blip r:embed="rId69"/>
            </p:blipFill>
            <p:spPr>
              <a:xfrm>
                <a:off x="5853288" y="1302794"/>
                <a:ext cx="276578" cy="25379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4" name="墨迹 23"/>
              <p14:cNvContentPartPr/>
              <p14:nvPr/>
            </p14:nvContentPartPr>
            <p14:xfrm>
              <a:off x="6090355" y="1336633"/>
              <a:ext cx="95956" cy="298909"/>
            </p14:xfrm>
          </p:contentPart>
        </mc:Choice>
        <mc:Fallback xmlns="">
          <p:pic>
            <p:nvPicPr>
              <p:cNvPr id="24" name="墨迹 23"/>
            </p:nvPicPr>
            <p:blipFill>
              <a:blip r:embed="rId71"/>
            </p:blipFill>
            <p:spPr>
              <a:xfrm>
                <a:off x="6090355" y="1336633"/>
                <a:ext cx="95956" cy="29890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5" name="墨迹 24"/>
              <p14:cNvContentPartPr/>
              <p14:nvPr/>
            </p14:nvContentPartPr>
            <p14:xfrm>
              <a:off x="6248400" y="1330993"/>
              <a:ext cx="95955" cy="203033"/>
            </p14:xfrm>
          </p:contentPart>
        </mc:Choice>
        <mc:Fallback xmlns="">
          <p:pic>
            <p:nvPicPr>
              <p:cNvPr id="25" name="墨迹 24"/>
            </p:nvPicPr>
            <p:blipFill>
              <a:blip r:embed="rId73"/>
            </p:blipFill>
            <p:spPr>
              <a:xfrm>
                <a:off x="6248400" y="1330993"/>
                <a:ext cx="95955" cy="20303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26" name="墨迹 25"/>
              <p14:cNvContentPartPr/>
              <p14:nvPr/>
            </p14:nvContentPartPr>
            <p14:xfrm>
              <a:off x="6378222" y="1387391"/>
              <a:ext cx="101600" cy="118436"/>
            </p14:xfrm>
          </p:contentPart>
        </mc:Choice>
        <mc:Fallback xmlns="">
          <p:pic>
            <p:nvPicPr>
              <p:cNvPr id="26" name="墨迹 25"/>
            </p:nvPicPr>
            <p:blipFill>
              <a:blip r:embed="rId75"/>
            </p:blipFill>
            <p:spPr>
              <a:xfrm>
                <a:off x="6378222" y="1387391"/>
                <a:ext cx="101600" cy="11843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27" name="墨迹 26"/>
              <p14:cNvContentPartPr/>
              <p14:nvPr/>
            </p14:nvContentPartPr>
            <p14:xfrm>
              <a:off x="6429022" y="1381751"/>
              <a:ext cx="84666" cy="242512"/>
            </p14:xfrm>
          </p:contentPart>
        </mc:Choice>
        <mc:Fallback xmlns="">
          <p:pic>
            <p:nvPicPr>
              <p:cNvPr id="27" name="墨迹 26"/>
            </p:nvPicPr>
            <p:blipFill>
              <a:blip r:embed="rId77"/>
            </p:blipFill>
            <p:spPr>
              <a:xfrm>
                <a:off x="6429022" y="1381751"/>
                <a:ext cx="84666" cy="24251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28" name="墨迹 27"/>
              <p14:cNvContentPartPr/>
              <p14:nvPr/>
            </p14:nvContentPartPr>
            <p14:xfrm>
              <a:off x="3059288" y="2865019"/>
              <a:ext cx="90312" cy="242512"/>
            </p14:xfrm>
          </p:contentPart>
        </mc:Choice>
        <mc:Fallback xmlns="">
          <p:pic>
            <p:nvPicPr>
              <p:cNvPr id="28" name="墨迹 27"/>
            </p:nvPicPr>
            <p:blipFill>
              <a:blip r:embed="rId79"/>
            </p:blipFill>
            <p:spPr>
              <a:xfrm>
                <a:off x="3059288" y="2865019"/>
                <a:ext cx="90312" cy="24251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29" name="墨迹 28"/>
              <p14:cNvContentPartPr/>
              <p14:nvPr/>
            </p14:nvContentPartPr>
            <p14:xfrm>
              <a:off x="3138311" y="2910138"/>
              <a:ext cx="107244" cy="152274"/>
            </p14:xfrm>
          </p:contentPart>
        </mc:Choice>
        <mc:Fallback xmlns="">
          <p:pic>
            <p:nvPicPr>
              <p:cNvPr id="29" name="墨迹 28"/>
            </p:nvPicPr>
            <p:blipFill>
              <a:blip r:embed="rId81"/>
            </p:blipFill>
            <p:spPr>
              <a:xfrm>
                <a:off x="3138311" y="2910138"/>
                <a:ext cx="107244" cy="15227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0" name="墨迹 29"/>
              <p14:cNvContentPartPr/>
              <p14:nvPr/>
            </p14:nvContentPartPr>
            <p14:xfrm>
              <a:off x="3296355" y="2955256"/>
              <a:ext cx="110067" cy="124076"/>
            </p14:xfrm>
          </p:contentPart>
        </mc:Choice>
        <mc:Fallback xmlns="">
          <p:pic>
            <p:nvPicPr>
              <p:cNvPr id="30" name="墨迹 29"/>
            </p:nvPicPr>
            <p:blipFill>
              <a:blip r:embed="rId83"/>
            </p:blipFill>
            <p:spPr>
              <a:xfrm>
                <a:off x="3296355" y="2955256"/>
                <a:ext cx="110067" cy="12407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1" name="墨迹 30"/>
              <p14:cNvContentPartPr/>
              <p14:nvPr/>
            </p14:nvContentPartPr>
            <p14:xfrm>
              <a:off x="3460044" y="2808621"/>
              <a:ext cx="98778" cy="112796"/>
            </p14:xfrm>
          </p:contentPart>
        </mc:Choice>
        <mc:Fallback xmlns="">
          <p:pic>
            <p:nvPicPr>
              <p:cNvPr id="31" name="墨迹 30"/>
            </p:nvPicPr>
            <p:blipFill>
              <a:blip r:embed="rId85"/>
            </p:blipFill>
            <p:spPr>
              <a:xfrm>
                <a:off x="3460044" y="2808621"/>
                <a:ext cx="98778" cy="11279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2" name="墨迹 31"/>
              <p14:cNvContentPartPr/>
              <p14:nvPr/>
            </p14:nvContentPartPr>
            <p14:xfrm>
              <a:off x="3539066" y="2825541"/>
              <a:ext cx="70556" cy="5639"/>
            </p14:xfrm>
          </p:contentPart>
        </mc:Choice>
        <mc:Fallback xmlns="">
          <p:pic>
            <p:nvPicPr>
              <p:cNvPr id="32" name="墨迹 31"/>
            </p:nvPicPr>
            <p:blipFill>
              <a:blip r:embed="rId87"/>
            </p:blipFill>
            <p:spPr>
              <a:xfrm>
                <a:off x="3539066" y="2825541"/>
                <a:ext cx="70556" cy="563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3" name="墨迹 32"/>
              <p14:cNvContentPartPr/>
              <p14:nvPr/>
            </p14:nvContentPartPr>
            <p14:xfrm>
              <a:off x="3572933" y="2746583"/>
              <a:ext cx="16933" cy="149455"/>
            </p14:xfrm>
          </p:contentPart>
        </mc:Choice>
        <mc:Fallback xmlns="">
          <p:pic>
            <p:nvPicPr>
              <p:cNvPr id="33" name="墨迹 32"/>
            </p:nvPicPr>
            <p:blipFill>
              <a:blip r:embed="rId89"/>
            </p:blipFill>
            <p:spPr>
              <a:xfrm>
                <a:off x="3572933" y="2746583"/>
                <a:ext cx="16933" cy="14945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4" name="墨迹 33"/>
              <p14:cNvContentPartPr/>
              <p14:nvPr/>
            </p14:nvContentPartPr>
            <p14:xfrm>
              <a:off x="3177822" y="3273905"/>
              <a:ext cx="115711" cy="8459"/>
            </p14:xfrm>
          </p:contentPart>
        </mc:Choice>
        <mc:Fallback xmlns="">
          <p:pic>
            <p:nvPicPr>
              <p:cNvPr id="34" name="墨迹 33"/>
            </p:nvPicPr>
            <p:blipFill>
              <a:blip r:embed="rId91"/>
            </p:blipFill>
            <p:spPr>
              <a:xfrm>
                <a:off x="3177822" y="3273905"/>
                <a:ext cx="115711" cy="845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5" name="墨迹 34"/>
              <p14:cNvContentPartPr/>
              <p14:nvPr/>
            </p14:nvContentPartPr>
            <p14:xfrm>
              <a:off x="3183466" y="3310564"/>
              <a:ext cx="25400" cy="225592"/>
            </p14:xfrm>
          </p:contentPart>
        </mc:Choice>
        <mc:Fallback xmlns="">
          <p:pic>
            <p:nvPicPr>
              <p:cNvPr id="35" name="墨迹 34"/>
            </p:nvPicPr>
            <p:blipFill>
              <a:blip r:embed="rId93"/>
            </p:blipFill>
            <p:spPr>
              <a:xfrm>
                <a:off x="3183466" y="3310564"/>
                <a:ext cx="25400" cy="22559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36" name="墨迹 35"/>
              <p14:cNvContentPartPr/>
              <p14:nvPr/>
            </p14:nvContentPartPr>
            <p14:xfrm>
              <a:off x="3211688" y="3316204"/>
              <a:ext cx="163689" cy="146634"/>
            </p14:xfrm>
          </p:contentPart>
        </mc:Choice>
        <mc:Fallback xmlns="">
          <p:pic>
            <p:nvPicPr>
              <p:cNvPr id="36" name="墨迹 35"/>
            </p:nvPicPr>
            <p:blipFill>
              <a:blip r:embed="rId95"/>
            </p:blipFill>
            <p:spPr>
              <a:xfrm>
                <a:off x="3211688" y="3316204"/>
                <a:ext cx="163689" cy="14663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37" name="墨迹 36"/>
              <p14:cNvContentPartPr/>
              <p14:nvPr/>
            </p14:nvContentPartPr>
            <p14:xfrm>
              <a:off x="3431822" y="3225967"/>
              <a:ext cx="81844" cy="112796"/>
            </p14:xfrm>
          </p:contentPart>
        </mc:Choice>
        <mc:Fallback xmlns="">
          <p:pic>
            <p:nvPicPr>
              <p:cNvPr id="37" name="墨迹 36"/>
            </p:nvPicPr>
            <p:blipFill>
              <a:blip r:embed="rId97"/>
            </p:blipFill>
            <p:spPr>
              <a:xfrm>
                <a:off x="3431822" y="3225967"/>
                <a:ext cx="81844" cy="11279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38" name="墨迹 37"/>
              <p14:cNvContentPartPr/>
              <p14:nvPr/>
            </p14:nvContentPartPr>
            <p14:xfrm>
              <a:off x="3510844" y="3248526"/>
              <a:ext cx="95956" cy="5640"/>
            </p14:xfrm>
          </p:contentPart>
        </mc:Choice>
        <mc:Fallback xmlns="">
          <p:pic>
            <p:nvPicPr>
              <p:cNvPr id="38" name="墨迹 37"/>
            </p:nvPicPr>
            <p:blipFill>
              <a:blip r:embed="rId99"/>
            </p:blipFill>
            <p:spPr>
              <a:xfrm>
                <a:off x="3510844" y="3248526"/>
                <a:ext cx="95956" cy="564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39" name="墨迹 38"/>
              <p14:cNvContentPartPr/>
              <p14:nvPr/>
            </p14:nvContentPartPr>
            <p14:xfrm>
              <a:off x="3561644" y="3158289"/>
              <a:ext cx="8467" cy="169194"/>
            </p14:xfrm>
          </p:contentPart>
        </mc:Choice>
        <mc:Fallback xmlns="">
          <p:pic>
            <p:nvPicPr>
              <p:cNvPr id="39" name="墨迹 38"/>
            </p:nvPicPr>
            <p:blipFill>
              <a:blip r:embed="rId101"/>
            </p:blipFill>
            <p:spPr>
              <a:xfrm>
                <a:off x="3561644" y="3158289"/>
                <a:ext cx="8467" cy="169194"/>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0" name="墨迹 39"/>
              <p14:cNvContentPartPr/>
              <p14:nvPr/>
            </p14:nvContentPartPr>
            <p14:xfrm>
              <a:off x="3279422" y="3581274"/>
              <a:ext cx="95955" cy="310189"/>
            </p14:xfrm>
          </p:contentPart>
        </mc:Choice>
        <mc:Fallback xmlns="">
          <p:pic>
            <p:nvPicPr>
              <p:cNvPr id="40" name="墨迹 39"/>
            </p:nvPicPr>
            <p:blipFill>
              <a:blip r:embed="rId103"/>
            </p:blipFill>
            <p:spPr>
              <a:xfrm>
                <a:off x="3279422" y="3581274"/>
                <a:ext cx="95955" cy="31018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1" name="墨迹 40"/>
              <p14:cNvContentPartPr/>
              <p14:nvPr/>
            </p14:nvContentPartPr>
            <p14:xfrm>
              <a:off x="3324577" y="3615113"/>
              <a:ext cx="110067" cy="236872"/>
            </p14:xfrm>
          </p:contentPart>
        </mc:Choice>
        <mc:Fallback xmlns="">
          <p:pic>
            <p:nvPicPr>
              <p:cNvPr id="41" name="墨迹 40"/>
            </p:nvPicPr>
            <p:blipFill>
              <a:blip r:embed="rId105"/>
            </p:blipFill>
            <p:spPr>
              <a:xfrm>
                <a:off x="3324577" y="3615113"/>
                <a:ext cx="110067" cy="23687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2" name="墨迹 41"/>
              <p14:cNvContentPartPr/>
              <p14:nvPr/>
            </p14:nvContentPartPr>
            <p14:xfrm>
              <a:off x="3476977" y="3564355"/>
              <a:ext cx="81845" cy="231231"/>
            </p14:xfrm>
          </p:contentPart>
        </mc:Choice>
        <mc:Fallback xmlns="">
          <p:pic>
            <p:nvPicPr>
              <p:cNvPr id="42" name="墨迹 41"/>
            </p:nvPicPr>
            <p:blipFill>
              <a:blip r:embed="rId107"/>
            </p:blipFill>
            <p:spPr>
              <a:xfrm>
                <a:off x="3476977" y="3564355"/>
                <a:ext cx="81845" cy="23123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3" name="墨迹 42"/>
              <p14:cNvContentPartPr/>
              <p14:nvPr/>
            </p14:nvContentPartPr>
            <p14:xfrm>
              <a:off x="3561644" y="3541795"/>
              <a:ext cx="56444" cy="129716"/>
            </p14:xfrm>
          </p:contentPart>
        </mc:Choice>
        <mc:Fallback xmlns="">
          <p:pic>
            <p:nvPicPr>
              <p:cNvPr id="43" name="墨迹 42"/>
            </p:nvPicPr>
            <p:blipFill>
              <a:blip r:embed="rId109"/>
            </p:blipFill>
            <p:spPr>
              <a:xfrm>
                <a:off x="3561644" y="3541795"/>
                <a:ext cx="56444" cy="12971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4" name="墨迹 43"/>
              <p14:cNvContentPartPr/>
              <p14:nvPr/>
            </p14:nvContentPartPr>
            <p14:xfrm>
              <a:off x="3623733" y="3541795"/>
              <a:ext cx="101600" cy="28199"/>
            </p14:xfrm>
          </p:contentPart>
        </mc:Choice>
        <mc:Fallback xmlns="">
          <p:pic>
            <p:nvPicPr>
              <p:cNvPr id="44" name="墨迹 43"/>
            </p:nvPicPr>
            <p:blipFill>
              <a:blip r:embed="rId111"/>
            </p:blipFill>
            <p:spPr>
              <a:xfrm>
                <a:off x="3623733" y="3541795"/>
                <a:ext cx="101600" cy="2819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5" name="墨迹 44"/>
              <p14:cNvContentPartPr/>
              <p14:nvPr/>
            </p14:nvContentPartPr>
            <p14:xfrm>
              <a:off x="3680177" y="3451559"/>
              <a:ext cx="14111" cy="183293"/>
            </p14:xfrm>
          </p:contentPart>
        </mc:Choice>
        <mc:Fallback xmlns="">
          <p:pic>
            <p:nvPicPr>
              <p:cNvPr id="45" name="墨迹 44"/>
            </p:nvPicPr>
            <p:blipFill>
              <a:blip r:embed="rId113"/>
            </p:blipFill>
            <p:spPr>
              <a:xfrm>
                <a:off x="3680177" y="3451559"/>
                <a:ext cx="14111" cy="18329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46" name="墨迹 45"/>
              <p14:cNvContentPartPr/>
              <p14:nvPr/>
            </p14:nvContentPartPr>
            <p14:xfrm>
              <a:off x="3510844" y="1438149"/>
              <a:ext cx="174978" cy="276351"/>
            </p14:xfrm>
          </p:contentPart>
        </mc:Choice>
        <mc:Fallback xmlns="">
          <p:pic>
            <p:nvPicPr>
              <p:cNvPr id="46" name="墨迹 45"/>
            </p:nvPicPr>
            <p:blipFill>
              <a:blip r:embed="rId115"/>
            </p:blipFill>
            <p:spPr>
              <a:xfrm>
                <a:off x="3510844" y="1438149"/>
                <a:ext cx="174978" cy="27635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47" name="墨迹 46"/>
              <p14:cNvContentPartPr/>
              <p14:nvPr/>
            </p14:nvContentPartPr>
            <p14:xfrm>
              <a:off x="3663244" y="1539666"/>
              <a:ext cx="53622" cy="93056"/>
            </p14:xfrm>
          </p:contentPart>
        </mc:Choice>
        <mc:Fallback xmlns="">
          <p:pic>
            <p:nvPicPr>
              <p:cNvPr id="47" name="墨迹 46"/>
            </p:nvPicPr>
            <p:blipFill>
              <a:blip r:embed="rId117"/>
            </p:blipFill>
            <p:spPr>
              <a:xfrm>
                <a:off x="3663244" y="1539666"/>
                <a:ext cx="53622" cy="93056"/>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48" name="墨迹 47"/>
              <p14:cNvContentPartPr/>
              <p14:nvPr/>
            </p14:nvContentPartPr>
            <p14:xfrm>
              <a:off x="3770488" y="1477628"/>
              <a:ext cx="79023" cy="197393"/>
            </p14:xfrm>
          </p:contentPart>
        </mc:Choice>
        <mc:Fallback xmlns="">
          <p:pic>
            <p:nvPicPr>
              <p:cNvPr id="48" name="墨迹 47"/>
            </p:nvPicPr>
            <p:blipFill>
              <a:blip r:embed="rId119"/>
            </p:blipFill>
            <p:spPr>
              <a:xfrm>
                <a:off x="3770488" y="1477628"/>
                <a:ext cx="79023" cy="19739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49" name="墨迹 48"/>
              <p14:cNvContentPartPr/>
              <p14:nvPr/>
            </p14:nvContentPartPr>
            <p14:xfrm>
              <a:off x="3889022" y="1545305"/>
              <a:ext cx="239889" cy="180474"/>
            </p14:xfrm>
          </p:contentPart>
        </mc:Choice>
        <mc:Fallback xmlns="">
          <p:pic>
            <p:nvPicPr>
              <p:cNvPr id="49" name="墨迹 48"/>
            </p:nvPicPr>
            <p:blipFill>
              <a:blip r:embed="rId121"/>
            </p:blipFill>
            <p:spPr>
              <a:xfrm>
                <a:off x="3889022" y="1545305"/>
                <a:ext cx="239889" cy="18047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0" name="墨迹 49"/>
              <p14:cNvContentPartPr/>
              <p14:nvPr/>
            </p14:nvContentPartPr>
            <p14:xfrm>
              <a:off x="7947377" y="1669381"/>
              <a:ext cx="2823" cy="16919"/>
            </p14:xfrm>
          </p:contentPart>
        </mc:Choice>
        <mc:Fallback xmlns="">
          <p:pic>
            <p:nvPicPr>
              <p:cNvPr id="50" name="墨迹 49"/>
            </p:nvPicPr>
            <p:blipFill>
              <a:blip r:embed="rId123"/>
            </p:blipFill>
            <p:spPr>
              <a:xfrm>
                <a:off x="7947377" y="1669381"/>
                <a:ext cx="2823" cy="1691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1" name="墨迹 50"/>
              <p14:cNvContentPartPr/>
              <p14:nvPr/>
            </p14:nvContentPartPr>
            <p14:xfrm>
              <a:off x="5446888" y="3310564"/>
              <a:ext cx="107244" cy="315829"/>
            </p14:xfrm>
          </p:contentPart>
        </mc:Choice>
        <mc:Fallback xmlns="">
          <p:pic>
            <p:nvPicPr>
              <p:cNvPr id="51" name="墨迹 50"/>
            </p:nvPicPr>
            <p:blipFill>
              <a:blip r:embed="rId125"/>
            </p:blipFill>
            <p:spPr>
              <a:xfrm>
                <a:off x="5446888" y="3310564"/>
                <a:ext cx="107244" cy="31582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2" name="墨迹 51"/>
              <p14:cNvContentPartPr/>
              <p14:nvPr/>
            </p14:nvContentPartPr>
            <p14:xfrm>
              <a:off x="5525911" y="3372601"/>
              <a:ext cx="141111" cy="197394"/>
            </p14:xfrm>
          </p:contentPart>
        </mc:Choice>
        <mc:Fallback xmlns="">
          <p:pic>
            <p:nvPicPr>
              <p:cNvPr id="52" name="墨迹 51"/>
            </p:nvPicPr>
            <p:blipFill>
              <a:blip r:embed="rId127"/>
            </p:blipFill>
            <p:spPr>
              <a:xfrm>
                <a:off x="5525911" y="3372601"/>
                <a:ext cx="141111" cy="19739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3" name="墨迹 52"/>
              <p14:cNvContentPartPr/>
              <p14:nvPr/>
            </p14:nvContentPartPr>
            <p14:xfrm>
              <a:off x="5717822" y="3429000"/>
              <a:ext cx="90311" cy="163554"/>
            </p14:xfrm>
          </p:contentPart>
        </mc:Choice>
        <mc:Fallback xmlns="">
          <p:pic>
            <p:nvPicPr>
              <p:cNvPr id="53" name="墨迹 52"/>
            </p:nvPicPr>
            <p:blipFill>
              <a:blip r:embed="rId129"/>
            </p:blipFill>
            <p:spPr>
              <a:xfrm>
                <a:off x="5717822" y="3429000"/>
                <a:ext cx="90311" cy="16355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4" name="墨迹 53"/>
              <p14:cNvContentPartPr/>
              <p14:nvPr/>
            </p14:nvContentPartPr>
            <p14:xfrm>
              <a:off x="5813777" y="3259805"/>
              <a:ext cx="81845" cy="112796"/>
            </p14:xfrm>
          </p:contentPart>
        </mc:Choice>
        <mc:Fallback xmlns="">
          <p:pic>
            <p:nvPicPr>
              <p:cNvPr id="54" name="墨迹 53"/>
            </p:nvPicPr>
            <p:blipFill>
              <a:blip r:embed="rId131"/>
            </p:blipFill>
            <p:spPr>
              <a:xfrm>
                <a:off x="5813777" y="3259805"/>
                <a:ext cx="81845" cy="11279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55" name="墨迹 54"/>
              <p14:cNvContentPartPr/>
              <p14:nvPr/>
            </p14:nvContentPartPr>
            <p14:xfrm>
              <a:off x="5892800" y="3288004"/>
              <a:ext cx="104422" cy="5640"/>
            </p14:xfrm>
          </p:contentPart>
        </mc:Choice>
        <mc:Fallback xmlns="">
          <p:pic>
            <p:nvPicPr>
              <p:cNvPr id="55" name="墨迹 54"/>
            </p:nvPicPr>
            <p:blipFill>
              <a:blip r:embed="rId133"/>
            </p:blipFill>
            <p:spPr>
              <a:xfrm>
                <a:off x="5892800" y="3288004"/>
                <a:ext cx="104422" cy="564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56" name="墨迹 55"/>
              <p14:cNvContentPartPr/>
              <p14:nvPr/>
            </p14:nvContentPartPr>
            <p14:xfrm>
              <a:off x="5949244" y="3225967"/>
              <a:ext cx="8466" cy="160734"/>
            </p14:xfrm>
          </p:contentPart>
        </mc:Choice>
        <mc:Fallback xmlns="">
          <p:pic>
            <p:nvPicPr>
              <p:cNvPr id="56" name="墨迹 55"/>
            </p:nvPicPr>
            <p:blipFill>
              <a:blip r:embed="rId135"/>
            </p:blipFill>
            <p:spPr>
              <a:xfrm>
                <a:off x="5949244" y="3225967"/>
                <a:ext cx="8466" cy="160734"/>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57" name="墨迹 56"/>
              <p14:cNvContentPartPr/>
              <p14:nvPr/>
            </p14:nvContentPartPr>
            <p14:xfrm>
              <a:off x="7755466" y="3350042"/>
              <a:ext cx="231422" cy="174834"/>
            </p14:xfrm>
          </p:contentPart>
        </mc:Choice>
        <mc:Fallback xmlns="">
          <p:pic>
            <p:nvPicPr>
              <p:cNvPr id="57" name="墨迹 56"/>
            </p:nvPicPr>
            <p:blipFill>
              <a:blip r:embed="rId137"/>
            </p:blipFill>
            <p:spPr>
              <a:xfrm>
                <a:off x="7755466" y="3350042"/>
                <a:ext cx="231422" cy="17483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58" name="墨迹 57"/>
              <p14:cNvContentPartPr/>
              <p14:nvPr/>
            </p14:nvContentPartPr>
            <p14:xfrm>
              <a:off x="7981244" y="3395161"/>
              <a:ext cx="166511" cy="129715"/>
            </p14:xfrm>
          </p:contentPart>
        </mc:Choice>
        <mc:Fallback xmlns="">
          <p:pic>
            <p:nvPicPr>
              <p:cNvPr id="58" name="墨迹 57"/>
            </p:nvPicPr>
            <p:blipFill>
              <a:blip r:embed="rId139"/>
            </p:blipFill>
            <p:spPr>
              <a:xfrm>
                <a:off x="7981244" y="3395161"/>
                <a:ext cx="166511" cy="129715"/>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59" name="墨迹 58"/>
              <p14:cNvContentPartPr/>
              <p14:nvPr/>
            </p14:nvContentPartPr>
            <p14:xfrm>
              <a:off x="8178800" y="3293644"/>
              <a:ext cx="22577" cy="408886"/>
            </p14:xfrm>
          </p:contentPart>
        </mc:Choice>
        <mc:Fallback xmlns="">
          <p:pic>
            <p:nvPicPr>
              <p:cNvPr id="59" name="墨迹 58"/>
            </p:nvPicPr>
            <p:blipFill>
              <a:blip r:embed="rId141"/>
            </p:blipFill>
            <p:spPr>
              <a:xfrm>
                <a:off x="8178800" y="3293644"/>
                <a:ext cx="22577" cy="40888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60" name="墨迹 59"/>
              <p14:cNvContentPartPr/>
              <p14:nvPr/>
            </p14:nvContentPartPr>
            <p14:xfrm>
              <a:off x="8125177" y="3231606"/>
              <a:ext cx="87489" cy="140995"/>
            </p14:xfrm>
          </p:contentPart>
        </mc:Choice>
        <mc:Fallback xmlns="">
          <p:pic>
            <p:nvPicPr>
              <p:cNvPr id="60" name="墨迹 59"/>
            </p:nvPicPr>
            <p:blipFill>
              <a:blip r:embed="rId143"/>
            </p:blipFill>
            <p:spPr>
              <a:xfrm>
                <a:off x="8125177" y="3231606"/>
                <a:ext cx="87489" cy="14099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61" name="墨迹 60"/>
              <p14:cNvContentPartPr/>
              <p14:nvPr/>
            </p14:nvContentPartPr>
            <p14:xfrm>
              <a:off x="8218311" y="3293644"/>
              <a:ext cx="70556" cy="73318"/>
            </p14:xfrm>
          </p:contentPart>
        </mc:Choice>
        <mc:Fallback xmlns="">
          <p:pic>
            <p:nvPicPr>
              <p:cNvPr id="61" name="墨迹 60"/>
            </p:nvPicPr>
            <p:blipFill>
              <a:blip r:embed="rId145"/>
            </p:blipFill>
            <p:spPr>
              <a:xfrm>
                <a:off x="8218311" y="3293644"/>
                <a:ext cx="70556" cy="7331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2" name="墨迹 61"/>
              <p14:cNvContentPartPr/>
              <p14:nvPr/>
            </p14:nvContentPartPr>
            <p14:xfrm>
              <a:off x="7422444" y="5972550"/>
              <a:ext cx="231422" cy="298910"/>
            </p14:xfrm>
          </p:contentPart>
        </mc:Choice>
        <mc:Fallback xmlns="">
          <p:pic>
            <p:nvPicPr>
              <p:cNvPr id="62" name="墨迹 61"/>
            </p:nvPicPr>
            <p:blipFill>
              <a:blip r:embed="rId147"/>
            </p:blipFill>
            <p:spPr>
              <a:xfrm>
                <a:off x="7422444" y="5972550"/>
                <a:ext cx="231422" cy="29891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63" name="墨迹 62"/>
              <p14:cNvContentPartPr/>
              <p14:nvPr/>
            </p14:nvContentPartPr>
            <p14:xfrm>
              <a:off x="7732888" y="6057147"/>
              <a:ext cx="79022" cy="166375"/>
            </p14:xfrm>
          </p:contentPart>
        </mc:Choice>
        <mc:Fallback xmlns="">
          <p:pic>
            <p:nvPicPr>
              <p:cNvPr id="63" name="墨迹 62"/>
            </p:nvPicPr>
            <p:blipFill>
              <a:blip r:embed="rId149"/>
            </p:blipFill>
            <p:spPr>
              <a:xfrm>
                <a:off x="7732888" y="6057147"/>
                <a:ext cx="79022" cy="16637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65" name="墨迹 64"/>
              <p14:cNvContentPartPr/>
              <p14:nvPr/>
            </p14:nvContentPartPr>
            <p14:xfrm>
              <a:off x="7862711" y="5871034"/>
              <a:ext cx="93133" cy="135355"/>
            </p14:xfrm>
          </p:contentPart>
        </mc:Choice>
        <mc:Fallback xmlns="">
          <p:pic>
            <p:nvPicPr>
              <p:cNvPr id="65" name="墨迹 64"/>
            </p:nvPicPr>
            <p:blipFill>
              <a:blip r:embed="rId151"/>
            </p:blipFill>
            <p:spPr>
              <a:xfrm>
                <a:off x="7862711" y="5871034"/>
                <a:ext cx="93133" cy="13535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66" name="墨迹 65"/>
              <p14:cNvContentPartPr/>
              <p14:nvPr/>
            </p14:nvContentPartPr>
            <p14:xfrm>
              <a:off x="7958666" y="5913333"/>
              <a:ext cx="104422" cy="25379"/>
            </p14:xfrm>
          </p:contentPart>
        </mc:Choice>
        <mc:Fallback xmlns="">
          <p:pic>
            <p:nvPicPr>
              <p:cNvPr id="66" name="墨迹 65"/>
            </p:nvPicPr>
            <p:blipFill>
              <a:blip r:embed="rId153"/>
            </p:blipFill>
            <p:spPr>
              <a:xfrm>
                <a:off x="7958666" y="5913333"/>
                <a:ext cx="104422" cy="2537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67" name="墨迹 66"/>
              <p14:cNvContentPartPr/>
              <p14:nvPr/>
            </p14:nvContentPartPr>
            <p14:xfrm>
              <a:off x="8015111" y="5808996"/>
              <a:ext cx="11289" cy="177654"/>
            </p14:xfrm>
          </p:contentPart>
        </mc:Choice>
        <mc:Fallback xmlns="">
          <p:pic>
            <p:nvPicPr>
              <p:cNvPr id="67" name="墨迹 66"/>
            </p:nvPicPr>
            <p:blipFill>
              <a:blip r:embed="rId155"/>
            </p:blipFill>
            <p:spPr>
              <a:xfrm>
                <a:off x="8015111" y="5808996"/>
                <a:ext cx="11289" cy="17765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68" name="墨迹 67"/>
              <p14:cNvContentPartPr/>
              <p14:nvPr/>
            </p14:nvContentPartPr>
            <p14:xfrm>
              <a:off x="8128000" y="6079707"/>
              <a:ext cx="160866" cy="16919"/>
            </p14:xfrm>
          </p:contentPart>
        </mc:Choice>
        <mc:Fallback xmlns="">
          <p:pic>
            <p:nvPicPr>
              <p:cNvPr id="68" name="墨迹 67"/>
            </p:nvPicPr>
            <p:blipFill>
              <a:blip r:embed="rId157"/>
            </p:blipFill>
            <p:spPr>
              <a:xfrm>
                <a:off x="8128000" y="6079707"/>
                <a:ext cx="160866" cy="1691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69" name="墨迹 68"/>
              <p14:cNvContentPartPr/>
              <p14:nvPr/>
            </p14:nvContentPartPr>
            <p14:xfrm>
              <a:off x="8178800" y="6000750"/>
              <a:ext cx="39511" cy="217132"/>
            </p14:xfrm>
          </p:contentPart>
        </mc:Choice>
        <mc:Fallback xmlns="">
          <p:pic>
            <p:nvPicPr>
              <p:cNvPr id="69" name="墨迹 68"/>
            </p:nvPicPr>
            <p:blipFill>
              <a:blip r:embed="rId159"/>
            </p:blipFill>
            <p:spPr>
              <a:xfrm>
                <a:off x="8178800" y="6000750"/>
                <a:ext cx="39511" cy="217132"/>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70" name="墨迹 69"/>
              <p14:cNvContentPartPr/>
              <p14:nvPr/>
            </p14:nvContentPartPr>
            <p14:xfrm>
              <a:off x="8432800" y="5966911"/>
              <a:ext cx="197555" cy="157915"/>
            </p14:xfrm>
          </p:contentPart>
        </mc:Choice>
        <mc:Fallback xmlns="">
          <p:pic>
            <p:nvPicPr>
              <p:cNvPr id="70" name="墨迹 69"/>
            </p:nvPicPr>
            <p:blipFill>
              <a:blip r:embed="rId161"/>
            </p:blipFill>
            <p:spPr>
              <a:xfrm>
                <a:off x="8432800" y="5966911"/>
                <a:ext cx="197555" cy="15791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71" name="墨迹 70"/>
              <p14:cNvContentPartPr/>
              <p14:nvPr/>
            </p14:nvContentPartPr>
            <p14:xfrm>
              <a:off x="8644466" y="5944352"/>
              <a:ext cx="31044" cy="169194"/>
            </p14:xfrm>
          </p:contentPart>
        </mc:Choice>
        <mc:Fallback xmlns="">
          <p:pic>
            <p:nvPicPr>
              <p:cNvPr id="71" name="墨迹 70"/>
            </p:nvPicPr>
            <p:blipFill>
              <a:blip r:embed="rId163"/>
            </p:blipFill>
            <p:spPr>
              <a:xfrm>
                <a:off x="8644466" y="5944352"/>
                <a:ext cx="31044" cy="16919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72" name="墨迹 71"/>
              <p14:cNvContentPartPr/>
              <p14:nvPr/>
            </p14:nvContentPartPr>
            <p14:xfrm>
              <a:off x="8669866" y="6040228"/>
              <a:ext cx="87489" cy="5640"/>
            </p14:xfrm>
          </p:contentPart>
        </mc:Choice>
        <mc:Fallback xmlns="">
          <p:pic>
            <p:nvPicPr>
              <p:cNvPr id="72" name="墨迹 71"/>
            </p:nvPicPr>
            <p:blipFill>
              <a:blip r:embed="rId165"/>
            </p:blipFill>
            <p:spPr>
              <a:xfrm>
                <a:off x="8669866" y="6040228"/>
                <a:ext cx="87489" cy="564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73" name="墨迹 72"/>
              <p14:cNvContentPartPr/>
              <p14:nvPr/>
            </p14:nvContentPartPr>
            <p14:xfrm>
              <a:off x="8777111" y="5927432"/>
              <a:ext cx="22578" cy="217132"/>
            </p14:xfrm>
          </p:contentPart>
        </mc:Choice>
        <mc:Fallback xmlns="">
          <p:pic>
            <p:nvPicPr>
              <p:cNvPr id="73" name="墨迹 72"/>
            </p:nvPicPr>
            <p:blipFill>
              <a:blip r:embed="rId167"/>
            </p:blipFill>
            <p:spPr>
              <a:xfrm>
                <a:off x="8777111" y="5927432"/>
                <a:ext cx="22578" cy="21713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4" name="墨迹 73"/>
              <p14:cNvContentPartPr/>
              <p14:nvPr/>
            </p14:nvContentPartPr>
            <p14:xfrm>
              <a:off x="8856133" y="5927432"/>
              <a:ext cx="242711" cy="411706"/>
            </p14:xfrm>
          </p:contentPart>
        </mc:Choice>
        <mc:Fallback xmlns="">
          <p:pic>
            <p:nvPicPr>
              <p:cNvPr id="74" name="墨迹 73"/>
            </p:nvPicPr>
            <p:blipFill>
              <a:blip r:embed="rId169"/>
            </p:blipFill>
            <p:spPr>
              <a:xfrm>
                <a:off x="8856133" y="5927432"/>
                <a:ext cx="242711" cy="41170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75" name="墨迹 74"/>
              <p14:cNvContentPartPr/>
              <p14:nvPr/>
            </p14:nvContentPartPr>
            <p14:xfrm>
              <a:off x="9104488" y="5865394"/>
              <a:ext cx="118534" cy="50758"/>
            </p14:xfrm>
          </p:contentPart>
        </mc:Choice>
        <mc:Fallback xmlns="">
          <p:pic>
            <p:nvPicPr>
              <p:cNvPr id="75" name="墨迹 74"/>
            </p:nvPicPr>
            <p:blipFill>
              <a:blip r:embed="rId171"/>
            </p:blipFill>
            <p:spPr>
              <a:xfrm>
                <a:off x="9104488" y="5865394"/>
                <a:ext cx="118534" cy="5075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76" name="墨迹 75"/>
              <p14:cNvContentPartPr/>
              <p14:nvPr/>
            </p14:nvContentPartPr>
            <p14:xfrm>
              <a:off x="9285111" y="6017669"/>
              <a:ext cx="191911" cy="22559"/>
            </p14:xfrm>
          </p:contentPart>
        </mc:Choice>
        <mc:Fallback xmlns="">
          <p:pic>
            <p:nvPicPr>
              <p:cNvPr id="76" name="墨迹 75"/>
            </p:nvPicPr>
            <p:blipFill>
              <a:blip r:embed="rId173"/>
            </p:blipFill>
            <p:spPr>
              <a:xfrm>
                <a:off x="9285111" y="6017669"/>
                <a:ext cx="191911" cy="2255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77" name="墨迹 76"/>
              <p14:cNvContentPartPr/>
              <p14:nvPr/>
            </p14:nvContentPartPr>
            <p14:xfrm>
              <a:off x="9273822" y="6085347"/>
              <a:ext cx="211666" cy="16919"/>
            </p14:xfrm>
          </p:contentPart>
        </mc:Choice>
        <mc:Fallback xmlns="">
          <p:pic>
            <p:nvPicPr>
              <p:cNvPr id="77" name="墨迹 76"/>
            </p:nvPicPr>
            <p:blipFill>
              <a:blip r:embed="rId175"/>
            </p:blipFill>
            <p:spPr>
              <a:xfrm>
                <a:off x="9273822" y="6085347"/>
                <a:ext cx="211666" cy="1691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78" name="墨迹 77"/>
              <p14:cNvContentPartPr/>
              <p14:nvPr/>
            </p14:nvContentPartPr>
            <p14:xfrm>
              <a:off x="9668933" y="5899233"/>
              <a:ext cx="101600" cy="248151"/>
            </p14:xfrm>
          </p:contentPart>
        </mc:Choice>
        <mc:Fallback xmlns="">
          <p:pic>
            <p:nvPicPr>
              <p:cNvPr id="78" name="墨迹 77"/>
            </p:nvPicPr>
            <p:blipFill>
              <a:blip r:embed="rId177"/>
            </p:blipFill>
            <p:spPr>
              <a:xfrm>
                <a:off x="9668933" y="5899233"/>
                <a:ext cx="101600" cy="248151"/>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79" name="墨迹 78"/>
              <p14:cNvContentPartPr/>
              <p14:nvPr/>
            </p14:nvContentPartPr>
            <p14:xfrm>
              <a:off x="9759244" y="5949991"/>
              <a:ext cx="112888" cy="157915"/>
            </p14:xfrm>
          </p:contentPart>
        </mc:Choice>
        <mc:Fallback xmlns="">
          <p:pic>
            <p:nvPicPr>
              <p:cNvPr id="79" name="墨迹 78"/>
            </p:nvPicPr>
            <p:blipFill>
              <a:blip r:embed="rId179"/>
            </p:blipFill>
            <p:spPr>
              <a:xfrm>
                <a:off x="9759244" y="5949991"/>
                <a:ext cx="112888" cy="15791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80" name="墨迹 79"/>
              <p14:cNvContentPartPr/>
              <p14:nvPr/>
            </p14:nvContentPartPr>
            <p14:xfrm>
              <a:off x="9939866" y="6006389"/>
              <a:ext cx="98778" cy="78958"/>
            </p14:xfrm>
          </p:contentPart>
        </mc:Choice>
        <mc:Fallback xmlns="">
          <p:pic>
            <p:nvPicPr>
              <p:cNvPr id="80" name="墨迹 79"/>
            </p:nvPicPr>
            <p:blipFill>
              <a:blip r:embed="rId181"/>
            </p:blipFill>
            <p:spPr>
              <a:xfrm>
                <a:off x="9939866" y="6006389"/>
                <a:ext cx="98778" cy="7895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81" name="墨迹 80"/>
              <p14:cNvContentPartPr/>
              <p14:nvPr/>
            </p14:nvContentPartPr>
            <p14:xfrm>
              <a:off x="10097911" y="5893593"/>
              <a:ext cx="225778" cy="363767"/>
            </p14:xfrm>
          </p:contentPart>
        </mc:Choice>
        <mc:Fallback xmlns="">
          <p:pic>
            <p:nvPicPr>
              <p:cNvPr id="81" name="墨迹 80"/>
            </p:nvPicPr>
            <p:blipFill>
              <a:blip r:embed="rId183"/>
            </p:blipFill>
            <p:spPr>
              <a:xfrm>
                <a:off x="10097911" y="5893593"/>
                <a:ext cx="225778" cy="363767"/>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82" name="墨迹 81"/>
              <p14:cNvContentPartPr/>
              <p14:nvPr/>
            </p14:nvContentPartPr>
            <p14:xfrm>
              <a:off x="10433755" y="5752598"/>
              <a:ext cx="14112" cy="408886"/>
            </p14:xfrm>
          </p:contentPart>
        </mc:Choice>
        <mc:Fallback xmlns="">
          <p:pic>
            <p:nvPicPr>
              <p:cNvPr id="82" name="墨迹 81"/>
            </p:nvPicPr>
            <p:blipFill>
              <a:blip r:embed="rId185"/>
            </p:blipFill>
            <p:spPr>
              <a:xfrm>
                <a:off x="10433755" y="5752598"/>
                <a:ext cx="14112" cy="408886"/>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83" name="墨迹 82"/>
              <p14:cNvContentPartPr/>
              <p14:nvPr/>
            </p14:nvContentPartPr>
            <p14:xfrm>
              <a:off x="10363200" y="6051508"/>
              <a:ext cx="166511" cy="163554"/>
            </p14:xfrm>
          </p:contentPart>
        </mc:Choice>
        <mc:Fallback xmlns="">
          <p:pic>
            <p:nvPicPr>
              <p:cNvPr id="83" name="墨迹 82"/>
            </p:nvPicPr>
            <p:blipFill>
              <a:blip r:embed="rId187"/>
            </p:blipFill>
            <p:spPr>
              <a:xfrm>
                <a:off x="10363200" y="6051508"/>
                <a:ext cx="166511" cy="163554"/>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84" name="墨迹 83"/>
              <p14:cNvContentPartPr/>
              <p14:nvPr/>
            </p14:nvContentPartPr>
            <p14:xfrm>
              <a:off x="10532532" y="5966911"/>
              <a:ext cx="217312" cy="16919"/>
            </p14:xfrm>
          </p:contentPart>
        </mc:Choice>
        <mc:Fallback xmlns="">
          <p:pic>
            <p:nvPicPr>
              <p:cNvPr id="84" name="墨迹 83"/>
            </p:nvPicPr>
            <p:blipFill>
              <a:blip r:embed="rId189"/>
            </p:blipFill>
            <p:spPr>
              <a:xfrm>
                <a:off x="10532532" y="5966911"/>
                <a:ext cx="217312" cy="1691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85" name="墨迹 84"/>
              <p14:cNvContentPartPr/>
              <p14:nvPr/>
            </p14:nvContentPartPr>
            <p14:xfrm>
              <a:off x="10662355" y="5848475"/>
              <a:ext cx="22577" cy="242511"/>
            </p14:xfrm>
          </p:contentPart>
        </mc:Choice>
        <mc:Fallback xmlns="">
          <p:pic>
            <p:nvPicPr>
              <p:cNvPr id="85" name="墨迹 84"/>
            </p:nvPicPr>
            <p:blipFill>
              <a:blip r:embed="rId191"/>
            </p:blipFill>
            <p:spPr>
              <a:xfrm>
                <a:off x="10662355" y="5848475"/>
                <a:ext cx="22577" cy="24251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86" name="墨迹 85"/>
              <p14:cNvContentPartPr/>
              <p14:nvPr/>
            </p14:nvContentPartPr>
            <p14:xfrm>
              <a:off x="10842977" y="5854115"/>
              <a:ext cx="349955" cy="219952"/>
            </p14:xfrm>
          </p:contentPart>
        </mc:Choice>
        <mc:Fallback xmlns="">
          <p:pic>
            <p:nvPicPr>
              <p:cNvPr id="86" name="墨迹 85"/>
            </p:nvPicPr>
            <p:blipFill>
              <a:blip r:embed="rId193"/>
            </p:blipFill>
            <p:spPr>
              <a:xfrm>
                <a:off x="10842977" y="5854115"/>
                <a:ext cx="349955" cy="219952"/>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87" name="墨迹 86"/>
              <p14:cNvContentPartPr/>
              <p14:nvPr/>
            </p14:nvContentPartPr>
            <p14:xfrm>
              <a:off x="11226800" y="5786437"/>
              <a:ext cx="28222" cy="493483"/>
            </p14:xfrm>
          </p:contentPart>
        </mc:Choice>
        <mc:Fallback xmlns="">
          <p:pic>
            <p:nvPicPr>
              <p:cNvPr id="87" name="墨迹 86"/>
            </p:nvPicPr>
            <p:blipFill>
              <a:blip r:embed="rId195"/>
            </p:blipFill>
            <p:spPr>
              <a:xfrm>
                <a:off x="11226800" y="5786437"/>
                <a:ext cx="28222" cy="493483"/>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88" name="墨迹 87"/>
              <p14:cNvContentPartPr/>
              <p14:nvPr/>
            </p14:nvContentPartPr>
            <p14:xfrm>
              <a:off x="11144955" y="5758238"/>
              <a:ext cx="121356" cy="140995"/>
            </p14:xfrm>
          </p:contentPart>
        </mc:Choice>
        <mc:Fallback xmlns="">
          <p:pic>
            <p:nvPicPr>
              <p:cNvPr id="88" name="墨迹 87"/>
            </p:nvPicPr>
            <p:blipFill>
              <a:blip r:embed="rId197"/>
            </p:blipFill>
            <p:spPr>
              <a:xfrm>
                <a:off x="11144955" y="5758238"/>
                <a:ext cx="121356" cy="140995"/>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89" name="墨迹 88"/>
              <p14:cNvContentPartPr/>
              <p14:nvPr/>
            </p14:nvContentPartPr>
            <p14:xfrm>
              <a:off x="11288888" y="5775158"/>
              <a:ext cx="59267" cy="87416"/>
            </p14:xfrm>
          </p:contentPart>
        </mc:Choice>
        <mc:Fallback xmlns="">
          <p:pic>
            <p:nvPicPr>
              <p:cNvPr id="89" name="墨迹 88"/>
            </p:nvPicPr>
            <p:blipFill>
              <a:blip r:embed="rId199"/>
            </p:blipFill>
            <p:spPr>
              <a:xfrm>
                <a:off x="11288888" y="5775158"/>
                <a:ext cx="59267" cy="87416"/>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90" name="墨迹 89"/>
              <p14:cNvContentPartPr/>
              <p14:nvPr/>
            </p14:nvContentPartPr>
            <p14:xfrm>
              <a:off x="11328400" y="5966911"/>
              <a:ext cx="155222" cy="16919"/>
            </p14:xfrm>
          </p:contentPart>
        </mc:Choice>
        <mc:Fallback xmlns="">
          <p:pic>
            <p:nvPicPr>
              <p:cNvPr id="90" name="墨迹 89"/>
            </p:nvPicPr>
            <p:blipFill>
              <a:blip r:embed="rId201"/>
            </p:blipFill>
            <p:spPr>
              <a:xfrm>
                <a:off x="11328400" y="5966911"/>
                <a:ext cx="155222" cy="1691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91" name="墨迹 90"/>
              <p14:cNvContentPartPr/>
              <p14:nvPr/>
            </p14:nvContentPartPr>
            <p14:xfrm>
              <a:off x="11413067" y="5904873"/>
              <a:ext cx="14111" cy="143815"/>
            </p14:xfrm>
          </p:contentPart>
        </mc:Choice>
        <mc:Fallback xmlns="">
          <p:pic>
            <p:nvPicPr>
              <p:cNvPr id="91" name="墨迹 90"/>
            </p:nvPicPr>
            <p:blipFill>
              <a:blip r:embed="rId203"/>
            </p:blipFill>
            <p:spPr>
              <a:xfrm>
                <a:off x="11413067" y="5904873"/>
                <a:ext cx="14111" cy="14381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92" name="墨迹 91"/>
              <p14:cNvContentPartPr/>
              <p14:nvPr/>
            </p14:nvContentPartPr>
            <p14:xfrm>
              <a:off x="11582400" y="5904873"/>
              <a:ext cx="28222" cy="174834"/>
            </p14:xfrm>
          </p:contentPart>
        </mc:Choice>
        <mc:Fallback xmlns="">
          <p:pic>
            <p:nvPicPr>
              <p:cNvPr id="92" name="墨迹 91"/>
            </p:nvPicPr>
            <p:blipFill>
              <a:blip r:embed="rId205"/>
            </p:blipFill>
            <p:spPr>
              <a:xfrm>
                <a:off x="11582400" y="5904873"/>
                <a:ext cx="28222" cy="174834"/>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93" name="墨迹 92"/>
              <p14:cNvContentPartPr/>
              <p14:nvPr/>
            </p14:nvContentPartPr>
            <p14:xfrm>
              <a:off x="11610622" y="5975371"/>
              <a:ext cx="62089" cy="31018"/>
            </p14:xfrm>
          </p:contentPart>
        </mc:Choice>
        <mc:Fallback xmlns="">
          <p:pic>
            <p:nvPicPr>
              <p:cNvPr id="93" name="墨迹 92"/>
            </p:nvPicPr>
            <p:blipFill>
              <a:blip r:embed="rId207"/>
            </p:blipFill>
            <p:spPr>
              <a:xfrm>
                <a:off x="11610622" y="5975371"/>
                <a:ext cx="62089" cy="3101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94" name="墨迹 93"/>
              <p14:cNvContentPartPr/>
              <p14:nvPr/>
            </p14:nvContentPartPr>
            <p14:xfrm>
              <a:off x="11627555" y="5808996"/>
              <a:ext cx="62089" cy="304550"/>
            </p14:xfrm>
          </p:contentPart>
        </mc:Choice>
        <mc:Fallback xmlns="">
          <p:pic>
            <p:nvPicPr>
              <p:cNvPr id="94" name="墨迹 93"/>
            </p:nvPicPr>
            <p:blipFill>
              <a:blip r:embed="rId209"/>
            </p:blipFill>
            <p:spPr>
              <a:xfrm>
                <a:off x="11627555" y="5808996"/>
                <a:ext cx="62089" cy="30455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95" name="墨迹 94"/>
              <p14:cNvContentPartPr/>
              <p14:nvPr/>
            </p14:nvContentPartPr>
            <p14:xfrm>
              <a:off x="11678355" y="6000750"/>
              <a:ext cx="237067" cy="191753"/>
            </p14:xfrm>
          </p:contentPart>
        </mc:Choice>
        <mc:Fallback xmlns="">
          <p:pic>
            <p:nvPicPr>
              <p:cNvPr id="95" name="墨迹 94"/>
            </p:nvPicPr>
            <p:blipFill>
              <a:blip r:embed="rId211"/>
            </p:blipFill>
            <p:spPr>
              <a:xfrm>
                <a:off x="11678355" y="6000750"/>
                <a:ext cx="237067" cy="19175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96" name="墨迹 95"/>
              <p14:cNvContentPartPr/>
              <p14:nvPr/>
            </p14:nvContentPartPr>
            <p14:xfrm>
              <a:off x="169333" y="5033523"/>
              <a:ext cx="1038578" cy="803672"/>
            </p14:xfrm>
          </p:contentPart>
        </mc:Choice>
        <mc:Fallback xmlns="">
          <p:pic>
            <p:nvPicPr>
              <p:cNvPr id="96" name="墨迹 95"/>
            </p:nvPicPr>
            <p:blipFill>
              <a:blip r:embed="rId213"/>
            </p:blipFill>
            <p:spPr>
              <a:xfrm>
                <a:off x="169333" y="5033523"/>
                <a:ext cx="1038578" cy="803672"/>
              </a:xfrm>
              <a:prstGeom prst="rect"/>
            </p:spPr>
          </p:pic>
        </mc:Fallback>
      </mc:AlternateContent>
    </p:spTree>
    <p:custDataLst>
      <p:tags r:id="rId21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5913" y="589473"/>
            <a:ext cx="11289114" cy="41069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5913" y="589473"/>
            <a:ext cx="11289114" cy="4106935"/>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987777" y="2855678"/>
              <a:ext cx="644173" cy="361829"/>
            </p14:xfrm>
          </p:contentPart>
        </mc:Choice>
        <mc:Fallback xmlns="">
          <p:pic>
            <p:nvPicPr>
              <p:cNvPr id="2" name="墨迹 1"/>
            </p:nvPicPr>
            <p:blipFill>
              <a:blip r:embed="rId3"/>
            </p:blipFill>
            <p:spPr>
              <a:xfrm>
                <a:off x="987777" y="2855678"/>
                <a:ext cx="644173" cy="36182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976488" y="2873479"/>
              <a:ext cx="711200" cy="377867"/>
            </p14:xfrm>
          </p:contentPart>
        </mc:Choice>
        <mc:Fallback xmlns="">
          <p:pic>
            <p:nvPicPr>
              <p:cNvPr id="3" name="墨迹 2"/>
            </p:nvPicPr>
            <p:blipFill>
              <a:blip r:embed="rId5"/>
            </p:blipFill>
            <p:spPr>
              <a:xfrm>
                <a:off x="976488" y="2873479"/>
                <a:ext cx="711200" cy="37786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4" name="墨迹 3"/>
              <p14:cNvContentPartPr/>
              <p14:nvPr/>
            </p14:nvContentPartPr>
            <p14:xfrm>
              <a:off x="7126111" y="1015164"/>
              <a:ext cx="14111" cy="16919"/>
            </p14:xfrm>
          </p:contentPart>
        </mc:Choice>
        <mc:Fallback xmlns="">
          <p:pic>
            <p:nvPicPr>
              <p:cNvPr id="4" name="墨迹 3"/>
            </p:nvPicPr>
            <p:blipFill>
              <a:blip r:embed="rId7"/>
            </p:blipFill>
            <p:spPr>
              <a:xfrm>
                <a:off x="7126111" y="1015164"/>
                <a:ext cx="14111" cy="169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7583311" y="1023624"/>
              <a:ext cx="64911" cy="31019"/>
            </p14:xfrm>
          </p:contentPart>
        </mc:Choice>
        <mc:Fallback xmlns="">
          <p:pic>
            <p:nvPicPr>
              <p:cNvPr id="6" name="墨迹 5"/>
            </p:nvPicPr>
            <p:blipFill>
              <a:blip r:embed="rId9"/>
            </p:blipFill>
            <p:spPr>
              <a:xfrm>
                <a:off x="7583311" y="1023624"/>
                <a:ext cx="64911" cy="3101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4114094" y="2616868"/>
              <a:ext cx="1115483" cy="56398"/>
            </p14:xfrm>
          </p:contentPart>
        </mc:Choice>
        <mc:Fallback xmlns="">
          <p:pic>
            <p:nvPicPr>
              <p:cNvPr id="7" name="墨迹 6"/>
            </p:nvPicPr>
            <p:blipFill>
              <a:blip r:embed="rId11"/>
            </p:blipFill>
            <p:spPr>
              <a:xfrm>
                <a:off x="4114094" y="2616868"/>
                <a:ext cx="1115483" cy="5639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136466" y="563980"/>
              <a:ext cx="25400" cy="33839"/>
            </p14:xfrm>
          </p:contentPart>
        </mc:Choice>
        <mc:Fallback xmlns="">
          <p:pic>
            <p:nvPicPr>
              <p:cNvPr id="8" name="墨迹 7"/>
            </p:nvPicPr>
            <p:blipFill>
              <a:blip r:embed="rId13"/>
            </p:blipFill>
            <p:spPr>
              <a:xfrm>
                <a:off x="8136466" y="563980"/>
                <a:ext cx="25400"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5424311" y="2229131"/>
              <a:ext cx="118533" cy="317944"/>
            </p14:xfrm>
          </p:contentPart>
        </mc:Choice>
        <mc:Fallback xmlns="">
          <p:pic>
            <p:nvPicPr>
              <p:cNvPr id="9" name="墨迹 8"/>
            </p:nvPicPr>
            <p:blipFill>
              <a:blip r:embed="rId15"/>
            </p:blipFill>
            <p:spPr>
              <a:xfrm>
                <a:off x="5424311" y="2229131"/>
                <a:ext cx="118533" cy="31794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5573888" y="2176963"/>
              <a:ext cx="112889" cy="204443"/>
            </p14:xfrm>
          </p:contentPart>
        </mc:Choice>
        <mc:Fallback xmlns="">
          <p:pic>
            <p:nvPicPr>
              <p:cNvPr id="10" name="墨迹 9"/>
            </p:nvPicPr>
            <p:blipFill>
              <a:blip r:embed="rId17"/>
            </p:blipFill>
            <p:spPr>
              <a:xfrm>
                <a:off x="5573888" y="2176963"/>
                <a:ext cx="112889" cy="20444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5650088" y="2255921"/>
              <a:ext cx="155222" cy="90236"/>
            </p14:xfrm>
          </p:contentPart>
        </mc:Choice>
        <mc:Fallback xmlns="">
          <p:pic>
            <p:nvPicPr>
              <p:cNvPr id="11" name="墨迹 10"/>
            </p:nvPicPr>
            <p:blipFill>
              <a:blip r:embed="rId19"/>
            </p:blipFill>
            <p:spPr>
              <a:xfrm>
                <a:off x="5650088" y="2255921"/>
                <a:ext cx="155222" cy="9023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5683955" y="2312319"/>
              <a:ext cx="33867" cy="451184"/>
            </p14:xfrm>
          </p:contentPart>
        </mc:Choice>
        <mc:Fallback xmlns="">
          <p:pic>
            <p:nvPicPr>
              <p:cNvPr id="12" name="墨迹 11"/>
            </p:nvPicPr>
            <p:blipFill>
              <a:blip r:embed="rId21"/>
            </p:blipFill>
            <p:spPr>
              <a:xfrm>
                <a:off x="5683955" y="2312319"/>
                <a:ext cx="33867" cy="45118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182555" y="5182978"/>
              <a:ext cx="414867" cy="290450"/>
            </p14:xfrm>
          </p:contentPart>
        </mc:Choice>
        <mc:Fallback xmlns="">
          <p:pic>
            <p:nvPicPr>
              <p:cNvPr id="13" name="墨迹 12"/>
            </p:nvPicPr>
            <p:blipFill>
              <a:blip r:embed="rId23"/>
            </p:blipFill>
            <p:spPr>
              <a:xfrm>
                <a:off x="7182555" y="5182978"/>
                <a:ext cx="414867" cy="2904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7753350" y="5301414"/>
              <a:ext cx="89605" cy="225592"/>
            </p14:xfrm>
          </p:contentPart>
        </mc:Choice>
        <mc:Fallback xmlns="">
          <p:pic>
            <p:nvPicPr>
              <p:cNvPr id="14" name="墨迹 13"/>
            </p:nvPicPr>
            <p:blipFill>
              <a:blip r:embed="rId25"/>
            </p:blipFill>
            <p:spPr>
              <a:xfrm>
                <a:off x="7753350" y="5301414"/>
                <a:ext cx="89605" cy="22559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921977" y="5132925"/>
              <a:ext cx="136349" cy="320059"/>
            </p14:xfrm>
          </p:contentPart>
        </mc:Choice>
        <mc:Fallback xmlns="">
          <p:pic>
            <p:nvPicPr>
              <p:cNvPr id="15" name="墨迹 14"/>
            </p:nvPicPr>
            <p:blipFill>
              <a:blip r:embed="rId27"/>
            </p:blipFill>
            <p:spPr>
              <a:xfrm>
                <a:off x="7921977" y="5132925"/>
                <a:ext cx="136349" cy="32005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026400" y="5135040"/>
              <a:ext cx="207433" cy="369407"/>
            </p14:xfrm>
          </p:contentPart>
        </mc:Choice>
        <mc:Fallback xmlns="">
          <p:pic>
            <p:nvPicPr>
              <p:cNvPr id="16" name="墨迹 15"/>
            </p:nvPicPr>
            <p:blipFill>
              <a:blip r:embed="rId29"/>
            </p:blipFill>
            <p:spPr>
              <a:xfrm>
                <a:off x="8026400" y="5135040"/>
                <a:ext cx="207433" cy="36940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342488" y="5166059"/>
              <a:ext cx="152400" cy="242511"/>
            </p14:xfrm>
          </p:contentPart>
        </mc:Choice>
        <mc:Fallback xmlns="">
          <p:pic>
            <p:nvPicPr>
              <p:cNvPr id="17" name="墨迹 16"/>
            </p:nvPicPr>
            <p:blipFill>
              <a:blip r:embed="rId31"/>
            </p:blipFill>
            <p:spPr>
              <a:xfrm>
                <a:off x="8342488" y="5166059"/>
                <a:ext cx="152400" cy="24251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654344" y="5106841"/>
              <a:ext cx="139700" cy="296089"/>
            </p14:xfrm>
          </p:contentPart>
        </mc:Choice>
        <mc:Fallback xmlns="">
          <p:pic>
            <p:nvPicPr>
              <p:cNvPr id="18" name="墨迹 17"/>
            </p:nvPicPr>
            <p:blipFill>
              <a:blip r:embed="rId33"/>
            </p:blipFill>
            <p:spPr>
              <a:xfrm>
                <a:off x="8654344" y="5106841"/>
                <a:ext cx="139700" cy="29608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891411" y="5130986"/>
              <a:ext cx="36689" cy="206382"/>
            </p14:xfrm>
          </p:contentPart>
        </mc:Choice>
        <mc:Fallback xmlns="">
          <p:pic>
            <p:nvPicPr>
              <p:cNvPr id="19" name="墨迹 18"/>
            </p:nvPicPr>
            <p:blipFill>
              <a:blip r:embed="rId35"/>
            </p:blipFill>
            <p:spPr>
              <a:xfrm>
                <a:off x="8891411" y="5130986"/>
                <a:ext cx="36689" cy="20638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906933" y="5202718"/>
              <a:ext cx="143934" cy="31018"/>
            </p14:xfrm>
          </p:contentPart>
        </mc:Choice>
        <mc:Fallback xmlns="">
          <p:pic>
            <p:nvPicPr>
              <p:cNvPr id="20" name="墨迹 19"/>
            </p:nvPicPr>
            <p:blipFill>
              <a:blip r:embed="rId37"/>
            </p:blipFill>
            <p:spPr>
              <a:xfrm>
                <a:off x="8906933" y="5202718"/>
                <a:ext cx="143934" cy="3101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9019822" y="5074412"/>
              <a:ext cx="39511" cy="379277"/>
            </p14:xfrm>
          </p:contentPart>
        </mc:Choice>
        <mc:Fallback xmlns="">
          <p:pic>
            <p:nvPicPr>
              <p:cNvPr id="21" name="墨迹 20"/>
            </p:nvPicPr>
            <p:blipFill>
              <a:blip r:embed="rId39"/>
            </p:blipFill>
            <p:spPr>
              <a:xfrm>
                <a:off x="9019822" y="5074412"/>
                <a:ext cx="39511" cy="37927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9127066" y="5133630"/>
              <a:ext cx="383822" cy="190343"/>
            </p14:xfrm>
          </p:contentPart>
        </mc:Choice>
        <mc:Fallback xmlns="">
          <p:pic>
            <p:nvPicPr>
              <p:cNvPr id="22" name="墨迹 21"/>
            </p:nvPicPr>
            <p:blipFill>
              <a:blip r:embed="rId41"/>
            </p:blipFill>
            <p:spPr>
              <a:xfrm>
                <a:off x="9127066" y="5133630"/>
                <a:ext cx="383822" cy="19034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584266" y="5058902"/>
              <a:ext cx="124178" cy="267891"/>
            </p14:xfrm>
          </p:contentPart>
        </mc:Choice>
        <mc:Fallback xmlns="">
          <p:pic>
            <p:nvPicPr>
              <p:cNvPr id="23" name="墨迹 22"/>
            </p:nvPicPr>
            <p:blipFill>
              <a:blip r:embed="rId43"/>
            </p:blipFill>
            <p:spPr>
              <a:xfrm>
                <a:off x="9584266" y="5058902"/>
                <a:ext cx="124178" cy="26789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728200" y="5028941"/>
              <a:ext cx="143933" cy="296442"/>
            </p14:xfrm>
          </p:contentPart>
        </mc:Choice>
        <mc:Fallback xmlns="">
          <p:pic>
            <p:nvPicPr>
              <p:cNvPr id="24" name="墨迹 23"/>
            </p:nvPicPr>
            <p:blipFill>
              <a:blip r:embed="rId45"/>
            </p:blipFill>
            <p:spPr>
              <a:xfrm>
                <a:off x="9728200" y="5028941"/>
                <a:ext cx="143933" cy="29644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7189611" y="4895348"/>
              <a:ext cx="179211" cy="11280"/>
            </p14:xfrm>
          </p:contentPart>
        </mc:Choice>
        <mc:Fallback xmlns="">
          <p:pic>
            <p:nvPicPr>
              <p:cNvPr id="25" name="墨迹 24"/>
            </p:nvPicPr>
            <p:blipFill>
              <a:blip r:embed="rId47"/>
            </p:blipFill>
            <p:spPr>
              <a:xfrm>
                <a:off x="7189611" y="4895348"/>
                <a:ext cx="179211" cy="1128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7264400" y="4809341"/>
              <a:ext cx="16933" cy="294680"/>
            </p14:xfrm>
          </p:contentPart>
        </mc:Choice>
        <mc:Fallback xmlns="">
          <p:pic>
            <p:nvPicPr>
              <p:cNvPr id="26" name="墨迹 25"/>
            </p:nvPicPr>
            <p:blipFill>
              <a:blip r:embed="rId49"/>
            </p:blipFill>
            <p:spPr>
              <a:xfrm>
                <a:off x="7264400" y="4809341"/>
                <a:ext cx="16933" cy="29468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421033" y="4748713"/>
              <a:ext cx="224367" cy="212198"/>
            </p14:xfrm>
          </p:contentPart>
        </mc:Choice>
        <mc:Fallback xmlns="">
          <p:pic>
            <p:nvPicPr>
              <p:cNvPr id="27" name="墨迹 26"/>
            </p:nvPicPr>
            <p:blipFill>
              <a:blip r:embed="rId51"/>
            </p:blipFill>
            <p:spPr>
              <a:xfrm>
                <a:off x="7421033" y="4748713"/>
                <a:ext cx="224367" cy="21219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370711" y="4878429"/>
              <a:ext cx="110066" cy="5640"/>
            </p14:xfrm>
          </p:contentPart>
        </mc:Choice>
        <mc:Fallback xmlns="">
          <p:pic>
            <p:nvPicPr>
              <p:cNvPr id="28" name="墨迹 27"/>
            </p:nvPicPr>
            <p:blipFill>
              <a:blip r:embed="rId53"/>
            </p:blipFill>
            <p:spPr>
              <a:xfrm>
                <a:off x="8370711" y="4878429"/>
                <a:ext cx="110066" cy="564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504943" y="4776912"/>
              <a:ext cx="187501" cy="195455"/>
            </p14:xfrm>
          </p:contentPart>
        </mc:Choice>
        <mc:Fallback xmlns="">
          <p:pic>
            <p:nvPicPr>
              <p:cNvPr id="29" name="墨迹 28"/>
            </p:nvPicPr>
            <p:blipFill>
              <a:blip r:embed="rId55"/>
            </p:blipFill>
            <p:spPr>
              <a:xfrm>
                <a:off x="8504943" y="4776912"/>
                <a:ext cx="187501" cy="19545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7893050" y="4830490"/>
              <a:ext cx="161572" cy="2820"/>
            </p14:xfrm>
          </p:contentPart>
        </mc:Choice>
        <mc:Fallback xmlns="">
          <p:pic>
            <p:nvPicPr>
              <p:cNvPr id="30" name="墨迹 29"/>
            </p:nvPicPr>
            <p:blipFill>
              <a:blip r:embed="rId57"/>
            </p:blipFill>
            <p:spPr>
              <a:xfrm>
                <a:off x="7893050" y="4830490"/>
                <a:ext cx="161572" cy="282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7969955" y="4763518"/>
              <a:ext cx="16934" cy="227707"/>
            </p14:xfrm>
          </p:contentPart>
        </mc:Choice>
        <mc:Fallback xmlns="">
          <p:pic>
            <p:nvPicPr>
              <p:cNvPr id="31" name="墨迹 30"/>
            </p:nvPicPr>
            <p:blipFill>
              <a:blip r:embed="rId59"/>
            </p:blipFill>
            <p:spPr>
              <a:xfrm>
                <a:off x="7969955" y="4763518"/>
                <a:ext cx="16934" cy="22770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7856008" y="4810751"/>
              <a:ext cx="274814" cy="28199"/>
            </p14:xfrm>
          </p:contentPart>
        </mc:Choice>
        <mc:Fallback xmlns="">
          <p:pic>
            <p:nvPicPr>
              <p:cNvPr id="32" name="墨迹 31"/>
            </p:nvPicPr>
            <p:blipFill>
              <a:blip r:embed="rId61"/>
            </p:blipFill>
            <p:spPr>
              <a:xfrm>
                <a:off x="7856008" y="4810751"/>
                <a:ext cx="274814" cy="2819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7981244" y="4705005"/>
              <a:ext cx="11288" cy="365177"/>
            </p14:xfrm>
          </p:contentPart>
        </mc:Choice>
        <mc:Fallback xmlns="">
          <p:pic>
            <p:nvPicPr>
              <p:cNvPr id="33" name="墨迹 32"/>
            </p:nvPicPr>
            <p:blipFill>
              <a:blip r:embed="rId63"/>
            </p:blipFill>
            <p:spPr>
              <a:xfrm>
                <a:off x="7981244" y="4705005"/>
                <a:ext cx="11288" cy="36517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8075083" y="4711526"/>
              <a:ext cx="210961" cy="259254"/>
            </p14:xfrm>
          </p:contentPart>
        </mc:Choice>
        <mc:Fallback xmlns="">
          <p:pic>
            <p:nvPicPr>
              <p:cNvPr id="34" name="墨迹 33"/>
            </p:nvPicPr>
            <p:blipFill>
              <a:blip r:embed="rId65"/>
            </p:blipFill>
            <p:spPr>
              <a:xfrm>
                <a:off x="8075083" y="4711526"/>
                <a:ext cx="210961" cy="25925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4247444" y="2771962"/>
              <a:ext cx="448733" cy="310190"/>
            </p14:xfrm>
          </p:contentPart>
        </mc:Choice>
        <mc:Fallback xmlns="">
          <p:pic>
            <p:nvPicPr>
              <p:cNvPr id="35" name="墨迹 34"/>
            </p:nvPicPr>
            <p:blipFill>
              <a:blip r:embed="rId67"/>
            </p:blipFill>
            <p:spPr>
              <a:xfrm>
                <a:off x="4247444" y="2771962"/>
                <a:ext cx="448733" cy="31019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4354688" y="2752223"/>
              <a:ext cx="206023" cy="406066"/>
            </p14:xfrm>
          </p:contentPart>
        </mc:Choice>
        <mc:Fallback xmlns="">
          <p:pic>
            <p:nvPicPr>
              <p:cNvPr id="36" name="墨迹 35"/>
            </p:nvPicPr>
            <p:blipFill>
              <a:blip r:embed="rId69"/>
            </p:blipFill>
            <p:spPr>
              <a:xfrm>
                <a:off x="4354688" y="2752223"/>
                <a:ext cx="206023" cy="40606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063066" y="2862904"/>
              <a:ext cx="127000" cy="176421"/>
            </p14:xfrm>
          </p:contentPart>
        </mc:Choice>
        <mc:Fallback xmlns="">
          <p:pic>
            <p:nvPicPr>
              <p:cNvPr id="37" name="墨迹 36"/>
            </p:nvPicPr>
            <p:blipFill>
              <a:blip r:embed="rId71"/>
            </p:blipFill>
            <p:spPr>
              <a:xfrm>
                <a:off x="5063066" y="2862904"/>
                <a:ext cx="127000" cy="17642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5254977" y="2870659"/>
              <a:ext cx="144639" cy="39479"/>
            </p14:xfrm>
          </p:contentPart>
        </mc:Choice>
        <mc:Fallback xmlns="">
          <p:pic>
            <p:nvPicPr>
              <p:cNvPr id="38" name="墨迹 37"/>
            </p:nvPicPr>
            <p:blipFill>
              <a:blip r:embed="rId73"/>
            </p:blipFill>
            <p:spPr>
              <a:xfrm>
                <a:off x="5254977" y="2870659"/>
                <a:ext cx="144639" cy="394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5278437" y="2955256"/>
              <a:ext cx="154340" cy="21149"/>
            </p14:xfrm>
          </p:contentPart>
        </mc:Choice>
        <mc:Fallback xmlns="">
          <p:pic>
            <p:nvPicPr>
              <p:cNvPr id="39" name="墨迹 38"/>
            </p:nvPicPr>
            <p:blipFill>
              <a:blip r:embed="rId75"/>
            </p:blipFill>
            <p:spPr>
              <a:xfrm>
                <a:off x="5278437" y="2955256"/>
                <a:ext cx="154340" cy="2114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5470701" y="2786062"/>
              <a:ext cx="334609" cy="274235"/>
            </p14:xfrm>
          </p:contentPart>
        </mc:Choice>
        <mc:Fallback xmlns="">
          <p:pic>
            <p:nvPicPr>
              <p:cNvPr id="40" name="墨迹 39"/>
            </p:nvPicPr>
            <p:blipFill>
              <a:blip r:embed="rId77"/>
            </p:blipFill>
            <p:spPr>
              <a:xfrm>
                <a:off x="5470701" y="2786062"/>
                <a:ext cx="334609" cy="27423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7213600" y="1697580"/>
              <a:ext cx="138288" cy="169194"/>
            </p14:xfrm>
          </p:contentPart>
        </mc:Choice>
        <mc:Fallback xmlns="">
          <p:pic>
            <p:nvPicPr>
              <p:cNvPr id="41" name="墨迹 40"/>
            </p:nvPicPr>
            <p:blipFill>
              <a:blip r:embed="rId79"/>
            </p:blipFill>
            <p:spPr>
              <a:xfrm>
                <a:off x="7213600" y="1697580"/>
                <a:ext cx="138288" cy="16919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7002638" y="1660040"/>
              <a:ext cx="182739" cy="102398"/>
            </p14:xfrm>
          </p:contentPart>
        </mc:Choice>
        <mc:Fallback xmlns="">
          <p:pic>
            <p:nvPicPr>
              <p:cNvPr id="42" name="墨迹 41"/>
            </p:nvPicPr>
            <p:blipFill>
              <a:blip r:embed="rId81"/>
            </p:blipFill>
            <p:spPr>
              <a:xfrm>
                <a:off x="7002638" y="1660040"/>
                <a:ext cx="182739" cy="1023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6869288" y="1398671"/>
              <a:ext cx="62089" cy="270710"/>
            </p14:xfrm>
          </p:contentPart>
        </mc:Choice>
        <mc:Fallback xmlns="">
          <p:pic>
            <p:nvPicPr>
              <p:cNvPr id="43" name="墨迹 42"/>
            </p:nvPicPr>
            <p:blipFill>
              <a:blip r:embed="rId83"/>
            </p:blipFill>
            <p:spPr>
              <a:xfrm>
                <a:off x="6869288" y="1398671"/>
                <a:ext cx="62089" cy="27071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6891866" y="1511467"/>
              <a:ext cx="127000" cy="22559"/>
            </p14:xfrm>
          </p:contentPart>
        </mc:Choice>
        <mc:Fallback xmlns="">
          <p:pic>
            <p:nvPicPr>
              <p:cNvPr id="44" name="墨迹 43"/>
            </p:nvPicPr>
            <p:blipFill>
              <a:blip r:embed="rId85"/>
            </p:blipFill>
            <p:spPr>
              <a:xfrm>
                <a:off x="6891866" y="1511467"/>
                <a:ext cx="127000" cy="2255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6985000" y="1395322"/>
              <a:ext cx="81844" cy="398135"/>
            </p14:xfrm>
          </p:contentPart>
        </mc:Choice>
        <mc:Fallback xmlns="">
          <p:pic>
            <p:nvPicPr>
              <p:cNvPr id="45" name="墨迹 44"/>
            </p:nvPicPr>
            <p:blipFill>
              <a:blip r:embed="rId87"/>
            </p:blipFill>
            <p:spPr>
              <a:xfrm>
                <a:off x="6985000" y="1395322"/>
                <a:ext cx="81844" cy="39813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586133" y="1584784"/>
              <a:ext cx="105834" cy="135355"/>
            </p14:xfrm>
          </p:contentPart>
        </mc:Choice>
        <mc:Fallback xmlns="">
          <p:pic>
            <p:nvPicPr>
              <p:cNvPr id="46" name="墨迹 45"/>
            </p:nvPicPr>
            <p:blipFill>
              <a:blip r:embed="rId89"/>
            </p:blipFill>
            <p:spPr>
              <a:xfrm>
                <a:off x="7586133" y="1584784"/>
                <a:ext cx="105834" cy="13535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7095066" y="2218733"/>
              <a:ext cx="135466" cy="133064"/>
            </p14:xfrm>
          </p:contentPart>
        </mc:Choice>
        <mc:Fallback xmlns="">
          <p:pic>
            <p:nvPicPr>
              <p:cNvPr id="47" name="墨迹 46"/>
            </p:nvPicPr>
            <p:blipFill>
              <a:blip r:embed="rId91"/>
            </p:blipFill>
            <p:spPr>
              <a:xfrm>
                <a:off x="7095066" y="2218733"/>
                <a:ext cx="135466" cy="13306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4910666" y="4207292"/>
              <a:ext cx="259645" cy="194926"/>
            </p14:xfrm>
          </p:contentPart>
        </mc:Choice>
        <mc:Fallback xmlns="">
          <p:pic>
            <p:nvPicPr>
              <p:cNvPr id="48" name="墨迹 47"/>
            </p:nvPicPr>
            <p:blipFill>
              <a:blip r:embed="rId93"/>
            </p:blipFill>
            <p:spPr>
              <a:xfrm>
                <a:off x="4910666" y="4207292"/>
                <a:ext cx="259645" cy="19492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4765851" y="3434639"/>
              <a:ext cx="184326" cy="170604"/>
            </p14:xfrm>
          </p:contentPart>
        </mc:Choice>
        <mc:Fallback xmlns="">
          <p:pic>
            <p:nvPicPr>
              <p:cNvPr id="49" name="墨迹 48"/>
            </p:nvPicPr>
            <p:blipFill>
              <a:blip r:embed="rId95"/>
            </p:blipFill>
            <p:spPr>
              <a:xfrm>
                <a:off x="4765851" y="3434639"/>
                <a:ext cx="184326" cy="17060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3857448" y="205500"/>
              <a:ext cx="254529" cy="132888"/>
            </p14:xfrm>
          </p:contentPart>
        </mc:Choice>
        <mc:Fallback xmlns="">
          <p:pic>
            <p:nvPicPr>
              <p:cNvPr id="50" name="墨迹 49"/>
            </p:nvPicPr>
            <p:blipFill>
              <a:blip r:embed="rId97"/>
            </p:blipFill>
            <p:spPr>
              <a:xfrm>
                <a:off x="3857448" y="205500"/>
                <a:ext cx="254529" cy="13288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4008966" y="111738"/>
              <a:ext cx="92428" cy="336626"/>
            </p14:xfrm>
          </p:contentPart>
        </mc:Choice>
        <mc:Fallback xmlns="">
          <p:pic>
            <p:nvPicPr>
              <p:cNvPr id="51" name="墨迹 50"/>
            </p:nvPicPr>
            <p:blipFill>
              <a:blip r:embed="rId99"/>
            </p:blipFill>
            <p:spPr>
              <a:xfrm>
                <a:off x="4008966" y="111738"/>
                <a:ext cx="92428" cy="33662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3852333" y="306488"/>
              <a:ext cx="110067" cy="271591"/>
            </p14:xfrm>
          </p:contentPart>
        </mc:Choice>
        <mc:Fallback xmlns="">
          <p:pic>
            <p:nvPicPr>
              <p:cNvPr id="52" name="墨迹 51"/>
            </p:nvPicPr>
            <p:blipFill>
              <a:blip r:embed="rId101"/>
            </p:blipFill>
            <p:spPr>
              <a:xfrm>
                <a:off x="3852333" y="306488"/>
                <a:ext cx="110067" cy="27159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3872088" y="445544"/>
              <a:ext cx="440267" cy="118436"/>
            </p14:xfrm>
          </p:contentPart>
        </mc:Choice>
        <mc:Fallback xmlns="">
          <p:pic>
            <p:nvPicPr>
              <p:cNvPr id="53" name="墨迹 52"/>
            </p:nvPicPr>
            <p:blipFill>
              <a:blip r:embed="rId103"/>
            </p:blipFill>
            <p:spPr>
              <a:xfrm>
                <a:off x="3872088" y="445544"/>
                <a:ext cx="440267" cy="11843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4148666" y="138880"/>
              <a:ext cx="71438" cy="195983"/>
            </p14:xfrm>
          </p:contentPart>
        </mc:Choice>
        <mc:Fallback xmlns="">
          <p:pic>
            <p:nvPicPr>
              <p:cNvPr id="54" name="墨迹 53"/>
            </p:nvPicPr>
            <p:blipFill>
              <a:blip r:embed="rId105"/>
            </p:blipFill>
            <p:spPr>
              <a:xfrm>
                <a:off x="4148666" y="138880"/>
                <a:ext cx="71438" cy="19598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4065940" y="248151"/>
              <a:ext cx="291571" cy="262956"/>
            </p14:xfrm>
          </p:contentPart>
        </mc:Choice>
        <mc:Fallback xmlns="">
          <p:pic>
            <p:nvPicPr>
              <p:cNvPr id="55" name="墨迹 54"/>
            </p:nvPicPr>
            <p:blipFill>
              <a:blip r:embed="rId107"/>
            </p:blipFill>
            <p:spPr>
              <a:xfrm>
                <a:off x="4065940" y="248151"/>
                <a:ext cx="291571" cy="26295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4374444" y="97815"/>
              <a:ext cx="361244" cy="277231"/>
            </p14:xfrm>
          </p:contentPart>
        </mc:Choice>
        <mc:Fallback xmlns="">
          <p:pic>
            <p:nvPicPr>
              <p:cNvPr id="56" name="墨迹 55"/>
            </p:nvPicPr>
            <p:blipFill>
              <a:blip r:embed="rId109"/>
            </p:blipFill>
            <p:spPr>
              <a:xfrm>
                <a:off x="4374444" y="97815"/>
                <a:ext cx="361244" cy="27723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4357511" y="327108"/>
              <a:ext cx="174977" cy="206382"/>
            </p14:xfrm>
          </p:contentPart>
        </mc:Choice>
        <mc:Fallback xmlns="">
          <p:pic>
            <p:nvPicPr>
              <p:cNvPr id="57" name="墨迹 56"/>
            </p:nvPicPr>
            <p:blipFill>
              <a:blip r:embed="rId111"/>
            </p:blipFill>
            <p:spPr>
              <a:xfrm>
                <a:off x="4357511" y="327108"/>
                <a:ext cx="174977" cy="20638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4653491" y="234051"/>
              <a:ext cx="288220" cy="324289"/>
            </p14:xfrm>
          </p:contentPart>
        </mc:Choice>
        <mc:Fallback xmlns="">
          <p:pic>
            <p:nvPicPr>
              <p:cNvPr id="58" name="墨迹 57"/>
            </p:nvPicPr>
            <p:blipFill>
              <a:blip r:embed="rId113"/>
            </p:blipFill>
            <p:spPr>
              <a:xfrm>
                <a:off x="4653491" y="234051"/>
                <a:ext cx="288220" cy="32428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5023555" y="140995"/>
              <a:ext cx="146756" cy="578079"/>
            </p14:xfrm>
          </p:contentPart>
        </mc:Choice>
        <mc:Fallback xmlns="">
          <p:pic>
            <p:nvPicPr>
              <p:cNvPr id="59" name="墨迹 58"/>
            </p:nvPicPr>
            <p:blipFill>
              <a:blip r:embed="rId115"/>
            </p:blipFill>
            <p:spPr>
              <a:xfrm>
                <a:off x="5023555" y="140995"/>
                <a:ext cx="146756" cy="57807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5102577" y="153684"/>
              <a:ext cx="406400" cy="376457"/>
            </p14:xfrm>
          </p:contentPart>
        </mc:Choice>
        <mc:Fallback xmlns="">
          <p:pic>
            <p:nvPicPr>
              <p:cNvPr id="60" name="墨迹 59"/>
            </p:nvPicPr>
            <p:blipFill>
              <a:blip r:embed="rId117"/>
            </p:blipFill>
            <p:spPr>
              <a:xfrm>
                <a:off x="5102577" y="153684"/>
                <a:ext cx="406400" cy="37645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5554133" y="236871"/>
              <a:ext cx="355600" cy="39479"/>
            </p14:xfrm>
          </p:contentPart>
        </mc:Choice>
        <mc:Fallback xmlns="">
          <p:pic>
            <p:nvPicPr>
              <p:cNvPr id="61" name="墨迹 60"/>
            </p:nvPicPr>
            <p:blipFill>
              <a:blip r:embed="rId119"/>
            </p:blipFill>
            <p:spPr>
              <a:xfrm>
                <a:off x="5554133" y="236871"/>
                <a:ext cx="355600" cy="3947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5582355" y="329575"/>
              <a:ext cx="144287" cy="159677"/>
            </p14:xfrm>
          </p:contentPart>
        </mc:Choice>
        <mc:Fallback xmlns="">
          <p:pic>
            <p:nvPicPr>
              <p:cNvPr id="62" name="墨迹 61"/>
            </p:nvPicPr>
            <p:blipFill>
              <a:blip r:embed="rId121"/>
            </p:blipFill>
            <p:spPr>
              <a:xfrm>
                <a:off x="5582355" y="329575"/>
                <a:ext cx="144287" cy="15967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5719938" y="93761"/>
              <a:ext cx="130528" cy="602754"/>
            </p14:xfrm>
          </p:contentPart>
        </mc:Choice>
        <mc:Fallback xmlns="">
          <p:pic>
            <p:nvPicPr>
              <p:cNvPr id="63" name="墨迹 62"/>
            </p:nvPicPr>
            <p:blipFill>
              <a:blip r:embed="rId123"/>
            </p:blipFill>
            <p:spPr>
              <a:xfrm>
                <a:off x="5719938" y="93761"/>
                <a:ext cx="130528" cy="60275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5800372" y="73317"/>
              <a:ext cx="50094" cy="81777"/>
            </p14:xfrm>
          </p:contentPart>
        </mc:Choice>
        <mc:Fallback xmlns="">
          <p:pic>
            <p:nvPicPr>
              <p:cNvPr id="64" name="墨迹 63"/>
            </p:nvPicPr>
            <p:blipFill>
              <a:blip r:embed="rId125"/>
            </p:blipFill>
            <p:spPr>
              <a:xfrm>
                <a:off x="5800372" y="73317"/>
                <a:ext cx="50094" cy="8177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6175022" y="304549"/>
              <a:ext cx="60678" cy="87417"/>
            </p14:xfrm>
          </p:contentPart>
        </mc:Choice>
        <mc:Fallback xmlns="">
          <p:pic>
            <p:nvPicPr>
              <p:cNvPr id="65" name="墨迹 64"/>
            </p:nvPicPr>
            <p:blipFill>
              <a:blip r:embed="rId127"/>
            </p:blipFill>
            <p:spPr>
              <a:xfrm>
                <a:off x="6175022" y="304549"/>
                <a:ext cx="60678" cy="8741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6156325" y="422985"/>
              <a:ext cx="46919" cy="42298"/>
            </p14:xfrm>
          </p:contentPart>
        </mc:Choice>
        <mc:Fallback xmlns="">
          <p:pic>
            <p:nvPicPr>
              <p:cNvPr id="66" name="墨迹 65"/>
            </p:nvPicPr>
            <p:blipFill>
              <a:blip r:embed="rId129"/>
            </p:blipFill>
            <p:spPr>
              <a:xfrm>
                <a:off x="6156325" y="422985"/>
                <a:ext cx="46919" cy="4229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6282266" y="1032083"/>
              <a:ext cx="790222" cy="56398"/>
            </p14:xfrm>
          </p:contentPart>
        </mc:Choice>
        <mc:Fallback xmlns="">
          <p:pic>
            <p:nvPicPr>
              <p:cNvPr id="67" name="墨迹 66"/>
            </p:nvPicPr>
            <p:blipFill>
              <a:blip r:embed="rId131"/>
            </p:blipFill>
            <p:spPr>
              <a:xfrm>
                <a:off x="6282266" y="1032083"/>
                <a:ext cx="790222" cy="5639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7219244" y="479383"/>
              <a:ext cx="174978" cy="279170"/>
            </p14:xfrm>
          </p:contentPart>
        </mc:Choice>
        <mc:Fallback xmlns="">
          <p:pic>
            <p:nvPicPr>
              <p:cNvPr id="68" name="墨迹 67"/>
            </p:nvPicPr>
            <p:blipFill>
              <a:blip r:embed="rId133"/>
            </p:blipFill>
            <p:spPr>
              <a:xfrm>
                <a:off x="7219244" y="479383"/>
                <a:ext cx="174978" cy="27917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7296502" y="902368"/>
              <a:ext cx="32809" cy="78957"/>
            </p14:xfrm>
          </p:contentPart>
        </mc:Choice>
        <mc:Fallback xmlns="">
          <p:pic>
            <p:nvPicPr>
              <p:cNvPr id="69" name="墨迹 68"/>
            </p:nvPicPr>
            <p:blipFill>
              <a:blip r:embed="rId135"/>
            </p:blipFill>
            <p:spPr>
              <a:xfrm>
                <a:off x="7296502" y="902368"/>
                <a:ext cx="32809" cy="7895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8190088" y="2425115"/>
              <a:ext cx="135467" cy="252381"/>
            </p14:xfrm>
          </p:contentPart>
        </mc:Choice>
        <mc:Fallback xmlns="">
          <p:pic>
            <p:nvPicPr>
              <p:cNvPr id="70" name="墨迹 69"/>
            </p:nvPicPr>
            <p:blipFill>
              <a:blip r:embed="rId137"/>
            </p:blipFill>
            <p:spPr>
              <a:xfrm>
                <a:off x="8190088" y="2425115"/>
                <a:ext cx="135467" cy="252381"/>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8336844" y="2323598"/>
              <a:ext cx="132644" cy="140995"/>
            </p14:xfrm>
          </p:contentPart>
        </mc:Choice>
        <mc:Fallback xmlns="">
          <p:pic>
            <p:nvPicPr>
              <p:cNvPr id="71" name="墨迹 70"/>
            </p:nvPicPr>
            <p:blipFill>
              <a:blip r:embed="rId139"/>
            </p:blipFill>
            <p:spPr>
              <a:xfrm>
                <a:off x="8336844" y="2323598"/>
                <a:ext cx="132644" cy="140995"/>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8444265" y="2374356"/>
              <a:ext cx="81668" cy="11280"/>
            </p14:xfrm>
          </p:contentPart>
        </mc:Choice>
        <mc:Fallback xmlns="">
          <p:pic>
            <p:nvPicPr>
              <p:cNvPr id="72" name="墨迹 71"/>
            </p:nvPicPr>
            <p:blipFill>
              <a:blip r:embed="rId141"/>
            </p:blipFill>
            <p:spPr>
              <a:xfrm>
                <a:off x="8444265" y="2374356"/>
                <a:ext cx="81668" cy="1128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6536266" y="1105401"/>
              <a:ext cx="1286934" cy="1325353"/>
            </p14:xfrm>
          </p:contentPart>
        </mc:Choice>
        <mc:Fallback xmlns="">
          <p:pic>
            <p:nvPicPr>
              <p:cNvPr id="73" name="墨迹 72"/>
            </p:nvPicPr>
            <p:blipFill>
              <a:blip r:embed="rId143"/>
            </p:blipFill>
            <p:spPr>
              <a:xfrm>
                <a:off x="6536266" y="1105401"/>
                <a:ext cx="1286934" cy="132535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9522177" y="415582"/>
              <a:ext cx="67734" cy="295033"/>
            </p14:xfrm>
          </p:contentPart>
        </mc:Choice>
        <mc:Fallback xmlns="">
          <p:pic>
            <p:nvPicPr>
              <p:cNvPr id="74" name="墨迹 73"/>
            </p:nvPicPr>
            <p:blipFill>
              <a:blip r:embed="rId145"/>
            </p:blipFill>
            <p:spPr>
              <a:xfrm>
                <a:off x="9522177" y="415582"/>
                <a:ext cx="67734" cy="29503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9612488" y="379805"/>
              <a:ext cx="117122" cy="208144"/>
            </p14:xfrm>
          </p:contentPart>
        </mc:Choice>
        <mc:Fallback xmlns="">
          <p:pic>
            <p:nvPicPr>
              <p:cNvPr id="75" name="墨迹 74"/>
            </p:nvPicPr>
            <p:blipFill>
              <a:blip r:embed="rId147"/>
            </p:blipFill>
            <p:spPr>
              <a:xfrm>
                <a:off x="9612488" y="379805"/>
                <a:ext cx="117122" cy="20814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9742311" y="419636"/>
              <a:ext cx="90311" cy="73846"/>
            </p14:xfrm>
          </p:contentPart>
        </mc:Choice>
        <mc:Fallback xmlns="">
          <p:pic>
            <p:nvPicPr>
              <p:cNvPr id="76" name="墨迹 75"/>
            </p:nvPicPr>
            <p:blipFill>
              <a:blip r:embed="rId149"/>
            </p:blipFill>
            <p:spPr>
              <a:xfrm>
                <a:off x="9742311" y="419636"/>
                <a:ext cx="90311" cy="73846"/>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9725377" y="490662"/>
              <a:ext cx="28223" cy="389147"/>
            </p14:xfrm>
          </p:contentPart>
        </mc:Choice>
        <mc:Fallback xmlns="">
          <p:pic>
            <p:nvPicPr>
              <p:cNvPr id="77" name="墨迹 76"/>
            </p:nvPicPr>
            <p:blipFill>
              <a:blip r:embed="rId151"/>
            </p:blipFill>
            <p:spPr>
              <a:xfrm>
                <a:off x="9725377" y="490662"/>
                <a:ext cx="28223" cy="38914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9839677" y="434264"/>
              <a:ext cx="162278" cy="317239"/>
            </p14:xfrm>
          </p:contentPart>
        </mc:Choice>
        <mc:Fallback xmlns="">
          <p:pic>
            <p:nvPicPr>
              <p:cNvPr id="78" name="墨迹 77"/>
            </p:nvPicPr>
            <p:blipFill>
              <a:blip r:embed="rId153"/>
            </p:blipFill>
            <p:spPr>
              <a:xfrm>
                <a:off x="9839677" y="434264"/>
                <a:ext cx="162278" cy="31723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9924344" y="451184"/>
              <a:ext cx="150988" cy="315829"/>
            </p14:xfrm>
          </p:contentPart>
        </mc:Choice>
        <mc:Fallback xmlns="">
          <p:pic>
            <p:nvPicPr>
              <p:cNvPr id="79" name="墨迹 78"/>
            </p:nvPicPr>
            <p:blipFill>
              <a:blip r:embed="rId155"/>
            </p:blipFill>
            <p:spPr>
              <a:xfrm>
                <a:off x="9924344" y="451184"/>
                <a:ext cx="150988" cy="31582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10145183" y="439199"/>
              <a:ext cx="82550" cy="92528"/>
            </p14:xfrm>
          </p:contentPart>
        </mc:Choice>
        <mc:Fallback xmlns="">
          <p:pic>
            <p:nvPicPr>
              <p:cNvPr id="80" name="墨迹 79"/>
            </p:nvPicPr>
            <p:blipFill>
              <a:blip r:embed="rId157"/>
            </p:blipFill>
            <p:spPr>
              <a:xfrm>
                <a:off x="10145183" y="439199"/>
                <a:ext cx="82550" cy="9252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10250311" y="428625"/>
              <a:ext cx="101600" cy="5639"/>
            </p14:xfrm>
          </p:contentPart>
        </mc:Choice>
        <mc:Fallback xmlns="">
          <p:pic>
            <p:nvPicPr>
              <p:cNvPr id="81" name="墨迹 80"/>
            </p:nvPicPr>
            <p:blipFill>
              <a:blip r:embed="rId159"/>
            </p:blipFill>
            <p:spPr>
              <a:xfrm>
                <a:off x="10250311" y="428625"/>
                <a:ext cx="101600" cy="563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10303933" y="346847"/>
              <a:ext cx="19756" cy="169194"/>
            </p14:xfrm>
          </p:contentPart>
        </mc:Choice>
        <mc:Fallback xmlns="">
          <p:pic>
            <p:nvPicPr>
              <p:cNvPr id="82" name="墨迹 81"/>
            </p:nvPicPr>
            <p:blipFill>
              <a:blip r:embed="rId161"/>
            </p:blipFill>
            <p:spPr>
              <a:xfrm>
                <a:off x="10303933" y="346847"/>
                <a:ext cx="19756" cy="16919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10796411" y="298909"/>
              <a:ext cx="90311" cy="257316"/>
            </p14:xfrm>
          </p:contentPart>
        </mc:Choice>
        <mc:Fallback xmlns="">
          <p:pic>
            <p:nvPicPr>
              <p:cNvPr id="83" name="墨迹 82"/>
            </p:nvPicPr>
            <p:blipFill>
              <a:blip r:embed="rId163"/>
            </p:blipFill>
            <p:spPr>
              <a:xfrm>
                <a:off x="10796411" y="298909"/>
                <a:ext cx="90311" cy="25731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10922000" y="269300"/>
              <a:ext cx="115005" cy="184704"/>
            </p14:xfrm>
          </p:contentPart>
        </mc:Choice>
        <mc:Fallback xmlns="">
          <p:pic>
            <p:nvPicPr>
              <p:cNvPr id="84" name="墨迹 83"/>
            </p:nvPicPr>
            <p:blipFill>
              <a:blip r:embed="rId165"/>
            </p:blipFill>
            <p:spPr>
              <a:xfrm>
                <a:off x="10922000" y="269300"/>
                <a:ext cx="115005" cy="18470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11012311" y="321468"/>
              <a:ext cx="107244" cy="62038"/>
            </p14:xfrm>
          </p:contentPart>
        </mc:Choice>
        <mc:Fallback xmlns="">
          <p:pic>
            <p:nvPicPr>
              <p:cNvPr id="85" name="墨迹 84"/>
            </p:nvPicPr>
            <p:blipFill>
              <a:blip r:embed="rId167"/>
            </p:blipFill>
            <p:spPr>
              <a:xfrm>
                <a:off x="11012311" y="321468"/>
                <a:ext cx="107244" cy="6203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11009488" y="397606"/>
              <a:ext cx="42333" cy="380686"/>
            </p14:xfrm>
          </p:contentPart>
        </mc:Choice>
        <mc:Fallback xmlns="">
          <p:pic>
            <p:nvPicPr>
              <p:cNvPr id="86" name="墨迹 85"/>
            </p:nvPicPr>
            <p:blipFill>
              <a:blip r:embed="rId169"/>
            </p:blipFill>
            <p:spPr>
              <a:xfrm>
                <a:off x="11009488" y="397606"/>
                <a:ext cx="42333" cy="38068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11218332" y="349667"/>
              <a:ext cx="31045" cy="157915"/>
            </p14:xfrm>
          </p:contentPart>
        </mc:Choice>
        <mc:Fallback xmlns="">
          <p:pic>
            <p:nvPicPr>
              <p:cNvPr id="87" name="墨迹 86"/>
            </p:nvPicPr>
            <p:blipFill>
              <a:blip r:embed="rId171"/>
            </p:blipFill>
            <p:spPr>
              <a:xfrm>
                <a:off x="11218332" y="349667"/>
                <a:ext cx="31045" cy="15791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11226800" y="439904"/>
              <a:ext cx="104422" cy="11280"/>
            </p14:xfrm>
          </p:contentPart>
        </mc:Choice>
        <mc:Fallback xmlns="">
          <p:pic>
            <p:nvPicPr>
              <p:cNvPr id="88" name="墨迹 87"/>
            </p:nvPicPr>
            <p:blipFill>
              <a:blip r:embed="rId173"/>
            </p:blipFill>
            <p:spPr>
              <a:xfrm>
                <a:off x="11226800" y="439904"/>
                <a:ext cx="104422" cy="1128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11311467" y="346847"/>
              <a:ext cx="22577" cy="174834"/>
            </p14:xfrm>
          </p:contentPart>
        </mc:Choice>
        <mc:Fallback xmlns="">
          <p:pic>
            <p:nvPicPr>
              <p:cNvPr id="89" name="墨迹 88"/>
            </p:nvPicPr>
            <p:blipFill>
              <a:blip r:embed="rId175"/>
            </p:blipFill>
            <p:spPr>
              <a:xfrm>
                <a:off x="11311467" y="346847"/>
                <a:ext cx="22577" cy="17483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11355035" y="346495"/>
              <a:ext cx="366536" cy="165317"/>
            </p14:xfrm>
          </p:contentPart>
        </mc:Choice>
        <mc:Fallback xmlns="">
          <p:pic>
            <p:nvPicPr>
              <p:cNvPr id="90" name="墨迹 89"/>
            </p:nvPicPr>
            <p:blipFill>
              <a:blip r:embed="rId177"/>
            </p:blipFill>
            <p:spPr>
              <a:xfrm>
                <a:off x="11355035" y="346495"/>
                <a:ext cx="366536" cy="16531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11774311" y="293269"/>
              <a:ext cx="134761" cy="8460"/>
            </p14:xfrm>
          </p:contentPart>
        </mc:Choice>
        <mc:Fallback xmlns="">
          <p:pic>
            <p:nvPicPr>
              <p:cNvPr id="91" name="墨迹 90"/>
            </p:nvPicPr>
            <p:blipFill>
              <a:blip r:embed="rId179"/>
            </p:blipFill>
            <p:spPr>
              <a:xfrm>
                <a:off x="11774311" y="293269"/>
                <a:ext cx="134761" cy="8460"/>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10814755" y="855487"/>
              <a:ext cx="16933" cy="204795"/>
            </p14:xfrm>
          </p:contentPart>
        </mc:Choice>
        <mc:Fallback xmlns="">
          <p:pic>
            <p:nvPicPr>
              <p:cNvPr id="92" name="墨迹 91"/>
            </p:nvPicPr>
            <p:blipFill>
              <a:blip r:embed="rId181"/>
            </p:blipFill>
            <p:spPr>
              <a:xfrm>
                <a:off x="10814755" y="855487"/>
                <a:ext cx="16933" cy="20479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10953044" y="806491"/>
              <a:ext cx="98777" cy="155095"/>
            </p14:xfrm>
          </p:contentPart>
        </mc:Choice>
        <mc:Fallback xmlns="">
          <p:pic>
            <p:nvPicPr>
              <p:cNvPr id="93" name="墨迹 92"/>
            </p:nvPicPr>
            <p:blipFill>
              <a:blip r:embed="rId183"/>
            </p:blipFill>
            <p:spPr>
              <a:xfrm>
                <a:off x="10953044" y="806491"/>
                <a:ext cx="98777" cy="15509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11040532" y="829051"/>
              <a:ext cx="107245" cy="53578"/>
            </p14:xfrm>
          </p:contentPart>
        </mc:Choice>
        <mc:Fallback xmlns="">
          <p:pic>
            <p:nvPicPr>
              <p:cNvPr id="94" name="墨迹 93"/>
            </p:nvPicPr>
            <p:blipFill>
              <a:blip r:embed="rId185"/>
            </p:blipFill>
            <p:spPr>
              <a:xfrm>
                <a:off x="11040532" y="829051"/>
                <a:ext cx="107245" cy="5357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11017955" y="879809"/>
              <a:ext cx="39512" cy="408885"/>
            </p14:xfrm>
          </p:contentPart>
        </mc:Choice>
        <mc:Fallback xmlns="">
          <p:pic>
            <p:nvPicPr>
              <p:cNvPr id="95" name="墨迹 94"/>
            </p:nvPicPr>
            <p:blipFill>
              <a:blip r:embed="rId187"/>
            </p:blipFill>
            <p:spPr>
              <a:xfrm>
                <a:off x="11017955" y="879809"/>
                <a:ext cx="39512" cy="40888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11243732" y="862889"/>
              <a:ext cx="122238" cy="195983"/>
            </p14:xfrm>
          </p:contentPart>
        </mc:Choice>
        <mc:Fallback xmlns="">
          <p:pic>
            <p:nvPicPr>
              <p:cNvPr id="96" name="墨迹 95"/>
            </p:nvPicPr>
            <p:blipFill>
              <a:blip r:embed="rId189"/>
            </p:blipFill>
            <p:spPr>
              <a:xfrm>
                <a:off x="11243732" y="862889"/>
                <a:ext cx="122238" cy="19598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11424707" y="727534"/>
              <a:ext cx="129470" cy="107156"/>
            </p14:xfrm>
          </p:contentPart>
        </mc:Choice>
        <mc:Fallback xmlns="">
          <p:pic>
            <p:nvPicPr>
              <p:cNvPr id="97" name="墨迹 96"/>
            </p:nvPicPr>
            <p:blipFill>
              <a:blip r:embed="rId191"/>
            </p:blipFill>
            <p:spPr>
              <a:xfrm>
                <a:off x="11424707" y="727534"/>
                <a:ext cx="129470" cy="10715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11548532" y="789572"/>
              <a:ext cx="93133" cy="360"/>
            </p14:xfrm>
          </p:contentPart>
        </mc:Choice>
        <mc:Fallback xmlns="">
          <p:pic>
            <p:nvPicPr>
              <p:cNvPr id="98" name="墨迹 97"/>
            </p:nvPicPr>
            <p:blipFill>
              <a:blip r:embed="rId193"/>
            </p:blipFill>
            <p:spPr>
              <a:xfrm>
                <a:off x="11548532" y="789572"/>
                <a:ext cx="93133" cy="36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9804400" y="1434624"/>
              <a:ext cx="5644" cy="210259"/>
            </p14:xfrm>
          </p:contentPart>
        </mc:Choice>
        <mc:Fallback xmlns="">
          <p:pic>
            <p:nvPicPr>
              <p:cNvPr id="99" name="墨迹 98"/>
            </p:nvPicPr>
            <p:blipFill>
              <a:blip r:embed="rId195"/>
            </p:blipFill>
            <p:spPr>
              <a:xfrm>
                <a:off x="9804400" y="1434624"/>
                <a:ext cx="5644" cy="21025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9874073" y="1389330"/>
              <a:ext cx="116594" cy="146811"/>
            </p14:xfrm>
          </p:contentPart>
        </mc:Choice>
        <mc:Fallback xmlns="">
          <p:pic>
            <p:nvPicPr>
              <p:cNvPr id="100" name="墨迹 99"/>
            </p:nvPicPr>
            <p:blipFill>
              <a:blip r:embed="rId197"/>
            </p:blipFill>
            <p:spPr>
              <a:xfrm>
                <a:off x="9874073" y="1389330"/>
                <a:ext cx="116594" cy="146811"/>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9968088" y="1421230"/>
              <a:ext cx="107244" cy="50758"/>
            </p14:xfrm>
          </p:contentPart>
        </mc:Choice>
        <mc:Fallback xmlns="">
          <p:pic>
            <p:nvPicPr>
              <p:cNvPr id="101" name="墨迹 100"/>
            </p:nvPicPr>
            <p:blipFill>
              <a:blip r:embed="rId199"/>
            </p:blipFill>
            <p:spPr>
              <a:xfrm>
                <a:off x="9968088" y="1421230"/>
                <a:ext cx="107244" cy="5075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9996311" y="1477628"/>
              <a:ext cx="16933" cy="386326"/>
            </p14:xfrm>
          </p:contentPart>
        </mc:Choice>
        <mc:Fallback xmlns="">
          <p:pic>
            <p:nvPicPr>
              <p:cNvPr id="102" name="墨迹 101"/>
            </p:nvPicPr>
            <p:blipFill>
              <a:blip r:embed="rId201"/>
            </p:blipFill>
            <p:spPr>
              <a:xfrm>
                <a:off x="9996311" y="1477628"/>
                <a:ext cx="16933" cy="386326"/>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10343444" y="1417881"/>
              <a:ext cx="19756" cy="164083"/>
            </p14:xfrm>
          </p:contentPart>
        </mc:Choice>
        <mc:Fallback xmlns="">
          <p:pic>
            <p:nvPicPr>
              <p:cNvPr id="103" name="墨迹 102"/>
            </p:nvPicPr>
            <p:blipFill>
              <a:blip r:embed="rId203"/>
            </p:blipFill>
            <p:spPr>
              <a:xfrm>
                <a:off x="10343444" y="1417881"/>
                <a:ext cx="19756" cy="164083"/>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10334977" y="1477628"/>
              <a:ext cx="98778" cy="11279"/>
            </p14:xfrm>
          </p:contentPart>
        </mc:Choice>
        <mc:Fallback xmlns="">
          <p:pic>
            <p:nvPicPr>
              <p:cNvPr id="104" name="墨迹 103"/>
            </p:nvPicPr>
            <p:blipFill>
              <a:blip r:embed="rId205"/>
            </p:blipFill>
            <p:spPr>
              <a:xfrm>
                <a:off x="10334977" y="1477628"/>
                <a:ext cx="98778" cy="1127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10447867" y="1421230"/>
              <a:ext cx="5644" cy="140995"/>
            </p14:xfrm>
          </p:contentPart>
        </mc:Choice>
        <mc:Fallback xmlns="">
          <p:pic>
            <p:nvPicPr>
              <p:cNvPr id="105" name="墨迹 104"/>
            </p:nvPicPr>
            <p:blipFill>
              <a:blip r:embed="rId207"/>
            </p:blipFill>
            <p:spPr>
              <a:xfrm>
                <a:off x="10447867" y="1421230"/>
                <a:ext cx="5644" cy="140995"/>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0479969" y="1430747"/>
              <a:ext cx="289631" cy="135708"/>
            </p14:xfrm>
          </p:contentPart>
        </mc:Choice>
        <mc:Fallback xmlns="">
          <p:pic>
            <p:nvPicPr>
              <p:cNvPr id="106" name="墨迹 105"/>
            </p:nvPicPr>
            <p:blipFill>
              <a:blip r:embed="rId209"/>
            </p:blipFill>
            <p:spPr>
              <a:xfrm>
                <a:off x="10479969" y="1430747"/>
                <a:ext cx="289631" cy="135708"/>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0786532" y="1398671"/>
              <a:ext cx="110068" cy="11279"/>
            </p14:xfrm>
          </p:contentPart>
        </mc:Choice>
        <mc:Fallback xmlns="">
          <p:pic>
            <p:nvPicPr>
              <p:cNvPr id="107" name="墨迹 106"/>
            </p:nvPicPr>
            <p:blipFill>
              <a:blip r:embed="rId211"/>
            </p:blipFill>
            <p:spPr>
              <a:xfrm>
                <a:off x="10786532" y="1398671"/>
                <a:ext cx="110068" cy="1127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1180056" y="1409950"/>
              <a:ext cx="128588" cy="124076"/>
            </p14:xfrm>
          </p:contentPart>
        </mc:Choice>
        <mc:Fallback xmlns="">
          <p:pic>
            <p:nvPicPr>
              <p:cNvPr id="108" name="墨迹 107"/>
            </p:nvPicPr>
            <p:blipFill>
              <a:blip r:embed="rId213"/>
            </p:blipFill>
            <p:spPr>
              <a:xfrm>
                <a:off x="11180056" y="1409950"/>
                <a:ext cx="128588" cy="124076"/>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11339688" y="1334518"/>
              <a:ext cx="88900" cy="112091"/>
            </p14:xfrm>
          </p:contentPart>
        </mc:Choice>
        <mc:Fallback xmlns="">
          <p:pic>
            <p:nvPicPr>
              <p:cNvPr id="109" name="墨迹 108"/>
            </p:nvPicPr>
            <p:blipFill>
              <a:blip r:embed="rId215"/>
            </p:blipFill>
            <p:spPr>
              <a:xfrm>
                <a:off x="11339688" y="1334518"/>
                <a:ext cx="88900" cy="112091"/>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11407422" y="1387391"/>
              <a:ext cx="73378" cy="39479"/>
            </p14:xfrm>
          </p:contentPart>
        </mc:Choice>
        <mc:Fallback xmlns="">
          <p:pic>
            <p:nvPicPr>
              <p:cNvPr id="110" name="墨迹 109"/>
            </p:nvPicPr>
            <p:blipFill>
              <a:blip r:embed="rId217"/>
            </p:blipFill>
            <p:spPr>
              <a:xfrm>
                <a:off x="11407422" y="1387391"/>
                <a:ext cx="73378" cy="3947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11407422" y="1438149"/>
              <a:ext cx="22578" cy="344028"/>
            </p14:xfrm>
          </p:contentPart>
        </mc:Choice>
        <mc:Fallback xmlns="">
          <p:pic>
            <p:nvPicPr>
              <p:cNvPr id="111" name="墨迹 110"/>
            </p:nvPicPr>
            <p:blipFill>
              <a:blip r:embed="rId219"/>
            </p:blipFill>
            <p:spPr>
              <a:xfrm>
                <a:off x="11407422" y="1438149"/>
                <a:ext cx="22578" cy="344028"/>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11545711" y="1260495"/>
              <a:ext cx="143933" cy="226121"/>
            </p14:xfrm>
          </p:contentPart>
        </mc:Choice>
        <mc:Fallback xmlns="">
          <p:pic>
            <p:nvPicPr>
              <p:cNvPr id="112" name="墨迹 111"/>
            </p:nvPicPr>
            <p:blipFill>
              <a:blip r:embed="rId221"/>
            </p:blipFill>
            <p:spPr>
              <a:xfrm>
                <a:off x="11545711" y="1260495"/>
                <a:ext cx="143933" cy="226121"/>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11650132" y="1302794"/>
              <a:ext cx="107245" cy="95877"/>
            </p14:xfrm>
          </p:contentPart>
        </mc:Choice>
        <mc:Fallback xmlns="">
          <p:pic>
            <p:nvPicPr>
              <p:cNvPr id="113" name="墨迹 112"/>
            </p:nvPicPr>
            <p:blipFill>
              <a:blip r:embed="rId223"/>
            </p:blipFill>
            <p:spPr>
              <a:xfrm>
                <a:off x="11650132" y="1302794"/>
                <a:ext cx="107245" cy="9587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11547827" y="1404310"/>
              <a:ext cx="194027" cy="163555"/>
            </p14:xfrm>
          </p:contentPart>
        </mc:Choice>
        <mc:Fallback xmlns="">
          <p:pic>
            <p:nvPicPr>
              <p:cNvPr id="114" name="墨迹 113"/>
            </p:nvPicPr>
            <p:blipFill>
              <a:blip r:embed="rId225"/>
            </p:blipFill>
            <p:spPr>
              <a:xfrm>
                <a:off x="11547827" y="1404310"/>
                <a:ext cx="194027" cy="16355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11737269" y="1257676"/>
              <a:ext cx="251531" cy="317943"/>
            </p14:xfrm>
          </p:contentPart>
        </mc:Choice>
        <mc:Fallback xmlns="">
          <p:pic>
            <p:nvPicPr>
              <p:cNvPr id="115" name="墨迹 114"/>
            </p:nvPicPr>
            <p:blipFill>
              <a:blip r:embed="rId227"/>
            </p:blipFill>
            <p:spPr>
              <a:xfrm>
                <a:off x="11737269" y="1257676"/>
                <a:ext cx="251531" cy="317943"/>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11520311" y="1652462"/>
              <a:ext cx="468489" cy="263132"/>
            </p14:xfrm>
          </p:contentPart>
        </mc:Choice>
        <mc:Fallback xmlns="">
          <p:pic>
            <p:nvPicPr>
              <p:cNvPr id="116" name="墨迹 115"/>
            </p:nvPicPr>
            <p:blipFill>
              <a:blip r:embed="rId229"/>
            </p:blipFill>
            <p:spPr>
              <a:xfrm>
                <a:off x="11520311" y="1652462"/>
                <a:ext cx="468489" cy="263132"/>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9872133" y="2276365"/>
              <a:ext cx="39511" cy="212550"/>
            </p14:xfrm>
          </p:contentPart>
        </mc:Choice>
        <mc:Fallback xmlns="">
          <p:pic>
            <p:nvPicPr>
              <p:cNvPr id="117" name="墨迹 116"/>
            </p:nvPicPr>
            <p:blipFill>
              <a:blip r:embed="rId231"/>
            </p:blipFill>
            <p:spPr>
              <a:xfrm>
                <a:off x="9872133" y="2276365"/>
                <a:ext cx="39511" cy="21255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9968088" y="2241821"/>
              <a:ext cx="71967" cy="140995"/>
            </p14:xfrm>
          </p:contentPart>
        </mc:Choice>
        <mc:Fallback xmlns="">
          <p:pic>
            <p:nvPicPr>
              <p:cNvPr id="118" name="墨迹 117"/>
            </p:nvPicPr>
            <p:blipFill>
              <a:blip r:embed="rId233"/>
            </p:blipFill>
            <p:spPr>
              <a:xfrm>
                <a:off x="9968088" y="2241821"/>
                <a:ext cx="71967" cy="140995"/>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10030177" y="2301039"/>
              <a:ext cx="101600" cy="50758"/>
            </p14:xfrm>
          </p:contentPart>
        </mc:Choice>
        <mc:Fallback xmlns="">
          <p:pic>
            <p:nvPicPr>
              <p:cNvPr id="119" name="墨迹 118"/>
            </p:nvPicPr>
            <p:blipFill>
              <a:blip r:embed="rId235"/>
            </p:blipFill>
            <p:spPr>
              <a:xfrm>
                <a:off x="10030177" y="2301039"/>
                <a:ext cx="101600" cy="5075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10035822" y="2337169"/>
              <a:ext cx="33866" cy="479912"/>
            </p14:xfrm>
          </p:contentPart>
        </mc:Choice>
        <mc:Fallback xmlns="">
          <p:pic>
            <p:nvPicPr>
              <p:cNvPr id="120" name="墨迹 119"/>
            </p:nvPicPr>
            <p:blipFill>
              <a:blip r:embed="rId237"/>
            </p:blipFill>
            <p:spPr>
              <a:xfrm>
                <a:off x="10035822" y="2337169"/>
                <a:ext cx="33866" cy="479912"/>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10318044" y="2348977"/>
              <a:ext cx="105018" cy="59959"/>
            </p14:xfrm>
          </p:contentPart>
        </mc:Choice>
        <mc:Fallback xmlns="">
          <p:pic>
            <p:nvPicPr>
              <p:cNvPr id="121" name="墨迹 120"/>
            </p:nvPicPr>
            <p:blipFill>
              <a:blip r:embed="rId239"/>
            </p:blipFill>
            <p:spPr>
              <a:xfrm>
                <a:off x="10318044" y="2348977"/>
                <a:ext cx="105018" cy="59959"/>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10306755" y="2239001"/>
              <a:ext cx="129823" cy="174834"/>
            </p14:xfrm>
          </p:contentPart>
        </mc:Choice>
        <mc:Fallback xmlns="">
          <p:pic>
            <p:nvPicPr>
              <p:cNvPr id="122" name="墨迹 121"/>
            </p:nvPicPr>
            <p:blipFill>
              <a:blip r:embed="rId241"/>
            </p:blipFill>
            <p:spPr>
              <a:xfrm>
                <a:off x="10306755" y="2239001"/>
                <a:ext cx="129823" cy="174834"/>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10481027" y="2126205"/>
              <a:ext cx="96661" cy="139056"/>
            </p14:xfrm>
          </p:contentPart>
        </mc:Choice>
        <mc:Fallback xmlns="">
          <p:pic>
            <p:nvPicPr>
              <p:cNvPr id="123" name="墨迹 122"/>
            </p:nvPicPr>
            <p:blipFill>
              <a:blip r:embed="rId243"/>
            </p:blipFill>
            <p:spPr>
              <a:xfrm>
                <a:off x="10481027" y="2126205"/>
                <a:ext cx="96661" cy="139056"/>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10560755" y="2174143"/>
              <a:ext cx="112889" cy="19740"/>
            </p14:xfrm>
          </p:contentPart>
        </mc:Choice>
        <mc:Fallback xmlns="">
          <p:pic>
            <p:nvPicPr>
              <p:cNvPr id="124" name="墨迹 123"/>
            </p:nvPicPr>
            <p:blipFill>
              <a:blip r:embed="rId245"/>
            </p:blipFill>
            <p:spPr>
              <a:xfrm>
                <a:off x="10560755" y="2174143"/>
                <a:ext cx="112889" cy="1974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10989732" y="2143125"/>
              <a:ext cx="118533" cy="186113"/>
            </p14:xfrm>
          </p:contentPart>
        </mc:Choice>
        <mc:Fallback xmlns="">
          <p:pic>
            <p:nvPicPr>
              <p:cNvPr id="125" name="墨迹 124"/>
            </p:nvPicPr>
            <p:blipFill>
              <a:blip r:embed="rId247"/>
            </p:blipFill>
            <p:spPr>
              <a:xfrm>
                <a:off x="10989732" y="2143125"/>
                <a:ext cx="118533" cy="186113"/>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11068755" y="2221377"/>
              <a:ext cx="28223" cy="150160"/>
            </p14:xfrm>
          </p:contentPart>
        </mc:Choice>
        <mc:Fallback xmlns="">
          <p:pic>
            <p:nvPicPr>
              <p:cNvPr id="126" name="墨迹 125"/>
            </p:nvPicPr>
            <p:blipFill>
              <a:blip r:embed="rId249"/>
            </p:blipFill>
            <p:spPr>
              <a:xfrm>
                <a:off x="11068755" y="2221377"/>
                <a:ext cx="28223" cy="150160"/>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11153422" y="2163921"/>
              <a:ext cx="107245" cy="145578"/>
            </p14:xfrm>
          </p:contentPart>
        </mc:Choice>
        <mc:Fallback xmlns="">
          <p:pic>
            <p:nvPicPr>
              <p:cNvPr id="127" name="墨迹 126"/>
            </p:nvPicPr>
            <p:blipFill>
              <a:blip r:embed="rId251"/>
            </p:blipFill>
            <p:spPr>
              <a:xfrm>
                <a:off x="11153422" y="2163921"/>
                <a:ext cx="107245" cy="145578"/>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11243732" y="2193883"/>
              <a:ext cx="107245" cy="62038"/>
            </p14:xfrm>
          </p:contentPart>
        </mc:Choice>
        <mc:Fallback xmlns="">
          <p:pic>
            <p:nvPicPr>
              <p:cNvPr id="128" name="墨迹 127"/>
            </p:nvPicPr>
            <p:blipFill>
              <a:blip r:embed="rId253"/>
            </p:blipFill>
            <p:spPr>
              <a:xfrm>
                <a:off x="11243732" y="2193883"/>
                <a:ext cx="107245" cy="62038"/>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11243732" y="2244641"/>
              <a:ext cx="39512" cy="434265"/>
            </p14:xfrm>
          </p:contentPart>
        </mc:Choice>
        <mc:Fallback xmlns="">
          <p:pic>
            <p:nvPicPr>
              <p:cNvPr id="129" name="墨迹 128"/>
            </p:nvPicPr>
            <p:blipFill>
              <a:blip r:embed="rId255"/>
            </p:blipFill>
            <p:spPr>
              <a:xfrm>
                <a:off x="11243732" y="2244641"/>
                <a:ext cx="39512" cy="434265"/>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11401777" y="2124795"/>
              <a:ext cx="141111" cy="204443"/>
            </p14:xfrm>
          </p:contentPart>
        </mc:Choice>
        <mc:Fallback xmlns="">
          <p:pic>
            <p:nvPicPr>
              <p:cNvPr id="130" name="墨迹 129"/>
            </p:nvPicPr>
            <p:blipFill>
              <a:blip r:embed="rId257"/>
            </p:blipFill>
            <p:spPr>
              <a:xfrm>
                <a:off x="11401777" y="2124795"/>
                <a:ext cx="141111" cy="204443"/>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11509022" y="2144534"/>
              <a:ext cx="105833" cy="108567"/>
            </p14:xfrm>
          </p:contentPart>
        </mc:Choice>
        <mc:Fallback xmlns="">
          <p:pic>
            <p:nvPicPr>
              <p:cNvPr id="131" name="墨迹 130"/>
            </p:nvPicPr>
            <p:blipFill>
              <a:blip r:embed="rId259"/>
            </p:blipFill>
            <p:spPr>
              <a:xfrm>
                <a:off x="11509022" y="2144534"/>
                <a:ext cx="105833" cy="10856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11492088" y="2233361"/>
              <a:ext cx="176565" cy="167784"/>
            </p14:xfrm>
          </p:contentPart>
        </mc:Choice>
        <mc:Fallback xmlns="">
          <p:pic>
            <p:nvPicPr>
              <p:cNvPr id="132" name="墨迹 131"/>
            </p:nvPicPr>
            <p:blipFill>
              <a:blip r:embed="rId261"/>
            </p:blipFill>
            <p:spPr>
              <a:xfrm>
                <a:off x="11492088" y="2233361"/>
                <a:ext cx="176565" cy="167784"/>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11449050" y="2295399"/>
              <a:ext cx="218017" cy="84597"/>
            </p14:xfrm>
          </p:contentPart>
        </mc:Choice>
        <mc:Fallback xmlns="">
          <p:pic>
            <p:nvPicPr>
              <p:cNvPr id="133" name="墨迹 132"/>
            </p:nvPicPr>
            <p:blipFill>
              <a:blip r:embed="rId263"/>
            </p:blipFill>
            <p:spPr>
              <a:xfrm>
                <a:off x="11449050" y="2295399"/>
                <a:ext cx="218017" cy="84597"/>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11625968" y="2069807"/>
              <a:ext cx="238654" cy="315829"/>
            </p14:xfrm>
          </p:contentPart>
        </mc:Choice>
        <mc:Fallback xmlns="">
          <p:pic>
            <p:nvPicPr>
              <p:cNvPr id="134" name="墨迹 133"/>
            </p:nvPicPr>
            <p:blipFill>
              <a:blip r:embed="rId265"/>
            </p:blipFill>
            <p:spPr>
              <a:xfrm>
                <a:off x="11625968" y="2069807"/>
                <a:ext cx="238654" cy="315829"/>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11844161" y="2058527"/>
              <a:ext cx="203906" cy="315829"/>
            </p14:xfrm>
          </p:contentPart>
        </mc:Choice>
        <mc:Fallback xmlns="">
          <p:pic>
            <p:nvPicPr>
              <p:cNvPr id="135" name="墨迹 134"/>
            </p:nvPicPr>
            <p:blipFill>
              <a:blip r:embed="rId267"/>
            </p:blipFill>
            <p:spPr>
              <a:xfrm>
                <a:off x="11844161" y="2058527"/>
                <a:ext cx="203906" cy="315829"/>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12030251" y="2233361"/>
              <a:ext cx="136349" cy="129716"/>
            </p14:xfrm>
          </p:contentPart>
        </mc:Choice>
        <mc:Fallback xmlns="">
          <p:pic>
            <p:nvPicPr>
              <p:cNvPr id="136" name="墨迹 135"/>
            </p:nvPicPr>
            <p:blipFill>
              <a:blip r:embed="rId269"/>
            </p:blipFill>
            <p:spPr>
              <a:xfrm>
                <a:off x="12030251" y="2233361"/>
                <a:ext cx="136349" cy="129716"/>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4" name="图片 1"/>
          <p:cNvPicPr>
            <a:picLocks noChangeAspect="1"/>
          </p:cNvPicPr>
          <p:nvPr/>
        </p:nvPicPr>
        <p:blipFill>
          <a:blip r:embed="rId1"/>
          <a:stretch>
            <a:fillRect/>
          </a:stretch>
        </p:blipFill>
        <p:spPr>
          <a:xfrm>
            <a:off x="252730" y="307975"/>
            <a:ext cx="10924540" cy="5320030"/>
          </a:xfrm>
          <a:prstGeom prst="rect">
            <a:avLst/>
          </a:prstGeom>
        </p:spPr>
      </p:pic>
      <mc:AlternateContent xmlns:mc="http://schemas.openxmlformats.org/markup-compatibility/2006" xmlns:p14="http://schemas.microsoft.com/office/powerpoint/2010/main">
        <mc:Choice Requires="p14">
          <p:contentPart r:id="rId2" p14:bwMode="auto">
            <p14:nvContentPartPr>
              <p14:cNvPr id="1048903" name="墨迹 1048902"/>
              <p14:cNvContentPartPr/>
              <p14:nvPr/>
            </p14:nvContentPartPr>
            <p14:xfrm>
              <a:off x="5241075" y="3727871"/>
              <a:ext cx="138222" cy="196487"/>
            </p14:xfrm>
          </p:contentPart>
        </mc:Choice>
        <mc:Fallback xmlns="">
          <p:pic>
            <p:nvPicPr>
              <p:cNvPr id="1048903" name="墨迹 1048902"/>
            </p:nvPicPr>
            <p:blipFill>
              <a:blip r:embed="rId3"/>
            </p:blipFill>
            <p:spPr>
              <a:xfrm>
                <a:off x="5241075" y="3727871"/>
                <a:ext cx="138222" cy="19648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904" name="墨迹 1048903"/>
              <p14:cNvContentPartPr/>
              <p14:nvPr/>
            </p14:nvContentPartPr>
            <p14:xfrm>
              <a:off x="5251028" y="3765550"/>
              <a:ext cx="136271" cy="169916"/>
            </p14:xfrm>
          </p:contentPart>
        </mc:Choice>
        <mc:Fallback xmlns="">
          <p:pic>
            <p:nvPicPr>
              <p:cNvPr id="1048904" name="墨迹 1048903"/>
            </p:nvPicPr>
            <p:blipFill>
              <a:blip r:embed="rId5"/>
            </p:blipFill>
            <p:spPr>
              <a:xfrm>
                <a:off x="5251028" y="3765550"/>
                <a:ext cx="136271" cy="16991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922" name="墨迹 1048921"/>
              <p14:cNvContentPartPr/>
              <p14:nvPr/>
            </p14:nvContentPartPr>
            <p14:xfrm>
              <a:off x="908598" y="3414300"/>
              <a:ext cx="242003" cy="346527"/>
            </p14:xfrm>
          </p:contentPart>
        </mc:Choice>
        <mc:Fallback xmlns="">
          <p:pic>
            <p:nvPicPr>
              <p:cNvPr id="1048922" name="墨迹 1048921"/>
            </p:nvPicPr>
            <p:blipFill>
              <a:blip r:embed="rId7"/>
            </p:blipFill>
            <p:spPr>
              <a:xfrm>
                <a:off x="908598" y="3414300"/>
                <a:ext cx="242003" cy="34652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923" name="墨迹 1048922"/>
              <p14:cNvContentPartPr/>
              <p14:nvPr/>
            </p14:nvContentPartPr>
            <p14:xfrm>
              <a:off x="908641" y="5029184"/>
              <a:ext cx="281049" cy="337145"/>
            </p14:xfrm>
          </p:contentPart>
        </mc:Choice>
        <mc:Fallback xmlns="">
          <p:pic>
            <p:nvPicPr>
              <p:cNvPr id="1048923" name="墨迹 1048922"/>
            </p:nvPicPr>
            <p:blipFill>
              <a:blip r:embed="rId9"/>
            </p:blipFill>
            <p:spPr>
              <a:xfrm>
                <a:off x="908641" y="5029184"/>
                <a:ext cx="281049" cy="33714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948" name="墨迹 1048947"/>
              <p14:cNvContentPartPr/>
              <p14:nvPr/>
            </p14:nvContentPartPr>
            <p14:xfrm>
              <a:off x="9193631" y="5568734"/>
              <a:ext cx="296071" cy="40011"/>
            </p14:xfrm>
          </p:contentPart>
        </mc:Choice>
        <mc:Fallback xmlns="">
          <p:pic>
            <p:nvPicPr>
              <p:cNvPr id="1048948" name="墨迹 1048947"/>
            </p:nvPicPr>
            <p:blipFill>
              <a:blip r:embed="rId11"/>
            </p:blipFill>
            <p:spPr>
              <a:xfrm>
                <a:off x="9193631" y="5568734"/>
                <a:ext cx="296071" cy="4001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949" name="墨迹 1048948"/>
              <p14:cNvContentPartPr/>
              <p14:nvPr/>
            </p14:nvContentPartPr>
            <p14:xfrm>
              <a:off x="9290338" y="5649517"/>
              <a:ext cx="125782" cy="195258"/>
            </p14:xfrm>
          </p:contentPart>
        </mc:Choice>
        <mc:Fallback xmlns="">
          <p:pic>
            <p:nvPicPr>
              <p:cNvPr id="1048949" name="墨迹 1048948"/>
            </p:nvPicPr>
            <p:blipFill>
              <a:blip r:embed="rId13"/>
            </p:blipFill>
            <p:spPr>
              <a:xfrm>
                <a:off x="9290338" y="5649517"/>
                <a:ext cx="125782" cy="19525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950" name="墨迹 1048949"/>
              <p14:cNvContentPartPr/>
              <p14:nvPr/>
            </p14:nvContentPartPr>
            <p14:xfrm>
              <a:off x="9376042" y="5364055"/>
              <a:ext cx="24501" cy="204928"/>
            </p14:xfrm>
          </p:contentPart>
        </mc:Choice>
        <mc:Fallback xmlns="">
          <p:pic>
            <p:nvPicPr>
              <p:cNvPr id="1048950" name="墨迹 1048949"/>
            </p:nvPicPr>
            <p:blipFill>
              <a:blip r:embed="rId15"/>
            </p:blipFill>
            <p:spPr>
              <a:xfrm>
                <a:off x="9376042" y="5364055"/>
                <a:ext cx="24501" cy="20492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951" name="墨迹 1048950"/>
              <p14:cNvContentPartPr/>
              <p14:nvPr/>
            </p14:nvContentPartPr>
            <p14:xfrm>
              <a:off x="9530121" y="5445336"/>
              <a:ext cx="51607" cy="336034"/>
            </p14:xfrm>
          </p:contentPart>
        </mc:Choice>
        <mc:Fallback xmlns="">
          <p:pic>
            <p:nvPicPr>
              <p:cNvPr id="1048951" name="墨迹 1048950"/>
            </p:nvPicPr>
            <p:blipFill>
              <a:blip r:embed="rId17"/>
            </p:blipFill>
            <p:spPr>
              <a:xfrm>
                <a:off x="9530121" y="5445336"/>
                <a:ext cx="51607" cy="33603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952" name="墨迹 1048951"/>
              <p14:cNvContentPartPr/>
              <p14:nvPr/>
            </p14:nvContentPartPr>
            <p14:xfrm>
              <a:off x="9536655" y="5459305"/>
              <a:ext cx="129570" cy="181177"/>
            </p14:xfrm>
          </p:contentPart>
        </mc:Choice>
        <mc:Fallback xmlns="">
          <p:pic>
            <p:nvPicPr>
              <p:cNvPr id="1048952" name="墨迹 1048951"/>
            </p:nvPicPr>
            <p:blipFill>
              <a:blip r:embed="rId19"/>
            </p:blipFill>
            <p:spPr>
              <a:xfrm>
                <a:off x="9536655" y="5459305"/>
                <a:ext cx="129570" cy="18117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953" name="墨迹 1048952"/>
              <p14:cNvContentPartPr/>
              <p14:nvPr/>
            </p14:nvContentPartPr>
            <p14:xfrm>
              <a:off x="9637184" y="5682828"/>
              <a:ext cx="146863" cy="104120"/>
            </p14:xfrm>
          </p:contentPart>
        </mc:Choice>
        <mc:Fallback xmlns="">
          <p:pic>
            <p:nvPicPr>
              <p:cNvPr id="1048953" name="墨迹 1048952"/>
            </p:nvPicPr>
            <p:blipFill>
              <a:blip r:embed="rId21"/>
            </p:blipFill>
            <p:spPr>
              <a:xfrm>
                <a:off x="9637184" y="5682828"/>
                <a:ext cx="146863" cy="10412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8954" name="墨迹 1048953"/>
              <p14:cNvContentPartPr/>
              <p14:nvPr/>
            </p14:nvContentPartPr>
            <p14:xfrm>
              <a:off x="9176176" y="6208293"/>
              <a:ext cx="310360" cy="25641"/>
            </p14:xfrm>
          </p:contentPart>
        </mc:Choice>
        <mc:Fallback xmlns="">
          <p:pic>
            <p:nvPicPr>
              <p:cNvPr id="1048954" name="墨迹 1048953"/>
            </p:nvPicPr>
            <p:blipFill>
              <a:blip r:embed="rId23"/>
            </p:blipFill>
            <p:spPr>
              <a:xfrm>
                <a:off x="9176176" y="6208293"/>
                <a:ext cx="310360" cy="2564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8955" name="墨迹 1048954"/>
              <p14:cNvContentPartPr/>
              <p14:nvPr/>
            </p14:nvContentPartPr>
            <p14:xfrm>
              <a:off x="9296981" y="6227233"/>
              <a:ext cx="116261" cy="208200"/>
            </p14:xfrm>
          </p:contentPart>
        </mc:Choice>
        <mc:Fallback xmlns="">
          <p:pic>
            <p:nvPicPr>
              <p:cNvPr id="1048955" name="墨迹 1048954"/>
            </p:nvPicPr>
            <p:blipFill>
              <a:blip r:embed="rId25"/>
            </p:blipFill>
            <p:spPr>
              <a:xfrm>
                <a:off x="9296981" y="6227233"/>
                <a:ext cx="116261" cy="20820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8956" name="墨迹 1048955"/>
              <p14:cNvContentPartPr/>
              <p14:nvPr/>
            </p14:nvContentPartPr>
            <p14:xfrm>
              <a:off x="9363006" y="6002445"/>
              <a:ext cx="42614" cy="254843"/>
            </p14:xfrm>
          </p:contentPart>
        </mc:Choice>
        <mc:Fallback xmlns="">
          <p:pic>
            <p:nvPicPr>
              <p:cNvPr id="1048956" name="墨迹 1048955"/>
            </p:nvPicPr>
            <p:blipFill>
              <a:blip r:embed="rId27"/>
            </p:blipFill>
            <p:spPr>
              <a:xfrm>
                <a:off x="9363006" y="6002445"/>
                <a:ext cx="42614" cy="25484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8957" name="墨迹 1048956"/>
              <p14:cNvContentPartPr/>
              <p14:nvPr/>
            </p14:nvContentPartPr>
            <p14:xfrm>
              <a:off x="9523040" y="6099385"/>
              <a:ext cx="56994" cy="252265"/>
            </p14:xfrm>
          </p:contentPart>
        </mc:Choice>
        <mc:Fallback xmlns="">
          <p:pic>
            <p:nvPicPr>
              <p:cNvPr id="1048957" name="墨迹 1048956"/>
            </p:nvPicPr>
            <p:blipFill>
              <a:blip r:embed="rId29"/>
            </p:blipFill>
            <p:spPr>
              <a:xfrm>
                <a:off x="9523040" y="6099385"/>
                <a:ext cx="56994" cy="25226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48958" name="墨迹 1048957"/>
              <p14:cNvContentPartPr/>
              <p14:nvPr/>
            </p14:nvContentPartPr>
            <p14:xfrm>
              <a:off x="9531824" y="6118862"/>
              <a:ext cx="93475" cy="116933"/>
            </p14:xfrm>
          </p:contentPart>
        </mc:Choice>
        <mc:Fallback xmlns="">
          <p:pic>
            <p:nvPicPr>
              <p:cNvPr id="1048958" name="墨迹 1048957"/>
            </p:nvPicPr>
            <p:blipFill>
              <a:blip r:embed="rId31"/>
            </p:blipFill>
            <p:spPr>
              <a:xfrm>
                <a:off x="9531824" y="6118862"/>
                <a:ext cx="93475" cy="11693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48959" name="墨迹 1048958"/>
              <p14:cNvContentPartPr/>
              <p14:nvPr/>
            </p14:nvContentPartPr>
            <p14:xfrm>
              <a:off x="9589981" y="6251786"/>
              <a:ext cx="144074" cy="109688"/>
            </p14:xfrm>
          </p:contentPart>
        </mc:Choice>
        <mc:Fallback xmlns="">
          <p:pic>
            <p:nvPicPr>
              <p:cNvPr id="1048959" name="墨迹 1048958"/>
            </p:nvPicPr>
            <p:blipFill>
              <a:blip r:embed="rId33"/>
            </p:blipFill>
            <p:spPr>
              <a:xfrm>
                <a:off x="9589981" y="6251786"/>
                <a:ext cx="144074" cy="10968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48960" name="墨迹 1048959"/>
              <p14:cNvContentPartPr/>
              <p14:nvPr/>
            </p14:nvContentPartPr>
            <p14:xfrm>
              <a:off x="8932759" y="5929904"/>
              <a:ext cx="1171244" cy="24046"/>
            </p14:xfrm>
          </p:contentPart>
        </mc:Choice>
        <mc:Fallback xmlns="">
          <p:pic>
            <p:nvPicPr>
              <p:cNvPr id="1048960" name="墨迹 1048959"/>
            </p:nvPicPr>
            <p:blipFill>
              <a:blip r:embed="rId35"/>
            </p:blipFill>
            <p:spPr>
              <a:xfrm>
                <a:off x="8932759" y="5929904"/>
                <a:ext cx="1171244" cy="2404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48961" name="墨迹 1048960"/>
              <p14:cNvContentPartPr/>
              <p14:nvPr/>
            </p14:nvContentPartPr>
            <p14:xfrm>
              <a:off x="10995662" y="5129226"/>
              <a:ext cx="345150" cy="33797"/>
            </p14:xfrm>
          </p:contentPart>
        </mc:Choice>
        <mc:Fallback xmlns="">
          <p:pic>
            <p:nvPicPr>
              <p:cNvPr id="1048961" name="墨迹 1048960"/>
            </p:nvPicPr>
            <p:blipFill>
              <a:blip r:embed="rId37"/>
            </p:blipFill>
            <p:spPr>
              <a:xfrm>
                <a:off x="10995662" y="5129226"/>
                <a:ext cx="345150" cy="3379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48962" name="墨迹 1048961"/>
              <p14:cNvContentPartPr/>
              <p14:nvPr/>
            </p14:nvContentPartPr>
            <p14:xfrm>
              <a:off x="11101330" y="5187102"/>
              <a:ext cx="182043" cy="109481"/>
            </p14:xfrm>
          </p:contentPart>
        </mc:Choice>
        <mc:Fallback xmlns="">
          <p:pic>
            <p:nvPicPr>
              <p:cNvPr id="1048962" name="墨迹 1048961"/>
            </p:nvPicPr>
            <p:blipFill>
              <a:blip r:embed="rId39"/>
            </p:blipFill>
            <p:spPr>
              <a:xfrm>
                <a:off x="11101330" y="5187102"/>
                <a:ext cx="182043" cy="10948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8963" name="墨迹 1048962"/>
              <p14:cNvContentPartPr/>
              <p14:nvPr/>
            </p14:nvContentPartPr>
            <p14:xfrm>
              <a:off x="11131903" y="4876800"/>
              <a:ext cx="52564" cy="238615"/>
            </p14:xfrm>
          </p:contentPart>
        </mc:Choice>
        <mc:Fallback xmlns="">
          <p:pic>
            <p:nvPicPr>
              <p:cNvPr id="1048963" name="墨迹 1048962"/>
            </p:nvPicPr>
            <p:blipFill>
              <a:blip r:embed="rId41"/>
            </p:blipFill>
            <p:spPr>
              <a:xfrm>
                <a:off x="11131903" y="4876800"/>
                <a:ext cx="52564" cy="23861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48964" name="墨迹 1048963"/>
              <p14:cNvContentPartPr/>
              <p14:nvPr/>
            </p14:nvContentPartPr>
            <p14:xfrm>
              <a:off x="11162161" y="4873414"/>
              <a:ext cx="55778" cy="117841"/>
            </p14:xfrm>
          </p:contentPart>
        </mc:Choice>
        <mc:Fallback xmlns="">
          <p:pic>
            <p:nvPicPr>
              <p:cNvPr id="1048964" name="墨迹 1048963"/>
            </p:nvPicPr>
            <p:blipFill>
              <a:blip r:embed="rId43"/>
            </p:blipFill>
            <p:spPr>
              <a:xfrm>
                <a:off x="11162161" y="4873414"/>
                <a:ext cx="55778" cy="11784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48965" name="墨迹 1048964"/>
              <p14:cNvContentPartPr/>
              <p14:nvPr/>
            </p14:nvContentPartPr>
            <p14:xfrm>
              <a:off x="11212207" y="4986019"/>
              <a:ext cx="134903" cy="90779"/>
            </p14:xfrm>
          </p:contentPart>
        </mc:Choice>
        <mc:Fallback xmlns="">
          <p:pic>
            <p:nvPicPr>
              <p:cNvPr id="1048965" name="墨迹 1048964"/>
            </p:nvPicPr>
            <p:blipFill>
              <a:blip r:embed="rId45"/>
            </p:blipFill>
            <p:spPr>
              <a:xfrm>
                <a:off x="11212207" y="4986019"/>
                <a:ext cx="134903" cy="9077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48966" name="墨迹 1048965"/>
              <p14:cNvContentPartPr/>
              <p14:nvPr/>
            </p14:nvContentPartPr>
            <p14:xfrm>
              <a:off x="10569787" y="5327284"/>
              <a:ext cx="1459908" cy="50530"/>
            </p14:xfrm>
          </p:contentPart>
        </mc:Choice>
        <mc:Fallback xmlns="">
          <p:pic>
            <p:nvPicPr>
              <p:cNvPr id="1048966" name="墨迹 1048965"/>
            </p:nvPicPr>
            <p:blipFill>
              <a:blip r:embed="rId47"/>
            </p:blipFill>
            <p:spPr>
              <a:xfrm>
                <a:off x="10569787" y="5327284"/>
                <a:ext cx="1459908" cy="5053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48967" name="墨迹 1048966"/>
              <p14:cNvContentPartPr/>
              <p14:nvPr/>
            </p14:nvContentPartPr>
            <p14:xfrm>
              <a:off x="10713298" y="5720049"/>
              <a:ext cx="420708" cy="38171"/>
            </p14:xfrm>
          </p:contentPart>
        </mc:Choice>
        <mc:Fallback xmlns="">
          <p:pic>
            <p:nvPicPr>
              <p:cNvPr id="1048967" name="墨迹 1048966"/>
            </p:nvPicPr>
            <p:blipFill>
              <a:blip r:embed="rId49"/>
            </p:blipFill>
            <p:spPr>
              <a:xfrm>
                <a:off x="10713298" y="5720049"/>
                <a:ext cx="420708" cy="3817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48968" name="墨迹 1048967"/>
              <p14:cNvContentPartPr/>
              <p14:nvPr/>
            </p14:nvContentPartPr>
            <p14:xfrm>
              <a:off x="10882271" y="5788661"/>
              <a:ext cx="118137" cy="214135"/>
            </p14:xfrm>
          </p:contentPart>
        </mc:Choice>
        <mc:Fallback xmlns="">
          <p:pic>
            <p:nvPicPr>
              <p:cNvPr id="1048968" name="墨迹 1048967"/>
            </p:nvPicPr>
            <p:blipFill>
              <a:blip r:embed="rId51"/>
            </p:blipFill>
            <p:spPr>
              <a:xfrm>
                <a:off x="10882271" y="5788661"/>
                <a:ext cx="118137" cy="21413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48969" name="墨迹 1048968"/>
              <p14:cNvContentPartPr/>
              <p14:nvPr/>
            </p14:nvContentPartPr>
            <p14:xfrm>
              <a:off x="10876676" y="5463538"/>
              <a:ext cx="44477" cy="243246"/>
            </p14:xfrm>
          </p:contentPart>
        </mc:Choice>
        <mc:Fallback xmlns="">
          <p:pic>
            <p:nvPicPr>
              <p:cNvPr id="1048969" name="墨迹 1048968"/>
            </p:nvPicPr>
            <p:blipFill>
              <a:blip r:embed="rId53"/>
            </p:blipFill>
            <p:spPr>
              <a:xfrm>
                <a:off x="10876676" y="5463538"/>
                <a:ext cx="44477" cy="24324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48970" name="墨迹 1048969"/>
              <p14:cNvContentPartPr/>
              <p14:nvPr/>
            </p14:nvContentPartPr>
            <p14:xfrm>
              <a:off x="10901832" y="5476238"/>
              <a:ext cx="62369" cy="106268"/>
            </p14:xfrm>
          </p:contentPart>
        </mc:Choice>
        <mc:Fallback xmlns="">
          <p:pic>
            <p:nvPicPr>
              <p:cNvPr id="1048970" name="墨迹 1048969"/>
            </p:nvPicPr>
            <p:blipFill>
              <a:blip r:embed="rId55"/>
            </p:blipFill>
            <p:spPr>
              <a:xfrm>
                <a:off x="10901832" y="5476238"/>
                <a:ext cx="62369" cy="10626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48971" name="墨迹 1048970"/>
              <p14:cNvContentPartPr/>
              <p14:nvPr/>
            </p14:nvContentPartPr>
            <p14:xfrm>
              <a:off x="10956745" y="5599430"/>
              <a:ext cx="125973" cy="98099"/>
            </p14:xfrm>
          </p:contentPart>
        </mc:Choice>
        <mc:Fallback xmlns="">
          <p:pic>
            <p:nvPicPr>
              <p:cNvPr id="1048971" name="墨迹 1048970"/>
            </p:nvPicPr>
            <p:blipFill>
              <a:blip r:embed="rId57"/>
            </p:blipFill>
            <p:spPr>
              <a:xfrm>
                <a:off x="10956745" y="5599430"/>
                <a:ext cx="125973" cy="980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048972" name="墨迹 1048971"/>
              <p14:cNvContentPartPr/>
              <p14:nvPr/>
            </p14:nvContentPartPr>
            <p14:xfrm>
              <a:off x="11034395" y="5618480"/>
              <a:ext cx="197712" cy="370141"/>
            </p14:xfrm>
          </p:contentPart>
        </mc:Choice>
        <mc:Fallback xmlns="">
          <p:pic>
            <p:nvPicPr>
              <p:cNvPr id="1048972" name="墨迹 1048971"/>
            </p:nvPicPr>
            <p:blipFill>
              <a:blip r:embed="rId59"/>
            </p:blipFill>
            <p:spPr>
              <a:xfrm>
                <a:off x="11034395" y="5618480"/>
                <a:ext cx="197712" cy="37014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048973" name="墨迹 1048972"/>
              <p14:cNvContentPartPr/>
              <p14:nvPr/>
            </p14:nvContentPartPr>
            <p14:xfrm>
              <a:off x="10653027" y="5563869"/>
              <a:ext cx="81015" cy="413626"/>
            </p14:xfrm>
          </p:contentPart>
        </mc:Choice>
        <mc:Fallback xmlns="">
          <p:pic>
            <p:nvPicPr>
              <p:cNvPr id="1048973" name="墨迹 1048972"/>
            </p:nvPicPr>
            <p:blipFill>
              <a:blip r:embed="rId61"/>
            </p:blipFill>
            <p:spPr>
              <a:xfrm>
                <a:off x="10653027" y="5563869"/>
                <a:ext cx="81015" cy="41362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048974" name="墨迹 1048973"/>
              <p14:cNvContentPartPr/>
              <p14:nvPr/>
            </p14:nvContentPartPr>
            <p14:xfrm>
              <a:off x="11225109" y="5512083"/>
              <a:ext cx="161446" cy="123723"/>
            </p14:xfrm>
          </p:contentPart>
        </mc:Choice>
        <mc:Fallback xmlns="">
          <p:pic>
            <p:nvPicPr>
              <p:cNvPr id="1048974" name="墨迹 1048973"/>
            </p:nvPicPr>
            <p:blipFill>
              <a:blip r:embed="rId63"/>
            </p:blipFill>
            <p:spPr>
              <a:xfrm>
                <a:off x="11225109" y="5512083"/>
                <a:ext cx="161446" cy="12372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48975" name="墨迹 1048974"/>
              <p14:cNvContentPartPr/>
              <p14:nvPr/>
            </p14:nvContentPartPr>
            <p14:xfrm>
              <a:off x="11375737" y="5746750"/>
              <a:ext cx="122422" cy="142310"/>
            </p14:xfrm>
          </p:contentPart>
        </mc:Choice>
        <mc:Fallback xmlns="">
          <p:pic>
            <p:nvPicPr>
              <p:cNvPr id="1048975" name="墨迹 1048974"/>
            </p:nvPicPr>
            <p:blipFill>
              <a:blip r:embed="rId65"/>
            </p:blipFill>
            <p:spPr>
              <a:xfrm>
                <a:off x="11375737" y="5746750"/>
                <a:ext cx="122422" cy="14231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48976" name="墨迹 1048975"/>
              <p14:cNvContentPartPr/>
              <p14:nvPr/>
            </p14:nvContentPartPr>
            <p14:xfrm>
              <a:off x="11382164" y="5785697"/>
              <a:ext cx="108635" cy="111981"/>
            </p14:xfrm>
          </p:contentPart>
        </mc:Choice>
        <mc:Fallback xmlns="">
          <p:pic>
            <p:nvPicPr>
              <p:cNvPr id="1048976" name="墨迹 1048975"/>
            </p:nvPicPr>
            <p:blipFill>
              <a:blip r:embed="rId67"/>
            </p:blipFill>
            <p:spPr>
              <a:xfrm>
                <a:off x="11382164" y="5785697"/>
                <a:ext cx="108635" cy="111981"/>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48977" name="墨迹 1048976"/>
              <p14:cNvContentPartPr/>
              <p14:nvPr/>
            </p14:nvContentPartPr>
            <p14:xfrm>
              <a:off x="11599759" y="5790467"/>
              <a:ext cx="272652" cy="247697"/>
            </p14:xfrm>
          </p:contentPart>
        </mc:Choice>
        <mc:Fallback xmlns="">
          <p:pic>
            <p:nvPicPr>
              <p:cNvPr id="1048977" name="墨迹 1048976"/>
            </p:nvPicPr>
            <p:blipFill>
              <a:blip r:embed="rId69"/>
            </p:blipFill>
            <p:spPr>
              <a:xfrm>
                <a:off x="11599759" y="5790467"/>
                <a:ext cx="272652" cy="24769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48978" name="墨迹 1048977"/>
              <p14:cNvContentPartPr/>
              <p14:nvPr/>
            </p14:nvContentPartPr>
            <p14:xfrm>
              <a:off x="11714416" y="5517728"/>
              <a:ext cx="65682" cy="279195"/>
            </p14:xfrm>
          </p:contentPart>
        </mc:Choice>
        <mc:Fallback xmlns="">
          <p:pic>
            <p:nvPicPr>
              <p:cNvPr id="1048978" name="墨迹 1048977"/>
            </p:nvPicPr>
            <p:blipFill>
              <a:blip r:embed="rId71"/>
            </p:blipFill>
            <p:spPr>
              <a:xfrm>
                <a:off x="11714416" y="5517728"/>
                <a:ext cx="65682" cy="27919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48979" name="墨迹 1048978"/>
              <p14:cNvContentPartPr/>
              <p14:nvPr/>
            </p14:nvContentPartPr>
            <p14:xfrm>
              <a:off x="11723719" y="5547783"/>
              <a:ext cx="88515" cy="122652"/>
            </p14:xfrm>
          </p:contentPart>
        </mc:Choice>
        <mc:Fallback xmlns="">
          <p:pic>
            <p:nvPicPr>
              <p:cNvPr id="1048979" name="墨迹 1048978"/>
            </p:nvPicPr>
            <p:blipFill>
              <a:blip r:embed="rId73"/>
            </p:blipFill>
            <p:spPr>
              <a:xfrm>
                <a:off x="11723719" y="5547783"/>
                <a:ext cx="88515" cy="12265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8980" name="墨迹 1048979"/>
              <p14:cNvContentPartPr/>
              <p14:nvPr/>
            </p14:nvContentPartPr>
            <p14:xfrm>
              <a:off x="11804395" y="5666738"/>
              <a:ext cx="104012" cy="91358"/>
            </p14:xfrm>
          </p:contentPart>
        </mc:Choice>
        <mc:Fallback xmlns="">
          <p:pic>
            <p:nvPicPr>
              <p:cNvPr id="1048980" name="墨迹 1048979"/>
            </p:nvPicPr>
            <p:blipFill>
              <a:blip r:embed="rId75"/>
            </p:blipFill>
            <p:spPr>
              <a:xfrm>
                <a:off x="11804395" y="5666738"/>
                <a:ext cx="104012" cy="9135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8981" name="墨迹 1048980"/>
              <p14:cNvContentPartPr/>
              <p14:nvPr/>
            </p14:nvContentPartPr>
            <p14:xfrm>
              <a:off x="11794045" y="5644302"/>
              <a:ext cx="224113" cy="434624"/>
            </p14:xfrm>
          </p:contentPart>
        </mc:Choice>
        <mc:Fallback xmlns="">
          <p:pic>
            <p:nvPicPr>
              <p:cNvPr id="1048981" name="墨迹 1048980"/>
            </p:nvPicPr>
            <p:blipFill>
              <a:blip r:embed="rId77"/>
            </p:blipFill>
            <p:spPr>
              <a:xfrm>
                <a:off x="11794045" y="5644302"/>
                <a:ext cx="224113" cy="43462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48982" name="墨迹 1048981"/>
              <p14:cNvContentPartPr/>
              <p14:nvPr/>
            </p14:nvContentPartPr>
            <p14:xfrm>
              <a:off x="11528675" y="5623136"/>
              <a:ext cx="108212" cy="400746"/>
            </p14:xfrm>
          </p:contentPart>
        </mc:Choice>
        <mc:Fallback xmlns="">
          <p:pic>
            <p:nvPicPr>
              <p:cNvPr id="1048982" name="墨迹 1048981"/>
            </p:nvPicPr>
            <p:blipFill>
              <a:blip r:embed="rId79"/>
            </p:blipFill>
            <p:spPr>
              <a:xfrm>
                <a:off x="11528675" y="5623136"/>
                <a:ext cx="108212" cy="40074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48983" name="墨迹 1048982"/>
              <p14:cNvContentPartPr/>
              <p14:nvPr/>
            </p14:nvContentPartPr>
            <p14:xfrm>
              <a:off x="12035120" y="5555828"/>
              <a:ext cx="33759" cy="219751"/>
            </p14:xfrm>
          </p:contentPart>
        </mc:Choice>
        <mc:Fallback xmlns="">
          <p:pic>
            <p:nvPicPr>
              <p:cNvPr id="1048983" name="墨迹 1048982"/>
            </p:nvPicPr>
            <p:blipFill>
              <a:blip r:embed="rId81"/>
            </p:blipFill>
            <p:spPr>
              <a:xfrm>
                <a:off x="12035120" y="5555828"/>
                <a:ext cx="33759" cy="21975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48984" name="墨迹 1048983"/>
              <p14:cNvContentPartPr/>
              <p14:nvPr/>
            </p14:nvContentPartPr>
            <p14:xfrm>
              <a:off x="11383859" y="4939030"/>
              <a:ext cx="179893" cy="427141"/>
            </p14:xfrm>
          </p:contentPart>
        </mc:Choice>
        <mc:Fallback xmlns="">
          <p:pic>
            <p:nvPicPr>
              <p:cNvPr id="1048984" name="墨迹 1048983"/>
            </p:nvPicPr>
            <p:blipFill>
              <a:blip r:embed="rId83"/>
            </p:blipFill>
            <p:spPr>
              <a:xfrm>
                <a:off x="11383859" y="4939030"/>
                <a:ext cx="179893" cy="42714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48985" name="墨迹 1048984"/>
              <p14:cNvContentPartPr/>
              <p14:nvPr/>
            </p14:nvContentPartPr>
            <p14:xfrm>
              <a:off x="10908537" y="4870450"/>
              <a:ext cx="108713" cy="487680"/>
            </p14:xfrm>
          </p:contentPart>
        </mc:Choice>
        <mc:Fallback xmlns="">
          <p:pic>
            <p:nvPicPr>
              <p:cNvPr id="1048985" name="墨迹 1048984"/>
            </p:nvPicPr>
            <p:blipFill>
              <a:blip r:embed="rId85"/>
            </p:blipFill>
            <p:spPr>
              <a:xfrm>
                <a:off x="10908537" y="4870450"/>
                <a:ext cx="108713" cy="48768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48986" name="墨迹 1048985"/>
              <p14:cNvContentPartPr/>
              <p14:nvPr/>
            </p14:nvContentPartPr>
            <p14:xfrm>
              <a:off x="11628290" y="4779433"/>
              <a:ext cx="62060" cy="263598"/>
            </p14:xfrm>
          </p:contentPart>
        </mc:Choice>
        <mc:Fallback xmlns="">
          <p:pic>
            <p:nvPicPr>
              <p:cNvPr id="1048986" name="墨迹 1048985"/>
            </p:nvPicPr>
            <p:blipFill>
              <a:blip r:embed="rId87"/>
            </p:blipFill>
            <p:spPr>
              <a:xfrm>
                <a:off x="11628290" y="4779433"/>
                <a:ext cx="62060" cy="26359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48987" name="墨迹 1048986"/>
              <p14:cNvContentPartPr/>
              <p14:nvPr/>
            </p14:nvContentPartPr>
            <p14:xfrm>
              <a:off x="5163398" y="4164681"/>
              <a:ext cx="266712" cy="252622"/>
            </p14:xfrm>
          </p:contentPart>
        </mc:Choice>
        <mc:Fallback xmlns="">
          <p:pic>
            <p:nvPicPr>
              <p:cNvPr id="1048987" name="墨迹 1048986"/>
            </p:nvPicPr>
            <p:blipFill>
              <a:blip r:embed="rId89"/>
            </p:blipFill>
            <p:spPr>
              <a:xfrm>
                <a:off x="5163398" y="4164681"/>
                <a:ext cx="266712" cy="25262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48988" name="墨迹 1048987"/>
              <p14:cNvContentPartPr/>
              <p14:nvPr/>
            </p14:nvContentPartPr>
            <p14:xfrm>
              <a:off x="4987288" y="1734629"/>
              <a:ext cx="752750" cy="25590"/>
            </p14:xfrm>
          </p:contentPart>
        </mc:Choice>
        <mc:Fallback xmlns="">
          <p:pic>
            <p:nvPicPr>
              <p:cNvPr id="1048988" name="墨迹 1048987"/>
            </p:nvPicPr>
            <p:blipFill>
              <a:blip r:embed="rId91"/>
            </p:blipFill>
            <p:spPr>
              <a:xfrm>
                <a:off x="4987288" y="1734629"/>
                <a:ext cx="752750" cy="2559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2097152" name="墨迹 0"/>
              <p14:cNvContentPartPr/>
              <p14:nvPr/>
            </p14:nvContentPartPr>
            <p14:xfrm>
              <a:off x="7591777" y="3163929"/>
              <a:ext cx="242712" cy="28199"/>
            </p14:xfrm>
          </p:contentPart>
        </mc:Choice>
        <mc:Fallback xmlns="">
          <p:pic>
            <p:nvPicPr>
              <p:cNvPr id="2097152" name="墨迹 0"/>
            </p:nvPicPr>
            <p:blipFill>
              <a:blip r:embed="rId93"/>
            </p:blipFill>
            <p:spPr>
              <a:xfrm>
                <a:off x="7591777" y="3163929"/>
                <a:ext cx="242712" cy="2819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2" name="墨迹 1"/>
              <p14:cNvContentPartPr/>
              <p14:nvPr/>
            </p14:nvContentPartPr>
            <p14:xfrm>
              <a:off x="8077200" y="3113170"/>
              <a:ext cx="335844" cy="33839"/>
            </p14:xfrm>
          </p:contentPart>
        </mc:Choice>
        <mc:Fallback xmlns="">
          <p:pic>
            <p:nvPicPr>
              <p:cNvPr id="2" name="墨迹 1"/>
            </p:nvPicPr>
            <p:blipFill>
              <a:blip r:embed="rId95"/>
            </p:blipFill>
            <p:spPr>
              <a:xfrm>
                <a:off x="8077200" y="3113170"/>
                <a:ext cx="335844" cy="3383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3" name="墨迹 2"/>
              <p14:cNvContentPartPr/>
              <p14:nvPr/>
            </p14:nvContentPartPr>
            <p14:xfrm>
              <a:off x="8455377" y="3118810"/>
              <a:ext cx="33867" cy="1127961"/>
            </p14:xfrm>
          </p:contentPart>
        </mc:Choice>
        <mc:Fallback xmlns="">
          <p:pic>
            <p:nvPicPr>
              <p:cNvPr id="3" name="墨迹 2"/>
            </p:nvPicPr>
            <p:blipFill>
              <a:blip r:embed="rId97"/>
            </p:blipFill>
            <p:spPr>
              <a:xfrm>
                <a:off x="8455377" y="3118810"/>
                <a:ext cx="33867" cy="112796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 name="墨迹 3"/>
              <p14:cNvContentPartPr/>
              <p14:nvPr/>
            </p14:nvContentPartPr>
            <p14:xfrm>
              <a:off x="6067777" y="4198833"/>
              <a:ext cx="11289" cy="14099"/>
            </p14:xfrm>
          </p:contentPart>
        </mc:Choice>
        <mc:Fallback xmlns="">
          <p:pic>
            <p:nvPicPr>
              <p:cNvPr id="4" name="墨迹 3"/>
            </p:nvPicPr>
            <p:blipFill>
              <a:blip r:embed="rId99"/>
            </p:blipFill>
            <p:spPr>
              <a:xfrm>
                <a:off x="6067777" y="4198833"/>
                <a:ext cx="11289" cy="1409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 name="墨迹 4"/>
              <p14:cNvContentPartPr/>
              <p14:nvPr/>
            </p14:nvContentPartPr>
            <p14:xfrm>
              <a:off x="5791200" y="3462838"/>
              <a:ext cx="191911" cy="39479"/>
            </p14:xfrm>
          </p:contentPart>
        </mc:Choice>
        <mc:Fallback xmlns="">
          <p:pic>
            <p:nvPicPr>
              <p:cNvPr id="5" name="墨迹 4"/>
            </p:nvPicPr>
            <p:blipFill>
              <a:blip r:embed="rId101"/>
            </p:blipFill>
            <p:spPr>
              <a:xfrm>
                <a:off x="5791200" y="3462838"/>
                <a:ext cx="191911" cy="3947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 name="墨迹 5"/>
              <p14:cNvContentPartPr/>
              <p14:nvPr/>
            </p14:nvContentPartPr>
            <p14:xfrm>
              <a:off x="5898444" y="3513597"/>
              <a:ext cx="11288" cy="313009"/>
            </p14:xfrm>
          </p:contentPart>
        </mc:Choice>
        <mc:Fallback xmlns="">
          <p:pic>
            <p:nvPicPr>
              <p:cNvPr id="6" name="墨迹 5"/>
            </p:nvPicPr>
            <p:blipFill>
              <a:blip r:embed="rId103"/>
            </p:blipFill>
            <p:spPr>
              <a:xfrm>
                <a:off x="5898444" y="3513597"/>
                <a:ext cx="11288" cy="31300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7" name="墨迹 6"/>
              <p14:cNvContentPartPr/>
              <p14:nvPr/>
            </p14:nvContentPartPr>
            <p14:xfrm>
              <a:off x="5988755" y="3513597"/>
              <a:ext cx="135467" cy="205852"/>
            </p14:xfrm>
          </p:contentPart>
        </mc:Choice>
        <mc:Fallback xmlns="">
          <p:pic>
            <p:nvPicPr>
              <p:cNvPr id="7" name="墨迹 6"/>
            </p:nvPicPr>
            <p:blipFill>
              <a:blip r:embed="rId105"/>
            </p:blipFill>
            <p:spPr>
              <a:xfrm>
                <a:off x="5988755" y="3513597"/>
                <a:ext cx="135467" cy="20585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8" name="墨迹 7"/>
              <p14:cNvContentPartPr/>
              <p14:nvPr/>
            </p14:nvContentPartPr>
            <p14:xfrm>
              <a:off x="6112933" y="3609473"/>
              <a:ext cx="33867" cy="78957"/>
            </p14:xfrm>
          </p:contentPart>
        </mc:Choice>
        <mc:Fallback xmlns="">
          <p:pic>
            <p:nvPicPr>
              <p:cNvPr id="8" name="墨迹 7"/>
            </p:nvPicPr>
            <p:blipFill>
              <a:blip r:embed="rId107"/>
            </p:blipFill>
            <p:spPr>
              <a:xfrm>
                <a:off x="6112933" y="3609473"/>
                <a:ext cx="33867" cy="7895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9" name="墨迹 8"/>
              <p14:cNvContentPartPr/>
              <p14:nvPr/>
            </p14:nvContentPartPr>
            <p14:xfrm>
              <a:off x="6225822" y="3561535"/>
              <a:ext cx="98778" cy="19739"/>
            </p14:xfrm>
          </p:contentPart>
        </mc:Choice>
        <mc:Fallback xmlns="">
          <p:pic>
            <p:nvPicPr>
              <p:cNvPr id="9" name="墨迹 8"/>
            </p:nvPicPr>
            <p:blipFill>
              <a:blip r:embed="rId109"/>
            </p:blipFill>
            <p:spPr>
              <a:xfrm>
                <a:off x="6225822" y="3561535"/>
                <a:ext cx="98778" cy="1973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0" name="墨迹 9"/>
              <p14:cNvContentPartPr/>
              <p14:nvPr/>
            </p14:nvContentPartPr>
            <p14:xfrm>
              <a:off x="6316133" y="3496677"/>
              <a:ext cx="59267" cy="28199"/>
            </p14:xfrm>
          </p:contentPart>
        </mc:Choice>
        <mc:Fallback xmlns="">
          <p:pic>
            <p:nvPicPr>
              <p:cNvPr id="10" name="墨迹 9"/>
            </p:nvPicPr>
            <p:blipFill>
              <a:blip r:embed="rId111"/>
            </p:blipFill>
            <p:spPr>
              <a:xfrm>
                <a:off x="6316133" y="3496677"/>
                <a:ext cx="59267" cy="2819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1" name="墨迹 10"/>
              <p14:cNvContentPartPr/>
              <p14:nvPr/>
            </p14:nvContentPartPr>
            <p14:xfrm>
              <a:off x="6333066" y="3457198"/>
              <a:ext cx="107244" cy="73318"/>
            </p14:xfrm>
          </p:contentPart>
        </mc:Choice>
        <mc:Fallback xmlns="">
          <p:pic>
            <p:nvPicPr>
              <p:cNvPr id="11" name="墨迹 10"/>
            </p:nvPicPr>
            <p:blipFill>
              <a:blip r:embed="rId113"/>
            </p:blipFill>
            <p:spPr>
              <a:xfrm>
                <a:off x="6333066" y="3457198"/>
                <a:ext cx="107244" cy="733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2" name="墨迹 11"/>
              <p14:cNvContentPartPr/>
              <p14:nvPr/>
            </p14:nvContentPartPr>
            <p14:xfrm>
              <a:off x="6395155" y="3400801"/>
              <a:ext cx="22578" cy="321468"/>
            </p14:xfrm>
          </p:contentPart>
        </mc:Choice>
        <mc:Fallback xmlns="">
          <p:pic>
            <p:nvPicPr>
              <p:cNvPr id="12" name="墨迹 11"/>
            </p:nvPicPr>
            <p:blipFill>
              <a:blip r:embed="rId115"/>
            </p:blipFill>
            <p:spPr>
              <a:xfrm>
                <a:off x="6395155" y="3400801"/>
                <a:ext cx="22578" cy="32146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3" name="墨迹 12"/>
              <p14:cNvContentPartPr/>
              <p14:nvPr/>
            </p14:nvContentPartPr>
            <p14:xfrm>
              <a:off x="6344355" y="3558715"/>
              <a:ext cx="107245" cy="124076"/>
            </p14:xfrm>
          </p:contentPart>
        </mc:Choice>
        <mc:Fallback xmlns="">
          <p:pic>
            <p:nvPicPr>
              <p:cNvPr id="13" name="墨迹 12"/>
            </p:nvPicPr>
            <p:blipFill>
              <a:blip r:embed="rId117"/>
            </p:blipFill>
            <p:spPr>
              <a:xfrm>
                <a:off x="6344355" y="3558715"/>
                <a:ext cx="107245" cy="124076"/>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4" name="墨迹 13"/>
              <p14:cNvContentPartPr/>
              <p14:nvPr/>
            </p14:nvContentPartPr>
            <p14:xfrm>
              <a:off x="6479822" y="3361322"/>
              <a:ext cx="183444" cy="287630"/>
            </p14:xfrm>
          </p:contentPart>
        </mc:Choice>
        <mc:Fallback xmlns="">
          <p:pic>
            <p:nvPicPr>
              <p:cNvPr id="14" name="墨迹 13"/>
            </p:nvPicPr>
            <p:blipFill>
              <a:blip r:embed="rId119"/>
            </p:blipFill>
            <p:spPr>
              <a:xfrm>
                <a:off x="6479822" y="3361322"/>
                <a:ext cx="183444" cy="28763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5" name="墨迹 14"/>
              <p14:cNvContentPartPr/>
              <p14:nvPr/>
            </p14:nvContentPartPr>
            <p14:xfrm>
              <a:off x="6570133" y="3519236"/>
              <a:ext cx="50800" cy="583720"/>
            </p14:xfrm>
          </p:contentPart>
        </mc:Choice>
        <mc:Fallback xmlns="">
          <p:pic>
            <p:nvPicPr>
              <p:cNvPr id="15" name="墨迹 14"/>
            </p:nvPicPr>
            <p:blipFill>
              <a:blip r:embed="rId121"/>
            </p:blipFill>
            <p:spPr>
              <a:xfrm>
                <a:off x="6570133" y="3519236"/>
                <a:ext cx="50800" cy="58372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6" name="墨迹 15"/>
              <p14:cNvContentPartPr/>
              <p14:nvPr/>
            </p14:nvContentPartPr>
            <p14:xfrm>
              <a:off x="5960533" y="3857625"/>
              <a:ext cx="16934" cy="327108"/>
            </p14:xfrm>
          </p:contentPart>
        </mc:Choice>
        <mc:Fallback xmlns="">
          <p:pic>
            <p:nvPicPr>
              <p:cNvPr id="16" name="墨迹 15"/>
            </p:nvPicPr>
            <p:blipFill>
              <a:blip r:embed="rId123"/>
            </p:blipFill>
            <p:spPr>
              <a:xfrm>
                <a:off x="5960533" y="3857625"/>
                <a:ext cx="16934" cy="32710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7" name="墨迹 16"/>
              <p14:cNvContentPartPr/>
              <p14:nvPr/>
            </p14:nvContentPartPr>
            <p14:xfrm>
              <a:off x="5983111" y="3919662"/>
              <a:ext cx="177800" cy="186114"/>
            </p14:xfrm>
          </p:contentPart>
        </mc:Choice>
        <mc:Fallback xmlns="">
          <p:pic>
            <p:nvPicPr>
              <p:cNvPr id="17" name="墨迹 16"/>
            </p:nvPicPr>
            <p:blipFill>
              <a:blip r:embed="rId125"/>
            </p:blipFill>
            <p:spPr>
              <a:xfrm>
                <a:off x="5983111" y="3919662"/>
                <a:ext cx="177800" cy="18611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8" name="墨迹 17"/>
              <p14:cNvContentPartPr/>
              <p14:nvPr/>
            </p14:nvContentPartPr>
            <p14:xfrm>
              <a:off x="6208888" y="3863264"/>
              <a:ext cx="141112" cy="186114"/>
            </p14:xfrm>
          </p:contentPart>
        </mc:Choice>
        <mc:Fallback xmlns="">
          <p:pic>
            <p:nvPicPr>
              <p:cNvPr id="18" name="墨迹 17"/>
            </p:nvPicPr>
            <p:blipFill>
              <a:blip r:embed="rId127"/>
            </p:blipFill>
            <p:spPr>
              <a:xfrm>
                <a:off x="6208888" y="3863264"/>
                <a:ext cx="141112" cy="18611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9" name="墨迹 18"/>
              <p14:cNvContentPartPr/>
              <p14:nvPr/>
            </p14:nvContentPartPr>
            <p14:xfrm>
              <a:off x="6293555" y="3959141"/>
              <a:ext cx="39512" cy="197393"/>
            </p14:xfrm>
          </p:contentPart>
        </mc:Choice>
        <mc:Fallback xmlns="">
          <p:pic>
            <p:nvPicPr>
              <p:cNvPr id="19" name="墨迹 18"/>
            </p:nvPicPr>
            <p:blipFill>
              <a:blip r:embed="rId129"/>
            </p:blipFill>
            <p:spPr>
              <a:xfrm>
                <a:off x="6293555" y="3959141"/>
                <a:ext cx="39512" cy="19739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0" name="墨迹 19"/>
              <p14:cNvContentPartPr/>
              <p14:nvPr/>
            </p14:nvContentPartPr>
            <p14:xfrm>
              <a:off x="6355644" y="3970420"/>
              <a:ext cx="59266" cy="112796"/>
            </p14:xfrm>
          </p:contentPart>
        </mc:Choice>
        <mc:Fallback xmlns="">
          <p:pic>
            <p:nvPicPr>
              <p:cNvPr id="20" name="墨迹 19"/>
            </p:nvPicPr>
            <p:blipFill>
              <a:blip r:embed="rId131"/>
            </p:blipFill>
            <p:spPr>
              <a:xfrm>
                <a:off x="6355644" y="3970420"/>
                <a:ext cx="59266" cy="11279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1" name="墨迹 20"/>
              <p14:cNvContentPartPr/>
              <p14:nvPr/>
            </p14:nvContentPartPr>
            <p14:xfrm>
              <a:off x="6451600" y="3973240"/>
              <a:ext cx="53622" cy="8460"/>
            </p14:xfrm>
          </p:contentPart>
        </mc:Choice>
        <mc:Fallback xmlns="">
          <p:pic>
            <p:nvPicPr>
              <p:cNvPr id="21" name="墨迹 20"/>
            </p:nvPicPr>
            <p:blipFill>
              <a:blip r:embed="rId133"/>
            </p:blipFill>
            <p:spPr>
              <a:xfrm>
                <a:off x="6451600" y="3973240"/>
                <a:ext cx="53622" cy="846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2" name="墨迹 21"/>
              <p14:cNvContentPartPr/>
              <p14:nvPr/>
            </p14:nvContentPartPr>
            <p14:xfrm>
              <a:off x="6536266" y="3899923"/>
              <a:ext cx="121356" cy="36659"/>
            </p14:xfrm>
          </p:contentPart>
        </mc:Choice>
        <mc:Fallback xmlns="">
          <p:pic>
            <p:nvPicPr>
              <p:cNvPr id="22" name="墨迹 21"/>
            </p:nvPicPr>
            <p:blipFill>
              <a:blip r:embed="rId135"/>
            </p:blipFill>
            <p:spPr>
              <a:xfrm>
                <a:off x="6536266" y="3899923"/>
                <a:ext cx="121356" cy="3665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3" name="墨迹 22"/>
              <p14:cNvContentPartPr/>
              <p14:nvPr/>
            </p14:nvContentPartPr>
            <p14:xfrm>
              <a:off x="6612466" y="3829426"/>
              <a:ext cx="8466" cy="321468"/>
            </p14:xfrm>
          </p:contentPart>
        </mc:Choice>
        <mc:Fallback xmlns="">
          <p:pic>
            <p:nvPicPr>
              <p:cNvPr id="23" name="墨迹 22"/>
            </p:nvPicPr>
            <p:blipFill>
              <a:blip r:embed="rId137"/>
            </p:blipFill>
            <p:spPr>
              <a:xfrm>
                <a:off x="6612466" y="3829426"/>
                <a:ext cx="8466" cy="32146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4" name="墨迹 23"/>
              <p14:cNvContentPartPr/>
              <p14:nvPr/>
            </p14:nvContentPartPr>
            <p14:xfrm>
              <a:off x="6547555" y="3936582"/>
              <a:ext cx="127000" cy="135355"/>
            </p14:xfrm>
          </p:contentPart>
        </mc:Choice>
        <mc:Fallback xmlns="">
          <p:pic>
            <p:nvPicPr>
              <p:cNvPr id="24" name="墨迹 23"/>
            </p:nvPicPr>
            <p:blipFill>
              <a:blip r:embed="rId139"/>
            </p:blipFill>
            <p:spPr>
              <a:xfrm>
                <a:off x="6547555" y="3936582"/>
                <a:ext cx="127000" cy="135355"/>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25" name="墨迹 24"/>
              <p14:cNvContentPartPr/>
              <p14:nvPr/>
            </p14:nvContentPartPr>
            <p14:xfrm>
              <a:off x="6666088" y="3761748"/>
              <a:ext cx="143934" cy="270710"/>
            </p14:xfrm>
          </p:contentPart>
        </mc:Choice>
        <mc:Fallback xmlns="">
          <p:pic>
            <p:nvPicPr>
              <p:cNvPr id="25" name="墨迹 24"/>
            </p:nvPicPr>
            <p:blipFill>
              <a:blip r:embed="rId141"/>
            </p:blipFill>
            <p:spPr>
              <a:xfrm>
                <a:off x="6666088" y="3761748"/>
                <a:ext cx="143934" cy="27071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26" name="墨迹 25"/>
              <p14:cNvContentPartPr/>
              <p14:nvPr/>
            </p14:nvContentPartPr>
            <p14:xfrm>
              <a:off x="6756400" y="3919662"/>
              <a:ext cx="16933" cy="372227"/>
            </p14:xfrm>
          </p:contentPart>
        </mc:Choice>
        <mc:Fallback xmlns="">
          <p:pic>
            <p:nvPicPr>
              <p:cNvPr id="26" name="墨迹 25"/>
            </p:nvPicPr>
            <p:blipFill>
              <a:blip r:embed="rId143"/>
            </p:blipFill>
            <p:spPr>
              <a:xfrm>
                <a:off x="6756400" y="3919662"/>
                <a:ext cx="16933" cy="37222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27" name="墨迹 26"/>
              <p14:cNvContentPartPr/>
              <p14:nvPr/>
            </p14:nvContentPartPr>
            <p14:xfrm>
              <a:off x="2060222" y="5978190"/>
              <a:ext cx="79022" cy="296090"/>
            </p14:xfrm>
          </p:contentPart>
        </mc:Choice>
        <mc:Fallback xmlns="">
          <p:pic>
            <p:nvPicPr>
              <p:cNvPr id="27" name="墨迹 26"/>
            </p:nvPicPr>
            <p:blipFill>
              <a:blip r:embed="rId145"/>
            </p:blipFill>
            <p:spPr>
              <a:xfrm>
                <a:off x="2060222" y="5978190"/>
                <a:ext cx="79022" cy="29609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28" name="墨迹 27"/>
              <p14:cNvContentPartPr/>
              <p14:nvPr/>
            </p14:nvContentPartPr>
            <p14:xfrm>
              <a:off x="2218266" y="5944352"/>
              <a:ext cx="33867" cy="417345"/>
            </p14:xfrm>
          </p:contentPart>
        </mc:Choice>
        <mc:Fallback xmlns="">
          <p:pic>
            <p:nvPicPr>
              <p:cNvPr id="28" name="墨迹 27"/>
            </p:nvPicPr>
            <p:blipFill>
              <a:blip r:embed="rId147"/>
            </p:blipFill>
            <p:spPr>
              <a:xfrm>
                <a:off x="2218266" y="5944352"/>
                <a:ext cx="33867" cy="41734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29" name="墨迹 28"/>
              <p14:cNvContentPartPr/>
              <p14:nvPr/>
            </p14:nvContentPartPr>
            <p14:xfrm>
              <a:off x="2170288" y="5887953"/>
              <a:ext cx="64912" cy="149455"/>
            </p14:xfrm>
          </p:contentPart>
        </mc:Choice>
        <mc:Fallback xmlns="">
          <p:pic>
            <p:nvPicPr>
              <p:cNvPr id="29" name="墨迹 28"/>
            </p:nvPicPr>
            <p:blipFill>
              <a:blip r:embed="rId149"/>
            </p:blipFill>
            <p:spPr>
              <a:xfrm>
                <a:off x="2170288" y="5887953"/>
                <a:ext cx="64912" cy="14945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30" name="墨迹 29"/>
              <p14:cNvContentPartPr/>
              <p14:nvPr/>
            </p14:nvContentPartPr>
            <p14:xfrm>
              <a:off x="2257777" y="5938712"/>
              <a:ext cx="107245" cy="62038"/>
            </p14:xfrm>
          </p:contentPart>
        </mc:Choice>
        <mc:Fallback xmlns="">
          <p:pic>
            <p:nvPicPr>
              <p:cNvPr id="30" name="墨迹 29"/>
            </p:nvPicPr>
            <p:blipFill>
              <a:blip r:embed="rId151"/>
            </p:blipFill>
            <p:spPr>
              <a:xfrm>
                <a:off x="2257777" y="5938712"/>
                <a:ext cx="107245" cy="62038"/>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31" name="墨迹 30"/>
              <p14:cNvContentPartPr/>
              <p14:nvPr/>
            </p14:nvContentPartPr>
            <p14:xfrm>
              <a:off x="2455333" y="6099446"/>
              <a:ext cx="324555" cy="14100"/>
            </p14:xfrm>
          </p:contentPart>
        </mc:Choice>
        <mc:Fallback xmlns="">
          <p:pic>
            <p:nvPicPr>
              <p:cNvPr id="31" name="墨迹 30"/>
            </p:nvPicPr>
            <p:blipFill>
              <a:blip r:embed="rId153"/>
            </p:blipFill>
            <p:spPr>
              <a:xfrm>
                <a:off x="2455333" y="6099446"/>
                <a:ext cx="324555" cy="1410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32" name="墨迹 31"/>
              <p14:cNvContentPartPr/>
              <p14:nvPr/>
            </p14:nvContentPartPr>
            <p14:xfrm>
              <a:off x="2765777" y="6023309"/>
              <a:ext cx="112889" cy="219952"/>
            </p14:xfrm>
          </p:contentPart>
        </mc:Choice>
        <mc:Fallback xmlns="">
          <p:pic>
            <p:nvPicPr>
              <p:cNvPr id="32" name="墨迹 31"/>
            </p:nvPicPr>
            <p:blipFill>
              <a:blip r:embed="rId155"/>
            </p:blipFill>
            <p:spPr>
              <a:xfrm>
                <a:off x="2765777" y="6023309"/>
                <a:ext cx="112889" cy="219952"/>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33" name="墨迹 32"/>
              <p14:cNvContentPartPr/>
              <p14:nvPr/>
            </p14:nvContentPartPr>
            <p14:xfrm>
              <a:off x="3347155" y="5995110"/>
              <a:ext cx="163689" cy="242511"/>
            </p14:xfrm>
          </p:contentPart>
        </mc:Choice>
        <mc:Fallback xmlns="">
          <p:pic>
            <p:nvPicPr>
              <p:cNvPr id="33" name="墨迹 32"/>
            </p:nvPicPr>
            <p:blipFill>
              <a:blip r:embed="rId157"/>
            </p:blipFill>
            <p:spPr>
              <a:xfrm>
                <a:off x="3347155" y="5995110"/>
                <a:ext cx="163689" cy="242511"/>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34" name="墨迹 33"/>
              <p14:cNvContentPartPr/>
              <p14:nvPr/>
            </p14:nvContentPartPr>
            <p14:xfrm>
              <a:off x="3544711" y="6062787"/>
              <a:ext cx="90311" cy="118436"/>
            </p14:xfrm>
          </p:contentPart>
        </mc:Choice>
        <mc:Fallback xmlns="">
          <p:pic>
            <p:nvPicPr>
              <p:cNvPr id="34" name="墨迹 33"/>
            </p:nvPicPr>
            <p:blipFill>
              <a:blip r:embed="rId159"/>
            </p:blipFill>
            <p:spPr>
              <a:xfrm>
                <a:off x="3544711" y="6062787"/>
                <a:ext cx="90311" cy="11843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35" name="墨迹 34"/>
              <p14:cNvContentPartPr/>
              <p14:nvPr/>
            </p14:nvContentPartPr>
            <p14:xfrm>
              <a:off x="3522133" y="6158664"/>
              <a:ext cx="138289" cy="101516"/>
            </p14:xfrm>
          </p:contentPart>
        </mc:Choice>
        <mc:Fallback xmlns="">
          <p:pic>
            <p:nvPicPr>
              <p:cNvPr id="35" name="墨迹 34"/>
            </p:nvPicPr>
            <p:blipFill>
              <a:blip r:embed="rId161"/>
            </p:blipFill>
            <p:spPr>
              <a:xfrm>
                <a:off x="3522133" y="6158664"/>
                <a:ext cx="138289" cy="10151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36" name="墨迹 35"/>
              <p14:cNvContentPartPr/>
              <p14:nvPr/>
            </p14:nvContentPartPr>
            <p14:xfrm>
              <a:off x="3764844" y="6057147"/>
              <a:ext cx="124178" cy="245332"/>
            </p14:xfrm>
          </p:contentPart>
        </mc:Choice>
        <mc:Fallback xmlns="">
          <p:pic>
            <p:nvPicPr>
              <p:cNvPr id="36" name="墨迹 35"/>
            </p:nvPicPr>
            <p:blipFill>
              <a:blip r:embed="rId163"/>
            </p:blipFill>
            <p:spPr>
              <a:xfrm>
                <a:off x="3764844" y="6057147"/>
                <a:ext cx="124178" cy="245332"/>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37" name="墨迹 36"/>
              <p14:cNvContentPartPr/>
              <p14:nvPr/>
            </p14:nvContentPartPr>
            <p14:xfrm>
              <a:off x="4001911" y="5966911"/>
              <a:ext cx="194733" cy="281990"/>
            </p14:xfrm>
          </p:contentPart>
        </mc:Choice>
        <mc:Fallback xmlns="">
          <p:pic>
            <p:nvPicPr>
              <p:cNvPr id="37" name="墨迹 36"/>
            </p:nvPicPr>
            <p:blipFill>
              <a:blip r:embed="rId165"/>
            </p:blipFill>
            <p:spPr>
              <a:xfrm>
                <a:off x="4001911" y="5966911"/>
                <a:ext cx="194733" cy="28199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38" name="墨迹 37"/>
              <p14:cNvContentPartPr/>
              <p14:nvPr/>
            </p14:nvContentPartPr>
            <p14:xfrm>
              <a:off x="4109155" y="6034588"/>
              <a:ext cx="290689" cy="279170"/>
            </p14:xfrm>
          </p:contentPart>
        </mc:Choice>
        <mc:Fallback xmlns="">
          <p:pic>
            <p:nvPicPr>
              <p:cNvPr id="38" name="墨迹 37"/>
            </p:nvPicPr>
            <p:blipFill>
              <a:blip r:embed="rId167"/>
            </p:blipFill>
            <p:spPr>
              <a:xfrm>
                <a:off x="4109155" y="6034588"/>
                <a:ext cx="290689" cy="27917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39" name="墨迹 38"/>
              <p14:cNvContentPartPr/>
              <p14:nvPr/>
            </p14:nvContentPartPr>
            <p14:xfrm>
              <a:off x="5057422" y="5769518"/>
              <a:ext cx="172155" cy="28199"/>
            </p14:xfrm>
          </p:contentPart>
        </mc:Choice>
        <mc:Fallback xmlns="">
          <p:pic>
            <p:nvPicPr>
              <p:cNvPr id="39" name="墨迹 38"/>
            </p:nvPicPr>
            <p:blipFill>
              <a:blip r:embed="rId169"/>
            </p:blipFill>
            <p:spPr>
              <a:xfrm>
                <a:off x="5057422" y="5769518"/>
                <a:ext cx="172155" cy="2819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40" name="墨迹 39"/>
              <p14:cNvContentPartPr/>
              <p14:nvPr/>
            </p14:nvContentPartPr>
            <p14:xfrm>
              <a:off x="5159022" y="5792077"/>
              <a:ext cx="28222" cy="188934"/>
            </p14:xfrm>
          </p:contentPart>
        </mc:Choice>
        <mc:Fallback xmlns="">
          <p:pic>
            <p:nvPicPr>
              <p:cNvPr id="40" name="墨迹 39"/>
            </p:nvPicPr>
            <p:blipFill>
              <a:blip r:embed="rId171"/>
            </p:blipFill>
            <p:spPr>
              <a:xfrm>
                <a:off x="5159022" y="5792077"/>
                <a:ext cx="28222" cy="18893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41" name="墨迹 40"/>
              <p14:cNvContentPartPr/>
              <p14:nvPr/>
            </p14:nvContentPartPr>
            <p14:xfrm>
              <a:off x="5339644" y="5679281"/>
              <a:ext cx="39511" cy="437084"/>
            </p14:xfrm>
          </p:contentPart>
        </mc:Choice>
        <mc:Fallback xmlns="">
          <p:pic>
            <p:nvPicPr>
              <p:cNvPr id="41" name="墨迹 40"/>
            </p:nvPicPr>
            <p:blipFill>
              <a:blip r:embed="rId173"/>
            </p:blipFill>
            <p:spPr>
              <a:xfrm>
                <a:off x="5339644" y="5679281"/>
                <a:ext cx="39511" cy="43708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42" name="墨迹 41"/>
              <p14:cNvContentPartPr/>
              <p14:nvPr/>
            </p14:nvContentPartPr>
            <p14:xfrm>
              <a:off x="5297311" y="5656722"/>
              <a:ext cx="81844" cy="138175"/>
            </p14:xfrm>
          </p:contentPart>
        </mc:Choice>
        <mc:Fallback xmlns="">
          <p:pic>
            <p:nvPicPr>
              <p:cNvPr id="42" name="墨迹 41"/>
            </p:nvPicPr>
            <p:blipFill>
              <a:blip r:embed="rId175"/>
            </p:blipFill>
            <p:spPr>
              <a:xfrm>
                <a:off x="5297311" y="5656722"/>
                <a:ext cx="81844" cy="13817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43" name="墨迹 42"/>
              <p14:cNvContentPartPr/>
              <p14:nvPr/>
            </p14:nvContentPartPr>
            <p14:xfrm>
              <a:off x="5384800" y="5713119"/>
              <a:ext cx="95955" cy="90237"/>
            </p14:xfrm>
          </p:contentPart>
        </mc:Choice>
        <mc:Fallback xmlns="">
          <p:pic>
            <p:nvPicPr>
              <p:cNvPr id="43" name="墨迹 42"/>
            </p:nvPicPr>
            <p:blipFill>
              <a:blip r:embed="rId177"/>
            </p:blipFill>
            <p:spPr>
              <a:xfrm>
                <a:off x="5384800" y="5713119"/>
                <a:ext cx="95955" cy="9023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44" name="墨迹 43"/>
              <p14:cNvContentPartPr/>
              <p14:nvPr/>
            </p14:nvContentPartPr>
            <p14:xfrm>
              <a:off x="5604933" y="5746958"/>
              <a:ext cx="127000" cy="186114"/>
            </p14:xfrm>
          </p:contentPart>
        </mc:Choice>
        <mc:Fallback xmlns="">
          <p:pic>
            <p:nvPicPr>
              <p:cNvPr id="44" name="墨迹 43"/>
            </p:nvPicPr>
            <p:blipFill>
              <a:blip r:embed="rId179"/>
            </p:blipFill>
            <p:spPr>
              <a:xfrm>
                <a:off x="5604933" y="5746958"/>
                <a:ext cx="127000" cy="18611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45" name="墨迹 44"/>
              <p14:cNvContentPartPr/>
              <p14:nvPr/>
            </p14:nvContentPartPr>
            <p14:xfrm>
              <a:off x="5700888" y="5820276"/>
              <a:ext cx="301978" cy="11279"/>
            </p14:xfrm>
          </p:contentPart>
        </mc:Choice>
        <mc:Fallback xmlns="">
          <p:pic>
            <p:nvPicPr>
              <p:cNvPr id="45" name="墨迹 44"/>
            </p:nvPicPr>
            <p:blipFill>
              <a:blip r:embed="rId181"/>
            </p:blipFill>
            <p:spPr>
              <a:xfrm>
                <a:off x="5700888" y="5820276"/>
                <a:ext cx="301978" cy="1127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46" name="墨迹 45"/>
              <p14:cNvContentPartPr/>
              <p14:nvPr/>
            </p14:nvContentPartPr>
            <p14:xfrm>
              <a:off x="5588000" y="6079707"/>
              <a:ext cx="183444" cy="270710"/>
            </p14:xfrm>
          </p:contentPart>
        </mc:Choice>
        <mc:Fallback xmlns="">
          <p:pic>
            <p:nvPicPr>
              <p:cNvPr id="46" name="墨迹 45"/>
            </p:nvPicPr>
            <p:blipFill>
              <a:blip r:embed="rId183"/>
            </p:blipFill>
            <p:spPr>
              <a:xfrm>
                <a:off x="5588000" y="6079707"/>
                <a:ext cx="183444" cy="270710"/>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47" name="墨迹 46"/>
              <p14:cNvContentPartPr/>
              <p14:nvPr/>
            </p14:nvContentPartPr>
            <p14:xfrm>
              <a:off x="5836355" y="6113546"/>
              <a:ext cx="31045" cy="73317"/>
            </p14:xfrm>
          </p:contentPart>
        </mc:Choice>
        <mc:Fallback xmlns="">
          <p:pic>
            <p:nvPicPr>
              <p:cNvPr id="47" name="墨迹 46"/>
            </p:nvPicPr>
            <p:blipFill>
              <a:blip r:embed="rId185"/>
            </p:blipFill>
            <p:spPr>
              <a:xfrm>
                <a:off x="5836355" y="6113546"/>
                <a:ext cx="31045" cy="7331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48" name="墨迹 47"/>
              <p14:cNvContentPartPr/>
              <p14:nvPr/>
            </p14:nvContentPartPr>
            <p14:xfrm>
              <a:off x="5706533" y="6113546"/>
              <a:ext cx="237067" cy="284810"/>
            </p14:xfrm>
          </p:contentPart>
        </mc:Choice>
        <mc:Fallback xmlns="">
          <p:pic>
            <p:nvPicPr>
              <p:cNvPr id="48" name="墨迹 47"/>
            </p:nvPicPr>
            <p:blipFill>
              <a:blip r:embed="rId187"/>
            </p:blipFill>
            <p:spPr>
              <a:xfrm>
                <a:off x="5706533" y="6113546"/>
                <a:ext cx="237067" cy="284810"/>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49" name="墨迹 48"/>
              <p14:cNvContentPartPr/>
              <p14:nvPr/>
            </p14:nvContentPartPr>
            <p14:xfrm>
              <a:off x="6064955" y="6136105"/>
              <a:ext cx="121356" cy="222772"/>
            </p14:xfrm>
          </p:contentPart>
        </mc:Choice>
        <mc:Fallback xmlns="">
          <p:pic>
            <p:nvPicPr>
              <p:cNvPr id="49" name="墨迹 48"/>
            </p:nvPicPr>
            <p:blipFill>
              <a:blip r:embed="rId189"/>
            </p:blipFill>
            <p:spPr>
              <a:xfrm>
                <a:off x="6064955" y="6136105"/>
                <a:ext cx="121356" cy="22277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50" name="墨迹 49"/>
              <p14:cNvContentPartPr/>
              <p14:nvPr/>
            </p14:nvContentPartPr>
            <p14:xfrm>
              <a:off x="6259688" y="6079707"/>
              <a:ext cx="183444" cy="265070"/>
            </p14:xfrm>
          </p:contentPart>
        </mc:Choice>
        <mc:Fallback xmlns="">
          <p:pic>
            <p:nvPicPr>
              <p:cNvPr id="50" name="墨迹 49"/>
            </p:nvPicPr>
            <p:blipFill>
              <a:blip r:embed="rId191"/>
            </p:blipFill>
            <p:spPr>
              <a:xfrm>
                <a:off x="6259688" y="6079707"/>
                <a:ext cx="183444" cy="265070"/>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51" name="墨迹 50"/>
              <p14:cNvContentPartPr/>
              <p14:nvPr/>
            </p14:nvContentPartPr>
            <p14:xfrm>
              <a:off x="6423377" y="6175583"/>
              <a:ext cx="84667" cy="124076"/>
            </p14:xfrm>
          </p:contentPart>
        </mc:Choice>
        <mc:Fallback xmlns="">
          <p:pic>
            <p:nvPicPr>
              <p:cNvPr id="51" name="墨迹 50"/>
            </p:nvPicPr>
            <p:blipFill>
              <a:blip r:embed="rId193"/>
            </p:blipFill>
            <p:spPr>
              <a:xfrm>
                <a:off x="6423377" y="6175583"/>
                <a:ext cx="84667" cy="124076"/>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52" name="墨迹 51"/>
              <p14:cNvContentPartPr/>
              <p14:nvPr/>
            </p14:nvContentPartPr>
            <p14:xfrm>
              <a:off x="6395155" y="6265820"/>
              <a:ext cx="220134" cy="118436"/>
            </p14:xfrm>
          </p:contentPart>
        </mc:Choice>
        <mc:Fallback xmlns="">
          <p:pic>
            <p:nvPicPr>
              <p:cNvPr id="52" name="墨迹 51"/>
            </p:nvPicPr>
            <p:blipFill>
              <a:blip r:embed="rId195"/>
            </p:blipFill>
            <p:spPr>
              <a:xfrm>
                <a:off x="6395155" y="6265820"/>
                <a:ext cx="220134" cy="11843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53" name="墨迹 52"/>
              <p14:cNvContentPartPr/>
              <p14:nvPr/>
            </p14:nvContentPartPr>
            <p14:xfrm>
              <a:off x="7625644" y="4652837"/>
              <a:ext cx="282222" cy="208672"/>
            </p14:xfrm>
          </p:contentPart>
        </mc:Choice>
        <mc:Fallback xmlns="">
          <p:pic>
            <p:nvPicPr>
              <p:cNvPr id="53" name="墨迹 52"/>
            </p:nvPicPr>
            <p:blipFill>
              <a:blip r:embed="rId197"/>
            </p:blipFill>
            <p:spPr>
              <a:xfrm>
                <a:off x="7625644" y="4652837"/>
                <a:ext cx="282222" cy="208672"/>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54" name="墨迹 53"/>
              <p14:cNvContentPartPr/>
              <p14:nvPr/>
            </p14:nvContentPartPr>
            <p14:xfrm>
              <a:off x="7885288" y="4596439"/>
              <a:ext cx="33867" cy="470923"/>
            </p14:xfrm>
          </p:contentPart>
        </mc:Choice>
        <mc:Fallback xmlns="">
          <p:pic>
            <p:nvPicPr>
              <p:cNvPr id="54" name="墨迹 53"/>
            </p:nvPicPr>
            <p:blipFill>
              <a:blip r:embed="rId199"/>
            </p:blipFill>
            <p:spPr>
              <a:xfrm>
                <a:off x="7885288" y="4596439"/>
                <a:ext cx="33867" cy="470923"/>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55" name="墨迹 54"/>
              <p14:cNvContentPartPr/>
              <p14:nvPr/>
            </p14:nvContentPartPr>
            <p14:xfrm>
              <a:off x="7941733" y="4743073"/>
              <a:ext cx="62089" cy="186114"/>
            </p14:xfrm>
          </p:contentPart>
        </mc:Choice>
        <mc:Fallback xmlns="">
          <p:pic>
            <p:nvPicPr>
              <p:cNvPr id="55" name="墨迹 54"/>
            </p:nvPicPr>
            <p:blipFill>
              <a:blip r:embed="rId201"/>
            </p:blipFill>
            <p:spPr>
              <a:xfrm>
                <a:off x="7941733" y="4743073"/>
                <a:ext cx="62089" cy="186114"/>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56" name="墨迹 55"/>
              <p14:cNvContentPartPr/>
              <p14:nvPr/>
            </p14:nvContentPartPr>
            <p14:xfrm>
              <a:off x="8077200" y="4731794"/>
              <a:ext cx="166511" cy="118436"/>
            </p14:xfrm>
          </p:contentPart>
        </mc:Choice>
        <mc:Fallback xmlns="">
          <p:pic>
            <p:nvPicPr>
              <p:cNvPr id="56" name="墨迹 55"/>
            </p:nvPicPr>
            <p:blipFill>
              <a:blip r:embed="rId203"/>
            </p:blipFill>
            <p:spPr>
              <a:xfrm>
                <a:off x="8077200" y="4731794"/>
                <a:ext cx="166511" cy="11843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57" name="墨迹 56"/>
              <p14:cNvContentPartPr/>
              <p14:nvPr/>
            </p14:nvContentPartPr>
            <p14:xfrm>
              <a:off x="8260644" y="4664116"/>
              <a:ext cx="25400" cy="394786"/>
            </p14:xfrm>
          </p:contentPart>
        </mc:Choice>
        <mc:Fallback xmlns="">
          <p:pic>
            <p:nvPicPr>
              <p:cNvPr id="57" name="墨迹 56"/>
            </p:nvPicPr>
            <p:blipFill>
              <a:blip r:embed="rId205"/>
            </p:blipFill>
            <p:spPr>
              <a:xfrm>
                <a:off x="8260644" y="4664116"/>
                <a:ext cx="25400" cy="394786"/>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58" name="墨迹 57"/>
              <p14:cNvContentPartPr/>
              <p14:nvPr/>
            </p14:nvContentPartPr>
            <p14:xfrm>
              <a:off x="8607777" y="4782552"/>
              <a:ext cx="5645" cy="8460"/>
            </p14:xfrm>
          </p:contentPart>
        </mc:Choice>
        <mc:Fallback xmlns="">
          <p:pic>
            <p:nvPicPr>
              <p:cNvPr id="58" name="墨迹 57"/>
            </p:nvPicPr>
            <p:blipFill>
              <a:blip r:embed="rId207"/>
            </p:blipFill>
            <p:spPr>
              <a:xfrm>
                <a:off x="8607777" y="4782552"/>
                <a:ext cx="5645" cy="846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59" name="墨迹 58"/>
              <p14:cNvContentPartPr/>
              <p14:nvPr/>
            </p14:nvContentPartPr>
            <p14:xfrm>
              <a:off x="8602133" y="4822031"/>
              <a:ext cx="14111" cy="5639"/>
            </p14:xfrm>
          </p:contentPart>
        </mc:Choice>
        <mc:Fallback xmlns="">
          <p:pic>
            <p:nvPicPr>
              <p:cNvPr id="59" name="墨迹 58"/>
            </p:nvPicPr>
            <p:blipFill>
              <a:blip r:embed="rId209"/>
            </p:blipFill>
            <p:spPr>
              <a:xfrm>
                <a:off x="8602133" y="4822031"/>
                <a:ext cx="14111" cy="563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60" name="墨迹 59"/>
              <p14:cNvContentPartPr/>
              <p14:nvPr/>
            </p14:nvContentPartPr>
            <p14:xfrm>
              <a:off x="8890000" y="4686676"/>
              <a:ext cx="62088" cy="112796"/>
            </p14:xfrm>
          </p:contentPart>
        </mc:Choice>
        <mc:Fallback xmlns="">
          <p:pic>
            <p:nvPicPr>
              <p:cNvPr id="60" name="墨迹 59"/>
            </p:nvPicPr>
            <p:blipFill>
              <a:blip r:embed="rId211"/>
            </p:blipFill>
            <p:spPr>
              <a:xfrm>
                <a:off x="8890000" y="4686676"/>
                <a:ext cx="62088" cy="112796"/>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61" name="墨迹 60"/>
              <p14:cNvContentPartPr/>
              <p14:nvPr/>
            </p14:nvContentPartPr>
            <p14:xfrm>
              <a:off x="8991600" y="4759993"/>
              <a:ext cx="53622" cy="39479"/>
            </p14:xfrm>
          </p:contentPart>
        </mc:Choice>
        <mc:Fallback xmlns="">
          <p:pic>
            <p:nvPicPr>
              <p:cNvPr id="61" name="墨迹 60"/>
            </p:nvPicPr>
            <p:blipFill>
              <a:blip r:embed="rId213"/>
            </p:blipFill>
            <p:spPr>
              <a:xfrm>
                <a:off x="8991600" y="4759993"/>
                <a:ext cx="53622" cy="3947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62" name="墨迹 61"/>
              <p14:cNvContentPartPr/>
              <p14:nvPr/>
            </p14:nvContentPartPr>
            <p14:xfrm>
              <a:off x="8985955" y="4652837"/>
              <a:ext cx="124178" cy="208672"/>
            </p14:xfrm>
          </p:contentPart>
        </mc:Choice>
        <mc:Fallback xmlns="">
          <p:pic>
            <p:nvPicPr>
              <p:cNvPr id="62" name="墨迹 61"/>
            </p:nvPicPr>
            <p:blipFill>
              <a:blip r:embed="rId215"/>
            </p:blipFill>
            <p:spPr>
              <a:xfrm>
                <a:off x="8985955" y="4652837"/>
                <a:ext cx="124178" cy="20867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63" name="墨迹 62"/>
              <p14:cNvContentPartPr/>
              <p14:nvPr/>
            </p14:nvContentPartPr>
            <p14:xfrm>
              <a:off x="9087555" y="4669756"/>
              <a:ext cx="84667" cy="25379"/>
            </p14:xfrm>
          </p:contentPart>
        </mc:Choice>
        <mc:Fallback xmlns="">
          <p:pic>
            <p:nvPicPr>
              <p:cNvPr id="63" name="墨迹 62"/>
            </p:nvPicPr>
            <p:blipFill>
              <a:blip r:embed="rId217"/>
            </p:blipFill>
            <p:spPr>
              <a:xfrm>
                <a:off x="9087555" y="4669756"/>
                <a:ext cx="84667" cy="2537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64" name="墨迹 63"/>
              <p14:cNvContentPartPr/>
              <p14:nvPr/>
            </p14:nvContentPartPr>
            <p14:xfrm>
              <a:off x="9177866" y="4573879"/>
              <a:ext cx="101600" cy="225593"/>
            </p14:xfrm>
          </p:contentPart>
        </mc:Choice>
        <mc:Fallback xmlns="">
          <p:pic>
            <p:nvPicPr>
              <p:cNvPr id="64" name="墨迹 63"/>
            </p:nvPicPr>
            <p:blipFill>
              <a:blip r:embed="rId219"/>
            </p:blipFill>
            <p:spPr>
              <a:xfrm>
                <a:off x="9177866" y="4573879"/>
                <a:ext cx="101600" cy="225593"/>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65" name="墨迹 64"/>
              <p14:cNvContentPartPr/>
              <p14:nvPr/>
            </p14:nvContentPartPr>
            <p14:xfrm>
              <a:off x="9183511" y="4697955"/>
              <a:ext cx="5644" cy="501943"/>
            </p14:xfrm>
          </p:contentPart>
        </mc:Choice>
        <mc:Fallback xmlns="">
          <p:pic>
            <p:nvPicPr>
              <p:cNvPr id="65" name="墨迹 64"/>
            </p:nvPicPr>
            <p:blipFill>
              <a:blip r:embed="rId221"/>
            </p:blipFill>
            <p:spPr>
              <a:xfrm>
                <a:off x="9183511" y="4697955"/>
                <a:ext cx="5644" cy="50194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67" name="墨迹 66"/>
              <p14:cNvContentPartPr/>
              <p14:nvPr/>
            </p14:nvContentPartPr>
            <p14:xfrm>
              <a:off x="9318977" y="4833310"/>
              <a:ext cx="189089" cy="152275"/>
            </p14:xfrm>
          </p:contentPart>
        </mc:Choice>
        <mc:Fallback xmlns="">
          <p:pic>
            <p:nvPicPr>
              <p:cNvPr id="67" name="墨迹 66"/>
            </p:nvPicPr>
            <p:blipFill>
              <a:blip r:embed="rId223"/>
            </p:blipFill>
            <p:spPr>
              <a:xfrm>
                <a:off x="9318977" y="4833310"/>
                <a:ext cx="189089" cy="15227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68" name="墨迹 67"/>
              <p14:cNvContentPartPr/>
              <p14:nvPr/>
            </p14:nvContentPartPr>
            <p14:xfrm>
              <a:off x="9657644" y="1861134"/>
              <a:ext cx="138288" cy="146635"/>
            </p14:xfrm>
          </p:contentPart>
        </mc:Choice>
        <mc:Fallback xmlns="">
          <p:pic>
            <p:nvPicPr>
              <p:cNvPr id="68" name="墨迹 67"/>
            </p:nvPicPr>
            <p:blipFill>
              <a:blip r:embed="rId225"/>
            </p:blipFill>
            <p:spPr>
              <a:xfrm>
                <a:off x="9657644" y="1861134"/>
                <a:ext cx="138288" cy="14663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69" name="墨迹 68"/>
              <p14:cNvContentPartPr/>
              <p14:nvPr/>
            </p14:nvContentPartPr>
            <p14:xfrm>
              <a:off x="9838266" y="1810376"/>
              <a:ext cx="16934" cy="172014"/>
            </p14:xfrm>
          </p:contentPart>
        </mc:Choice>
        <mc:Fallback xmlns="">
          <p:pic>
            <p:nvPicPr>
              <p:cNvPr id="69" name="墨迹 68"/>
            </p:nvPicPr>
            <p:blipFill>
              <a:blip r:embed="rId227"/>
            </p:blipFill>
            <p:spPr>
              <a:xfrm>
                <a:off x="9838266" y="1810376"/>
                <a:ext cx="16934" cy="17201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70" name="墨迹 69"/>
              <p14:cNvContentPartPr/>
              <p14:nvPr/>
            </p14:nvContentPartPr>
            <p14:xfrm>
              <a:off x="9849555" y="1863954"/>
              <a:ext cx="87489" cy="42299"/>
            </p14:xfrm>
          </p:contentPart>
        </mc:Choice>
        <mc:Fallback xmlns="">
          <p:pic>
            <p:nvPicPr>
              <p:cNvPr id="70" name="墨迹 69"/>
            </p:nvPicPr>
            <p:blipFill>
              <a:blip r:embed="rId229"/>
            </p:blipFill>
            <p:spPr>
              <a:xfrm>
                <a:off x="9849555" y="1863954"/>
                <a:ext cx="87489" cy="4229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71" name="墨迹 70"/>
              <p14:cNvContentPartPr/>
              <p14:nvPr/>
            </p14:nvContentPartPr>
            <p14:xfrm>
              <a:off x="9931400" y="1731419"/>
              <a:ext cx="2822" cy="420165"/>
            </p14:xfrm>
          </p:contentPart>
        </mc:Choice>
        <mc:Fallback xmlns="">
          <p:pic>
            <p:nvPicPr>
              <p:cNvPr id="71" name="墨迹 70"/>
            </p:nvPicPr>
            <p:blipFill>
              <a:blip r:embed="rId231"/>
            </p:blipFill>
            <p:spPr>
              <a:xfrm>
                <a:off x="9931400" y="1731419"/>
                <a:ext cx="2822" cy="42016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72" name="墨迹 71"/>
              <p14:cNvContentPartPr/>
              <p14:nvPr/>
            </p14:nvContentPartPr>
            <p14:xfrm>
              <a:off x="9990666" y="1917532"/>
              <a:ext cx="110066" cy="84597"/>
            </p14:xfrm>
          </p:contentPart>
        </mc:Choice>
        <mc:Fallback xmlns="">
          <p:pic>
            <p:nvPicPr>
              <p:cNvPr id="72" name="墨迹 71"/>
            </p:nvPicPr>
            <p:blipFill>
              <a:blip r:embed="rId233"/>
            </p:blipFill>
            <p:spPr>
              <a:xfrm>
                <a:off x="9990666" y="1917532"/>
                <a:ext cx="110066" cy="84597"/>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73" name="墨迹 72"/>
              <p14:cNvContentPartPr/>
              <p14:nvPr/>
            </p14:nvContentPartPr>
            <p14:xfrm>
              <a:off x="10131777" y="1861134"/>
              <a:ext cx="141112" cy="22560"/>
            </p14:xfrm>
          </p:contentPart>
        </mc:Choice>
        <mc:Fallback xmlns="">
          <p:pic>
            <p:nvPicPr>
              <p:cNvPr id="73" name="墨迹 72"/>
            </p:nvPicPr>
            <p:blipFill>
              <a:blip r:embed="rId235"/>
            </p:blipFill>
            <p:spPr>
              <a:xfrm>
                <a:off x="10131777" y="1861134"/>
                <a:ext cx="141112" cy="2256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74" name="墨迹 73"/>
              <p14:cNvContentPartPr/>
              <p14:nvPr/>
            </p14:nvContentPartPr>
            <p14:xfrm>
              <a:off x="10185400" y="1799097"/>
              <a:ext cx="25400" cy="225592"/>
            </p14:xfrm>
          </p:contentPart>
        </mc:Choice>
        <mc:Fallback xmlns="">
          <p:pic>
            <p:nvPicPr>
              <p:cNvPr id="74" name="墨迹 73"/>
            </p:nvPicPr>
            <p:blipFill>
              <a:blip r:embed="rId237"/>
            </p:blipFill>
            <p:spPr>
              <a:xfrm>
                <a:off x="10185400" y="1799097"/>
                <a:ext cx="25400" cy="225592"/>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75" name="墨迹 74"/>
              <p14:cNvContentPartPr/>
              <p14:nvPr/>
            </p14:nvContentPartPr>
            <p14:xfrm>
              <a:off x="10368844" y="1838575"/>
              <a:ext cx="237067" cy="152275"/>
            </p14:xfrm>
          </p:contentPart>
        </mc:Choice>
        <mc:Fallback xmlns="">
          <p:pic>
            <p:nvPicPr>
              <p:cNvPr id="75" name="墨迹 74"/>
            </p:nvPicPr>
            <p:blipFill>
              <a:blip r:embed="rId239"/>
            </p:blipFill>
            <p:spPr>
              <a:xfrm>
                <a:off x="10368844" y="1838575"/>
                <a:ext cx="237067" cy="152275"/>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76" name="墨迹 75"/>
              <p14:cNvContentPartPr/>
              <p14:nvPr/>
            </p14:nvContentPartPr>
            <p14:xfrm>
              <a:off x="10707511" y="1849855"/>
              <a:ext cx="189089" cy="22559"/>
            </p14:xfrm>
          </p:contentPart>
        </mc:Choice>
        <mc:Fallback xmlns="">
          <p:pic>
            <p:nvPicPr>
              <p:cNvPr id="76" name="墨迹 75"/>
            </p:nvPicPr>
            <p:blipFill>
              <a:blip r:embed="rId241"/>
            </p:blipFill>
            <p:spPr>
              <a:xfrm>
                <a:off x="10707511" y="1849855"/>
                <a:ext cx="189089" cy="22559"/>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77" name="墨迹 76"/>
              <p14:cNvContentPartPr/>
              <p14:nvPr/>
            </p14:nvContentPartPr>
            <p14:xfrm>
              <a:off x="10882488" y="1776537"/>
              <a:ext cx="104423" cy="53578"/>
            </p14:xfrm>
          </p:contentPart>
        </mc:Choice>
        <mc:Fallback xmlns="">
          <p:pic>
            <p:nvPicPr>
              <p:cNvPr id="77" name="墨迹 76"/>
            </p:nvPicPr>
            <p:blipFill>
              <a:blip r:embed="rId243"/>
            </p:blipFill>
            <p:spPr>
              <a:xfrm>
                <a:off x="10882488" y="1776537"/>
                <a:ext cx="104423" cy="5357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78" name="墨迹 77"/>
              <p14:cNvContentPartPr/>
              <p14:nvPr/>
            </p14:nvContentPartPr>
            <p14:xfrm>
              <a:off x="10735732" y="1917532"/>
              <a:ext cx="186268" cy="19740"/>
            </p14:xfrm>
          </p:contentPart>
        </mc:Choice>
        <mc:Fallback xmlns="">
          <p:pic>
            <p:nvPicPr>
              <p:cNvPr id="78" name="墨迹 77"/>
            </p:nvPicPr>
            <p:blipFill>
              <a:blip r:embed="rId245"/>
            </p:blipFill>
            <p:spPr>
              <a:xfrm>
                <a:off x="10735732" y="1917532"/>
                <a:ext cx="186268" cy="1974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79" name="墨迹 78"/>
              <p14:cNvContentPartPr/>
              <p14:nvPr/>
            </p14:nvContentPartPr>
            <p14:xfrm>
              <a:off x="10735732" y="1951371"/>
              <a:ext cx="95956" cy="56398"/>
            </p14:xfrm>
          </p:contentPart>
        </mc:Choice>
        <mc:Fallback xmlns="">
          <p:pic>
            <p:nvPicPr>
              <p:cNvPr id="79" name="墨迹 78"/>
            </p:nvPicPr>
            <p:blipFill>
              <a:blip r:embed="rId247"/>
            </p:blipFill>
            <p:spPr>
              <a:xfrm>
                <a:off x="10735732" y="1951371"/>
                <a:ext cx="95956" cy="5639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80" name="墨迹 79"/>
              <p14:cNvContentPartPr/>
              <p14:nvPr/>
            </p14:nvContentPartPr>
            <p14:xfrm>
              <a:off x="11040532" y="1787817"/>
              <a:ext cx="180623" cy="197393"/>
            </p14:xfrm>
          </p:contentPart>
        </mc:Choice>
        <mc:Fallback xmlns="">
          <p:pic>
            <p:nvPicPr>
              <p:cNvPr id="80" name="墨迹 79"/>
            </p:nvPicPr>
            <p:blipFill>
              <a:blip r:embed="rId249"/>
            </p:blipFill>
            <p:spPr>
              <a:xfrm>
                <a:off x="11040532" y="1787817"/>
                <a:ext cx="180623" cy="197393"/>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81" name="墨迹 80"/>
              <p14:cNvContentPartPr/>
              <p14:nvPr/>
            </p14:nvContentPartPr>
            <p14:xfrm>
              <a:off x="11238088" y="1835755"/>
              <a:ext cx="64912" cy="19739"/>
            </p14:xfrm>
          </p:contentPart>
        </mc:Choice>
        <mc:Fallback xmlns="">
          <p:pic>
            <p:nvPicPr>
              <p:cNvPr id="81" name="墨迹 80"/>
            </p:nvPicPr>
            <p:blipFill>
              <a:blip r:embed="rId251"/>
            </p:blipFill>
            <p:spPr>
              <a:xfrm>
                <a:off x="11238088" y="1835755"/>
                <a:ext cx="64912" cy="1973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82" name="墨迹 81"/>
              <p14:cNvContentPartPr/>
              <p14:nvPr/>
            </p14:nvContentPartPr>
            <p14:xfrm>
              <a:off x="11277600" y="1691940"/>
              <a:ext cx="50800" cy="380687"/>
            </p14:xfrm>
          </p:contentPart>
        </mc:Choice>
        <mc:Fallback xmlns="">
          <p:pic>
            <p:nvPicPr>
              <p:cNvPr id="82" name="墨迹 81"/>
            </p:nvPicPr>
            <p:blipFill>
              <a:blip r:embed="rId253"/>
            </p:blipFill>
            <p:spPr>
              <a:xfrm>
                <a:off x="11277600" y="1691940"/>
                <a:ext cx="50800" cy="380687"/>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83" name="墨迹 82"/>
              <p14:cNvContentPartPr/>
              <p14:nvPr/>
            </p14:nvContentPartPr>
            <p14:xfrm>
              <a:off x="11339688" y="1832935"/>
              <a:ext cx="90312" cy="191754"/>
            </p14:xfrm>
          </p:contentPart>
        </mc:Choice>
        <mc:Fallback xmlns="">
          <p:pic>
            <p:nvPicPr>
              <p:cNvPr id="83" name="墨迹 82"/>
            </p:nvPicPr>
            <p:blipFill>
              <a:blip r:embed="rId255"/>
            </p:blipFill>
            <p:spPr>
              <a:xfrm>
                <a:off x="11339688" y="1832935"/>
                <a:ext cx="90312" cy="191754"/>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84" name="墨迹 83"/>
              <p14:cNvContentPartPr/>
              <p14:nvPr/>
            </p14:nvContentPartPr>
            <p14:xfrm>
              <a:off x="11514667" y="1838575"/>
              <a:ext cx="158044" cy="124076"/>
            </p14:xfrm>
          </p:contentPart>
        </mc:Choice>
        <mc:Fallback xmlns="">
          <p:pic>
            <p:nvPicPr>
              <p:cNvPr id="84" name="墨迹 83"/>
            </p:nvPicPr>
            <p:blipFill>
              <a:blip r:embed="rId257"/>
            </p:blipFill>
            <p:spPr>
              <a:xfrm>
                <a:off x="11514667" y="1838575"/>
                <a:ext cx="158044" cy="124076"/>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85" name="墨迹 84"/>
              <p14:cNvContentPartPr/>
              <p14:nvPr/>
            </p14:nvContentPartPr>
            <p14:xfrm>
              <a:off x="11661422" y="1782177"/>
              <a:ext cx="56445" cy="273531"/>
            </p14:xfrm>
          </p:contentPart>
        </mc:Choice>
        <mc:Fallback xmlns="">
          <p:pic>
            <p:nvPicPr>
              <p:cNvPr id="85" name="墨迹 84"/>
            </p:nvPicPr>
            <p:blipFill>
              <a:blip r:embed="rId259"/>
            </p:blipFill>
            <p:spPr>
              <a:xfrm>
                <a:off x="11661422" y="1782177"/>
                <a:ext cx="56445" cy="273531"/>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86" name="墨迹 85"/>
              <p14:cNvContentPartPr/>
              <p14:nvPr/>
            </p14:nvContentPartPr>
            <p14:xfrm>
              <a:off x="9866488" y="2233361"/>
              <a:ext cx="152400" cy="118436"/>
            </p14:xfrm>
          </p:contentPart>
        </mc:Choice>
        <mc:Fallback xmlns="">
          <p:pic>
            <p:nvPicPr>
              <p:cNvPr id="86" name="墨迹 85"/>
            </p:nvPicPr>
            <p:blipFill>
              <a:blip r:embed="rId261"/>
            </p:blipFill>
            <p:spPr>
              <a:xfrm>
                <a:off x="9866488" y="2233361"/>
                <a:ext cx="152400" cy="118436"/>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87" name="墨迹 86"/>
              <p14:cNvContentPartPr/>
              <p14:nvPr/>
            </p14:nvContentPartPr>
            <p14:xfrm>
              <a:off x="10538177" y="2154404"/>
              <a:ext cx="28223" cy="163554"/>
            </p14:xfrm>
          </p:contentPart>
        </mc:Choice>
        <mc:Fallback xmlns="">
          <p:pic>
            <p:nvPicPr>
              <p:cNvPr id="87" name="墨迹 86"/>
            </p:nvPicPr>
            <p:blipFill>
              <a:blip r:embed="rId263"/>
            </p:blipFill>
            <p:spPr>
              <a:xfrm>
                <a:off x="10538177" y="2154404"/>
                <a:ext cx="28223" cy="163554"/>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88" name="墨迹 87"/>
              <p14:cNvContentPartPr/>
              <p14:nvPr/>
            </p14:nvContentPartPr>
            <p14:xfrm>
              <a:off x="11125200" y="2188243"/>
              <a:ext cx="90311" cy="78957"/>
            </p14:xfrm>
          </p:contentPart>
        </mc:Choice>
        <mc:Fallback xmlns="">
          <p:pic>
            <p:nvPicPr>
              <p:cNvPr id="88" name="墨迹 87"/>
            </p:nvPicPr>
            <p:blipFill>
              <a:blip r:embed="rId265"/>
            </p:blipFill>
            <p:spPr>
              <a:xfrm>
                <a:off x="11125200" y="2188243"/>
                <a:ext cx="90311" cy="7895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89" name="墨迹 88"/>
              <p14:cNvContentPartPr/>
              <p14:nvPr/>
            </p14:nvContentPartPr>
            <p14:xfrm>
              <a:off x="9911644" y="2571750"/>
              <a:ext cx="81844" cy="90236"/>
            </p14:xfrm>
          </p:contentPart>
        </mc:Choice>
        <mc:Fallback xmlns="">
          <p:pic>
            <p:nvPicPr>
              <p:cNvPr id="89" name="墨迹 88"/>
            </p:nvPicPr>
            <p:blipFill>
              <a:blip r:embed="rId267"/>
            </p:blipFill>
            <p:spPr>
              <a:xfrm>
                <a:off x="9911644" y="2571750"/>
                <a:ext cx="81844" cy="90236"/>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90" name="墨迹 89"/>
              <p14:cNvContentPartPr/>
              <p14:nvPr/>
            </p14:nvContentPartPr>
            <p14:xfrm>
              <a:off x="10030177" y="2560470"/>
              <a:ext cx="56445" cy="84597"/>
            </p14:xfrm>
          </p:contentPart>
        </mc:Choice>
        <mc:Fallback xmlns="">
          <p:pic>
            <p:nvPicPr>
              <p:cNvPr id="90" name="墨迹 89"/>
            </p:nvPicPr>
            <p:blipFill>
              <a:blip r:embed="rId269"/>
            </p:blipFill>
            <p:spPr>
              <a:xfrm>
                <a:off x="10030177" y="2560470"/>
                <a:ext cx="56445" cy="84597"/>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91" name="墨迹 90"/>
              <p14:cNvContentPartPr/>
              <p14:nvPr/>
            </p14:nvContentPartPr>
            <p14:xfrm>
              <a:off x="10033000" y="2509712"/>
              <a:ext cx="104422" cy="163554"/>
            </p14:xfrm>
          </p:contentPart>
        </mc:Choice>
        <mc:Fallback xmlns="">
          <p:pic>
            <p:nvPicPr>
              <p:cNvPr id="91" name="墨迹 90"/>
            </p:nvPicPr>
            <p:blipFill>
              <a:blip r:embed="rId271"/>
            </p:blipFill>
            <p:spPr>
              <a:xfrm>
                <a:off x="10033000" y="2509712"/>
                <a:ext cx="104422" cy="163554"/>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92" name="墨迹 91"/>
              <p14:cNvContentPartPr/>
              <p14:nvPr/>
            </p14:nvContentPartPr>
            <p14:xfrm>
              <a:off x="10515600" y="2504072"/>
              <a:ext cx="107244" cy="118436"/>
            </p14:xfrm>
          </p:contentPart>
        </mc:Choice>
        <mc:Fallback xmlns="">
          <p:pic>
            <p:nvPicPr>
              <p:cNvPr id="92" name="墨迹 91"/>
            </p:nvPicPr>
            <p:blipFill>
              <a:blip r:embed="rId273"/>
            </p:blipFill>
            <p:spPr>
              <a:xfrm>
                <a:off x="10515600" y="2504072"/>
                <a:ext cx="107244" cy="11843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93" name="墨迹 92"/>
              <p14:cNvContentPartPr/>
              <p14:nvPr/>
            </p14:nvContentPartPr>
            <p14:xfrm>
              <a:off x="10538177" y="2470233"/>
              <a:ext cx="118533" cy="152275"/>
            </p14:xfrm>
          </p:contentPart>
        </mc:Choice>
        <mc:Fallback xmlns="">
          <p:pic>
            <p:nvPicPr>
              <p:cNvPr id="93" name="墨迹 92"/>
            </p:nvPicPr>
            <p:blipFill>
              <a:blip r:embed="rId275"/>
            </p:blipFill>
            <p:spPr>
              <a:xfrm>
                <a:off x="10538177" y="2470233"/>
                <a:ext cx="118533" cy="152275"/>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94" name="墨迹 93"/>
              <p14:cNvContentPartPr/>
              <p14:nvPr/>
            </p14:nvContentPartPr>
            <p14:xfrm>
              <a:off x="11108267" y="2430754"/>
              <a:ext cx="101600" cy="109977"/>
            </p14:xfrm>
          </p:contentPart>
        </mc:Choice>
        <mc:Fallback xmlns="">
          <p:pic>
            <p:nvPicPr>
              <p:cNvPr id="94" name="墨迹 93"/>
            </p:nvPicPr>
            <p:blipFill>
              <a:blip r:embed="rId277"/>
            </p:blipFill>
            <p:spPr>
              <a:xfrm>
                <a:off x="11108267" y="2430754"/>
                <a:ext cx="101600" cy="109977"/>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95" name="墨迹 94"/>
              <p14:cNvContentPartPr/>
              <p14:nvPr/>
            </p14:nvContentPartPr>
            <p14:xfrm>
              <a:off x="11068755" y="2379996"/>
              <a:ext cx="214489" cy="222772"/>
            </p14:xfrm>
          </p:contentPart>
        </mc:Choice>
        <mc:Fallback xmlns="">
          <p:pic>
            <p:nvPicPr>
              <p:cNvPr id="95" name="墨迹 94"/>
            </p:nvPicPr>
            <p:blipFill>
              <a:blip r:embed="rId279"/>
            </p:blipFill>
            <p:spPr>
              <a:xfrm>
                <a:off x="11068755" y="2379996"/>
                <a:ext cx="214489" cy="22277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96" name="墨迹 95"/>
              <p14:cNvContentPartPr/>
              <p14:nvPr/>
            </p14:nvContentPartPr>
            <p14:xfrm>
              <a:off x="9815688" y="2831180"/>
              <a:ext cx="118534" cy="135356"/>
            </p14:xfrm>
          </p:contentPart>
        </mc:Choice>
        <mc:Fallback xmlns="">
          <p:pic>
            <p:nvPicPr>
              <p:cNvPr id="96" name="墨迹 95"/>
            </p:nvPicPr>
            <p:blipFill>
              <a:blip r:embed="rId281"/>
            </p:blipFill>
            <p:spPr>
              <a:xfrm>
                <a:off x="9815688" y="2831180"/>
                <a:ext cx="118534" cy="135356"/>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97" name="墨迹 96"/>
              <p14:cNvContentPartPr/>
              <p14:nvPr/>
            </p14:nvContentPartPr>
            <p14:xfrm>
              <a:off x="9968088" y="2898858"/>
              <a:ext cx="104422" cy="5640"/>
            </p14:xfrm>
          </p:contentPart>
        </mc:Choice>
        <mc:Fallback xmlns="">
          <p:pic>
            <p:nvPicPr>
              <p:cNvPr id="97" name="墨迹 96"/>
            </p:nvPicPr>
            <p:blipFill>
              <a:blip r:embed="rId283"/>
            </p:blipFill>
            <p:spPr>
              <a:xfrm>
                <a:off x="9968088" y="2898858"/>
                <a:ext cx="104422" cy="5640"/>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98" name="墨迹 97"/>
              <p14:cNvContentPartPr/>
              <p14:nvPr/>
            </p14:nvContentPartPr>
            <p14:xfrm>
              <a:off x="10092266" y="2819901"/>
              <a:ext cx="93134" cy="135355"/>
            </p14:xfrm>
          </p:contentPart>
        </mc:Choice>
        <mc:Fallback xmlns="">
          <p:pic>
            <p:nvPicPr>
              <p:cNvPr id="98" name="墨迹 97"/>
            </p:nvPicPr>
            <p:blipFill>
              <a:blip r:embed="rId285"/>
            </p:blipFill>
            <p:spPr>
              <a:xfrm>
                <a:off x="10092266" y="2819901"/>
                <a:ext cx="93134" cy="135355"/>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99" name="墨迹 98"/>
              <p14:cNvContentPartPr/>
              <p14:nvPr/>
            </p14:nvContentPartPr>
            <p14:xfrm>
              <a:off x="10210800" y="2836820"/>
              <a:ext cx="84666" cy="107156"/>
            </p14:xfrm>
          </p:contentPart>
        </mc:Choice>
        <mc:Fallback xmlns="">
          <p:pic>
            <p:nvPicPr>
              <p:cNvPr id="99" name="墨迹 98"/>
            </p:nvPicPr>
            <p:blipFill>
              <a:blip r:embed="rId287"/>
            </p:blipFill>
            <p:spPr>
              <a:xfrm>
                <a:off x="10210800" y="2836820"/>
                <a:ext cx="84666" cy="107156"/>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00" name="墨迹 99"/>
              <p14:cNvContentPartPr/>
              <p14:nvPr/>
            </p14:nvContentPartPr>
            <p14:xfrm>
              <a:off x="10210800" y="2786062"/>
              <a:ext cx="101600" cy="169194"/>
            </p14:xfrm>
          </p:contentPart>
        </mc:Choice>
        <mc:Fallback xmlns="">
          <p:pic>
            <p:nvPicPr>
              <p:cNvPr id="100" name="墨迹 99"/>
            </p:nvPicPr>
            <p:blipFill>
              <a:blip r:embed="rId289"/>
            </p:blipFill>
            <p:spPr>
              <a:xfrm>
                <a:off x="10210800" y="2786062"/>
                <a:ext cx="101600" cy="169194"/>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01" name="墨迹 100"/>
              <p14:cNvContentPartPr/>
              <p14:nvPr/>
            </p14:nvContentPartPr>
            <p14:xfrm>
              <a:off x="10552288" y="2814261"/>
              <a:ext cx="36689" cy="149455"/>
            </p14:xfrm>
          </p:contentPart>
        </mc:Choice>
        <mc:Fallback xmlns="">
          <p:pic>
            <p:nvPicPr>
              <p:cNvPr id="101" name="墨迹 100"/>
            </p:nvPicPr>
            <p:blipFill>
              <a:blip r:embed="rId291"/>
            </p:blipFill>
            <p:spPr>
              <a:xfrm>
                <a:off x="10552288" y="2814261"/>
                <a:ext cx="36689" cy="149455"/>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02" name="墨迹 101"/>
              <p14:cNvContentPartPr/>
              <p14:nvPr/>
            </p14:nvContentPartPr>
            <p14:xfrm>
              <a:off x="10622844" y="2881939"/>
              <a:ext cx="64911" cy="11279"/>
            </p14:xfrm>
          </p:contentPart>
        </mc:Choice>
        <mc:Fallback xmlns="">
          <p:pic>
            <p:nvPicPr>
              <p:cNvPr id="102" name="墨迹 101"/>
            </p:nvPicPr>
            <p:blipFill>
              <a:blip r:embed="rId293"/>
            </p:blipFill>
            <p:spPr>
              <a:xfrm>
                <a:off x="10622844" y="2881939"/>
                <a:ext cx="64911" cy="11279"/>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03" name="墨迹 102"/>
              <p14:cNvContentPartPr/>
              <p14:nvPr/>
            </p14:nvContentPartPr>
            <p14:xfrm>
              <a:off x="10701867" y="2814261"/>
              <a:ext cx="62088" cy="121256"/>
            </p14:xfrm>
          </p:contentPart>
        </mc:Choice>
        <mc:Fallback xmlns="">
          <p:pic>
            <p:nvPicPr>
              <p:cNvPr id="103" name="墨迹 102"/>
            </p:nvPicPr>
            <p:blipFill>
              <a:blip r:embed="rId295"/>
            </p:blipFill>
            <p:spPr>
              <a:xfrm>
                <a:off x="10701867" y="2814261"/>
                <a:ext cx="62088" cy="121256"/>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04" name="墨迹 103"/>
              <p14:cNvContentPartPr/>
              <p14:nvPr/>
            </p14:nvContentPartPr>
            <p14:xfrm>
              <a:off x="10693400" y="2752223"/>
              <a:ext cx="143932" cy="200213"/>
            </p14:xfrm>
          </p:contentPart>
        </mc:Choice>
        <mc:Fallback xmlns="">
          <p:pic>
            <p:nvPicPr>
              <p:cNvPr id="104" name="墨迹 103"/>
            </p:nvPicPr>
            <p:blipFill>
              <a:blip r:embed="rId297"/>
            </p:blipFill>
            <p:spPr>
              <a:xfrm>
                <a:off x="10693400" y="2752223"/>
                <a:ext cx="143932" cy="200213"/>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05" name="墨迹 104"/>
              <p14:cNvContentPartPr/>
              <p14:nvPr/>
            </p14:nvContentPartPr>
            <p14:xfrm>
              <a:off x="11209867" y="2712745"/>
              <a:ext cx="79022" cy="124075"/>
            </p14:xfrm>
          </p:contentPart>
        </mc:Choice>
        <mc:Fallback xmlns="">
          <p:pic>
            <p:nvPicPr>
              <p:cNvPr id="105" name="墨迹 104"/>
            </p:nvPicPr>
            <p:blipFill>
              <a:blip r:embed="rId299"/>
            </p:blipFill>
            <p:spPr>
              <a:xfrm>
                <a:off x="11209867" y="2712745"/>
                <a:ext cx="79022" cy="124075"/>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06" name="墨迹 105"/>
              <p14:cNvContentPartPr/>
              <p14:nvPr/>
            </p14:nvContentPartPr>
            <p14:xfrm>
              <a:off x="11201400" y="2684545"/>
              <a:ext cx="132644" cy="135356"/>
            </p14:xfrm>
          </p:contentPart>
        </mc:Choice>
        <mc:Fallback xmlns="">
          <p:pic>
            <p:nvPicPr>
              <p:cNvPr id="106" name="墨迹 105"/>
            </p:nvPicPr>
            <p:blipFill>
              <a:blip r:embed="rId301"/>
            </p:blipFill>
            <p:spPr>
              <a:xfrm>
                <a:off x="11201400" y="2684545"/>
                <a:ext cx="132644" cy="135356"/>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07" name="墨迹 106"/>
              <p14:cNvContentPartPr/>
              <p14:nvPr/>
            </p14:nvContentPartPr>
            <p14:xfrm>
              <a:off x="10504311" y="3293644"/>
              <a:ext cx="101600" cy="118436"/>
            </p14:xfrm>
          </p:contentPart>
        </mc:Choice>
        <mc:Fallback xmlns="">
          <p:pic>
            <p:nvPicPr>
              <p:cNvPr id="107" name="墨迹 106"/>
            </p:nvPicPr>
            <p:blipFill>
              <a:blip r:embed="rId303"/>
            </p:blipFill>
            <p:spPr>
              <a:xfrm>
                <a:off x="10504311" y="3293644"/>
                <a:ext cx="101600" cy="118436"/>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08" name="墨迹 107"/>
              <p14:cNvContentPartPr/>
              <p14:nvPr/>
            </p14:nvContentPartPr>
            <p14:xfrm>
              <a:off x="10521244" y="3225967"/>
              <a:ext cx="169333" cy="172014"/>
            </p14:xfrm>
          </p:contentPart>
        </mc:Choice>
        <mc:Fallback xmlns="">
          <p:pic>
            <p:nvPicPr>
              <p:cNvPr id="108" name="墨迹 107"/>
            </p:nvPicPr>
            <p:blipFill>
              <a:blip r:embed="rId305"/>
            </p:blipFill>
            <p:spPr>
              <a:xfrm>
                <a:off x="10521244" y="3225967"/>
                <a:ext cx="169333" cy="172014"/>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09" name="墨迹 108"/>
              <p14:cNvContentPartPr/>
              <p14:nvPr/>
            </p14:nvContentPartPr>
            <p14:xfrm>
              <a:off x="10109200" y="3400801"/>
              <a:ext cx="908755" cy="112796"/>
            </p14:xfrm>
          </p:contentPart>
        </mc:Choice>
        <mc:Fallback xmlns="">
          <p:pic>
            <p:nvPicPr>
              <p:cNvPr id="109" name="墨迹 108"/>
            </p:nvPicPr>
            <p:blipFill>
              <a:blip r:embed="rId307"/>
            </p:blipFill>
            <p:spPr>
              <a:xfrm>
                <a:off x="10109200" y="3400801"/>
                <a:ext cx="908755" cy="112796"/>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10" name="墨迹 109"/>
              <p14:cNvContentPartPr/>
              <p14:nvPr/>
            </p14:nvContentPartPr>
            <p14:xfrm>
              <a:off x="10318044" y="3564355"/>
              <a:ext cx="121356" cy="90237"/>
            </p14:xfrm>
          </p:contentPart>
        </mc:Choice>
        <mc:Fallback xmlns="">
          <p:pic>
            <p:nvPicPr>
              <p:cNvPr id="110" name="墨迹 109"/>
            </p:nvPicPr>
            <p:blipFill>
              <a:blip r:embed="rId309"/>
            </p:blipFill>
            <p:spPr>
              <a:xfrm>
                <a:off x="10318044" y="3564355"/>
                <a:ext cx="121356" cy="90237"/>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11" name="墨迹 110"/>
              <p14:cNvContentPartPr/>
              <p14:nvPr/>
            </p14:nvContentPartPr>
            <p14:xfrm>
              <a:off x="10464800" y="3572815"/>
              <a:ext cx="81844" cy="2820"/>
            </p14:xfrm>
          </p:contentPart>
        </mc:Choice>
        <mc:Fallback xmlns="">
          <p:pic>
            <p:nvPicPr>
              <p:cNvPr id="111" name="墨迹 110"/>
            </p:nvPicPr>
            <p:blipFill>
              <a:blip r:embed="rId311"/>
            </p:blipFill>
            <p:spPr>
              <a:xfrm>
                <a:off x="10464800" y="3572815"/>
                <a:ext cx="81844" cy="2820"/>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12" name="墨迹 111"/>
              <p14:cNvContentPartPr/>
              <p14:nvPr/>
            </p14:nvContentPartPr>
            <p14:xfrm>
              <a:off x="10538177" y="3519236"/>
              <a:ext cx="112888" cy="112796"/>
            </p14:xfrm>
          </p:contentPart>
        </mc:Choice>
        <mc:Fallback xmlns="">
          <p:pic>
            <p:nvPicPr>
              <p:cNvPr id="112" name="墨迹 111"/>
            </p:nvPicPr>
            <p:blipFill>
              <a:blip r:embed="rId313"/>
            </p:blipFill>
            <p:spPr>
              <a:xfrm>
                <a:off x="10538177" y="3519236"/>
                <a:ext cx="112888" cy="112796"/>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13" name="墨迹 112"/>
              <p14:cNvContentPartPr/>
              <p14:nvPr/>
            </p14:nvContentPartPr>
            <p14:xfrm>
              <a:off x="10662355" y="3524876"/>
              <a:ext cx="73377" cy="95877"/>
            </p14:xfrm>
          </p:contentPart>
        </mc:Choice>
        <mc:Fallback xmlns="">
          <p:pic>
            <p:nvPicPr>
              <p:cNvPr id="113" name="墨迹 112"/>
            </p:nvPicPr>
            <p:blipFill>
              <a:blip r:embed="rId315"/>
            </p:blipFill>
            <p:spPr>
              <a:xfrm>
                <a:off x="10662355" y="3524876"/>
                <a:ext cx="73377" cy="95877"/>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14" name="墨迹 113"/>
              <p14:cNvContentPartPr/>
              <p14:nvPr/>
            </p14:nvContentPartPr>
            <p14:xfrm>
              <a:off x="10642600" y="3507957"/>
              <a:ext cx="115711" cy="140995"/>
            </p14:xfrm>
          </p:contentPart>
        </mc:Choice>
        <mc:Fallback xmlns="">
          <p:pic>
            <p:nvPicPr>
              <p:cNvPr id="114" name="墨迹 113"/>
            </p:nvPicPr>
            <p:blipFill>
              <a:blip r:embed="rId317"/>
            </p:blipFill>
            <p:spPr>
              <a:xfrm>
                <a:off x="10642600" y="3507957"/>
                <a:ext cx="115711" cy="140995"/>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15" name="墨迹 114"/>
              <p14:cNvContentPartPr/>
              <p14:nvPr/>
            </p14:nvContentPartPr>
            <p14:xfrm>
              <a:off x="10797822" y="3564355"/>
              <a:ext cx="121356" cy="5639"/>
            </p14:xfrm>
          </p:contentPart>
        </mc:Choice>
        <mc:Fallback xmlns="">
          <p:pic>
            <p:nvPicPr>
              <p:cNvPr id="115" name="墨迹 114"/>
            </p:nvPicPr>
            <p:blipFill>
              <a:blip r:embed="rId319"/>
            </p:blipFill>
            <p:spPr>
              <a:xfrm>
                <a:off x="10797822" y="3564355"/>
                <a:ext cx="121356" cy="5639"/>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16" name="墨迹 115"/>
              <p14:cNvContentPartPr/>
              <p14:nvPr/>
            </p14:nvContentPartPr>
            <p14:xfrm>
              <a:off x="10871200" y="3507957"/>
              <a:ext cx="11288" cy="174834"/>
            </p14:xfrm>
          </p:contentPart>
        </mc:Choice>
        <mc:Fallback xmlns="">
          <p:pic>
            <p:nvPicPr>
              <p:cNvPr id="116" name="墨迹 115"/>
            </p:nvPicPr>
            <p:blipFill>
              <a:blip r:embed="rId321"/>
            </p:blipFill>
            <p:spPr>
              <a:xfrm>
                <a:off x="10871200" y="3507957"/>
                <a:ext cx="11288" cy="174834"/>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17" name="墨迹 116"/>
              <p14:cNvContentPartPr/>
              <p14:nvPr/>
            </p14:nvContentPartPr>
            <p14:xfrm>
              <a:off x="10984088" y="3485398"/>
              <a:ext cx="5644" cy="155094"/>
            </p14:xfrm>
          </p:contentPart>
        </mc:Choice>
        <mc:Fallback xmlns="">
          <p:pic>
            <p:nvPicPr>
              <p:cNvPr id="117" name="墨迹 116"/>
            </p:nvPicPr>
            <p:blipFill>
              <a:blip r:embed="rId323"/>
            </p:blipFill>
            <p:spPr>
              <a:xfrm>
                <a:off x="10984088" y="3485398"/>
                <a:ext cx="5644" cy="155094"/>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18" name="墨迹 117"/>
              <p14:cNvContentPartPr/>
              <p14:nvPr/>
            </p14:nvContentPartPr>
            <p14:xfrm>
              <a:off x="11040532" y="3536156"/>
              <a:ext cx="79023" cy="11279"/>
            </p14:xfrm>
          </p:contentPart>
        </mc:Choice>
        <mc:Fallback xmlns="">
          <p:pic>
            <p:nvPicPr>
              <p:cNvPr id="118" name="墨迹 117"/>
            </p:nvPicPr>
            <p:blipFill>
              <a:blip r:embed="rId325"/>
            </p:blipFill>
            <p:spPr>
              <a:xfrm>
                <a:off x="11040532" y="3536156"/>
                <a:ext cx="79023" cy="11279"/>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19" name="墨迹 118"/>
              <p14:cNvContentPartPr/>
              <p14:nvPr/>
            </p14:nvContentPartPr>
            <p14:xfrm>
              <a:off x="11119555" y="3491037"/>
              <a:ext cx="62089" cy="163555"/>
            </p14:xfrm>
          </p:contentPart>
        </mc:Choice>
        <mc:Fallback xmlns="">
          <p:pic>
            <p:nvPicPr>
              <p:cNvPr id="119" name="墨迹 118"/>
            </p:nvPicPr>
            <p:blipFill>
              <a:blip r:embed="rId327"/>
            </p:blipFill>
            <p:spPr>
              <a:xfrm>
                <a:off x="11119555" y="3491037"/>
                <a:ext cx="62089" cy="163555"/>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20" name="墨迹 119"/>
              <p14:cNvContentPartPr/>
              <p14:nvPr/>
            </p14:nvContentPartPr>
            <p14:xfrm>
              <a:off x="11074400" y="3491037"/>
              <a:ext cx="135467" cy="149455"/>
            </p14:xfrm>
          </p:contentPart>
        </mc:Choice>
        <mc:Fallback xmlns="">
          <p:pic>
            <p:nvPicPr>
              <p:cNvPr id="120" name="墨迹 119"/>
            </p:nvPicPr>
            <p:blipFill>
              <a:blip r:embed="rId329"/>
            </p:blipFill>
            <p:spPr>
              <a:xfrm>
                <a:off x="11074400" y="3491037"/>
                <a:ext cx="135467" cy="149455"/>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21" name="墨迹 120"/>
              <p14:cNvContentPartPr/>
              <p14:nvPr/>
            </p14:nvContentPartPr>
            <p14:xfrm>
              <a:off x="11260667" y="3513597"/>
              <a:ext cx="90311" cy="16919"/>
            </p14:xfrm>
          </p:contentPart>
        </mc:Choice>
        <mc:Fallback xmlns="">
          <p:pic>
            <p:nvPicPr>
              <p:cNvPr id="121" name="墨迹 120"/>
            </p:nvPicPr>
            <p:blipFill>
              <a:blip r:embed="rId331"/>
            </p:blipFill>
            <p:spPr>
              <a:xfrm>
                <a:off x="11260667" y="3513597"/>
                <a:ext cx="90311" cy="16919"/>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22" name="墨迹 121"/>
              <p14:cNvContentPartPr/>
              <p14:nvPr/>
            </p14:nvContentPartPr>
            <p14:xfrm>
              <a:off x="11314288" y="3468478"/>
              <a:ext cx="14112" cy="177654"/>
            </p14:xfrm>
          </p:contentPart>
        </mc:Choice>
        <mc:Fallback xmlns="">
          <p:pic>
            <p:nvPicPr>
              <p:cNvPr id="122" name="墨迹 121"/>
            </p:nvPicPr>
            <p:blipFill>
              <a:blip r:embed="rId333"/>
            </p:blipFill>
            <p:spPr>
              <a:xfrm>
                <a:off x="11314288" y="3468478"/>
                <a:ext cx="14112" cy="177654"/>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23" name="墨迹 122"/>
              <p14:cNvContentPartPr/>
              <p14:nvPr/>
            </p14:nvContentPartPr>
            <p14:xfrm>
              <a:off x="11407422" y="3457198"/>
              <a:ext cx="67733" cy="138176"/>
            </p14:xfrm>
          </p:contentPart>
        </mc:Choice>
        <mc:Fallback xmlns="">
          <p:pic>
            <p:nvPicPr>
              <p:cNvPr id="123" name="墨迹 122"/>
            </p:nvPicPr>
            <p:blipFill>
              <a:blip r:embed="rId335"/>
            </p:blipFill>
            <p:spPr>
              <a:xfrm>
                <a:off x="11407422" y="3457198"/>
                <a:ext cx="67733" cy="138176"/>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24" name="墨迹 123"/>
              <p14:cNvContentPartPr/>
              <p14:nvPr/>
            </p14:nvContentPartPr>
            <p14:xfrm>
              <a:off x="11356622" y="3406440"/>
              <a:ext cx="174978" cy="197393"/>
            </p14:xfrm>
          </p:contentPart>
        </mc:Choice>
        <mc:Fallback xmlns="">
          <p:pic>
            <p:nvPicPr>
              <p:cNvPr id="124" name="墨迹 123"/>
            </p:nvPicPr>
            <p:blipFill>
              <a:blip r:embed="rId337"/>
            </p:blipFill>
            <p:spPr>
              <a:xfrm>
                <a:off x="11356622" y="3406440"/>
                <a:ext cx="174978" cy="197393"/>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25" name="墨迹 124"/>
              <p14:cNvContentPartPr/>
              <p14:nvPr/>
            </p14:nvContentPartPr>
            <p14:xfrm>
              <a:off x="10961511" y="3341583"/>
              <a:ext cx="668867" cy="76137"/>
            </p14:xfrm>
          </p:contentPart>
        </mc:Choice>
        <mc:Fallback xmlns="">
          <p:pic>
            <p:nvPicPr>
              <p:cNvPr id="125" name="墨迹 124"/>
            </p:nvPicPr>
            <p:blipFill>
              <a:blip r:embed="rId339"/>
            </p:blipFill>
            <p:spPr>
              <a:xfrm>
                <a:off x="10961511" y="3341583"/>
                <a:ext cx="668867" cy="76137"/>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26" name="墨迹 125"/>
              <p14:cNvContentPartPr/>
              <p14:nvPr/>
            </p14:nvContentPartPr>
            <p14:xfrm>
              <a:off x="11576755" y="3299284"/>
              <a:ext cx="19756" cy="360"/>
            </p14:xfrm>
          </p:contentPart>
        </mc:Choice>
        <mc:Fallback xmlns="">
          <p:pic>
            <p:nvPicPr>
              <p:cNvPr id="126" name="墨迹 125"/>
            </p:nvPicPr>
            <p:blipFill>
              <a:blip r:embed="rId341"/>
            </p:blipFill>
            <p:spPr>
              <a:xfrm>
                <a:off x="11576755" y="3299284"/>
                <a:ext cx="19756" cy="360"/>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27" name="墨迹 126"/>
              <p14:cNvContentPartPr/>
              <p14:nvPr/>
            </p14:nvContentPartPr>
            <p14:xfrm>
              <a:off x="11602155" y="3203407"/>
              <a:ext cx="110067" cy="149455"/>
            </p14:xfrm>
          </p:contentPart>
        </mc:Choice>
        <mc:Fallback xmlns="">
          <p:pic>
            <p:nvPicPr>
              <p:cNvPr id="127" name="墨迹 126"/>
            </p:nvPicPr>
            <p:blipFill>
              <a:blip r:embed="rId343"/>
            </p:blipFill>
            <p:spPr>
              <a:xfrm>
                <a:off x="11602155" y="3203407"/>
                <a:ext cx="110067" cy="149455"/>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28" name="墨迹 127"/>
              <p14:cNvContentPartPr/>
              <p14:nvPr/>
            </p14:nvContentPartPr>
            <p14:xfrm>
              <a:off x="11582400" y="3237246"/>
              <a:ext cx="104422" cy="166375"/>
            </p14:xfrm>
          </p:contentPart>
        </mc:Choice>
        <mc:Fallback xmlns="">
          <p:pic>
            <p:nvPicPr>
              <p:cNvPr id="128" name="墨迹 127"/>
            </p:nvPicPr>
            <p:blipFill>
              <a:blip r:embed="rId345"/>
            </p:blipFill>
            <p:spPr>
              <a:xfrm>
                <a:off x="11582400" y="3237246"/>
                <a:ext cx="104422" cy="166375"/>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29" name="墨迹 128"/>
              <p14:cNvContentPartPr/>
              <p14:nvPr/>
            </p14:nvContentPartPr>
            <p14:xfrm>
              <a:off x="11734800" y="3254166"/>
              <a:ext cx="45155" cy="95876"/>
            </p14:xfrm>
          </p:contentPart>
        </mc:Choice>
        <mc:Fallback xmlns="">
          <p:pic>
            <p:nvPicPr>
              <p:cNvPr id="129" name="墨迹 128"/>
            </p:nvPicPr>
            <p:blipFill>
              <a:blip r:embed="rId347"/>
            </p:blipFill>
            <p:spPr>
              <a:xfrm>
                <a:off x="11734800" y="3254166"/>
                <a:ext cx="45155" cy="95876"/>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30" name="墨迹 129"/>
              <p14:cNvContentPartPr/>
              <p14:nvPr/>
            </p14:nvContentPartPr>
            <p14:xfrm>
              <a:off x="11796888" y="3192128"/>
              <a:ext cx="197556" cy="437084"/>
            </p14:xfrm>
          </p:contentPart>
        </mc:Choice>
        <mc:Fallback xmlns="">
          <p:pic>
            <p:nvPicPr>
              <p:cNvPr id="130" name="墨迹 129"/>
            </p:nvPicPr>
            <p:blipFill>
              <a:blip r:embed="rId349"/>
            </p:blipFill>
            <p:spPr>
              <a:xfrm>
                <a:off x="11796888" y="3192128"/>
                <a:ext cx="197556" cy="437084"/>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31" name="墨迹 130"/>
              <p14:cNvContentPartPr/>
              <p14:nvPr/>
            </p14:nvContentPartPr>
            <p14:xfrm>
              <a:off x="11932355" y="3507957"/>
              <a:ext cx="39512" cy="16919"/>
            </p14:xfrm>
          </p:contentPart>
        </mc:Choice>
        <mc:Fallback xmlns="">
          <p:pic>
            <p:nvPicPr>
              <p:cNvPr id="131" name="墨迹 130"/>
            </p:nvPicPr>
            <p:blipFill>
              <a:blip r:embed="rId351"/>
            </p:blipFill>
            <p:spPr>
              <a:xfrm>
                <a:off x="11932355" y="3507957"/>
                <a:ext cx="39512" cy="16919"/>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32" name="墨迹 131"/>
              <p14:cNvContentPartPr/>
              <p14:nvPr/>
            </p14:nvContentPartPr>
            <p14:xfrm>
              <a:off x="10955867" y="3885823"/>
              <a:ext cx="95955" cy="5640"/>
            </p14:xfrm>
          </p:contentPart>
        </mc:Choice>
        <mc:Fallback xmlns="">
          <p:pic>
            <p:nvPicPr>
              <p:cNvPr id="132" name="墨迹 131"/>
            </p:nvPicPr>
            <p:blipFill>
              <a:blip r:embed="rId353"/>
            </p:blipFill>
            <p:spPr>
              <a:xfrm>
                <a:off x="10955867" y="3885823"/>
                <a:ext cx="95955" cy="5640"/>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33" name="墨迹 132"/>
              <p14:cNvContentPartPr/>
              <p14:nvPr/>
            </p14:nvContentPartPr>
            <p14:xfrm>
              <a:off x="10927644" y="3928122"/>
              <a:ext cx="143933" cy="31019"/>
            </p14:xfrm>
          </p:contentPart>
        </mc:Choice>
        <mc:Fallback xmlns="">
          <p:pic>
            <p:nvPicPr>
              <p:cNvPr id="133" name="墨迹 132"/>
            </p:nvPicPr>
            <p:blipFill>
              <a:blip r:embed="rId355"/>
            </p:blipFill>
            <p:spPr>
              <a:xfrm>
                <a:off x="10927644" y="3928122"/>
                <a:ext cx="143933" cy="31019"/>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34" name="墨迹 133"/>
              <p14:cNvContentPartPr/>
              <p14:nvPr/>
            </p14:nvContentPartPr>
            <p14:xfrm>
              <a:off x="11082867" y="3840705"/>
              <a:ext cx="87488" cy="152275"/>
            </p14:xfrm>
          </p:contentPart>
        </mc:Choice>
        <mc:Fallback xmlns="">
          <p:pic>
            <p:nvPicPr>
              <p:cNvPr id="134" name="墨迹 133"/>
            </p:nvPicPr>
            <p:blipFill>
              <a:blip r:embed="rId357"/>
            </p:blipFill>
            <p:spPr>
              <a:xfrm>
                <a:off x="11082867" y="3840705"/>
                <a:ext cx="87488" cy="152275"/>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35" name="墨迹 134"/>
              <p14:cNvContentPartPr/>
              <p14:nvPr/>
            </p14:nvContentPartPr>
            <p14:xfrm>
              <a:off x="11153422" y="3857625"/>
              <a:ext cx="93133" cy="11279"/>
            </p14:xfrm>
          </p:contentPart>
        </mc:Choice>
        <mc:Fallback xmlns="">
          <p:pic>
            <p:nvPicPr>
              <p:cNvPr id="135" name="墨迹 134"/>
            </p:nvPicPr>
            <p:blipFill>
              <a:blip r:embed="rId359"/>
            </p:blipFill>
            <p:spPr>
              <a:xfrm>
                <a:off x="11153422" y="3857625"/>
                <a:ext cx="93133" cy="11279"/>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36" name="墨迹 135"/>
              <p14:cNvContentPartPr/>
              <p14:nvPr/>
            </p14:nvContentPartPr>
            <p14:xfrm>
              <a:off x="11260667" y="3857625"/>
              <a:ext cx="67733" cy="78957"/>
            </p14:xfrm>
          </p:contentPart>
        </mc:Choice>
        <mc:Fallback xmlns="">
          <p:pic>
            <p:nvPicPr>
              <p:cNvPr id="136" name="墨迹 135"/>
            </p:nvPicPr>
            <p:blipFill>
              <a:blip r:embed="rId361"/>
            </p:blipFill>
            <p:spPr>
              <a:xfrm>
                <a:off x="11260667" y="3857625"/>
                <a:ext cx="67733" cy="78957"/>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37" name="墨迹 136"/>
              <p14:cNvContentPartPr/>
              <p14:nvPr/>
            </p14:nvContentPartPr>
            <p14:xfrm>
              <a:off x="11257844" y="3778667"/>
              <a:ext cx="149577" cy="358128"/>
            </p14:xfrm>
          </p:contentPart>
        </mc:Choice>
        <mc:Fallback xmlns="">
          <p:pic>
            <p:nvPicPr>
              <p:cNvPr id="137" name="墨迹 136"/>
            </p:nvPicPr>
            <p:blipFill>
              <a:blip r:embed="rId363"/>
            </p:blipFill>
            <p:spPr>
              <a:xfrm>
                <a:off x="11257844" y="3778667"/>
                <a:ext cx="149577" cy="358128"/>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38" name="墨迹 137"/>
              <p14:cNvContentPartPr/>
              <p14:nvPr/>
            </p14:nvContentPartPr>
            <p14:xfrm>
              <a:off x="11367911" y="3976060"/>
              <a:ext cx="50800" cy="45119"/>
            </p14:xfrm>
          </p:contentPart>
        </mc:Choice>
        <mc:Fallback xmlns="">
          <p:pic>
            <p:nvPicPr>
              <p:cNvPr id="138" name="墨迹 137"/>
            </p:nvPicPr>
            <p:blipFill>
              <a:blip r:embed="rId365"/>
            </p:blipFill>
            <p:spPr>
              <a:xfrm>
                <a:off x="11367911" y="3976060"/>
                <a:ext cx="50800" cy="45119"/>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39" name="墨迹 138"/>
              <p14:cNvContentPartPr/>
              <p14:nvPr/>
            </p14:nvContentPartPr>
            <p14:xfrm>
              <a:off x="10950222" y="4286250"/>
              <a:ext cx="79023" cy="219952"/>
            </p14:xfrm>
          </p:contentPart>
        </mc:Choice>
        <mc:Fallback xmlns="">
          <p:pic>
            <p:nvPicPr>
              <p:cNvPr id="139" name="墨迹 138"/>
            </p:nvPicPr>
            <p:blipFill>
              <a:blip r:embed="rId367"/>
            </p:blipFill>
            <p:spPr>
              <a:xfrm>
                <a:off x="10950222" y="4286250"/>
                <a:ext cx="79023" cy="219952"/>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40" name="墨迹 139"/>
              <p14:cNvContentPartPr/>
              <p14:nvPr/>
            </p14:nvContentPartPr>
            <p14:xfrm>
              <a:off x="10938932" y="4274970"/>
              <a:ext cx="129823" cy="200213"/>
            </p14:xfrm>
          </p:contentPart>
        </mc:Choice>
        <mc:Fallback xmlns="">
          <p:pic>
            <p:nvPicPr>
              <p:cNvPr id="140" name="墨迹 139"/>
            </p:nvPicPr>
            <p:blipFill>
              <a:blip r:embed="rId369"/>
            </p:blipFill>
            <p:spPr>
              <a:xfrm>
                <a:off x="10938932" y="4274970"/>
                <a:ext cx="129823" cy="200213"/>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41" name="墨迹 140"/>
              <p14:cNvContentPartPr/>
              <p14:nvPr/>
            </p14:nvContentPartPr>
            <p14:xfrm>
              <a:off x="11102622" y="4331368"/>
              <a:ext cx="90312" cy="25379"/>
            </p14:xfrm>
          </p:contentPart>
        </mc:Choice>
        <mc:Fallback xmlns="">
          <p:pic>
            <p:nvPicPr>
              <p:cNvPr id="141" name="墨迹 140"/>
            </p:nvPicPr>
            <p:blipFill>
              <a:blip r:embed="rId371"/>
            </p:blipFill>
            <p:spPr>
              <a:xfrm>
                <a:off x="11102622" y="4331368"/>
                <a:ext cx="90312" cy="25379"/>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142" name="墨迹 141"/>
              <p14:cNvContentPartPr/>
              <p14:nvPr/>
            </p14:nvContentPartPr>
            <p14:xfrm>
              <a:off x="11108267" y="4404685"/>
              <a:ext cx="107244" cy="11280"/>
            </p14:xfrm>
          </p:contentPart>
        </mc:Choice>
        <mc:Fallback xmlns="">
          <p:pic>
            <p:nvPicPr>
              <p:cNvPr id="142" name="墨迹 141"/>
            </p:nvPicPr>
            <p:blipFill>
              <a:blip r:embed="rId373"/>
            </p:blipFill>
            <p:spPr>
              <a:xfrm>
                <a:off x="11108267" y="4404685"/>
                <a:ext cx="107244" cy="11280"/>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143" name="墨迹 142"/>
              <p14:cNvContentPartPr/>
              <p14:nvPr/>
            </p14:nvContentPartPr>
            <p14:xfrm>
              <a:off x="11277600" y="4320088"/>
              <a:ext cx="45155" cy="118436"/>
            </p14:xfrm>
          </p:contentPart>
        </mc:Choice>
        <mc:Fallback xmlns="">
          <p:pic>
            <p:nvPicPr>
              <p:cNvPr id="143" name="墨迹 142"/>
            </p:nvPicPr>
            <p:blipFill>
              <a:blip r:embed="rId375"/>
            </p:blipFill>
            <p:spPr>
              <a:xfrm>
                <a:off x="11277600" y="4320088"/>
                <a:ext cx="45155" cy="118436"/>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144" name="墨迹 143"/>
              <p14:cNvContentPartPr/>
              <p14:nvPr/>
            </p14:nvContentPartPr>
            <p14:xfrm>
              <a:off x="11328400" y="4365207"/>
              <a:ext cx="42332" cy="56398"/>
            </p14:xfrm>
          </p:contentPart>
        </mc:Choice>
        <mc:Fallback xmlns="">
          <p:pic>
            <p:nvPicPr>
              <p:cNvPr id="144" name="墨迹 143"/>
            </p:nvPicPr>
            <p:blipFill>
              <a:blip r:embed="rId377"/>
            </p:blipFill>
            <p:spPr>
              <a:xfrm>
                <a:off x="11328400" y="4365207"/>
                <a:ext cx="42332" cy="56398"/>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145" name="墨迹 144"/>
              <p14:cNvContentPartPr/>
              <p14:nvPr/>
            </p14:nvContentPartPr>
            <p14:xfrm>
              <a:off x="11382022" y="4235491"/>
              <a:ext cx="64912" cy="383507"/>
            </p14:xfrm>
          </p:contentPart>
        </mc:Choice>
        <mc:Fallback xmlns="">
          <p:pic>
            <p:nvPicPr>
              <p:cNvPr id="145" name="墨迹 144"/>
            </p:nvPicPr>
            <p:blipFill>
              <a:blip r:embed="rId379"/>
            </p:blipFill>
            <p:spPr>
              <a:xfrm>
                <a:off x="11382022" y="4235491"/>
                <a:ext cx="64912" cy="383507"/>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146" name="墨迹 145"/>
              <p14:cNvContentPartPr/>
              <p14:nvPr/>
            </p14:nvContentPartPr>
            <p14:xfrm>
              <a:off x="11475155" y="4246771"/>
              <a:ext cx="79023" cy="231232"/>
            </p14:xfrm>
          </p:contentPart>
        </mc:Choice>
        <mc:Fallback xmlns="">
          <p:pic>
            <p:nvPicPr>
              <p:cNvPr id="146" name="墨迹 145"/>
            </p:nvPicPr>
            <p:blipFill>
              <a:blip r:embed="rId381"/>
            </p:blipFill>
            <p:spPr>
              <a:xfrm>
                <a:off x="11475155" y="4246771"/>
                <a:ext cx="79023" cy="231232"/>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147" name="墨迹 146"/>
              <p14:cNvContentPartPr/>
              <p14:nvPr/>
            </p14:nvContentPartPr>
            <p14:xfrm>
              <a:off x="11554177" y="4224212"/>
              <a:ext cx="47977" cy="11279"/>
            </p14:xfrm>
          </p:contentPart>
        </mc:Choice>
        <mc:Fallback xmlns="">
          <p:pic>
            <p:nvPicPr>
              <p:cNvPr id="147" name="墨迹 146"/>
            </p:nvPicPr>
            <p:blipFill>
              <a:blip r:embed="rId383"/>
            </p:blipFill>
            <p:spPr>
              <a:xfrm>
                <a:off x="11554177" y="4224212"/>
                <a:ext cx="47977" cy="11279"/>
              </a:xfrm>
              <a:prstGeom prst="rect"/>
            </p:spPr>
          </p:pic>
        </mc:Fallback>
      </mc:AlternateContent>
    </p:spTree>
    <p:custDataLst>
      <p:tags r:id="rId38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5" name="图片 1"/>
          <p:cNvPicPr>
            <a:picLocks noChangeAspect="1"/>
          </p:cNvPicPr>
          <p:nvPr/>
        </p:nvPicPr>
        <p:blipFill>
          <a:blip r:embed="rId1"/>
          <a:stretch>
            <a:fillRect/>
          </a:stretch>
        </p:blipFill>
        <p:spPr>
          <a:xfrm>
            <a:off x="285115" y="238125"/>
            <a:ext cx="10939780" cy="5667375"/>
          </a:xfrm>
          <a:prstGeom prst="rect">
            <a:avLst/>
          </a:prstGeom>
        </p:spPr>
      </p:pic>
      <mc:AlternateContent xmlns:mc="http://schemas.openxmlformats.org/markup-compatibility/2006" xmlns:p14="http://schemas.microsoft.com/office/powerpoint/2010/main">
        <mc:Choice Requires="p14">
          <p:contentPart r:id="rId2" p14:bwMode="auto">
            <p14:nvContentPartPr>
              <p14:cNvPr id="1048992" name="墨迹 1048991"/>
              <p14:cNvContentPartPr/>
              <p14:nvPr/>
            </p14:nvContentPartPr>
            <p14:xfrm>
              <a:off x="9317567" y="5519845"/>
              <a:ext cx="0" cy="0"/>
            </p14:xfrm>
          </p:contentPart>
        </mc:Choice>
        <mc:Fallback xmlns="">
          <p:pic>
            <p:nvPicPr>
              <p:cNvPr id="1048992" name="墨迹 1048991"/>
            </p:nvPicPr>
            <p:blipFill>
              <a:blip r:embed="rId3"/>
            </p:blipFill>
            <p:spPr>
              <a:xfrm>
                <a:off x="9317567" y="5519845"/>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994" name="墨迹 1048993"/>
              <p14:cNvContentPartPr/>
              <p14:nvPr/>
            </p14:nvContentPartPr>
            <p14:xfrm>
              <a:off x="4991100" y="4352668"/>
              <a:ext cx="920221" cy="112295"/>
            </p14:xfrm>
          </p:contentPart>
        </mc:Choice>
        <mc:Fallback xmlns="">
          <p:pic>
            <p:nvPicPr>
              <p:cNvPr id="1048994" name="墨迹 1048993"/>
            </p:nvPicPr>
            <p:blipFill>
              <a:blip r:embed="rId5"/>
            </p:blipFill>
            <p:spPr>
              <a:xfrm>
                <a:off x="4991100" y="4352668"/>
                <a:ext cx="920221" cy="11229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999" name="墨迹 1048998"/>
              <p14:cNvContentPartPr/>
              <p14:nvPr/>
            </p14:nvContentPartPr>
            <p14:xfrm>
              <a:off x="5422053" y="4624069"/>
              <a:ext cx="93405" cy="113372"/>
            </p14:xfrm>
          </p:contentPart>
        </mc:Choice>
        <mc:Fallback xmlns="">
          <p:pic>
            <p:nvPicPr>
              <p:cNvPr id="1048999" name="墨迹 1048998"/>
            </p:nvPicPr>
            <p:blipFill>
              <a:blip r:embed="rId7"/>
            </p:blipFill>
            <p:spPr>
              <a:xfrm>
                <a:off x="5422053" y="4624069"/>
                <a:ext cx="93405" cy="11337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9021" name="墨迹 1049020"/>
              <p14:cNvContentPartPr/>
              <p14:nvPr/>
            </p14:nvContentPartPr>
            <p14:xfrm>
              <a:off x="9133843" y="5009302"/>
              <a:ext cx="3207" cy="27298"/>
            </p14:xfrm>
          </p:contentPart>
        </mc:Choice>
        <mc:Fallback xmlns="">
          <p:pic>
            <p:nvPicPr>
              <p:cNvPr id="1049021" name="墨迹 1049020"/>
            </p:nvPicPr>
            <p:blipFill>
              <a:blip r:embed="rId9"/>
            </p:blipFill>
            <p:spPr>
              <a:xfrm>
                <a:off x="9133843" y="5009302"/>
                <a:ext cx="3207" cy="2729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9030" name="墨迹 1049029"/>
              <p14:cNvContentPartPr/>
              <p14:nvPr/>
            </p14:nvContentPartPr>
            <p14:xfrm>
              <a:off x="9698992" y="5165123"/>
              <a:ext cx="126445" cy="14360"/>
            </p14:xfrm>
          </p:contentPart>
        </mc:Choice>
        <mc:Fallback xmlns="">
          <p:pic>
            <p:nvPicPr>
              <p:cNvPr id="1049030" name="墨迹 1049029"/>
            </p:nvPicPr>
            <p:blipFill>
              <a:blip r:embed="rId11"/>
            </p:blipFill>
            <p:spPr>
              <a:xfrm>
                <a:off x="9698992" y="5165123"/>
                <a:ext cx="126445" cy="14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9034" name="墨迹 1049033"/>
              <p14:cNvContentPartPr/>
              <p14:nvPr/>
            </p14:nvContentPartPr>
            <p14:xfrm>
              <a:off x="10008026" y="5132916"/>
              <a:ext cx="12719" cy="18042"/>
            </p14:xfrm>
          </p:contentPart>
        </mc:Choice>
        <mc:Fallback xmlns="">
          <p:pic>
            <p:nvPicPr>
              <p:cNvPr id="1049034" name="墨迹 1049033"/>
            </p:nvPicPr>
            <p:blipFill>
              <a:blip r:embed="rId13"/>
            </p:blipFill>
            <p:spPr>
              <a:xfrm>
                <a:off x="10008026" y="5132916"/>
                <a:ext cx="12719" cy="1804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097152" name="墨迹 0"/>
              <p14:cNvContentPartPr/>
              <p14:nvPr/>
            </p14:nvContentPartPr>
            <p14:xfrm>
              <a:off x="4701822" y="5859755"/>
              <a:ext cx="417689" cy="39478"/>
            </p14:xfrm>
          </p:contentPart>
        </mc:Choice>
        <mc:Fallback xmlns="">
          <p:pic>
            <p:nvPicPr>
              <p:cNvPr id="2097152" name="墨迹 0"/>
            </p:nvPicPr>
            <p:blipFill>
              <a:blip r:embed="rId15"/>
            </p:blipFill>
            <p:spPr>
              <a:xfrm>
                <a:off x="4701822" y="5859755"/>
                <a:ext cx="417689" cy="3947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 name="墨迹 1"/>
              <p14:cNvContentPartPr/>
              <p14:nvPr/>
            </p14:nvContentPartPr>
            <p14:xfrm>
              <a:off x="4888088" y="6006389"/>
              <a:ext cx="118534" cy="293270"/>
            </p14:xfrm>
          </p:contentPart>
        </mc:Choice>
        <mc:Fallback xmlns="">
          <p:pic>
            <p:nvPicPr>
              <p:cNvPr id="2" name="墨迹 1"/>
            </p:nvPicPr>
            <p:blipFill>
              <a:blip r:embed="rId17"/>
            </p:blipFill>
            <p:spPr>
              <a:xfrm>
                <a:off x="4888088" y="6006389"/>
                <a:ext cx="118534" cy="29327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 name="墨迹 2"/>
              <p14:cNvContentPartPr/>
              <p14:nvPr/>
            </p14:nvContentPartPr>
            <p14:xfrm>
              <a:off x="4854222" y="6169944"/>
              <a:ext cx="107244" cy="197393"/>
            </p14:xfrm>
          </p:contentPart>
        </mc:Choice>
        <mc:Fallback xmlns="">
          <p:pic>
            <p:nvPicPr>
              <p:cNvPr id="3" name="墨迹 2"/>
            </p:nvPicPr>
            <p:blipFill>
              <a:blip r:embed="rId19"/>
            </p:blipFill>
            <p:spPr>
              <a:xfrm>
                <a:off x="4854222" y="6169944"/>
                <a:ext cx="107244" cy="19739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 name="墨迹 3"/>
              <p14:cNvContentPartPr/>
              <p14:nvPr/>
            </p14:nvContentPartPr>
            <p14:xfrm>
              <a:off x="4921955" y="6288380"/>
              <a:ext cx="189089" cy="70497"/>
            </p14:xfrm>
          </p:contentPart>
        </mc:Choice>
        <mc:Fallback xmlns="">
          <p:pic>
            <p:nvPicPr>
              <p:cNvPr id="4" name="墨迹 3"/>
            </p:nvPicPr>
            <p:blipFill>
              <a:blip r:embed="rId21"/>
            </p:blipFill>
            <p:spPr>
              <a:xfrm>
                <a:off x="4921955" y="6288380"/>
                <a:ext cx="189089" cy="7049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5" name="墨迹 4"/>
              <p14:cNvContentPartPr/>
              <p14:nvPr/>
            </p14:nvContentPartPr>
            <p14:xfrm>
              <a:off x="5125155" y="6068427"/>
              <a:ext cx="129822" cy="22559"/>
            </p14:xfrm>
          </p:contentPart>
        </mc:Choice>
        <mc:Fallback xmlns="">
          <p:pic>
            <p:nvPicPr>
              <p:cNvPr id="5" name="墨迹 4"/>
            </p:nvPicPr>
            <p:blipFill>
              <a:blip r:embed="rId23"/>
            </p:blipFill>
            <p:spPr>
              <a:xfrm>
                <a:off x="5125155" y="6068427"/>
                <a:ext cx="129822" cy="225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6" name="墨迹 5"/>
              <p14:cNvContentPartPr/>
              <p14:nvPr/>
            </p14:nvContentPartPr>
            <p14:xfrm>
              <a:off x="5181600" y="6006389"/>
              <a:ext cx="28222" cy="403247"/>
            </p14:xfrm>
          </p:contentPart>
        </mc:Choice>
        <mc:Fallback xmlns="">
          <p:pic>
            <p:nvPicPr>
              <p:cNvPr id="6" name="墨迹 5"/>
            </p:nvPicPr>
            <p:blipFill>
              <a:blip r:embed="rId25"/>
            </p:blipFill>
            <p:spPr>
              <a:xfrm>
                <a:off x="5181600" y="6006389"/>
                <a:ext cx="28222" cy="40324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7" name="墨迹 6"/>
              <p14:cNvContentPartPr/>
              <p14:nvPr/>
            </p14:nvContentPartPr>
            <p14:xfrm>
              <a:off x="5142088" y="6107906"/>
              <a:ext cx="231423" cy="242511"/>
            </p14:xfrm>
          </p:contentPart>
        </mc:Choice>
        <mc:Fallback xmlns="">
          <p:pic>
            <p:nvPicPr>
              <p:cNvPr id="7" name="墨迹 6"/>
            </p:nvPicPr>
            <p:blipFill>
              <a:blip r:embed="rId27"/>
            </p:blipFill>
            <p:spPr>
              <a:xfrm>
                <a:off x="5142088" y="6107906"/>
                <a:ext cx="231423" cy="24251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8" name="墨迹 7"/>
              <p14:cNvContentPartPr/>
              <p14:nvPr/>
            </p14:nvContentPartPr>
            <p14:xfrm>
              <a:off x="5288844" y="6254541"/>
              <a:ext cx="141111" cy="98696"/>
            </p14:xfrm>
          </p:contentPart>
        </mc:Choice>
        <mc:Fallback xmlns="">
          <p:pic>
            <p:nvPicPr>
              <p:cNvPr id="8" name="墨迹 7"/>
            </p:nvPicPr>
            <p:blipFill>
              <a:blip r:embed="rId29"/>
            </p:blipFill>
            <p:spPr>
              <a:xfrm>
                <a:off x="5288844" y="6254541"/>
                <a:ext cx="141111" cy="9869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9" name="墨迹 8"/>
              <p14:cNvContentPartPr/>
              <p14:nvPr/>
            </p14:nvContentPartPr>
            <p14:xfrm>
              <a:off x="5537200" y="6223522"/>
              <a:ext cx="52577" cy="52534"/>
            </p14:xfrm>
          </p:contentPart>
        </mc:Choice>
        <mc:Fallback xmlns="">
          <p:pic>
            <p:nvPicPr>
              <p:cNvPr id="9" name="墨迹 8"/>
            </p:nvPicPr>
            <p:blipFill>
              <a:blip r:embed="rId31"/>
            </p:blipFill>
            <p:spPr>
              <a:xfrm>
                <a:off x="5537200" y="6223522"/>
                <a:ext cx="52577" cy="5253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 name="墨迹 9"/>
              <p14:cNvContentPartPr/>
              <p14:nvPr/>
            </p14:nvContentPartPr>
            <p14:xfrm>
              <a:off x="4518377" y="4551320"/>
              <a:ext cx="42334" cy="400426"/>
            </p14:xfrm>
          </p:contentPart>
        </mc:Choice>
        <mc:Fallback xmlns="">
          <p:pic>
            <p:nvPicPr>
              <p:cNvPr id="10" name="墨迹 9"/>
            </p:nvPicPr>
            <p:blipFill>
              <a:blip r:embed="rId33"/>
            </p:blipFill>
            <p:spPr>
              <a:xfrm>
                <a:off x="4518377" y="4551320"/>
                <a:ext cx="42334" cy="40042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1" name="墨迹 10"/>
              <p14:cNvContentPartPr/>
              <p14:nvPr/>
            </p14:nvContentPartPr>
            <p14:xfrm>
              <a:off x="4459111" y="4523121"/>
              <a:ext cx="101600" cy="236872"/>
            </p14:xfrm>
          </p:contentPart>
        </mc:Choice>
        <mc:Fallback xmlns="">
          <p:pic>
            <p:nvPicPr>
              <p:cNvPr id="11" name="墨迹 10"/>
            </p:nvPicPr>
            <p:blipFill>
              <a:blip r:embed="rId35"/>
            </p:blipFill>
            <p:spPr>
              <a:xfrm>
                <a:off x="4459111" y="4523121"/>
                <a:ext cx="101600" cy="23687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2" name="墨迹 11"/>
              <p14:cNvContentPartPr/>
              <p14:nvPr/>
            </p14:nvContentPartPr>
            <p14:xfrm>
              <a:off x="4577644" y="4556960"/>
              <a:ext cx="143933" cy="78957"/>
            </p14:xfrm>
          </p:contentPart>
        </mc:Choice>
        <mc:Fallback xmlns="">
          <p:pic>
            <p:nvPicPr>
              <p:cNvPr id="12" name="墨迹 11"/>
            </p:nvPicPr>
            <p:blipFill>
              <a:blip r:embed="rId37"/>
            </p:blipFill>
            <p:spPr>
              <a:xfrm>
                <a:off x="4577644" y="4556960"/>
                <a:ext cx="143933" cy="7895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3" name="墨迹 12"/>
              <p14:cNvContentPartPr/>
              <p14:nvPr/>
            </p14:nvContentPartPr>
            <p14:xfrm>
              <a:off x="7394222" y="4111416"/>
              <a:ext cx="101600" cy="62037"/>
            </p14:xfrm>
          </p:contentPart>
        </mc:Choice>
        <mc:Fallback xmlns="">
          <p:pic>
            <p:nvPicPr>
              <p:cNvPr id="13" name="墨迹 12"/>
            </p:nvPicPr>
            <p:blipFill>
              <a:blip r:embed="rId39"/>
            </p:blipFill>
            <p:spPr>
              <a:xfrm>
                <a:off x="7394222" y="4111416"/>
                <a:ext cx="101600" cy="6203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4" name="墨迹 13"/>
              <p14:cNvContentPartPr/>
              <p14:nvPr/>
            </p14:nvContentPartPr>
            <p14:xfrm>
              <a:off x="7377288" y="4215752"/>
              <a:ext cx="98778" cy="188933"/>
            </p14:xfrm>
          </p:contentPart>
        </mc:Choice>
        <mc:Fallback xmlns="">
          <p:pic>
            <p:nvPicPr>
              <p:cNvPr id="14" name="墨迹 13"/>
            </p:nvPicPr>
            <p:blipFill>
              <a:blip r:embed="rId41"/>
            </p:blipFill>
            <p:spPr>
              <a:xfrm>
                <a:off x="7377288" y="4215752"/>
                <a:ext cx="98778" cy="1889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5" name="墨迹 14"/>
              <p14:cNvContentPartPr/>
              <p14:nvPr/>
            </p14:nvContentPartPr>
            <p14:xfrm>
              <a:off x="7529688" y="3981700"/>
              <a:ext cx="90312" cy="67678"/>
            </p14:xfrm>
          </p:contentPart>
        </mc:Choice>
        <mc:Fallback xmlns="">
          <p:pic>
            <p:nvPicPr>
              <p:cNvPr id="15" name="墨迹 14"/>
            </p:nvPicPr>
            <p:blipFill>
              <a:blip r:embed="rId43"/>
            </p:blipFill>
            <p:spPr>
              <a:xfrm>
                <a:off x="7529688" y="3981700"/>
                <a:ext cx="90312" cy="6767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6" name="墨迹 15"/>
              <p14:cNvContentPartPr/>
              <p14:nvPr/>
            </p14:nvContentPartPr>
            <p14:xfrm>
              <a:off x="7518400" y="4094496"/>
              <a:ext cx="124177" cy="332749"/>
            </p14:xfrm>
          </p:contentPart>
        </mc:Choice>
        <mc:Fallback xmlns="">
          <p:pic>
            <p:nvPicPr>
              <p:cNvPr id="16" name="墨迹 15"/>
            </p:nvPicPr>
            <p:blipFill>
              <a:blip r:embed="rId45"/>
            </p:blipFill>
            <p:spPr>
              <a:xfrm>
                <a:off x="7518400" y="4094496"/>
                <a:ext cx="124177" cy="33274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7" name="墨迹 16"/>
              <p14:cNvContentPartPr/>
              <p14:nvPr/>
            </p14:nvContentPartPr>
            <p14:xfrm>
              <a:off x="7704666" y="4088856"/>
              <a:ext cx="220134" cy="327109"/>
            </p14:xfrm>
          </p:contentPart>
        </mc:Choice>
        <mc:Fallback xmlns="">
          <p:pic>
            <p:nvPicPr>
              <p:cNvPr id="17" name="墨迹 16"/>
            </p:nvPicPr>
            <p:blipFill>
              <a:blip r:embed="rId47"/>
            </p:blipFill>
            <p:spPr>
              <a:xfrm>
                <a:off x="7704666" y="4088856"/>
                <a:ext cx="220134" cy="32710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8" name="墨迹 17"/>
              <p14:cNvContentPartPr/>
              <p14:nvPr/>
            </p14:nvContentPartPr>
            <p14:xfrm>
              <a:off x="7761111" y="4274970"/>
              <a:ext cx="259644" cy="87417"/>
            </p14:xfrm>
          </p:contentPart>
        </mc:Choice>
        <mc:Fallback xmlns="">
          <p:pic>
            <p:nvPicPr>
              <p:cNvPr id="18" name="墨迹 17"/>
            </p:nvPicPr>
            <p:blipFill>
              <a:blip r:embed="rId49"/>
            </p:blipFill>
            <p:spPr>
              <a:xfrm>
                <a:off x="7761111" y="4274970"/>
                <a:ext cx="259644" cy="8741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9" name="墨迹 18"/>
              <p14:cNvContentPartPr/>
              <p14:nvPr/>
            </p14:nvContentPartPr>
            <p14:xfrm>
              <a:off x="8071555" y="3925302"/>
              <a:ext cx="90312" cy="62038"/>
            </p14:xfrm>
          </p:contentPart>
        </mc:Choice>
        <mc:Fallback xmlns="">
          <p:pic>
            <p:nvPicPr>
              <p:cNvPr id="19" name="墨迹 18"/>
            </p:nvPicPr>
            <p:blipFill>
              <a:blip r:embed="rId51"/>
            </p:blipFill>
            <p:spPr>
              <a:xfrm>
                <a:off x="8071555" y="3925302"/>
                <a:ext cx="90312" cy="6203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0" name="墨迹 19"/>
              <p14:cNvContentPartPr/>
              <p14:nvPr/>
            </p14:nvContentPartPr>
            <p14:xfrm>
              <a:off x="7967133" y="4038098"/>
              <a:ext cx="110067" cy="485023"/>
            </p14:xfrm>
          </p:contentPart>
        </mc:Choice>
        <mc:Fallback xmlns="">
          <p:pic>
            <p:nvPicPr>
              <p:cNvPr id="20" name="墨迹 19"/>
            </p:nvPicPr>
            <p:blipFill>
              <a:blip r:embed="rId53"/>
            </p:blipFill>
            <p:spPr>
              <a:xfrm>
                <a:off x="7967133" y="4038098"/>
                <a:ext cx="110067" cy="48502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1" name="墨迹 20"/>
              <p14:cNvContentPartPr/>
              <p14:nvPr/>
            </p14:nvContentPartPr>
            <p14:xfrm>
              <a:off x="7936088" y="4139615"/>
              <a:ext cx="270934" cy="78957"/>
            </p14:xfrm>
          </p:contentPart>
        </mc:Choice>
        <mc:Fallback xmlns="">
          <p:pic>
            <p:nvPicPr>
              <p:cNvPr id="21" name="墨迹 20"/>
            </p:nvPicPr>
            <p:blipFill>
              <a:blip r:embed="rId55"/>
            </p:blipFill>
            <p:spPr>
              <a:xfrm>
                <a:off x="7936088" y="4139615"/>
                <a:ext cx="270934" cy="7895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2" name="墨迹 21"/>
              <p14:cNvContentPartPr/>
              <p14:nvPr/>
            </p14:nvContentPartPr>
            <p14:xfrm>
              <a:off x="8068733" y="4066297"/>
              <a:ext cx="138289" cy="372227"/>
            </p14:xfrm>
          </p:contentPart>
        </mc:Choice>
        <mc:Fallback xmlns="">
          <p:pic>
            <p:nvPicPr>
              <p:cNvPr id="22" name="墨迹 21"/>
            </p:nvPicPr>
            <p:blipFill>
              <a:blip r:embed="rId57"/>
            </p:blipFill>
            <p:spPr>
              <a:xfrm>
                <a:off x="8068733" y="4066297"/>
                <a:ext cx="138289" cy="37222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3" name="墨迹 22"/>
              <p14:cNvContentPartPr/>
              <p14:nvPr/>
            </p14:nvContentPartPr>
            <p14:xfrm>
              <a:off x="8111066" y="4382126"/>
              <a:ext cx="158044" cy="62038"/>
            </p14:xfrm>
          </p:contentPart>
        </mc:Choice>
        <mc:Fallback xmlns="">
          <p:pic>
            <p:nvPicPr>
              <p:cNvPr id="23" name="墨迹 22"/>
            </p:nvPicPr>
            <p:blipFill>
              <a:blip r:embed="rId59"/>
            </p:blipFill>
            <p:spPr>
              <a:xfrm>
                <a:off x="8111066" y="4382126"/>
                <a:ext cx="158044" cy="6203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4" name="墨迹 23"/>
              <p14:cNvContentPartPr/>
              <p14:nvPr/>
            </p14:nvContentPartPr>
            <p14:xfrm>
              <a:off x="8342488" y="3959141"/>
              <a:ext cx="16934" cy="146635"/>
            </p14:xfrm>
          </p:contentPart>
        </mc:Choice>
        <mc:Fallback xmlns="">
          <p:pic>
            <p:nvPicPr>
              <p:cNvPr id="24" name="墨迹 23"/>
            </p:nvPicPr>
            <p:blipFill>
              <a:blip r:embed="rId61"/>
            </p:blipFill>
            <p:spPr>
              <a:xfrm>
                <a:off x="8342488" y="3959141"/>
                <a:ext cx="16934" cy="14663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5" name="墨迹 24"/>
              <p14:cNvContentPartPr/>
              <p14:nvPr/>
            </p14:nvContentPartPr>
            <p14:xfrm>
              <a:off x="8257822" y="3914023"/>
              <a:ext cx="290688" cy="476563"/>
            </p14:xfrm>
          </p:contentPart>
        </mc:Choice>
        <mc:Fallback xmlns="">
          <p:pic>
            <p:nvPicPr>
              <p:cNvPr id="25" name="墨迹 24"/>
            </p:nvPicPr>
            <p:blipFill>
              <a:blip r:embed="rId63"/>
            </p:blipFill>
            <p:spPr>
              <a:xfrm>
                <a:off x="8257822" y="3914023"/>
                <a:ext cx="290688" cy="47656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6" name="墨迹 25"/>
              <p14:cNvContentPartPr/>
              <p14:nvPr/>
            </p14:nvContentPartPr>
            <p14:xfrm>
              <a:off x="8556977" y="4009899"/>
              <a:ext cx="197556" cy="248152"/>
            </p14:xfrm>
          </p:contentPart>
        </mc:Choice>
        <mc:Fallback xmlns="">
          <p:pic>
            <p:nvPicPr>
              <p:cNvPr id="26" name="墨迹 25"/>
            </p:nvPicPr>
            <p:blipFill>
              <a:blip r:embed="rId65"/>
            </p:blipFill>
            <p:spPr>
              <a:xfrm>
                <a:off x="8556977" y="4009899"/>
                <a:ext cx="197556" cy="24815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7" name="墨迹 26"/>
              <p14:cNvContentPartPr/>
              <p14:nvPr/>
            </p14:nvContentPartPr>
            <p14:xfrm>
              <a:off x="8658577" y="4156534"/>
              <a:ext cx="39512" cy="197393"/>
            </p14:xfrm>
          </p:contentPart>
        </mc:Choice>
        <mc:Fallback xmlns="">
          <p:pic>
            <p:nvPicPr>
              <p:cNvPr id="27" name="墨迹 26"/>
            </p:nvPicPr>
            <p:blipFill>
              <a:blip r:embed="rId67"/>
            </p:blipFill>
            <p:spPr>
              <a:xfrm>
                <a:off x="8658577" y="4156534"/>
                <a:ext cx="39512" cy="19739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8" name="墨迹 27"/>
              <p14:cNvContentPartPr/>
              <p14:nvPr/>
            </p14:nvContentPartPr>
            <p14:xfrm>
              <a:off x="8720666" y="4196013"/>
              <a:ext cx="95956" cy="87417"/>
            </p14:xfrm>
          </p:contentPart>
        </mc:Choice>
        <mc:Fallback xmlns="">
          <p:pic>
            <p:nvPicPr>
              <p:cNvPr id="28" name="墨迹 27"/>
            </p:nvPicPr>
            <p:blipFill>
              <a:blip r:embed="rId69"/>
            </p:blipFill>
            <p:spPr>
              <a:xfrm>
                <a:off x="8720666" y="4196013"/>
                <a:ext cx="95956" cy="8741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9" name="墨迹 28"/>
              <p14:cNvContentPartPr/>
              <p14:nvPr/>
            </p14:nvContentPartPr>
            <p14:xfrm>
              <a:off x="8890000" y="3885823"/>
              <a:ext cx="95955" cy="87417"/>
            </p14:xfrm>
          </p:contentPart>
        </mc:Choice>
        <mc:Fallback xmlns="">
          <p:pic>
            <p:nvPicPr>
              <p:cNvPr id="29" name="墨迹 28"/>
            </p:nvPicPr>
            <p:blipFill>
              <a:blip r:embed="rId71"/>
            </p:blipFill>
            <p:spPr>
              <a:xfrm>
                <a:off x="8890000" y="3885823"/>
                <a:ext cx="95955" cy="8741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0" name="墨迹 29"/>
              <p14:cNvContentPartPr/>
              <p14:nvPr/>
            </p14:nvContentPartPr>
            <p14:xfrm>
              <a:off x="8827911" y="3987340"/>
              <a:ext cx="220133" cy="417345"/>
            </p14:xfrm>
          </p:contentPart>
        </mc:Choice>
        <mc:Fallback xmlns="">
          <p:pic>
            <p:nvPicPr>
              <p:cNvPr id="30" name="墨迹 29"/>
            </p:nvPicPr>
            <p:blipFill>
              <a:blip r:embed="rId73"/>
            </p:blipFill>
            <p:spPr>
              <a:xfrm>
                <a:off x="8827911" y="3987340"/>
                <a:ext cx="220133" cy="41734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1" name="墨迹 30"/>
              <p14:cNvContentPartPr/>
              <p14:nvPr/>
            </p14:nvContentPartPr>
            <p14:xfrm>
              <a:off x="8833555" y="4280610"/>
              <a:ext cx="316089" cy="121256"/>
            </p14:xfrm>
          </p:contentPart>
        </mc:Choice>
        <mc:Fallback xmlns="">
          <p:pic>
            <p:nvPicPr>
              <p:cNvPr id="31" name="墨迹 30"/>
            </p:nvPicPr>
            <p:blipFill>
              <a:blip r:embed="rId75"/>
            </p:blipFill>
            <p:spPr>
              <a:xfrm>
                <a:off x="8833555" y="4280610"/>
                <a:ext cx="316089" cy="12125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2" name="墨迹 31"/>
              <p14:cNvContentPartPr/>
              <p14:nvPr/>
            </p14:nvContentPartPr>
            <p14:xfrm>
              <a:off x="8980311" y="4032458"/>
              <a:ext cx="5644" cy="129716"/>
            </p14:xfrm>
          </p:contentPart>
        </mc:Choice>
        <mc:Fallback xmlns="">
          <p:pic>
            <p:nvPicPr>
              <p:cNvPr id="32" name="墨迹 31"/>
            </p:nvPicPr>
            <p:blipFill>
              <a:blip r:embed="rId77"/>
            </p:blipFill>
            <p:spPr>
              <a:xfrm>
                <a:off x="8980311" y="4032458"/>
                <a:ext cx="5644" cy="12971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3" name="墨迹 32"/>
              <p14:cNvContentPartPr/>
              <p14:nvPr/>
            </p14:nvContentPartPr>
            <p14:xfrm>
              <a:off x="9064977" y="4043738"/>
              <a:ext cx="53623" cy="16919"/>
            </p14:xfrm>
          </p:contentPart>
        </mc:Choice>
        <mc:Fallback xmlns="">
          <p:pic>
            <p:nvPicPr>
              <p:cNvPr id="33" name="墨迹 32"/>
            </p:nvPicPr>
            <p:blipFill>
              <a:blip r:embed="rId79"/>
            </p:blipFill>
            <p:spPr>
              <a:xfrm>
                <a:off x="9064977" y="4043738"/>
                <a:ext cx="53623" cy="1691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4" name="墨迹 33"/>
              <p14:cNvContentPartPr/>
              <p14:nvPr/>
            </p14:nvContentPartPr>
            <p14:xfrm>
              <a:off x="9304866" y="4173454"/>
              <a:ext cx="8466" cy="360"/>
            </p14:xfrm>
          </p:contentPart>
        </mc:Choice>
        <mc:Fallback xmlns="">
          <p:pic>
            <p:nvPicPr>
              <p:cNvPr id="34" name="墨迹 33"/>
            </p:nvPicPr>
            <p:blipFill>
              <a:blip r:embed="rId81"/>
            </p:blipFill>
            <p:spPr>
              <a:xfrm>
                <a:off x="9304866" y="4173454"/>
                <a:ext cx="8466" cy="36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5" name="墨迹 34"/>
              <p14:cNvContentPartPr/>
              <p14:nvPr/>
            </p14:nvContentPartPr>
            <p14:xfrm>
              <a:off x="4526844" y="5357812"/>
              <a:ext cx="2850444" cy="50758"/>
            </p14:xfrm>
          </p:contentPart>
        </mc:Choice>
        <mc:Fallback xmlns="">
          <p:pic>
            <p:nvPicPr>
              <p:cNvPr id="35" name="墨迹 34"/>
            </p:nvPicPr>
            <p:blipFill>
              <a:blip r:embed="rId83"/>
            </p:blipFill>
            <p:spPr>
              <a:xfrm>
                <a:off x="4526844" y="5357812"/>
                <a:ext cx="2850444" cy="5075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6" name="墨迹 35"/>
              <p14:cNvContentPartPr/>
              <p14:nvPr/>
            </p14:nvContentPartPr>
            <p14:xfrm>
              <a:off x="9465733" y="2241821"/>
              <a:ext cx="39511" cy="8460"/>
            </p14:xfrm>
          </p:contentPart>
        </mc:Choice>
        <mc:Fallback xmlns="">
          <p:pic>
            <p:nvPicPr>
              <p:cNvPr id="36" name="墨迹 35"/>
            </p:nvPicPr>
            <p:blipFill>
              <a:blip r:embed="rId85"/>
            </p:blipFill>
            <p:spPr>
              <a:xfrm>
                <a:off x="9465733" y="2241821"/>
                <a:ext cx="39511" cy="846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7" name="墨迹 36"/>
              <p14:cNvContentPartPr/>
              <p14:nvPr/>
            </p14:nvContentPartPr>
            <p14:xfrm>
              <a:off x="7783688" y="778292"/>
              <a:ext cx="3392312" cy="50758"/>
            </p14:xfrm>
          </p:contentPart>
        </mc:Choice>
        <mc:Fallback xmlns="">
          <p:pic>
            <p:nvPicPr>
              <p:cNvPr id="37" name="墨迹 36"/>
            </p:nvPicPr>
            <p:blipFill>
              <a:blip r:embed="rId87"/>
            </p:blipFill>
            <p:spPr>
              <a:xfrm>
                <a:off x="7783688" y="778292"/>
                <a:ext cx="3392312" cy="5075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8" name="墨迹 37"/>
              <p14:cNvContentPartPr/>
              <p14:nvPr/>
            </p14:nvContentPartPr>
            <p14:xfrm>
              <a:off x="8060266" y="868529"/>
              <a:ext cx="16934" cy="180474"/>
            </p14:xfrm>
          </p:contentPart>
        </mc:Choice>
        <mc:Fallback xmlns="">
          <p:pic>
            <p:nvPicPr>
              <p:cNvPr id="38" name="墨迹 37"/>
            </p:nvPicPr>
            <p:blipFill>
              <a:blip r:embed="rId89"/>
            </p:blipFill>
            <p:spPr>
              <a:xfrm>
                <a:off x="8060266" y="868529"/>
                <a:ext cx="16934" cy="18047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9" name="墨迹 38"/>
              <p14:cNvContentPartPr/>
              <p14:nvPr/>
            </p14:nvContentPartPr>
            <p14:xfrm>
              <a:off x="8088488" y="800851"/>
              <a:ext cx="420512" cy="304550"/>
            </p14:xfrm>
          </p:contentPart>
        </mc:Choice>
        <mc:Fallback xmlns="">
          <p:pic>
            <p:nvPicPr>
              <p:cNvPr id="39" name="墨迹 38"/>
            </p:nvPicPr>
            <p:blipFill>
              <a:blip r:embed="rId91"/>
            </p:blipFill>
            <p:spPr>
              <a:xfrm>
                <a:off x="8088488" y="800851"/>
                <a:ext cx="420512" cy="30455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0" name="墨迹 39"/>
              <p14:cNvContentPartPr/>
              <p14:nvPr/>
            </p14:nvContentPartPr>
            <p14:xfrm>
              <a:off x="8441266" y="891088"/>
              <a:ext cx="31044" cy="547061"/>
            </p14:xfrm>
          </p:contentPart>
        </mc:Choice>
        <mc:Fallback xmlns="">
          <p:pic>
            <p:nvPicPr>
              <p:cNvPr id="40" name="墨迹 39"/>
            </p:nvPicPr>
            <p:blipFill>
              <a:blip r:embed="rId93"/>
            </p:blipFill>
            <p:spPr>
              <a:xfrm>
                <a:off x="8441266" y="891088"/>
                <a:ext cx="31044" cy="54706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1" name="墨迹 40"/>
              <p14:cNvContentPartPr/>
              <p14:nvPr/>
            </p14:nvContentPartPr>
            <p14:xfrm>
              <a:off x="8751711" y="1054643"/>
              <a:ext cx="52578" cy="52534"/>
            </p14:xfrm>
          </p:contentPart>
        </mc:Choice>
        <mc:Fallback xmlns="">
          <p:pic>
            <p:nvPicPr>
              <p:cNvPr id="41" name="墨迹 40"/>
            </p:nvPicPr>
            <p:blipFill>
              <a:blip r:embed="rId95"/>
            </p:blipFill>
            <p:spPr>
              <a:xfrm>
                <a:off x="8751711" y="1054643"/>
                <a:ext cx="52578" cy="5253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2" name="墨迹 41"/>
              <p14:cNvContentPartPr/>
              <p14:nvPr/>
            </p14:nvContentPartPr>
            <p14:xfrm>
              <a:off x="8517466" y="242511"/>
              <a:ext cx="234244" cy="281990"/>
            </p14:xfrm>
          </p:contentPart>
        </mc:Choice>
        <mc:Fallback xmlns="">
          <p:pic>
            <p:nvPicPr>
              <p:cNvPr id="42" name="墨迹 41"/>
            </p:nvPicPr>
            <p:blipFill>
              <a:blip r:embed="rId97"/>
            </p:blipFill>
            <p:spPr>
              <a:xfrm>
                <a:off x="8517466" y="242511"/>
                <a:ext cx="234244" cy="28199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3" name="墨迹 42"/>
              <p14:cNvContentPartPr/>
              <p14:nvPr/>
            </p14:nvContentPartPr>
            <p14:xfrm>
              <a:off x="8782755" y="242511"/>
              <a:ext cx="39512" cy="578080"/>
            </p14:xfrm>
          </p:contentPart>
        </mc:Choice>
        <mc:Fallback xmlns="">
          <p:pic>
            <p:nvPicPr>
              <p:cNvPr id="43" name="墨迹 42"/>
            </p:nvPicPr>
            <p:blipFill>
              <a:blip r:embed="rId99"/>
            </p:blipFill>
            <p:spPr>
              <a:xfrm>
                <a:off x="8782755" y="242511"/>
                <a:ext cx="39512" cy="57808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4" name="墨迹 43"/>
              <p14:cNvContentPartPr/>
              <p14:nvPr/>
            </p14:nvContentPartPr>
            <p14:xfrm>
              <a:off x="8926688" y="231231"/>
              <a:ext cx="42334" cy="234052"/>
            </p14:xfrm>
          </p:contentPart>
        </mc:Choice>
        <mc:Fallback xmlns="">
          <p:pic>
            <p:nvPicPr>
              <p:cNvPr id="44" name="墨迹 43"/>
            </p:nvPicPr>
            <p:blipFill>
              <a:blip r:embed="rId101"/>
            </p:blipFill>
            <p:spPr>
              <a:xfrm>
                <a:off x="8926688" y="231231"/>
                <a:ext cx="42334" cy="23405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5" name="墨迹 44"/>
              <p14:cNvContentPartPr/>
              <p14:nvPr/>
            </p14:nvContentPartPr>
            <p14:xfrm>
              <a:off x="8952088" y="313009"/>
              <a:ext cx="110067" cy="8459"/>
            </p14:xfrm>
          </p:contentPart>
        </mc:Choice>
        <mc:Fallback xmlns="">
          <p:pic>
            <p:nvPicPr>
              <p:cNvPr id="45" name="墨迹 44"/>
            </p:nvPicPr>
            <p:blipFill>
              <a:blip r:embed="rId103"/>
            </p:blipFill>
            <p:spPr>
              <a:xfrm>
                <a:off x="8952088" y="313009"/>
                <a:ext cx="110067" cy="845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6" name="墨迹 45"/>
              <p14:cNvContentPartPr/>
              <p14:nvPr/>
            </p14:nvContentPartPr>
            <p14:xfrm>
              <a:off x="9048044" y="208672"/>
              <a:ext cx="155222" cy="231232"/>
            </p14:xfrm>
          </p:contentPart>
        </mc:Choice>
        <mc:Fallback xmlns="">
          <p:pic>
            <p:nvPicPr>
              <p:cNvPr id="46" name="墨迹 45"/>
            </p:nvPicPr>
            <p:blipFill>
              <a:blip r:embed="rId105"/>
            </p:blipFill>
            <p:spPr>
              <a:xfrm>
                <a:off x="9048044" y="208672"/>
                <a:ext cx="155222" cy="231232"/>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7" name="墨迹 46"/>
              <p14:cNvContentPartPr/>
              <p14:nvPr/>
            </p14:nvContentPartPr>
            <p14:xfrm>
              <a:off x="9245600" y="157914"/>
              <a:ext cx="299155" cy="372227"/>
            </p14:xfrm>
          </p:contentPart>
        </mc:Choice>
        <mc:Fallback xmlns="">
          <p:pic>
            <p:nvPicPr>
              <p:cNvPr id="47" name="墨迹 46"/>
            </p:nvPicPr>
            <p:blipFill>
              <a:blip r:embed="rId107"/>
            </p:blipFill>
            <p:spPr>
              <a:xfrm>
                <a:off x="9245600" y="157914"/>
                <a:ext cx="299155" cy="37222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8" name="墨迹 47"/>
              <p14:cNvContentPartPr/>
              <p14:nvPr/>
            </p14:nvContentPartPr>
            <p14:xfrm>
              <a:off x="9285111" y="1065922"/>
              <a:ext cx="124178" cy="307369"/>
            </p14:xfrm>
          </p:contentPart>
        </mc:Choice>
        <mc:Fallback xmlns="">
          <p:pic>
            <p:nvPicPr>
              <p:cNvPr id="48" name="墨迹 47"/>
            </p:nvPicPr>
            <p:blipFill>
              <a:blip r:embed="rId109"/>
            </p:blipFill>
            <p:spPr>
              <a:xfrm>
                <a:off x="9285111" y="1065922"/>
                <a:ext cx="124178" cy="30736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9" name="墨迹 48"/>
              <p14:cNvContentPartPr/>
              <p14:nvPr/>
            </p14:nvContentPartPr>
            <p14:xfrm>
              <a:off x="7112000" y="2013409"/>
              <a:ext cx="124177" cy="363767"/>
            </p14:xfrm>
          </p:contentPart>
        </mc:Choice>
        <mc:Fallback xmlns="">
          <p:pic>
            <p:nvPicPr>
              <p:cNvPr id="49" name="墨迹 48"/>
            </p:nvPicPr>
            <p:blipFill>
              <a:blip r:embed="rId111"/>
            </p:blipFill>
            <p:spPr>
              <a:xfrm>
                <a:off x="7112000" y="2013409"/>
                <a:ext cx="124177" cy="36376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0" name="墨迹 49"/>
              <p14:cNvContentPartPr/>
              <p14:nvPr/>
            </p14:nvContentPartPr>
            <p14:xfrm>
              <a:off x="7267222" y="2024689"/>
              <a:ext cx="76200" cy="208672"/>
            </p14:xfrm>
          </p:contentPart>
        </mc:Choice>
        <mc:Fallback xmlns="">
          <p:pic>
            <p:nvPicPr>
              <p:cNvPr id="50" name="墨迹 49"/>
            </p:nvPicPr>
            <p:blipFill>
              <a:blip r:embed="rId113"/>
            </p:blipFill>
            <p:spPr>
              <a:xfrm>
                <a:off x="7267222" y="2024689"/>
                <a:ext cx="76200" cy="20867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1" name="墨迹 50"/>
              <p14:cNvContentPartPr/>
              <p14:nvPr/>
            </p14:nvContentPartPr>
            <p14:xfrm>
              <a:off x="7309555" y="1985210"/>
              <a:ext cx="211667" cy="304549"/>
            </p14:xfrm>
          </p:contentPart>
        </mc:Choice>
        <mc:Fallback xmlns="">
          <p:pic>
            <p:nvPicPr>
              <p:cNvPr id="51" name="墨迹 50"/>
            </p:nvPicPr>
            <p:blipFill>
              <a:blip r:embed="rId115"/>
            </p:blipFill>
            <p:spPr>
              <a:xfrm>
                <a:off x="7309555" y="1985210"/>
                <a:ext cx="211667" cy="30454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2" name="墨迹 51"/>
              <p14:cNvContentPartPr/>
              <p14:nvPr/>
            </p14:nvContentPartPr>
            <p14:xfrm>
              <a:off x="7490177" y="1957011"/>
              <a:ext cx="135467" cy="363767"/>
            </p14:xfrm>
          </p:contentPart>
        </mc:Choice>
        <mc:Fallback xmlns="">
          <p:pic>
            <p:nvPicPr>
              <p:cNvPr id="52" name="墨迹 51"/>
            </p:nvPicPr>
            <p:blipFill>
              <a:blip r:embed="rId117"/>
            </p:blipFill>
            <p:spPr>
              <a:xfrm>
                <a:off x="7490177" y="1957011"/>
                <a:ext cx="135467" cy="36376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3" name="墨迹 52"/>
              <p14:cNvContentPartPr/>
              <p14:nvPr/>
            </p14:nvContentPartPr>
            <p14:xfrm>
              <a:off x="7501466" y="2007769"/>
              <a:ext cx="237066" cy="267891"/>
            </p14:xfrm>
          </p:contentPart>
        </mc:Choice>
        <mc:Fallback xmlns="">
          <p:pic>
            <p:nvPicPr>
              <p:cNvPr id="53" name="墨迹 52"/>
            </p:nvPicPr>
            <p:blipFill>
              <a:blip r:embed="rId119"/>
            </p:blipFill>
            <p:spPr>
              <a:xfrm>
                <a:off x="7501466" y="2007769"/>
                <a:ext cx="237066" cy="26789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54" name="墨迹 53"/>
              <p14:cNvContentPartPr/>
              <p14:nvPr/>
            </p14:nvContentPartPr>
            <p14:xfrm>
              <a:off x="7693377" y="2171324"/>
              <a:ext cx="141112" cy="90236"/>
            </p14:xfrm>
          </p:contentPart>
        </mc:Choice>
        <mc:Fallback xmlns="">
          <p:pic>
            <p:nvPicPr>
              <p:cNvPr id="54" name="墨迹 53"/>
            </p:nvPicPr>
            <p:blipFill>
              <a:blip r:embed="rId121"/>
            </p:blipFill>
            <p:spPr>
              <a:xfrm>
                <a:off x="7693377" y="2171324"/>
                <a:ext cx="141112" cy="9023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5" name="墨迹 54"/>
              <p14:cNvContentPartPr/>
              <p14:nvPr/>
            </p14:nvContentPartPr>
            <p14:xfrm>
              <a:off x="5096933" y="2408195"/>
              <a:ext cx="124177" cy="521682"/>
            </p14:xfrm>
          </p:contentPart>
        </mc:Choice>
        <mc:Fallback xmlns="">
          <p:pic>
            <p:nvPicPr>
              <p:cNvPr id="55" name="墨迹 54"/>
            </p:nvPicPr>
            <p:blipFill>
              <a:blip r:embed="rId123"/>
            </p:blipFill>
            <p:spPr>
              <a:xfrm>
                <a:off x="5096933" y="2408195"/>
                <a:ext cx="124177" cy="5216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6" name="墨迹 55"/>
              <p14:cNvContentPartPr/>
              <p14:nvPr/>
            </p14:nvContentPartPr>
            <p14:xfrm>
              <a:off x="5283200" y="2385636"/>
              <a:ext cx="129822" cy="265071"/>
            </p14:xfrm>
          </p:contentPart>
        </mc:Choice>
        <mc:Fallback xmlns="">
          <p:pic>
            <p:nvPicPr>
              <p:cNvPr id="56" name="墨迹 55"/>
            </p:nvPicPr>
            <p:blipFill>
              <a:blip r:embed="rId125"/>
            </p:blipFill>
            <p:spPr>
              <a:xfrm>
                <a:off x="5283200" y="2385636"/>
                <a:ext cx="129822" cy="26507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7" name="墨迹 56"/>
              <p14:cNvContentPartPr/>
              <p14:nvPr/>
            </p14:nvContentPartPr>
            <p14:xfrm>
              <a:off x="5446888" y="2371536"/>
              <a:ext cx="163689" cy="70498"/>
            </p14:xfrm>
          </p:contentPart>
        </mc:Choice>
        <mc:Fallback xmlns="">
          <p:pic>
            <p:nvPicPr>
              <p:cNvPr id="57" name="墨迹 56"/>
            </p:nvPicPr>
            <p:blipFill>
              <a:blip r:embed="rId127"/>
            </p:blipFill>
            <p:spPr>
              <a:xfrm>
                <a:off x="5446888" y="2371536"/>
                <a:ext cx="163689" cy="7049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8" name="墨迹 57"/>
              <p14:cNvContentPartPr/>
              <p14:nvPr/>
            </p14:nvContentPartPr>
            <p14:xfrm>
              <a:off x="5531555" y="2317958"/>
              <a:ext cx="19756" cy="346848"/>
            </p14:xfrm>
          </p:contentPart>
        </mc:Choice>
        <mc:Fallback xmlns="">
          <p:pic>
            <p:nvPicPr>
              <p:cNvPr id="58" name="墨迹 57"/>
            </p:nvPicPr>
            <p:blipFill>
              <a:blip r:embed="rId129"/>
            </p:blipFill>
            <p:spPr>
              <a:xfrm>
                <a:off x="5531555" y="2317958"/>
                <a:ext cx="19756" cy="34684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9" name="墨迹 58"/>
              <p14:cNvContentPartPr/>
              <p14:nvPr/>
            </p14:nvContentPartPr>
            <p14:xfrm>
              <a:off x="5492044" y="2396916"/>
              <a:ext cx="220133" cy="242511"/>
            </p14:xfrm>
          </p:contentPart>
        </mc:Choice>
        <mc:Fallback xmlns="">
          <p:pic>
            <p:nvPicPr>
              <p:cNvPr id="59" name="墨迹 58"/>
            </p:nvPicPr>
            <p:blipFill>
              <a:blip r:embed="rId131"/>
            </p:blipFill>
            <p:spPr>
              <a:xfrm>
                <a:off x="5492044" y="2396916"/>
                <a:ext cx="220133" cy="24251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0" name="墨迹 59"/>
              <p14:cNvContentPartPr/>
              <p14:nvPr/>
            </p14:nvContentPartPr>
            <p14:xfrm>
              <a:off x="5621866" y="2526631"/>
              <a:ext cx="177800" cy="64858"/>
            </p14:xfrm>
          </p:contentPart>
        </mc:Choice>
        <mc:Fallback xmlns="">
          <p:pic>
            <p:nvPicPr>
              <p:cNvPr id="60" name="墨迹 59"/>
            </p:nvPicPr>
            <p:blipFill>
              <a:blip r:embed="rId133"/>
            </p:blipFill>
            <p:spPr>
              <a:xfrm>
                <a:off x="5621866" y="2526631"/>
                <a:ext cx="177800" cy="6485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1" name="墨迹 60"/>
              <p14:cNvContentPartPr/>
              <p14:nvPr/>
            </p14:nvContentPartPr>
            <p14:xfrm>
              <a:off x="9589911" y="1173078"/>
              <a:ext cx="16933" cy="8460"/>
            </p14:xfrm>
          </p:contentPart>
        </mc:Choice>
        <mc:Fallback xmlns="">
          <p:pic>
            <p:nvPicPr>
              <p:cNvPr id="61" name="墨迹 60"/>
            </p:nvPicPr>
            <p:blipFill>
              <a:blip r:embed="rId135"/>
            </p:blipFill>
            <p:spPr>
              <a:xfrm>
                <a:off x="9589911" y="1173078"/>
                <a:ext cx="16933" cy="846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2" name="墨迹 61"/>
              <p14:cNvContentPartPr/>
              <p14:nvPr/>
            </p14:nvContentPartPr>
            <p14:xfrm>
              <a:off x="9578622" y="1229476"/>
              <a:ext cx="33866" cy="14100"/>
            </p14:xfrm>
          </p:contentPart>
        </mc:Choice>
        <mc:Fallback xmlns="">
          <p:pic>
            <p:nvPicPr>
              <p:cNvPr id="62" name="墨迹 61"/>
            </p:nvPicPr>
            <p:blipFill>
              <a:blip r:embed="rId137"/>
            </p:blipFill>
            <p:spPr>
              <a:xfrm>
                <a:off x="9578622" y="1229476"/>
                <a:ext cx="33866" cy="1410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63" name="墨迹 62"/>
              <p14:cNvContentPartPr/>
              <p14:nvPr/>
            </p14:nvContentPartPr>
            <p14:xfrm>
              <a:off x="9821333" y="1099761"/>
              <a:ext cx="200378" cy="174834"/>
            </p14:xfrm>
          </p:contentPart>
        </mc:Choice>
        <mc:Fallback xmlns="">
          <p:pic>
            <p:nvPicPr>
              <p:cNvPr id="63" name="墨迹 62"/>
            </p:nvPicPr>
            <p:blipFill>
              <a:blip r:embed="rId139"/>
            </p:blipFill>
            <p:spPr>
              <a:xfrm>
                <a:off x="9821333" y="1099761"/>
                <a:ext cx="200378" cy="17483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64" name="墨迹 63"/>
              <p14:cNvContentPartPr/>
              <p14:nvPr/>
            </p14:nvContentPartPr>
            <p14:xfrm>
              <a:off x="10024533" y="1116680"/>
              <a:ext cx="93134" cy="152275"/>
            </p14:xfrm>
          </p:contentPart>
        </mc:Choice>
        <mc:Fallback xmlns="">
          <p:pic>
            <p:nvPicPr>
              <p:cNvPr id="64" name="墨迹 63"/>
            </p:nvPicPr>
            <p:blipFill>
              <a:blip r:embed="rId141"/>
            </p:blipFill>
            <p:spPr>
              <a:xfrm>
                <a:off x="10024533" y="1116680"/>
                <a:ext cx="93134" cy="15227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65" name="墨迹 64"/>
              <p14:cNvContentPartPr/>
              <p14:nvPr/>
            </p14:nvContentPartPr>
            <p14:xfrm>
              <a:off x="10117666" y="1032083"/>
              <a:ext cx="19756" cy="391967"/>
            </p14:xfrm>
          </p:contentPart>
        </mc:Choice>
        <mc:Fallback xmlns="">
          <p:pic>
            <p:nvPicPr>
              <p:cNvPr id="65" name="墨迹 64"/>
            </p:nvPicPr>
            <p:blipFill>
              <a:blip r:embed="rId143"/>
            </p:blipFill>
            <p:spPr>
              <a:xfrm>
                <a:off x="10117666" y="1032083"/>
                <a:ext cx="19756" cy="39196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66" name="墨迹 65"/>
              <p14:cNvContentPartPr/>
              <p14:nvPr/>
            </p14:nvContentPartPr>
            <p14:xfrm>
              <a:off x="10165644" y="1161799"/>
              <a:ext cx="237066" cy="135355"/>
            </p14:xfrm>
          </p:contentPart>
        </mc:Choice>
        <mc:Fallback xmlns="">
          <p:pic>
            <p:nvPicPr>
              <p:cNvPr id="66" name="墨迹 65"/>
            </p:nvPicPr>
            <p:blipFill>
              <a:blip r:embed="rId145"/>
            </p:blipFill>
            <p:spPr>
              <a:xfrm>
                <a:off x="10165644" y="1161799"/>
                <a:ext cx="237066" cy="135355"/>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8" name="墨迹 67"/>
              <p14:cNvContentPartPr/>
              <p14:nvPr/>
            </p14:nvContentPartPr>
            <p14:xfrm>
              <a:off x="10453511" y="1201277"/>
              <a:ext cx="149577" cy="28199"/>
            </p14:xfrm>
          </p:contentPart>
        </mc:Choice>
        <mc:Fallback xmlns="">
          <p:pic>
            <p:nvPicPr>
              <p:cNvPr id="68" name="墨迹 67"/>
            </p:nvPicPr>
            <p:blipFill>
              <a:blip r:embed="rId147"/>
            </p:blipFill>
            <p:spPr>
              <a:xfrm>
                <a:off x="10453511" y="1201277"/>
                <a:ext cx="149577" cy="2819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69" name="墨迹 68"/>
              <p14:cNvContentPartPr/>
              <p14:nvPr/>
            </p14:nvContentPartPr>
            <p14:xfrm>
              <a:off x="10507132" y="1127960"/>
              <a:ext cx="19756" cy="228412"/>
            </p14:xfrm>
          </p:contentPart>
        </mc:Choice>
        <mc:Fallback xmlns="">
          <p:pic>
            <p:nvPicPr>
              <p:cNvPr id="69" name="墨迹 68"/>
            </p:nvPicPr>
            <p:blipFill>
              <a:blip r:embed="rId149"/>
            </p:blipFill>
            <p:spPr>
              <a:xfrm>
                <a:off x="10507132" y="1127960"/>
                <a:ext cx="19756" cy="22841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0" name="墨迹 69"/>
              <p14:cNvContentPartPr/>
              <p14:nvPr/>
            </p14:nvContentPartPr>
            <p14:xfrm>
              <a:off x="10645422" y="1122320"/>
              <a:ext cx="191912" cy="152275"/>
            </p14:xfrm>
          </p:contentPart>
        </mc:Choice>
        <mc:Fallback xmlns="">
          <p:pic>
            <p:nvPicPr>
              <p:cNvPr id="70" name="墨迹 69"/>
            </p:nvPicPr>
            <p:blipFill>
              <a:blip r:embed="rId151"/>
            </p:blipFill>
            <p:spPr>
              <a:xfrm>
                <a:off x="10645422" y="1122320"/>
                <a:ext cx="191912" cy="15227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1" name="墨迹 70"/>
              <p14:cNvContentPartPr/>
              <p14:nvPr/>
            </p14:nvContentPartPr>
            <p14:xfrm>
              <a:off x="10826044" y="1026444"/>
              <a:ext cx="112888" cy="28199"/>
            </p14:xfrm>
          </p:contentPart>
        </mc:Choice>
        <mc:Fallback xmlns="">
          <p:pic>
            <p:nvPicPr>
              <p:cNvPr id="71" name="墨迹 70"/>
            </p:nvPicPr>
            <p:blipFill>
              <a:blip r:embed="rId153"/>
            </p:blipFill>
            <p:spPr>
              <a:xfrm>
                <a:off x="10826044" y="1026444"/>
                <a:ext cx="112888" cy="2819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2" name="墨迹 71"/>
              <p14:cNvContentPartPr/>
              <p14:nvPr/>
            </p14:nvContentPartPr>
            <p14:xfrm>
              <a:off x="10910711" y="1111041"/>
              <a:ext cx="146756" cy="25379"/>
            </p14:xfrm>
          </p:contentPart>
        </mc:Choice>
        <mc:Fallback xmlns="">
          <p:pic>
            <p:nvPicPr>
              <p:cNvPr id="72" name="墨迹 71"/>
            </p:nvPicPr>
            <p:blipFill>
              <a:blip r:embed="rId155"/>
            </p:blipFill>
            <p:spPr>
              <a:xfrm>
                <a:off x="10910711" y="1111041"/>
                <a:ext cx="146756" cy="2537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73" name="墨迹 72"/>
              <p14:cNvContentPartPr/>
              <p14:nvPr/>
            </p14:nvContentPartPr>
            <p14:xfrm>
              <a:off x="10910711" y="1175898"/>
              <a:ext cx="174977" cy="8460"/>
            </p14:xfrm>
          </p:contentPart>
        </mc:Choice>
        <mc:Fallback xmlns="">
          <p:pic>
            <p:nvPicPr>
              <p:cNvPr id="73" name="墨迹 72"/>
            </p:nvPicPr>
            <p:blipFill>
              <a:blip r:embed="rId157"/>
            </p:blipFill>
            <p:spPr>
              <a:xfrm>
                <a:off x="10910711" y="1175898"/>
                <a:ext cx="174977" cy="846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74" name="墨迹 73"/>
              <p14:cNvContentPartPr/>
              <p14:nvPr/>
            </p14:nvContentPartPr>
            <p14:xfrm>
              <a:off x="11122377" y="1043363"/>
              <a:ext cx="64911" cy="157914"/>
            </p14:xfrm>
          </p:contentPart>
        </mc:Choice>
        <mc:Fallback xmlns="">
          <p:pic>
            <p:nvPicPr>
              <p:cNvPr id="74" name="墨迹 73"/>
            </p:nvPicPr>
            <p:blipFill>
              <a:blip r:embed="rId159"/>
            </p:blipFill>
            <p:spPr>
              <a:xfrm>
                <a:off x="11122377" y="1043363"/>
                <a:ext cx="64911" cy="15791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75" name="墨迹 74"/>
              <p14:cNvContentPartPr/>
              <p14:nvPr/>
            </p14:nvContentPartPr>
            <p14:xfrm>
              <a:off x="11164711" y="1091301"/>
              <a:ext cx="84667" cy="31019"/>
            </p14:xfrm>
          </p:contentPart>
        </mc:Choice>
        <mc:Fallback xmlns="">
          <p:pic>
            <p:nvPicPr>
              <p:cNvPr id="75" name="墨迹 74"/>
            </p:nvPicPr>
            <p:blipFill>
              <a:blip r:embed="rId161"/>
            </p:blipFill>
            <p:spPr>
              <a:xfrm>
                <a:off x="11164711" y="1091301"/>
                <a:ext cx="84667" cy="310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76" name="墨迹 75"/>
              <p14:cNvContentPartPr/>
              <p14:nvPr/>
            </p14:nvContentPartPr>
            <p14:xfrm>
              <a:off x="11215511" y="970046"/>
              <a:ext cx="220133" cy="465283"/>
            </p14:xfrm>
          </p:contentPart>
        </mc:Choice>
        <mc:Fallback xmlns="">
          <p:pic>
            <p:nvPicPr>
              <p:cNvPr id="76" name="墨迹 75"/>
            </p:nvPicPr>
            <p:blipFill>
              <a:blip r:embed="rId163"/>
            </p:blipFill>
            <p:spPr>
              <a:xfrm>
                <a:off x="11215511" y="970046"/>
                <a:ext cx="220133" cy="465283"/>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77" name="墨迹 76"/>
              <p14:cNvContentPartPr/>
              <p14:nvPr/>
            </p14:nvContentPartPr>
            <p14:xfrm>
              <a:off x="11336867" y="936207"/>
              <a:ext cx="104422" cy="115616"/>
            </p14:xfrm>
          </p:contentPart>
        </mc:Choice>
        <mc:Fallback xmlns="">
          <p:pic>
            <p:nvPicPr>
              <p:cNvPr id="77" name="墨迹 76"/>
            </p:nvPicPr>
            <p:blipFill>
              <a:blip r:embed="rId165"/>
            </p:blipFill>
            <p:spPr>
              <a:xfrm>
                <a:off x="11336867" y="936207"/>
                <a:ext cx="104422" cy="115616"/>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78" name="墨迹 77"/>
              <p14:cNvContentPartPr/>
              <p14:nvPr/>
            </p14:nvContentPartPr>
            <p14:xfrm>
              <a:off x="11446932" y="970046"/>
              <a:ext cx="129823" cy="59217"/>
            </p14:xfrm>
          </p:contentPart>
        </mc:Choice>
        <mc:Fallback xmlns="">
          <p:pic>
            <p:nvPicPr>
              <p:cNvPr id="78" name="墨迹 77"/>
            </p:nvPicPr>
            <p:blipFill>
              <a:blip r:embed="rId167"/>
            </p:blipFill>
            <p:spPr>
              <a:xfrm>
                <a:off x="11446932" y="970046"/>
                <a:ext cx="129823" cy="59217"/>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9" name="墨迹 78"/>
              <p14:cNvContentPartPr/>
              <p14:nvPr/>
            </p14:nvContentPartPr>
            <p14:xfrm>
              <a:off x="11503377" y="1133600"/>
              <a:ext cx="143933" cy="22559"/>
            </p14:xfrm>
          </p:contentPart>
        </mc:Choice>
        <mc:Fallback xmlns="">
          <p:pic>
            <p:nvPicPr>
              <p:cNvPr id="79" name="墨迹 78"/>
            </p:nvPicPr>
            <p:blipFill>
              <a:blip r:embed="rId169"/>
            </p:blipFill>
            <p:spPr>
              <a:xfrm>
                <a:off x="11503377" y="1133600"/>
                <a:ext cx="143933" cy="2255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0" name="墨迹 79"/>
              <p14:cNvContentPartPr/>
              <p14:nvPr/>
            </p14:nvContentPartPr>
            <p14:xfrm>
              <a:off x="11568288" y="1065922"/>
              <a:ext cx="25400" cy="191753"/>
            </p14:xfrm>
          </p:contentPart>
        </mc:Choice>
        <mc:Fallback xmlns="">
          <p:pic>
            <p:nvPicPr>
              <p:cNvPr id="80" name="墨迹 79"/>
            </p:nvPicPr>
            <p:blipFill>
              <a:blip r:embed="rId171"/>
            </p:blipFill>
            <p:spPr>
              <a:xfrm>
                <a:off x="11568288" y="1065922"/>
                <a:ext cx="25400" cy="191753"/>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1" name="墨迹 80"/>
              <p14:cNvContentPartPr/>
              <p14:nvPr/>
            </p14:nvContentPartPr>
            <p14:xfrm>
              <a:off x="11610622" y="1065922"/>
              <a:ext cx="163689" cy="180474"/>
            </p14:xfrm>
          </p:contentPart>
        </mc:Choice>
        <mc:Fallback xmlns="">
          <p:pic>
            <p:nvPicPr>
              <p:cNvPr id="81" name="墨迹 80"/>
            </p:nvPicPr>
            <p:blipFill>
              <a:blip r:embed="rId173"/>
            </p:blipFill>
            <p:spPr>
              <a:xfrm>
                <a:off x="11610622" y="1065922"/>
                <a:ext cx="163689" cy="18047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2" name="墨迹 81"/>
              <p14:cNvContentPartPr/>
              <p14:nvPr/>
            </p14:nvContentPartPr>
            <p14:xfrm>
              <a:off x="11746088" y="1122320"/>
              <a:ext cx="197556" cy="344028"/>
            </p14:xfrm>
          </p:contentPart>
        </mc:Choice>
        <mc:Fallback xmlns="">
          <p:pic>
            <p:nvPicPr>
              <p:cNvPr id="82" name="墨迹 81"/>
            </p:nvPicPr>
            <p:blipFill>
              <a:blip r:embed="rId175"/>
            </p:blipFill>
            <p:spPr>
              <a:xfrm>
                <a:off x="11746088" y="1122320"/>
                <a:ext cx="197556" cy="34402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83" name="墨迹 82"/>
              <p14:cNvContentPartPr/>
              <p14:nvPr/>
            </p14:nvContentPartPr>
            <p14:xfrm>
              <a:off x="12000088" y="986965"/>
              <a:ext cx="155223" cy="36659"/>
            </p14:xfrm>
          </p:contentPart>
        </mc:Choice>
        <mc:Fallback xmlns="">
          <p:pic>
            <p:nvPicPr>
              <p:cNvPr id="83" name="墨迹 82"/>
            </p:nvPicPr>
            <p:blipFill>
              <a:blip r:embed="rId177"/>
            </p:blipFill>
            <p:spPr>
              <a:xfrm>
                <a:off x="12000088" y="986965"/>
                <a:ext cx="155223" cy="3665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84" name="墨迹 83"/>
              <p14:cNvContentPartPr/>
              <p14:nvPr/>
            </p14:nvContentPartPr>
            <p14:xfrm>
              <a:off x="9395177" y="1133600"/>
              <a:ext cx="64912" cy="219952"/>
            </p14:xfrm>
          </p:contentPart>
        </mc:Choice>
        <mc:Fallback xmlns="">
          <p:pic>
            <p:nvPicPr>
              <p:cNvPr id="84" name="墨迹 83"/>
            </p:nvPicPr>
            <p:blipFill>
              <a:blip r:embed="rId179"/>
            </p:blipFill>
            <p:spPr>
              <a:xfrm>
                <a:off x="9395177" y="1133600"/>
                <a:ext cx="64912" cy="219952"/>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85" name="墨迹 84"/>
              <p14:cNvContentPartPr/>
              <p14:nvPr/>
            </p14:nvContentPartPr>
            <p14:xfrm>
              <a:off x="9454444" y="1043363"/>
              <a:ext cx="95956" cy="355308"/>
            </p14:xfrm>
          </p:contentPart>
        </mc:Choice>
        <mc:Fallback xmlns="">
          <p:pic>
            <p:nvPicPr>
              <p:cNvPr id="85" name="墨迹 84"/>
            </p:nvPicPr>
            <p:blipFill>
              <a:blip r:embed="rId181"/>
            </p:blipFill>
            <p:spPr>
              <a:xfrm>
                <a:off x="9454444" y="1043363"/>
                <a:ext cx="95956" cy="35530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86" name="墨迹 85"/>
              <p14:cNvContentPartPr/>
              <p14:nvPr/>
            </p14:nvContentPartPr>
            <p14:xfrm>
              <a:off x="9561688" y="1125140"/>
              <a:ext cx="146756" cy="36659"/>
            </p14:xfrm>
          </p:contentPart>
        </mc:Choice>
        <mc:Fallback xmlns="">
          <p:pic>
            <p:nvPicPr>
              <p:cNvPr id="86" name="墨迹 85"/>
            </p:nvPicPr>
            <p:blipFill>
              <a:blip r:embed="rId183"/>
            </p:blipFill>
            <p:spPr>
              <a:xfrm>
                <a:off x="9561688" y="1125140"/>
                <a:ext cx="146756" cy="3665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87" name="墨迹 86"/>
              <p14:cNvContentPartPr/>
              <p14:nvPr/>
            </p14:nvContentPartPr>
            <p14:xfrm>
              <a:off x="9629422" y="1054643"/>
              <a:ext cx="45155" cy="366587"/>
            </p14:xfrm>
          </p:contentPart>
        </mc:Choice>
        <mc:Fallback xmlns="">
          <p:pic>
            <p:nvPicPr>
              <p:cNvPr id="87" name="墨迹 86"/>
            </p:nvPicPr>
            <p:blipFill>
              <a:blip r:embed="rId185"/>
            </p:blipFill>
            <p:spPr>
              <a:xfrm>
                <a:off x="9629422" y="1054643"/>
                <a:ext cx="45155" cy="36658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88" name="墨迹 87"/>
              <p14:cNvContentPartPr/>
              <p14:nvPr/>
            </p14:nvContentPartPr>
            <p14:xfrm>
              <a:off x="9589911" y="1156159"/>
              <a:ext cx="169333" cy="219952"/>
            </p14:xfrm>
          </p:contentPart>
        </mc:Choice>
        <mc:Fallback xmlns="">
          <p:pic>
            <p:nvPicPr>
              <p:cNvPr id="88" name="墨迹 87"/>
            </p:nvPicPr>
            <p:blipFill>
              <a:blip r:embed="rId187"/>
            </p:blipFill>
            <p:spPr>
              <a:xfrm>
                <a:off x="9589911" y="1156159"/>
                <a:ext cx="169333" cy="219952"/>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89" name="墨迹 88"/>
              <p14:cNvContentPartPr/>
              <p14:nvPr/>
            </p14:nvContentPartPr>
            <p14:xfrm>
              <a:off x="9725377" y="1325353"/>
              <a:ext cx="76200" cy="64858"/>
            </p14:xfrm>
          </p:contentPart>
        </mc:Choice>
        <mc:Fallback xmlns="">
          <p:pic>
            <p:nvPicPr>
              <p:cNvPr id="89" name="墨迹 88"/>
            </p:nvPicPr>
            <p:blipFill>
              <a:blip r:embed="rId189"/>
            </p:blipFill>
            <p:spPr>
              <a:xfrm>
                <a:off x="9725377" y="1325353"/>
                <a:ext cx="76200" cy="64858"/>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0" name="墨迹 89"/>
              <p14:cNvContentPartPr/>
              <p14:nvPr/>
            </p14:nvContentPartPr>
            <p14:xfrm>
              <a:off x="9245600" y="2306679"/>
              <a:ext cx="163688" cy="580899"/>
            </p14:xfrm>
          </p:contentPart>
        </mc:Choice>
        <mc:Fallback xmlns="">
          <p:pic>
            <p:nvPicPr>
              <p:cNvPr id="90" name="墨迹 89"/>
            </p:nvPicPr>
            <p:blipFill>
              <a:blip r:embed="rId191"/>
            </p:blipFill>
            <p:spPr>
              <a:xfrm>
                <a:off x="9245600" y="2306679"/>
                <a:ext cx="163688" cy="58089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1" name="墨迹 90"/>
              <p14:cNvContentPartPr/>
              <p14:nvPr/>
            </p14:nvContentPartPr>
            <p14:xfrm>
              <a:off x="9454444" y="2340518"/>
              <a:ext cx="208844" cy="231232"/>
            </p14:xfrm>
          </p:contentPart>
        </mc:Choice>
        <mc:Fallback xmlns="">
          <p:pic>
            <p:nvPicPr>
              <p:cNvPr id="91" name="墨迹 90"/>
            </p:nvPicPr>
            <p:blipFill>
              <a:blip r:embed="rId193"/>
            </p:blipFill>
            <p:spPr>
              <a:xfrm>
                <a:off x="9454444" y="2340518"/>
                <a:ext cx="208844" cy="231232"/>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2" name="墨迹 91"/>
              <p14:cNvContentPartPr/>
              <p14:nvPr/>
            </p14:nvContentPartPr>
            <p14:xfrm>
              <a:off x="9635066" y="2354617"/>
              <a:ext cx="177800" cy="31019"/>
            </p14:xfrm>
          </p:contentPart>
        </mc:Choice>
        <mc:Fallback xmlns="">
          <p:pic>
            <p:nvPicPr>
              <p:cNvPr id="92" name="墨迹 91"/>
            </p:nvPicPr>
            <p:blipFill>
              <a:blip r:embed="rId195"/>
            </p:blipFill>
            <p:spPr>
              <a:xfrm>
                <a:off x="9635066" y="2354617"/>
                <a:ext cx="177800" cy="3101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93" name="墨迹 92"/>
              <p14:cNvContentPartPr/>
              <p14:nvPr/>
            </p14:nvContentPartPr>
            <p14:xfrm>
              <a:off x="9697155" y="2267200"/>
              <a:ext cx="45156" cy="454004"/>
            </p14:xfrm>
          </p:contentPart>
        </mc:Choice>
        <mc:Fallback xmlns="">
          <p:pic>
            <p:nvPicPr>
              <p:cNvPr id="93" name="墨迹 92"/>
            </p:nvPicPr>
            <p:blipFill>
              <a:blip r:embed="rId197"/>
            </p:blipFill>
            <p:spPr>
              <a:xfrm>
                <a:off x="9697155" y="2267200"/>
                <a:ext cx="45156" cy="45400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94" name="墨迹 93"/>
              <p14:cNvContentPartPr/>
              <p14:nvPr/>
            </p14:nvContentPartPr>
            <p14:xfrm>
              <a:off x="9601200" y="2396916"/>
              <a:ext cx="254000" cy="270710"/>
            </p14:xfrm>
          </p:contentPart>
        </mc:Choice>
        <mc:Fallback xmlns="">
          <p:pic>
            <p:nvPicPr>
              <p:cNvPr id="94" name="墨迹 93"/>
            </p:nvPicPr>
            <p:blipFill>
              <a:blip r:embed="rId199"/>
            </p:blipFill>
            <p:spPr>
              <a:xfrm>
                <a:off x="9601200" y="2396916"/>
                <a:ext cx="254000" cy="27071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95" name="墨迹 94"/>
              <p14:cNvContentPartPr/>
              <p14:nvPr/>
            </p14:nvContentPartPr>
            <p14:xfrm>
              <a:off x="9736666" y="2599949"/>
              <a:ext cx="93134" cy="59217"/>
            </p14:xfrm>
          </p:contentPart>
        </mc:Choice>
        <mc:Fallback xmlns="">
          <p:pic>
            <p:nvPicPr>
              <p:cNvPr id="95" name="墨迹 94"/>
            </p:nvPicPr>
            <p:blipFill>
              <a:blip r:embed="rId201"/>
            </p:blipFill>
            <p:spPr>
              <a:xfrm>
                <a:off x="9736666" y="2599949"/>
                <a:ext cx="93134" cy="59217"/>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96" name="墨迹 95"/>
              <p14:cNvContentPartPr/>
              <p14:nvPr/>
            </p14:nvContentPartPr>
            <p14:xfrm>
              <a:off x="10013244" y="2458953"/>
              <a:ext cx="39511" cy="101517"/>
            </p14:xfrm>
          </p:contentPart>
        </mc:Choice>
        <mc:Fallback xmlns="">
          <p:pic>
            <p:nvPicPr>
              <p:cNvPr id="96" name="墨迹 95"/>
            </p:nvPicPr>
            <p:blipFill>
              <a:blip r:embed="rId203"/>
            </p:blipFill>
            <p:spPr>
              <a:xfrm>
                <a:off x="10013244" y="2458953"/>
                <a:ext cx="39511" cy="10151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97" name="墨迹 96"/>
              <p14:cNvContentPartPr/>
              <p14:nvPr/>
            </p14:nvContentPartPr>
            <p14:xfrm>
              <a:off x="9956800" y="2599949"/>
              <a:ext cx="56444" cy="31019"/>
            </p14:xfrm>
          </p:contentPart>
        </mc:Choice>
        <mc:Fallback xmlns="">
          <p:pic>
            <p:nvPicPr>
              <p:cNvPr id="97" name="墨迹 96"/>
            </p:nvPicPr>
            <p:blipFill>
              <a:blip r:embed="rId205"/>
            </p:blipFill>
            <p:spPr>
              <a:xfrm>
                <a:off x="9956800" y="2599949"/>
                <a:ext cx="56444" cy="3101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98" name="墨迹 97"/>
              <p14:cNvContentPartPr/>
              <p14:nvPr/>
            </p14:nvContentPartPr>
            <p14:xfrm>
              <a:off x="10255955" y="2368717"/>
              <a:ext cx="67734" cy="253791"/>
            </p14:xfrm>
          </p:contentPart>
        </mc:Choice>
        <mc:Fallback xmlns="">
          <p:pic>
            <p:nvPicPr>
              <p:cNvPr id="98" name="墨迹 97"/>
            </p:nvPicPr>
            <p:blipFill>
              <a:blip r:embed="rId207"/>
            </p:blipFill>
            <p:spPr>
              <a:xfrm>
                <a:off x="10255955" y="2368717"/>
                <a:ext cx="67734" cy="253791"/>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99" name="墨迹 98"/>
              <p14:cNvContentPartPr/>
              <p14:nvPr/>
            </p14:nvContentPartPr>
            <p14:xfrm>
              <a:off x="10323688" y="2368717"/>
              <a:ext cx="124177" cy="197393"/>
            </p14:xfrm>
          </p:contentPart>
        </mc:Choice>
        <mc:Fallback xmlns="">
          <p:pic>
            <p:nvPicPr>
              <p:cNvPr id="99" name="墨迹 98"/>
            </p:nvPicPr>
            <p:blipFill>
              <a:blip r:embed="rId209"/>
            </p:blipFill>
            <p:spPr>
              <a:xfrm>
                <a:off x="10323688" y="2368717"/>
                <a:ext cx="124177" cy="197393"/>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0" name="墨迹 99"/>
              <p14:cNvContentPartPr/>
              <p14:nvPr/>
            </p14:nvContentPartPr>
            <p14:xfrm>
              <a:off x="10470444" y="2458953"/>
              <a:ext cx="5644" cy="146635"/>
            </p14:xfrm>
          </p:contentPart>
        </mc:Choice>
        <mc:Fallback xmlns="">
          <p:pic>
            <p:nvPicPr>
              <p:cNvPr id="100" name="墨迹 99"/>
            </p:nvPicPr>
            <p:blipFill>
              <a:blip r:embed="rId211"/>
            </p:blipFill>
            <p:spPr>
              <a:xfrm>
                <a:off x="10470444" y="2458953"/>
                <a:ext cx="5644" cy="14663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1" name="墨迹 100"/>
              <p14:cNvContentPartPr/>
              <p14:nvPr/>
            </p14:nvContentPartPr>
            <p14:xfrm>
              <a:off x="10521244" y="2363077"/>
              <a:ext cx="25400" cy="53578"/>
            </p14:xfrm>
          </p:contentPart>
        </mc:Choice>
        <mc:Fallback xmlns="">
          <p:pic>
            <p:nvPicPr>
              <p:cNvPr id="101" name="墨迹 100"/>
            </p:nvPicPr>
            <p:blipFill>
              <a:blip r:embed="rId213"/>
            </p:blipFill>
            <p:spPr>
              <a:xfrm>
                <a:off x="10521244" y="2363077"/>
                <a:ext cx="25400" cy="5357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2" name="墨迹 101"/>
              <p14:cNvContentPartPr/>
              <p14:nvPr/>
            </p14:nvContentPartPr>
            <p14:xfrm>
              <a:off x="10521244" y="2396916"/>
              <a:ext cx="67733" cy="208672"/>
            </p14:xfrm>
          </p:contentPart>
        </mc:Choice>
        <mc:Fallback xmlns="">
          <p:pic>
            <p:nvPicPr>
              <p:cNvPr id="102" name="墨迹 101"/>
            </p:nvPicPr>
            <p:blipFill>
              <a:blip r:embed="rId215"/>
            </p:blipFill>
            <p:spPr>
              <a:xfrm>
                <a:off x="10521244" y="2396916"/>
                <a:ext cx="67733" cy="20867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03" name="墨迹 102"/>
              <p14:cNvContentPartPr/>
              <p14:nvPr/>
            </p14:nvContentPartPr>
            <p14:xfrm>
              <a:off x="10628488" y="2458953"/>
              <a:ext cx="158044" cy="228412"/>
            </p14:xfrm>
          </p:contentPart>
        </mc:Choice>
        <mc:Fallback xmlns="">
          <p:pic>
            <p:nvPicPr>
              <p:cNvPr id="103" name="墨迹 102"/>
            </p:nvPicPr>
            <p:blipFill>
              <a:blip r:embed="rId217"/>
            </p:blipFill>
            <p:spPr>
              <a:xfrm>
                <a:off x="10628488" y="2458953"/>
                <a:ext cx="158044" cy="22841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04" name="墨迹 103"/>
              <p14:cNvContentPartPr/>
              <p14:nvPr/>
            </p14:nvContentPartPr>
            <p14:xfrm>
              <a:off x="10803467" y="2363077"/>
              <a:ext cx="118533" cy="281990"/>
            </p14:xfrm>
          </p:contentPart>
        </mc:Choice>
        <mc:Fallback xmlns="">
          <p:pic>
            <p:nvPicPr>
              <p:cNvPr id="104" name="墨迹 103"/>
            </p:nvPicPr>
            <p:blipFill>
              <a:blip r:embed="rId219"/>
            </p:blipFill>
            <p:spPr>
              <a:xfrm>
                <a:off x="10803467" y="2363077"/>
                <a:ext cx="118533" cy="28199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08" name="墨迹 107"/>
              <p14:cNvContentPartPr/>
              <p14:nvPr/>
            </p14:nvContentPartPr>
            <p14:xfrm>
              <a:off x="10950222" y="2599949"/>
              <a:ext cx="76200" cy="78957"/>
            </p14:xfrm>
          </p:contentPart>
        </mc:Choice>
        <mc:Fallback xmlns="">
          <p:pic>
            <p:nvPicPr>
              <p:cNvPr id="108" name="墨迹 107"/>
            </p:nvPicPr>
            <p:blipFill>
              <a:blip r:embed="rId221"/>
            </p:blipFill>
            <p:spPr>
              <a:xfrm>
                <a:off x="10950222" y="2599949"/>
                <a:ext cx="76200" cy="78957"/>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09" name="墨迹 108"/>
              <p14:cNvContentPartPr/>
              <p14:nvPr/>
            </p14:nvContentPartPr>
            <p14:xfrm>
              <a:off x="11085688" y="2458953"/>
              <a:ext cx="79023" cy="5640"/>
            </p14:xfrm>
          </p:contentPart>
        </mc:Choice>
        <mc:Fallback xmlns="">
          <p:pic>
            <p:nvPicPr>
              <p:cNvPr id="109" name="墨迹 108"/>
            </p:nvPicPr>
            <p:blipFill>
              <a:blip r:embed="rId223"/>
            </p:blipFill>
            <p:spPr>
              <a:xfrm>
                <a:off x="11085688" y="2458953"/>
                <a:ext cx="79023" cy="564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0" name="墨迹 109"/>
              <p14:cNvContentPartPr/>
              <p14:nvPr/>
            </p14:nvContentPartPr>
            <p14:xfrm>
              <a:off x="11255022" y="2368717"/>
              <a:ext cx="129823" cy="157914"/>
            </p14:xfrm>
          </p:contentPart>
        </mc:Choice>
        <mc:Fallback xmlns="">
          <p:pic>
            <p:nvPicPr>
              <p:cNvPr id="110" name="墨迹 109"/>
            </p:nvPicPr>
            <p:blipFill>
              <a:blip r:embed="rId225"/>
            </p:blipFill>
            <p:spPr>
              <a:xfrm>
                <a:off x="11255022" y="2368717"/>
                <a:ext cx="129823" cy="157914"/>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1" name="墨迹 110"/>
              <p14:cNvContentPartPr/>
              <p14:nvPr/>
            </p14:nvContentPartPr>
            <p14:xfrm>
              <a:off x="11469511" y="2255921"/>
              <a:ext cx="141111" cy="22559"/>
            </p14:xfrm>
          </p:contentPart>
        </mc:Choice>
        <mc:Fallback xmlns="">
          <p:pic>
            <p:nvPicPr>
              <p:cNvPr id="111" name="墨迹 110"/>
            </p:nvPicPr>
            <p:blipFill>
              <a:blip r:embed="rId227"/>
            </p:blipFill>
            <p:spPr>
              <a:xfrm>
                <a:off x="11469511" y="2255921"/>
                <a:ext cx="141111" cy="2255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2" name="墨迹 111"/>
              <p14:cNvContentPartPr/>
              <p14:nvPr/>
            </p14:nvContentPartPr>
            <p14:xfrm>
              <a:off x="9973733" y="3051133"/>
              <a:ext cx="248356" cy="22559"/>
            </p14:xfrm>
          </p:contentPart>
        </mc:Choice>
        <mc:Fallback xmlns="">
          <p:pic>
            <p:nvPicPr>
              <p:cNvPr id="112" name="墨迹 111"/>
            </p:nvPicPr>
            <p:blipFill>
              <a:blip r:embed="rId229"/>
            </p:blipFill>
            <p:spPr>
              <a:xfrm>
                <a:off x="9973733" y="3051133"/>
                <a:ext cx="248356" cy="2255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3" name="墨迹 112"/>
              <p14:cNvContentPartPr/>
              <p14:nvPr/>
            </p14:nvContentPartPr>
            <p14:xfrm>
              <a:off x="10092266" y="2983455"/>
              <a:ext cx="28222" cy="279170"/>
            </p14:xfrm>
          </p:contentPart>
        </mc:Choice>
        <mc:Fallback xmlns="">
          <p:pic>
            <p:nvPicPr>
              <p:cNvPr id="113" name="墨迹 112"/>
            </p:nvPicPr>
            <p:blipFill>
              <a:blip r:embed="rId231"/>
            </p:blipFill>
            <p:spPr>
              <a:xfrm>
                <a:off x="10092266" y="2983455"/>
                <a:ext cx="28222" cy="27917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4" name="墨迹 113"/>
              <p14:cNvContentPartPr/>
              <p14:nvPr/>
            </p14:nvContentPartPr>
            <p14:xfrm>
              <a:off x="10278533" y="3011654"/>
              <a:ext cx="225778" cy="284810"/>
            </p14:xfrm>
          </p:contentPart>
        </mc:Choice>
        <mc:Fallback xmlns="">
          <p:pic>
            <p:nvPicPr>
              <p:cNvPr id="114" name="墨迹 113"/>
            </p:nvPicPr>
            <p:blipFill>
              <a:blip r:embed="rId233"/>
            </p:blipFill>
            <p:spPr>
              <a:xfrm>
                <a:off x="10278533" y="3011654"/>
                <a:ext cx="225778" cy="284810"/>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5" name="墨迹 114"/>
              <p14:cNvContentPartPr/>
              <p14:nvPr/>
            </p14:nvContentPartPr>
            <p14:xfrm>
              <a:off x="10577688" y="2921417"/>
              <a:ext cx="104423" cy="50758"/>
            </p14:xfrm>
          </p:contentPart>
        </mc:Choice>
        <mc:Fallback xmlns="">
          <p:pic>
            <p:nvPicPr>
              <p:cNvPr id="115" name="墨迹 114"/>
            </p:nvPicPr>
            <p:blipFill>
              <a:blip r:embed="rId235"/>
            </p:blipFill>
            <p:spPr>
              <a:xfrm>
                <a:off x="10577688" y="2921417"/>
                <a:ext cx="104423" cy="5075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16" name="墨迹 115"/>
              <p14:cNvContentPartPr/>
              <p14:nvPr/>
            </p14:nvContentPartPr>
            <p14:xfrm>
              <a:off x="10656711" y="3051133"/>
              <a:ext cx="135467" cy="56398"/>
            </p14:xfrm>
          </p:contentPart>
        </mc:Choice>
        <mc:Fallback xmlns="">
          <p:pic>
            <p:nvPicPr>
              <p:cNvPr id="116" name="墨迹 115"/>
            </p:nvPicPr>
            <p:blipFill>
              <a:blip r:embed="rId237"/>
            </p:blipFill>
            <p:spPr>
              <a:xfrm>
                <a:off x="10656711" y="3051133"/>
                <a:ext cx="135467" cy="5639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17" name="墨迹 116"/>
              <p14:cNvContentPartPr/>
              <p14:nvPr/>
            </p14:nvContentPartPr>
            <p14:xfrm>
              <a:off x="10600267" y="3186488"/>
              <a:ext cx="143933" cy="19739"/>
            </p14:xfrm>
          </p:contentPart>
        </mc:Choice>
        <mc:Fallback xmlns="">
          <p:pic>
            <p:nvPicPr>
              <p:cNvPr id="117" name="墨迹 116"/>
            </p:nvPicPr>
            <p:blipFill>
              <a:blip r:embed="rId239"/>
            </p:blipFill>
            <p:spPr>
              <a:xfrm>
                <a:off x="10600267" y="3186488"/>
                <a:ext cx="143933" cy="19739"/>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18" name="墨迹 117"/>
              <p14:cNvContentPartPr/>
              <p14:nvPr/>
            </p14:nvContentPartPr>
            <p14:xfrm>
              <a:off x="10820400" y="3028573"/>
              <a:ext cx="73377" cy="231232"/>
            </p14:xfrm>
          </p:contentPart>
        </mc:Choice>
        <mc:Fallback xmlns="">
          <p:pic>
            <p:nvPicPr>
              <p:cNvPr id="118" name="墨迹 117"/>
            </p:nvPicPr>
            <p:blipFill>
              <a:blip r:embed="rId241"/>
            </p:blipFill>
            <p:spPr>
              <a:xfrm>
                <a:off x="10820400" y="3028573"/>
                <a:ext cx="73377" cy="231232"/>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19" name="墨迹 118"/>
              <p14:cNvContentPartPr/>
              <p14:nvPr/>
            </p14:nvContentPartPr>
            <p14:xfrm>
              <a:off x="10893777" y="3062412"/>
              <a:ext cx="121355" cy="163555"/>
            </p14:xfrm>
          </p:contentPart>
        </mc:Choice>
        <mc:Fallback xmlns="">
          <p:pic>
            <p:nvPicPr>
              <p:cNvPr id="119" name="墨迹 118"/>
            </p:nvPicPr>
            <p:blipFill>
              <a:blip r:embed="rId243"/>
            </p:blipFill>
            <p:spPr>
              <a:xfrm>
                <a:off x="10893777" y="3062412"/>
                <a:ext cx="121355" cy="163555"/>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0" name="墨迹 119"/>
              <p14:cNvContentPartPr/>
              <p14:nvPr/>
            </p14:nvContentPartPr>
            <p14:xfrm>
              <a:off x="11015132" y="3090611"/>
              <a:ext cx="19756" cy="146635"/>
            </p14:xfrm>
          </p:contentPart>
        </mc:Choice>
        <mc:Fallback xmlns="">
          <p:pic>
            <p:nvPicPr>
              <p:cNvPr id="120" name="墨迹 119"/>
            </p:nvPicPr>
            <p:blipFill>
              <a:blip r:embed="rId245"/>
            </p:blipFill>
            <p:spPr>
              <a:xfrm>
                <a:off x="11015132" y="3090611"/>
                <a:ext cx="19756" cy="146635"/>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1" name="墨迹 120"/>
              <p14:cNvContentPartPr/>
              <p14:nvPr/>
            </p14:nvContentPartPr>
            <p14:xfrm>
              <a:off x="11051822" y="2955256"/>
              <a:ext cx="31045" cy="84597"/>
            </p14:xfrm>
          </p:contentPart>
        </mc:Choice>
        <mc:Fallback xmlns="">
          <p:pic>
            <p:nvPicPr>
              <p:cNvPr id="121" name="墨迹 120"/>
            </p:nvPicPr>
            <p:blipFill>
              <a:blip r:embed="rId247"/>
            </p:blipFill>
            <p:spPr>
              <a:xfrm>
                <a:off x="11051822" y="2955256"/>
                <a:ext cx="31045" cy="84597"/>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2" name="墨迹 121"/>
              <p14:cNvContentPartPr/>
              <p14:nvPr/>
            </p14:nvContentPartPr>
            <p14:xfrm>
              <a:off x="11130844" y="3045493"/>
              <a:ext cx="341488" cy="169194"/>
            </p14:xfrm>
          </p:contentPart>
        </mc:Choice>
        <mc:Fallback xmlns="">
          <p:pic>
            <p:nvPicPr>
              <p:cNvPr id="122" name="墨迹 121"/>
            </p:nvPicPr>
            <p:blipFill>
              <a:blip r:embed="rId249"/>
            </p:blipFill>
            <p:spPr>
              <a:xfrm>
                <a:off x="11130844" y="3045493"/>
                <a:ext cx="341488" cy="16919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3" name="墨迹 122"/>
              <p14:cNvContentPartPr/>
              <p14:nvPr/>
            </p14:nvContentPartPr>
            <p14:xfrm>
              <a:off x="11461044" y="3028573"/>
              <a:ext cx="47977" cy="380687"/>
            </p14:xfrm>
          </p:contentPart>
        </mc:Choice>
        <mc:Fallback xmlns="">
          <p:pic>
            <p:nvPicPr>
              <p:cNvPr id="123" name="墨迹 122"/>
            </p:nvPicPr>
            <p:blipFill>
              <a:blip r:embed="rId251"/>
            </p:blipFill>
            <p:spPr>
              <a:xfrm>
                <a:off x="11461044" y="3028573"/>
                <a:ext cx="47977" cy="38068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4" name="墨迹 123"/>
              <p14:cNvContentPartPr/>
              <p14:nvPr/>
            </p14:nvContentPartPr>
            <p14:xfrm>
              <a:off x="10950222" y="3632032"/>
              <a:ext cx="211667" cy="16920"/>
            </p14:xfrm>
          </p:contentPart>
        </mc:Choice>
        <mc:Fallback xmlns="">
          <p:pic>
            <p:nvPicPr>
              <p:cNvPr id="124" name="墨迹 123"/>
            </p:nvPicPr>
            <p:blipFill>
              <a:blip r:embed="rId253"/>
            </p:blipFill>
            <p:spPr>
              <a:xfrm>
                <a:off x="10950222" y="3632032"/>
                <a:ext cx="211667" cy="16920"/>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5" name="墨迹 124"/>
              <p14:cNvContentPartPr/>
              <p14:nvPr/>
            </p14:nvContentPartPr>
            <p14:xfrm>
              <a:off x="11051822" y="3569995"/>
              <a:ext cx="11289" cy="211492"/>
            </p14:xfrm>
          </p:contentPart>
        </mc:Choice>
        <mc:Fallback xmlns="">
          <p:pic>
            <p:nvPicPr>
              <p:cNvPr id="125" name="墨迹 124"/>
            </p:nvPicPr>
            <p:blipFill>
              <a:blip r:embed="rId255"/>
            </p:blipFill>
            <p:spPr>
              <a:xfrm>
                <a:off x="11051822" y="3569995"/>
                <a:ext cx="11289" cy="211492"/>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26" name="墨迹 125"/>
              <p14:cNvContentPartPr/>
              <p14:nvPr/>
            </p14:nvContentPartPr>
            <p14:xfrm>
              <a:off x="11218332" y="3575634"/>
              <a:ext cx="25400" cy="152275"/>
            </p14:xfrm>
          </p:contentPart>
        </mc:Choice>
        <mc:Fallback xmlns="">
          <p:pic>
            <p:nvPicPr>
              <p:cNvPr id="126" name="墨迹 125"/>
            </p:nvPicPr>
            <p:blipFill>
              <a:blip r:embed="rId257"/>
            </p:blipFill>
            <p:spPr>
              <a:xfrm>
                <a:off x="11218332" y="3575634"/>
                <a:ext cx="25400" cy="152275"/>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27" name="墨迹 126"/>
              <p14:cNvContentPartPr/>
              <p14:nvPr/>
            </p14:nvContentPartPr>
            <p14:xfrm>
              <a:off x="11255022" y="3612293"/>
              <a:ext cx="79023" cy="19739"/>
            </p14:xfrm>
          </p:contentPart>
        </mc:Choice>
        <mc:Fallback xmlns="">
          <p:pic>
            <p:nvPicPr>
              <p:cNvPr id="127" name="墨迹 126"/>
            </p:nvPicPr>
            <p:blipFill>
              <a:blip r:embed="rId259"/>
            </p:blipFill>
            <p:spPr>
              <a:xfrm>
                <a:off x="11255022" y="3612293"/>
                <a:ext cx="79023" cy="1973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28" name="墨迹 127"/>
              <p14:cNvContentPartPr/>
              <p14:nvPr/>
            </p14:nvContentPartPr>
            <p14:xfrm>
              <a:off x="11308644" y="3513597"/>
              <a:ext cx="36688" cy="296089"/>
            </p14:xfrm>
          </p:contentPart>
        </mc:Choice>
        <mc:Fallback xmlns="">
          <p:pic>
            <p:nvPicPr>
              <p:cNvPr id="128" name="墨迹 127"/>
            </p:nvPicPr>
            <p:blipFill>
              <a:blip r:embed="rId261"/>
            </p:blipFill>
            <p:spPr>
              <a:xfrm>
                <a:off x="11308644" y="3513597"/>
                <a:ext cx="36688" cy="29608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29" name="墨迹 128"/>
              <p14:cNvContentPartPr/>
              <p14:nvPr/>
            </p14:nvContentPartPr>
            <p14:xfrm>
              <a:off x="11334044" y="3620753"/>
              <a:ext cx="327377" cy="146635"/>
            </p14:xfrm>
          </p:contentPart>
        </mc:Choice>
        <mc:Fallback xmlns="">
          <p:pic>
            <p:nvPicPr>
              <p:cNvPr id="129" name="墨迹 128"/>
            </p:nvPicPr>
            <p:blipFill>
              <a:blip r:embed="rId263"/>
            </p:blipFill>
            <p:spPr>
              <a:xfrm>
                <a:off x="11334044" y="3620753"/>
                <a:ext cx="327377" cy="146635"/>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0" name="墨迹 129"/>
              <p14:cNvContentPartPr/>
              <p14:nvPr/>
            </p14:nvContentPartPr>
            <p14:xfrm>
              <a:off x="8737600" y="1263315"/>
              <a:ext cx="448733" cy="1085662"/>
            </p14:xfrm>
          </p:contentPart>
        </mc:Choice>
        <mc:Fallback xmlns="">
          <p:pic>
            <p:nvPicPr>
              <p:cNvPr id="130" name="墨迹 129"/>
            </p:nvPicPr>
            <p:blipFill>
              <a:blip r:embed="rId265"/>
            </p:blipFill>
            <p:spPr>
              <a:xfrm>
                <a:off x="8737600" y="1263315"/>
                <a:ext cx="448733" cy="1085662"/>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1" name="墨迹 130"/>
              <p14:cNvContentPartPr/>
              <p14:nvPr/>
            </p14:nvContentPartPr>
            <p14:xfrm>
              <a:off x="9587088" y="4139615"/>
              <a:ext cx="19756" cy="180473"/>
            </p14:xfrm>
          </p:contentPart>
        </mc:Choice>
        <mc:Fallback xmlns="">
          <p:pic>
            <p:nvPicPr>
              <p:cNvPr id="131" name="墨迹 130"/>
            </p:nvPicPr>
            <p:blipFill>
              <a:blip r:embed="rId267"/>
            </p:blipFill>
            <p:spPr>
              <a:xfrm>
                <a:off x="9587088" y="4139615"/>
                <a:ext cx="19756" cy="180473"/>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2" name="墨迹 131"/>
              <p14:cNvContentPartPr/>
              <p14:nvPr/>
            </p14:nvContentPartPr>
            <p14:xfrm>
              <a:off x="9623777" y="4133975"/>
              <a:ext cx="152400" cy="191753"/>
            </p14:xfrm>
          </p:contentPart>
        </mc:Choice>
        <mc:Fallback xmlns="">
          <p:pic>
            <p:nvPicPr>
              <p:cNvPr id="132" name="墨迹 131"/>
            </p:nvPicPr>
            <p:blipFill>
              <a:blip r:embed="rId269"/>
            </p:blipFill>
            <p:spPr>
              <a:xfrm>
                <a:off x="9623777" y="4133975"/>
                <a:ext cx="152400" cy="191753"/>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3" name="墨迹 132"/>
              <p14:cNvContentPartPr/>
              <p14:nvPr/>
            </p14:nvContentPartPr>
            <p14:xfrm>
              <a:off x="9691511" y="4094496"/>
              <a:ext cx="64911" cy="253791"/>
            </p14:xfrm>
          </p:contentPart>
        </mc:Choice>
        <mc:Fallback xmlns="">
          <p:pic>
            <p:nvPicPr>
              <p:cNvPr id="133" name="墨迹 132"/>
            </p:nvPicPr>
            <p:blipFill>
              <a:blip r:embed="rId271"/>
            </p:blipFill>
            <p:spPr>
              <a:xfrm>
                <a:off x="9691511" y="4094496"/>
                <a:ext cx="64911" cy="253791"/>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4" name="墨迹 133"/>
              <p14:cNvContentPartPr/>
              <p14:nvPr/>
            </p14:nvContentPartPr>
            <p14:xfrm>
              <a:off x="9804400" y="4043738"/>
              <a:ext cx="146755" cy="400426"/>
            </p14:xfrm>
          </p:contentPart>
        </mc:Choice>
        <mc:Fallback xmlns="">
          <p:pic>
            <p:nvPicPr>
              <p:cNvPr id="134" name="墨迹 133"/>
            </p:nvPicPr>
            <p:blipFill>
              <a:blip r:embed="rId273"/>
            </p:blipFill>
            <p:spPr>
              <a:xfrm>
                <a:off x="9804400" y="4043738"/>
                <a:ext cx="146755" cy="40042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5" name="墨迹 134"/>
              <p14:cNvContentPartPr/>
              <p14:nvPr/>
            </p14:nvContentPartPr>
            <p14:xfrm>
              <a:off x="9798755" y="4173454"/>
              <a:ext cx="248356" cy="197393"/>
            </p14:xfrm>
          </p:contentPart>
        </mc:Choice>
        <mc:Fallback xmlns="">
          <p:pic>
            <p:nvPicPr>
              <p:cNvPr id="135" name="墨迹 134"/>
            </p:nvPicPr>
            <p:blipFill>
              <a:blip r:embed="rId275"/>
            </p:blipFill>
            <p:spPr>
              <a:xfrm>
                <a:off x="9798755" y="4173454"/>
                <a:ext cx="248356" cy="197393"/>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36" name="墨迹 135"/>
              <p14:cNvContentPartPr/>
              <p14:nvPr/>
            </p14:nvContentPartPr>
            <p14:xfrm>
              <a:off x="9979377" y="4297529"/>
              <a:ext cx="84667" cy="59218"/>
            </p14:xfrm>
          </p:contentPart>
        </mc:Choice>
        <mc:Fallback xmlns="">
          <p:pic>
            <p:nvPicPr>
              <p:cNvPr id="136" name="墨迹 135"/>
            </p:nvPicPr>
            <p:blipFill>
              <a:blip r:embed="rId277"/>
            </p:blipFill>
            <p:spPr>
              <a:xfrm>
                <a:off x="9979377" y="4297529"/>
                <a:ext cx="84667" cy="59218"/>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37" name="墨迹 136"/>
              <p14:cNvContentPartPr/>
              <p14:nvPr/>
            </p14:nvContentPartPr>
            <p14:xfrm>
              <a:off x="10148711" y="3992980"/>
              <a:ext cx="87489" cy="25379"/>
            </p14:xfrm>
          </p:contentPart>
        </mc:Choice>
        <mc:Fallback xmlns="">
          <p:pic>
            <p:nvPicPr>
              <p:cNvPr id="137" name="墨迹 136"/>
            </p:nvPicPr>
            <p:blipFill>
              <a:blip r:embed="rId279"/>
            </p:blipFill>
            <p:spPr>
              <a:xfrm>
                <a:off x="10148711" y="3992980"/>
                <a:ext cx="87489" cy="25379"/>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38" name="墨迹 137"/>
              <p14:cNvContentPartPr/>
              <p14:nvPr/>
            </p14:nvContentPartPr>
            <p14:xfrm>
              <a:off x="10083800" y="4071937"/>
              <a:ext cx="70555" cy="391966"/>
            </p14:xfrm>
          </p:contentPart>
        </mc:Choice>
        <mc:Fallback xmlns="">
          <p:pic>
            <p:nvPicPr>
              <p:cNvPr id="138" name="墨迹 137"/>
            </p:nvPicPr>
            <p:blipFill>
              <a:blip r:embed="rId281"/>
            </p:blipFill>
            <p:spPr>
              <a:xfrm>
                <a:off x="10083800" y="4071937"/>
                <a:ext cx="70555" cy="391966"/>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39" name="墨迹 138"/>
              <p14:cNvContentPartPr/>
              <p14:nvPr/>
            </p14:nvContentPartPr>
            <p14:xfrm>
              <a:off x="10097911" y="4156534"/>
              <a:ext cx="186266" cy="50758"/>
            </p14:xfrm>
          </p:contentPart>
        </mc:Choice>
        <mc:Fallback xmlns="">
          <p:pic>
            <p:nvPicPr>
              <p:cNvPr id="139" name="墨迹 138"/>
            </p:nvPicPr>
            <p:blipFill>
              <a:blip r:embed="rId283"/>
            </p:blipFill>
            <p:spPr>
              <a:xfrm>
                <a:off x="10097911" y="4156534"/>
                <a:ext cx="186266" cy="50758"/>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0" name="墨迹 139"/>
              <p14:cNvContentPartPr/>
              <p14:nvPr/>
            </p14:nvContentPartPr>
            <p14:xfrm>
              <a:off x="10165644" y="4117055"/>
              <a:ext cx="138288" cy="219953"/>
            </p14:xfrm>
          </p:contentPart>
        </mc:Choice>
        <mc:Fallback xmlns="">
          <p:pic>
            <p:nvPicPr>
              <p:cNvPr id="140" name="墨迹 139"/>
            </p:nvPicPr>
            <p:blipFill>
              <a:blip r:embed="rId285"/>
            </p:blipFill>
            <p:spPr>
              <a:xfrm>
                <a:off x="10165644" y="4117055"/>
                <a:ext cx="138288" cy="219953"/>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1" name="墨迹 140"/>
              <p14:cNvContentPartPr/>
              <p14:nvPr/>
            </p14:nvContentPartPr>
            <p14:xfrm>
              <a:off x="10301111" y="3942222"/>
              <a:ext cx="177800" cy="468103"/>
            </p14:xfrm>
          </p:contentPart>
        </mc:Choice>
        <mc:Fallback xmlns="">
          <p:pic>
            <p:nvPicPr>
              <p:cNvPr id="141" name="墨迹 140"/>
            </p:nvPicPr>
            <p:blipFill>
              <a:blip r:embed="rId287"/>
            </p:blipFill>
            <p:spPr>
              <a:xfrm>
                <a:off x="10301111" y="3942222"/>
                <a:ext cx="177800" cy="468103"/>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2" name="墨迹 141"/>
              <p14:cNvContentPartPr/>
              <p14:nvPr/>
            </p14:nvContentPartPr>
            <p14:xfrm>
              <a:off x="10617200" y="4105776"/>
              <a:ext cx="62088" cy="73317"/>
            </p14:xfrm>
          </p:contentPart>
        </mc:Choice>
        <mc:Fallback xmlns="">
          <p:pic>
            <p:nvPicPr>
              <p:cNvPr id="142" name="墨迹 141"/>
            </p:nvPicPr>
            <p:blipFill>
              <a:blip r:embed="rId289"/>
            </p:blipFill>
            <p:spPr>
              <a:xfrm>
                <a:off x="10617200" y="4105776"/>
                <a:ext cx="62088" cy="73317"/>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3" name="墨迹 142"/>
              <p14:cNvContentPartPr/>
              <p14:nvPr/>
            </p14:nvContentPartPr>
            <p14:xfrm>
              <a:off x="10583332" y="4122695"/>
              <a:ext cx="214489" cy="236872"/>
            </p14:xfrm>
          </p:contentPart>
        </mc:Choice>
        <mc:Fallback xmlns="">
          <p:pic>
            <p:nvPicPr>
              <p:cNvPr id="143" name="墨迹 142"/>
            </p:nvPicPr>
            <p:blipFill>
              <a:blip r:embed="rId291"/>
            </p:blipFill>
            <p:spPr>
              <a:xfrm>
                <a:off x="10583332" y="4122695"/>
                <a:ext cx="214489" cy="236872"/>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44" name="墨迹 143"/>
              <p14:cNvContentPartPr/>
              <p14:nvPr/>
            </p14:nvContentPartPr>
            <p14:xfrm>
              <a:off x="10758311" y="4060657"/>
              <a:ext cx="73377" cy="386327"/>
            </p14:xfrm>
          </p:contentPart>
        </mc:Choice>
        <mc:Fallback xmlns="">
          <p:pic>
            <p:nvPicPr>
              <p:cNvPr id="144" name="墨迹 143"/>
            </p:nvPicPr>
            <p:blipFill>
              <a:blip r:embed="rId293"/>
            </p:blipFill>
            <p:spPr>
              <a:xfrm>
                <a:off x="10758311" y="4060657"/>
                <a:ext cx="73377" cy="386327"/>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45" name="墨迹 144"/>
              <p14:cNvContentPartPr/>
              <p14:nvPr/>
            </p14:nvContentPartPr>
            <p14:xfrm>
              <a:off x="10741377" y="4184733"/>
              <a:ext cx="191911" cy="180474"/>
            </p14:xfrm>
          </p:contentPart>
        </mc:Choice>
        <mc:Fallback xmlns="">
          <p:pic>
            <p:nvPicPr>
              <p:cNvPr id="145" name="墨迹 144"/>
            </p:nvPicPr>
            <p:blipFill>
              <a:blip r:embed="rId295"/>
            </p:blipFill>
            <p:spPr>
              <a:xfrm>
                <a:off x="10741377" y="4184733"/>
                <a:ext cx="191911" cy="180474"/>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46" name="墨迹 145"/>
              <p14:cNvContentPartPr/>
              <p14:nvPr/>
            </p14:nvContentPartPr>
            <p14:xfrm>
              <a:off x="10826044" y="4004259"/>
              <a:ext cx="67733" cy="50758"/>
            </p14:xfrm>
          </p:contentPart>
        </mc:Choice>
        <mc:Fallback xmlns="">
          <p:pic>
            <p:nvPicPr>
              <p:cNvPr id="146" name="墨迹 145"/>
            </p:nvPicPr>
            <p:blipFill>
              <a:blip r:embed="rId297"/>
            </p:blipFill>
            <p:spPr>
              <a:xfrm>
                <a:off x="10826044" y="4004259"/>
                <a:ext cx="67733" cy="50758"/>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47" name="墨迹 146"/>
              <p14:cNvContentPartPr/>
              <p14:nvPr/>
            </p14:nvContentPartPr>
            <p14:xfrm>
              <a:off x="10961511" y="4043738"/>
              <a:ext cx="107244" cy="33839"/>
            </p14:xfrm>
          </p:contentPart>
        </mc:Choice>
        <mc:Fallback xmlns="">
          <p:pic>
            <p:nvPicPr>
              <p:cNvPr id="147" name="墨迹 146"/>
            </p:nvPicPr>
            <p:blipFill>
              <a:blip r:embed="rId299"/>
            </p:blipFill>
            <p:spPr>
              <a:xfrm>
                <a:off x="10961511" y="4043738"/>
                <a:ext cx="107244" cy="33839"/>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48" name="墨迹 147"/>
              <p14:cNvContentPartPr/>
              <p14:nvPr/>
            </p14:nvContentPartPr>
            <p14:xfrm>
              <a:off x="10944577" y="3976060"/>
              <a:ext cx="124177" cy="360948"/>
            </p14:xfrm>
          </p:contentPart>
        </mc:Choice>
        <mc:Fallback xmlns="">
          <p:pic>
            <p:nvPicPr>
              <p:cNvPr id="148" name="墨迹 147"/>
            </p:nvPicPr>
            <p:blipFill>
              <a:blip r:embed="rId301"/>
            </p:blipFill>
            <p:spPr>
              <a:xfrm>
                <a:off x="10944577" y="3976060"/>
                <a:ext cx="124177" cy="360948"/>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49" name="墨迹 148"/>
              <p14:cNvContentPartPr/>
              <p14:nvPr/>
            </p14:nvContentPartPr>
            <p14:xfrm>
              <a:off x="11060288" y="3992980"/>
              <a:ext cx="132644" cy="186113"/>
            </p14:xfrm>
          </p:contentPart>
        </mc:Choice>
        <mc:Fallback xmlns="">
          <p:pic>
            <p:nvPicPr>
              <p:cNvPr id="149" name="墨迹 148"/>
            </p:nvPicPr>
            <p:blipFill>
              <a:blip r:embed="rId303"/>
            </p:blipFill>
            <p:spPr>
              <a:xfrm>
                <a:off x="11060288" y="3992980"/>
                <a:ext cx="132644" cy="186113"/>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0" name="墨迹 149"/>
              <p14:cNvContentPartPr/>
              <p14:nvPr/>
            </p14:nvContentPartPr>
            <p14:xfrm>
              <a:off x="11108267" y="4122695"/>
              <a:ext cx="191911" cy="143815"/>
            </p14:xfrm>
          </p:contentPart>
        </mc:Choice>
        <mc:Fallback xmlns="">
          <p:pic>
            <p:nvPicPr>
              <p:cNvPr id="150" name="墨迹 149"/>
            </p:nvPicPr>
            <p:blipFill>
              <a:blip r:embed="rId305"/>
            </p:blipFill>
            <p:spPr>
              <a:xfrm>
                <a:off x="11108267" y="4122695"/>
                <a:ext cx="191911" cy="143815"/>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1" name="墨迹 150"/>
              <p14:cNvContentPartPr/>
              <p14:nvPr/>
            </p14:nvContentPartPr>
            <p14:xfrm>
              <a:off x="11407422" y="4150894"/>
              <a:ext cx="73378" cy="118436"/>
            </p14:xfrm>
          </p:contentPart>
        </mc:Choice>
        <mc:Fallback xmlns="">
          <p:pic>
            <p:nvPicPr>
              <p:cNvPr id="151" name="墨迹 150"/>
            </p:nvPicPr>
            <p:blipFill>
              <a:blip r:embed="rId307"/>
            </p:blipFill>
            <p:spPr>
              <a:xfrm>
                <a:off x="11407422" y="4150894"/>
                <a:ext cx="73378" cy="118436"/>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2" name="墨迹 151"/>
              <p14:cNvContentPartPr/>
              <p14:nvPr/>
            </p14:nvContentPartPr>
            <p14:xfrm>
              <a:off x="11514667" y="4224212"/>
              <a:ext cx="33867" cy="50758"/>
            </p14:xfrm>
          </p:contentPart>
        </mc:Choice>
        <mc:Fallback xmlns="">
          <p:pic>
            <p:nvPicPr>
              <p:cNvPr id="152" name="墨迹 151"/>
            </p:nvPicPr>
            <p:blipFill>
              <a:blip r:embed="rId309"/>
            </p:blipFill>
            <p:spPr>
              <a:xfrm>
                <a:off x="11514667" y="4224212"/>
                <a:ext cx="33867" cy="50758"/>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3" name="墨迹 152"/>
              <p14:cNvContentPartPr/>
              <p14:nvPr/>
            </p14:nvContentPartPr>
            <p14:xfrm>
              <a:off x="11593688" y="4128335"/>
              <a:ext cx="62089" cy="146635"/>
            </p14:xfrm>
          </p:contentPart>
        </mc:Choice>
        <mc:Fallback xmlns="">
          <p:pic>
            <p:nvPicPr>
              <p:cNvPr id="153" name="墨迹 152"/>
            </p:nvPicPr>
            <p:blipFill>
              <a:blip r:embed="rId311"/>
            </p:blipFill>
            <p:spPr>
              <a:xfrm>
                <a:off x="11593688" y="4128335"/>
                <a:ext cx="62089" cy="146635"/>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54" name="墨迹 153"/>
              <p14:cNvContentPartPr/>
              <p14:nvPr/>
            </p14:nvContentPartPr>
            <p14:xfrm>
              <a:off x="11734800" y="4117055"/>
              <a:ext cx="152400" cy="411706"/>
            </p14:xfrm>
          </p:contentPart>
        </mc:Choice>
        <mc:Fallback xmlns="">
          <p:pic>
            <p:nvPicPr>
              <p:cNvPr id="154" name="墨迹 153"/>
            </p:nvPicPr>
            <p:blipFill>
              <a:blip r:embed="rId313"/>
            </p:blipFill>
            <p:spPr>
              <a:xfrm>
                <a:off x="11734800" y="4117055"/>
                <a:ext cx="152400" cy="411706"/>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55" name="墨迹 154"/>
              <p14:cNvContentPartPr/>
              <p14:nvPr/>
            </p14:nvContentPartPr>
            <p14:xfrm>
              <a:off x="11966222" y="4221392"/>
              <a:ext cx="33867" cy="19739"/>
            </p14:xfrm>
          </p:contentPart>
        </mc:Choice>
        <mc:Fallback xmlns="">
          <p:pic>
            <p:nvPicPr>
              <p:cNvPr id="155" name="墨迹 154"/>
            </p:nvPicPr>
            <p:blipFill>
              <a:blip r:embed="rId315"/>
            </p:blipFill>
            <p:spPr>
              <a:xfrm>
                <a:off x="11966222" y="4221392"/>
                <a:ext cx="33867" cy="19739"/>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56" name="墨迹 155"/>
              <p14:cNvContentPartPr/>
              <p14:nvPr/>
            </p14:nvContentPartPr>
            <p14:xfrm>
              <a:off x="671688" y="4088856"/>
              <a:ext cx="547512" cy="281991"/>
            </p14:xfrm>
          </p:contentPart>
        </mc:Choice>
        <mc:Fallback xmlns="">
          <p:pic>
            <p:nvPicPr>
              <p:cNvPr id="156" name="墨迹 155"/>
            </p:nvPicPr>
            <p:blipFill>
              <a:blip r:embed="rId317"/>
            </p:blipFill>
            <p:spPr>
              <a:xfrm>
                <a:off x="671688" y="4088856"/>
                <a:ext cx="547512" cy="281991"/>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57" name="墨迹 156"/>
              <p14:cNvContentPartPr/>
              <p14:nvPr/>
            </p14:nvContentPartPr>
            <p14:xfrm>
              <a:off x="795866" y="4334188"/>
              <a:ext cx="697089" cy="555520"/>
            </p14:xfrm>
          </p:contentPart>
        </mc:Choice>
        <mc:Fallback xmlns="">
          <p:pic>
            <p:nvPicPr>
              <p:cNvPr id="157" name="墨迹 156"/>
            </p:nvPicPr>
            <p:blipFill>
              <a:blip r:embed="rId319"/>
            </p:blipFill>
            <p:spPr>
              <a:xfrm>
                <a:off x="795866" y="4334188"/>
                <a:ext cx="697089" cy="555520"/>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58" name="墨迹 157"/>
              <p14:cNvContentPartPr/>
              <p14:nvPr/>
            </p14:nvContentPartPr>
            <p14:xfrm>
              <a:off x="6206066" y="3919662"/>
              <a:ext cx="132644" cy="281990"/>
            </p14:xfrm>
          </p:contentPart>
        </mc:Choice>
        <mc:Fallback xmlns="">
          <p:pic>
            <p:nvPicPr>
              <p:cNvPr id="158" name="墨迹 157"/>
            </p:nvPicPr>
            <p:blipFill>
              <a:blip r:embed="rId321"/>
            </p:blipFill>
            <p:spPr>
              <a:xfrm>
                <a:off x="6206066" y="3919662"/>
                <a:ext cx="132644" cy="281990"/>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59" name="墨迹 158"/>
              <p14:cNvContentPartPr/>
              <p14:nvPr/>
            </p14:nvContentPartPr>
            <p14:xfrm>
              <a:off x="6180666" y="3942222"/>
              <a:ext cx="206022" cy="186113"/>
            </p14:xfrm>
          </p:contentPart>
        </mc:Choice>
        <mc:Fallback xmlns="">
          <p:pic>
            <p:nvPicPr>
              <p:cNvPr id="159" name="墨迹 158"/>
            </p:nvPicPr>
            <p:blipFill>
              <a:blip r:embed="rId323"/>
            </p:blipFill>
            <p:spPr>
              <a:xfrm>
                <a:off x="6180666" y="3942222"/>
                <a:ext cx="206022" cy="186113"/>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0" name="墨迹 159"/>
              <p14:cNvContentPartPr/>
              <p14:nvPr/>
            </p14:nvContentPartPr>
            <p14:xfrm>
              <a:off x="3953933" y="4432884"/>
              <a:ext cx="70555" cy="276351"/>
            </p14:xfrm>
          </p:contentPart>
        </mc:Choice>
        <mc:Fallback xmlns="">
          <p:pic>
            <p:nvPicPr>
              <p:cNvPr id="160" name="墨迹 159"/>
            </p:nvPicPr>
            <p:blipFill>
              <a:blip r:embed="rId325"/>
            </p:blipFill>
            <p:spPr>
              <a:xfrm>
                <a:off x="3953933" y="4432884"/>
                <a:ext cx="70555" cy="276351"/>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1" name="墨迹 160"/>
              <p14:cNvContentPartPr/>
              <p14:nvPr/>
            </p14:nvContentPartPr>
            <p14:xfrm>
              <a:off x="3922888" y="4506202"/>
              <a:ext cx="225778" cy="157914"/>
            </p14:xfrm>
          </p:contentPart>
        </mc:Choice>
        <mc:Fallback xmlns="">
          <p:pic>
            <p:nvPicPr>
              <p:cNvPr id="161" name="墨迹 160"/>
            </p:nvPicPr>
            <p:blipFill>
              <a:blip r:embed="rId327"/>
            </p:blipFill>
            <p:spPr>
              <a:xfrm>
                <a:off x="3922888" y="4506202"/>
                <a:ext cx="225778" cy="157914"/>
              </a:xfrm>
              <a:prstGeom prst="rect"/>
            </p:spPr>
          </p:pic>
        </mc:Fallback>
      </mc:AlternateContent>
    </p:spTree>
    <p:custDataLst>
      <p:tags r:id="rId32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6" name="图片 1"/>
          <p:cNvPicPr>
            <a:picLocks noChangeAspect="1"/>
          </p:cNvPicPr>
          <p:nvPr/>
        </p:nvPicPr>
        <p:blipFill>
          <a:blip r:embed="rId1"/>
          <a:stretch>
            <a:fillRect/>
          </a:stretch>
        </p:blipFill>
        <p:spPr>
          <a:xfrm>
            <a:off x="313690" y="256540"/>
            <a:ext cx="11019790" cy="4413250"/>
          </a:xfrm>
          <a:prstGeom prst="rect">
            <a:avLst/>
          </a:prstGeom>
        </p:spPr>
      </p:pic>
      <mc:AlternateContent xmlns:mc="http://schemas.openxmlformats.org/markup-compatibility/2006" xmlns:p14="http://schemas.microsoft.com/office/powerpoint/2010/main">
        <mc:Choice Requires="p14">
          <p:contentPart r:id="rId2" p14:bwMode="auto">
            <p14:nvContentPartPr>
              <p14:cNvPr id="1049042" name="墨迹 1049041"/>
              <p14:cNvContentPartPr/>
              <p14:nvPr/>
            </p14:nvContentPartPr>
            <p14:xfrm>
              <a:off x="8987189" y="6264595"/>
              <a:ext cx="0" cy="0"/>
            </p14:xfrm>
          </p:contentPart>
        </mc:Choice>
        <mc:Fallback xmlns="">
          <p:pic>
            <p:nvPicPr>
              <p:cNvPr id="1049042" name="墨迹 1049041"/>
            </p:nvPicPr>
            <p:blipFill>
              <a:blip r:embed="rId3"/>
            </p:blipFill>
            <p:spPr>
              <a:xfrm>
                <a:off x="8987189" y="6264595"/>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9065" name="墨迹 1049064"/>
              <p14:cNvContentPartPr/>
              <p14:nvPr/>
            </p14:nvContentPartPr>
            <p14:xfrm>
              <a:off x="8793627" y="4956764"/>
              <a:ext cx="105524" cy="84311"/>
            </p14:xfrm>
          </p:contentPart>
        </mc:Choice>
        <mc:Fallback xmlns="">
          <p:pic>
            <p:nvPicPr>
              <p:cNvPr id="1049065" name="墨迹 1049064"/>
            </p:nvPicPr>
            <p:blipFill>
              <a:blip r:embed="rId5"/>
            </p:blipFill>
            <p:spPr>
              <a:xfrm>
                <a:off x="8793627" y="4956764"/>
                <a:ext cx="105524" cy="8431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6" name="墨迹 55"/>
              <p14:cNvContentPartPr/>
              <p14:nvPr/>
            </p14:nvContentPartPr>
            <p14:xfrm>
              <a:off x="5311422" y="5622883"/>
              <a:ext cx="5644" cy="8460"/>
            </p14:xfrm>
          </p:contentPart>
        </mc:Choice>
        <mc:Fallback xmlns="">
          <p:pic>
            <p:nvPicPr>
              <p:cNvPr id="56" name="墨迹 55"/>
            </p:nvPicPr>
            <p:blipFill>
              <a:blip r:embed="rId7"/>
            </p:blipFill>
            <p:spPr>
              <a:xfrm>
                <a:off x="5311422" y="5622883"/>
                <a:ext cx="5644" cy="84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6" name="墨迹 85"/>
              <p14:cNvContentPartPr/>
              <p14:nvPr/>
            </p14:nvContentPartPr>
            <p14:xfrm>
              <a:off x="8500533" y="4246771"/>
              <a:ext cx="14111" cy="5640"/>
            </p14:xfrm>
          </p:contentPart>
        </mc:Choice>
        <mc:Fallback xmlns="">
          <p:pic>
            <p:nvPicPr>
              <p:cNvPr id="86" name="墨迹 85"/>
            </p:nvPicPr>
            <p:blipFill>
              <a:blip r:embed="rId9"/>
            </p:blipFill>
            <p:spPr>
              <a:xfrm>
                <a:off x="8500533" y="4246771"/>
                <a:ext cx="14111" cy="564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8" name="墨迹 87"/>
              <p14:cNvContentPartPr/>
              <p14:nvPr/>
            </p14:nvContentPartPr>
            <p14:xfrm>
              <a:off x="8523111" y="4246771"/>
              <a:ext cx="5644" cy="8460"/>
            </p14:xfrm>
          </p:contentPart>
        </mc:Choice>
        <mc:Fallback xmlns="">
          <p:pic>
            <p:nvPicPr>
              <p:cNvPr id="88" name="墨迹 87"/>
            </p:nvPicPr>
            <p:blipFill>
              <a:blip r:embed="rId11"/>
            </p:blipFill>
            <p:spPr>
              <a:xfrm>
                <a:off x="8523111" y="4246771"/>
                <a:ext cx="5644" cy="84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9" name="墨迹 88"/>
              <p14:cNvContentPartPr/>
              <p14:nvPr/>
            </p14:nvContentPartPr>
            <p14:xfrm>
              <a:off x="8523111" y="4246771"/>
              <a:ext cx="360" cy="14100"/>
            </p14:xfrm>
          </p:contentPart>
        </mc:Choice>
        <mc:Fallback xmlns="">
          <p:pic>
            <p:nvPicPr>
              <p:cNvPr id="89" name="墨迹 88"/>
            </p:nvPicPr>
            <p:blipFill>
              <a:blip r:embed="rId13"/>
            </p:blipFill>
            <p:spPr>
              <a:xfrm>
                <a:off x="8523111" y="4246771"/>
                <a:ext cx="360" cy="141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2" name="墨迹 121"/>
              <p14:cNvContentPartPr/>
              <p14:nvPr/>
            </p14:nvContentPartPr>
            <p14:xfrm>
              <a:off x="11294532" y="3564355"/>
              <a:ext cx="14112" cy="5639"/>
            </p14:xfrm>
          </p:contentPart>
        </mc:Choice>
        <mc:Fallback xmlns="">
          <p:pic>
            <p:nvPicPr>
              <p:cNvPr id="122" name="墨迹 121"/>
            </p:nvPicPr>
            <p:blipFill>
              <a:blip r:embed="rId15"/>
            </p:blipFill>
            <p:spPr>
              <a:xfrm>
                <a:off x="11294532" y="3564355"/>
                <a:ext cx="14112" cy="56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2" name="墨迹 131"/>
              <p14:cNvContentPartPr/>
              <p14:nvPr/>
            </p14:nvContentPartPr>
            <p14:xfrm>
              <a:off x="8562622" y="6401175"/>
              <a:ext cx="67733" cy="101517"/>
            </p14:xfrm>
          </p:contentPart>
        </mc:Choice>
        <mc:Fallback xmlns="">
          <p:pic>
            <p:nvPicPr>
              <p:cNvPr id="132" name="墨迹 131"/>
            </p:nvPicPr>
            <p:blipFill>
              <a:blip r:embed="rId17"/>
            </p:blipFill>
            <p:spPr>
              <a:xfrm>
                <a:off x="8562622" y="6401175"/>
                <a:ext cx="67733" cy="10151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1" name="墨迹 140"/>
              <p14:cNvContentPartPr/>
              <p14:nvPr/>
            </p14:nvContentPartPr>
            <p14:xfrm>
              <a:off x="9115777" y="2114925"/>
              <a:ext cx="84667" cy="67678"/>
            </p14:xfrm>
          </p:contentPart>
        </mc:Choice>
        <mc:Fallback xmlns="">
          <p:pic>
            <p:nvPicPr>
              <p:cNvPr id="141" name="墨迹 140"/>
            </p:nvPicPr>
            <p:blipFill>
              <a:blip r:embed="rId19"/>
            </p:blipFill>
            <p:spPr>
              <a:xfrm>
                <a:off x="9115777" y="2114925"/>
                <a:ext cx="84667" cy="6767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2" name="墨迹 151"/>
              <p14:cNvContentPartPr/>
              <p14:nvPr/>
            </p14:nvContentPartPr>
            <p14:xfrm>
              <a:off x="8856133" y="2949616"/>
              <a:ext cx="5644" cy="2820"/>
            </p14:xfrm>
          </p:contentPart>
        </mc:Choice>
        <mc:Fallback xmlns="">
          <p:pic>
            <p:nvPicPr>
              <p:cNvPr id="152" name="墨迹 151"/>
            </p:nvPicPr>
            <p:blipFill>
              <a:blip r:embed="rId21"/>
            </p:blipFill>
            <p:spPr>
              <a:xfrm>
                <a:off x="8856133" y="2949616"/>
                <a:ext cx="5644" cy="282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9" name="墨迹 158"/>
              <p14:cNvContentPartPr/>
              <p14:nvPr/>
            </p14:nvContentPartPr>
            <p14:xfrm>
              <a:off x="4622800" y="3327483"/>
              <a:ext cx="16933" cy="28199"/>
            </p14:xfrm>
          </p:contentPart>
        </mc:Choice>
        <mc:Fallback xmlns="">
          <p:pic>
            <p:nvPicPr>
              <p:cNvPr id="159" name="墨迹 158"/>
            </p:nvPicPr>
            <p:blipFill>
              <a:blip r:embed="rId23"/>
            </p:blipFill>
            <p:spPr>
              <a:xfrm>
                <a:off x="4622800" y="3327483"/>
                <a:ext cx="16933" cy="281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5" name="墨迹 164"/>
              <p14:cNvContentPartPr/>
              <p14:nvPr/>
            </p14:nvContentPartPr>
            <p14:xfrm>
              <a:off x="4126088" y="4274970"/>
              <a:ext cx="2823" cy="5640"/>
            </p14:xfrm>
          </p:contentPart>
        </mc:Choice>
        <mc:Fallback xmlns="">
          <p:pic>
            <p:nvPicPr>
              <p:cNvPr id="165" name="墨迹 164"/>
            </p:nvPicPr>
            <p:blipFill>
              <a:blip r:embed="rId25"/>
            </p:blipFill>
            <p:spPr>
              <a:xfrm>
                <a:off x="4126088" y="4274970"/>
                <a:ext cx="2823" cy="5640"/>
              </a:xfrm>
              <a:prstGeom prst="rect"/>
            </p:spPr>
          </p:pic>
        </mc:Fallback>
      </mc:AlternateContent>
    </p:spTree>
    <p:custDataLst>
      <p:tags r:id="rId2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6" name="图片 1"/>
          <p:cNvPicPr>
            <a:picLocks noChangeAspect="1"/>
          </p:cNvPicPr>
          <p:nvPr/>
        </p:nvPicPr>
        <p:blipFill>
          <a:blip r:embed="rId1"/>
          <a:stretch>
            <a:fillRect/>
          </a:stretch>
        </p:blipFill>
        <p:spPr>
          <a:xfrm>
            <a:off x="313690" y="256540"/>
            <a:ext cx="11019790" cy="4413250"/>
          </a:xfrm>
          <a:prstGeom prst="rect">
            <a:avLst/>
          </a:prstGeom>
        </p:spPr>
      </p:pic>
      <mc:AlternateContent xmlns:mc="http://schemas.openxmlformats.org/markup-compatibility/2006" xmlns:p14="http://schemas.microsoft.com/office/powerpoint/2010/main">
        <mc:Choice Requires="p14">
          <p:contentPart r:id="rId2" p14:bwMode="auto">
            <p14:nvContentPartPr>
              <p14:cNvPr id="1049042" name="墨迹 1049041"/>
              <p14:cNvContentPartPr/>
              <p14:nvPr/>
            </p14:nvContentPartPr>
            <p14:xfrm>
              <a:off x="8987189" y="6264595"/>
              <a:ext cx="0" cy="0"/>
            </p14:xfrm>
          </p:contentPart>
        </mc:Choice>
        <mc:Fallback xmlns="">
          <p:pic>
            <p:nvPicPr>
              <p:cNvPr id="1049042" name="墨迹 1049041"/>
            </p:nvPicPr>
            <p:blipFill>
              <a:blip r:embed="rId3"/>
            </p:blipFill>
            <p:spPr>
              <a:xfrm>
                <a:off x="8987189" y="6264595"/>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9043" name="墨迹 1049042"/>
              <p14:cNvContentPartPr/>
              <p14:nvPr/>
            </p14:nvContentPartPr>
            <p14:xfrm>
              <a:off x="5785318" y="3062405"/>
              <a:ext cx="277094" cy="282244"/>
            </p14:xfrm>
          </p:contentPart>
        </mc:Choice>
        <mc:Fallback xmlns="">
          <p:pic>
            <p:nvPicPr>
              <p:cNvPr id="1049043" name="墨迹 1049042"/>
            </p:nvPicPr>
            <p:blipFill>
              <a:blip r:embed="rId5"/>
            </p:blipFill>
            <p:spPr>
              <a:xfrm>
                <a:off x="5785318" y="3062405"/>
                <a:ext cx="277094" cy="28224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9044" name="墨迹 1049043"/>
              <p14:cNvContentPartPr/>
              <p14:nvPr/>
            </p14:nvContentPartPr>
            <p14:xfrm>
              <a:off x="6837628" y="4975864"/>
              <a:ext cx="45622" cy="468742"/>
            </p14:xfrm>
          </p:contentPart>
        </mc:Choice>
        <mc:Fallback xmlns="">
          <p:pic>
            <p:nvPicPr>
              <p:cNvPr id="1049044" name="墨迹 1049043"/>
            </p:nvPicPr>
            <p:blipFill>
              <a:blip r:embed="rId7"/>
            </p:blipFill>
            <p:spPr>
              <a:xfrm>
                <a:off x="6837628" y="4975864"/>
                <a:ext cx="45622" cy="46874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9045" name="墨迹 1049044"/>
              <p14:cNvContentPartPr/>
              <p14:nvPr/>
            </p14:nvContentPartPr>
            <p14:xfrm>
              <a:off x="6865568" y="4992306"/>
              <a:ext cx="122014" cy="176822"/>
            </p14:xfrm>
          </p:contentPart>
        </mc:Choice>
        <mc:Fallback xmlns="">
          <p:pic>
            <p:nvPicPr>
              <p:cNvPr id="1049045" name="墨迹 1049044"/>
            </p:nvPicPr>
            <p:blipFill>
              <a:blip r:embed="rId9"/>
            </p:blipFill>
            <p:spPr>
              <a:xfrm>
                <a:off x="6865568" y="4992306"/>
                <a:ext cx="122014" cy="17682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9046" name="墨迹 1049045"/>
              <p14:cNvContentPartPr/>
              <p14:nvPr/>
            </p14:nvContentPartPr>
            <p14:xfrm>
              <a:off x="7045457" y="4917578"/>
              <a:ext cx="17037" cy="279594"/>
            </p14:xfrm>
          </p:contentPart>
        </mc:Choice>
        <mc:Fallback xmlns="">
          <p:pic>
            <p:nvPicPr>
              <p:cNvPr id="1049046" name="墨迹 1049045"/>
            </p:nvPicPr>
            <p:blipFill>
              <a:blip r:embed="rId11"/>
            </p:blipFill>
            <p:spPr>
              <a:xfrm>
                <a:off x="7045457" y="4917578"/>
                <a:ext cx="17037" cy="27959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9047" name="墨迹 1049046"/>
              <p14:cNvContentPartPr/>
              <p14:nvPr/>
            </p14:nvContentPartPr>
            <p14:xfrm>
              <a:off x="7052051" y="5060449"/>
              <a:ext cx="151297" cy="24157"/>
            </p14:xfrm>
          </p:contentPart>
        </mc:Choice>
        <mc:Fallback xmlns="">
          <p:pic>
            <p:nvPicPr>
              <p:cNvPr id="1049047" name="墨迹 1049046"/>
            </p:nvPicPr>
            <p:blipFill>
              <a:blip r:embed="rId13"/>
            </p:blipFill>
            <p:spPr>
              <a:xfrm>
                <a:off x="7052051" y="5060449"/>
                <a:ext cx="151297" cy="2415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9048" name="墨迹 1049047"/>
              <p14:cNvContentPartPr/>
              <p14:nvPr/>
            </p14:nvContentPartPr>
            <p14:xfrm>
              <a:off x="7202574" y="4929331"/>
              <a:ext cx="9604" cy="299568"/>
            </p14:xfrm>
          </p:contentPart>
        </mc:Choice>
        <mc:Fallback xmlns="">
          <p:pic>
            <p:nvPicPr>
              <p:cNvPr id="1049048" name="墨迹 1049047"/>
            </p:nvPicPr>
            <p:blipFill>
              <a:blip r:embed="rId15"/>
            </p:blipFill>
            <p:spPr>
              <a:xfrm>
                <a:off x="7202574" y="4929331"/>
                <a:ext cx="9604" cy="29956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9049" name="墨迹 1049048"/>
              <p14:cNvContentPartPr/>
              <p14:nvPr/>
            </p14:nvContentPartPr>
            <p14:xfrm>
              <a:off x="7242315" y="5155143"/>
              <a:ext cx="28756" cy="206719"/>
            </p14:xfrm>
          </p:contentPart>
        </mc:Choice>
        <mc:Fallback xmlns="">
          <p:pic>
            <p:nvPicPr>
              <p:cNvPr id="1049049" name="墨迹 1049048"/>
            </p:nvPicPr>
            <p:blipFill>
              <a:blip r:embed="rId17"/>
            </p:blipFill>
            <p:spPr>
              <a:xfrm>
                <a:off x="7242315" y="5155143"/>
                <a:ext cx="28756" cy="20671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9050" name="墨迹 1049049"/>
              <p14:cNvContentPartPr/>
              <p14:nvPr/>
            </p14:nvContentPartPr>
            <p14:xfrm>
              <a:off x="7239273" y="5175712"/>
              <a:ext cx="105244" cy="196055"/>
            </p14:xfrm>
          </p:contentPart>
        </mc:Choice>
        <mc:Fallback xmlns="">
          <p:pic>
            <p:nvPicPr>
              <p:cNvPr id="1049050" name="墨迹 1049049"/>
            </p:nvPicPr>
            <p:blipFill>
              <a:blip r:embed="rId19"/>
            </p:blipFill>
            <p:spPr>
              <a:xfrm>
                <a:off x="7239273" y="5175712"/>
                <a:ext cx="105244" cy="1960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9051" name="墨迹 1049050"/>
              <p14:cNvContentPartPr/>
              <p14:nvPr/>
            </p14:nvContentPartPr>
            <p14:xfrm>
              <a:off x="7419576" y="5101262"/>
              <a:ext cx="107018" cy="10178"/>
            </p14:xfrm>
          </p:contentPart>
        </mc:Choice>
        <mc:Fallback xmlns="">
          <p:pic>
            <p:nvPicPr>
              <p:cNvPr id="1049051" name="墨迹 1049050"/>
            </p:nvPicPr>
            <p:blipFill>
              <a:blip r:embed="rId21"/>
            </p:blipFill>
            <p:spPr>
              <a:xfrm>
                <a:off x="7419576" y="5101262"/>
                <a:ext cx="107018" cy="1017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9052" name="墨迹 1049051"/>
              <p14:cNvContentPartPr/>
              <p14:nvPr/>
            </p14:nvContentPartPr>
            <p14:xfrm>
              <a:off x="7398016" y="5205125"/>
              <a:ext cx="146713" cy="11245"/>
            </p14:xfrm>
          </p:contentPart>
        </mc:Choice>
        <mc:Fallback xmlns="">
          <p:pic>
            <p:nvPicPr>
              <p:cNvPr id="1049052" name="墨迹 1049051"/>
            </p:nvPicPr>
            <p:blipFill>
              <a:blip r:embed="rId23"/>
            </p:blipFill>
            <p:spPr>
              <a:xfrm>
                <a:off x="7398016" y="5205125"/>
                <a:ext cx="146713" cy="1124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9053" name="墨迹 1049052"/>
              <p14:cNvContentPartPr/>
              <p14:nvPr/>
            </p14:nvContentPartPr>
            <p14:xfrm>
              <a:off x="7794450" y="5140296"/>
              <a:ext cx="1210099" cy="32029"/>
            </p14:xfrm>
          </p:contentPart>
        </mc:Choice>
        <mc:Fallback xmlns="">
          <p:pic>
            <p:nvPicPr>
              <p:cNvPr id="1049053" name="墨迹 1049052"/>
            </p:nvPicPr>
            <p:blipFill>
              <a:blip r:embed="rId25"/>
            </p:blipFill>
            <p:spPr>
              <a:xfrm>
                <a:off x="7794450" y="5140296"/>
                <a:ext cx="1210099" cy="3202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9054" name="墨迹 1049053"/>
              <p14:cNvContentPartPr/>
              <p14:nvPr/>
            </p14:nvContentPartPr>
            <p14:xfrm>
              <a:off x="8224230" y="5252518"/>
              <a:ext cx="352095" cy="166462"/>
            </p14:xfrm>
          </p:contentPart>
        </mc:Choice>
        <mc:Fallback xmlns="">
          <p:pic>
            <p:nvPicPr>
              <p:cNvPr id="1049054" name="墨迹 1049053"/>
            </p:nvPicPr>
            <p:blipFill>
              <a:blip r:embed="rId27"/>
            </p:blipFill>
            <p:spPr>
              <a:xfrm>
                <a:off x="8224230" y="5252518"/>
                <a:ext cx="352095" cy="16646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9055" name="墨迹 1049054"/>
              <p14:cNvContentPartPr/>
              <p14:nvPr/>
            </p14:nvContentPartPr>
            <p14:xfrm>
              <a:off x="7896057" y="4886720"/>
              <a:ext cx="47852" cy="298424"/>
            </p14:xfrm>
          </p:contentPart>
        </mc:Choice>
        <mc:Fallback xmlns="">
          <p:pic>
            <p:nvPicPr>
              <p:cNvPr id="1049055" name="墨迹 1049054"/>
            </p:nvPicPr>
            <p:blipFill>
              <a:blip r:embed="rId29"/>
            </p:blipFill>
            <p:spPr>
              <a:xfrm>
                <a:off x="7896057" y="4886720"/>
                <a:ext cx="47852" cy="29842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49056" name="墨迹 1049055"/>
              <p14:cNvContentPartPr/>
              <p14:nvPr/>
            </p14:nvContentPartPr>
            <p14:xfrm>
              <a:off x="7927017" y="4875450"/>
              <a:ext cx="65573" cy="163198"/>
            </p14:xfrm>
          </p:contentPart>
        </mc:Choice>
        <mc:Fallback xmlns="">
          <p:pic>
            <p:nvPicPr>
              <p:cNvPr id="1049056" name="墨迹 1049055"/>
            </p:nvPicPr>
            <p:blipFill>
              <a:blip r:embed="rId31"/>
            </p:blipFill>
            <p:spPr>
              <a:xfrm>
                <a:off x="7927017" y="4875450"/>
                <a:ext cx="65573" cy="1631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49057" name="墨迹 1049056"/>
              <p14:cNvContentPartPr/>
              <p14:nvPr/>
            </p14:nvContentPartPr>
            <p14:xfrm>
              <a:off x="8048200" y="4793161"/>
              <a:ext cx="157803" cy="266476"/>
            </p14:xfrm>
          </p:contentPart>
        </mc:Choice>
        <mc:Fallback xmlns="">
          <p:pic>
            <p:nvPicPr>
              <p:cNvPr id="1049057" name="墨迹 1049056"/>
            </p:nvPicPr>
            <p:blipFill>
              <a:blip r:embed="rId33"/>
            </p:blipFill>
            <p:spPr>
              <a:xfrm>
                <a:off x="8048200" y="4793161"/>
                <a:ext cx="157803" cy="26647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49058" name="墨迹 1049057"/>
              <p14:cNvContentPartPr/>
              <p14:nvPr/>
            </p14:nvContentPartPr>
            <p14:xfrm>
              <a:off x="8079649" y="4927862"/>
              <a:ext cx="133605" cy="158362"/>
            </p14:xfrm>
          </p:contentPart>
        </mc:Choice>
        <mc:Fallback xmlns="">
          <p:pic>
            <p:nvPicPr>
              <p:cNvPr id="1049058" name="墨迹 1049057"/>
            </p:nvPicPr>
            <p:blipFill>
              <a:blip r:embed="rId35"/>
            </p:blipFill>
            <p:spPr>
              <a:xfrm>
                <a:off x="8079649" y="4927862"/>
                <a:ext cx="133605" cy="15836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49059" name="墨迹 1049058"/>
              <p14:cNvContentPartPr/>
              <p14:nvPr/>
            </p14:nvContentPartPr>
            <p14:xfrm>
              <a:off x="8272888" y="4987622"/>
              <a:ext cx="10618" cy="166747"/>
            </p14:xfrm>
          </p:contentPart>
        </mc:Choice>
        <mc:Fallback xmlns="">
          <p:pic>
            <p:nvPicPr>
              <p:cNvPr id="1049059" name="墨迹 1049058"/>
            </p:nvPicPr>
            <p:blipFill>
              <a:blip r:embed="rId37"/>
            </p:blipFill>
            <p:spPr>
              <a:xfrm>
                <a:off x="8272888" y="4987622"/>
                <a:ext cx="10618" cy="16674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49060" name="墨迹 1049059"/>
              <p14:cNvContentPartPr/>
              <p14:nvPr/>
            </p14:nvContentPartPr>
            <p14:xfrm>
              <a:off x="8382001" y="4960654"/>
              <a:ext cx="178995" cy="14722"/>
            </p14:xfrm>
          </p:contentPart>
        </mc:Choice>
        <mc:Fallback xmlns="">
          <p:pic>
            <p:nvPicPr>
              <p:cNvPr id="1049060" name="墨迹 1049059"/>
            </p:nvPicPr>
            <p:blipFill>
              <a:blip r:embed="rId39"/>
            </p:blipFill>
            <p:spPr>
              <a:xfrm>
                <a:off x="8382001" y="4960654"/>
                <a:ext cx="178995" cy="1472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9061" name="墨迹 1049060"/>
              <p14:cNvContentPartPr/>
              <p14:nvPr/>
            </p14:nvContentPartPr>
            <p14:xfrm>
              <a:off x="8473561" y="4875943"/>
              <a:ext cx="13796" cy="170439"/>
            </p14:xfrm>
          </p:contentPart>
        </mc:Choice>
        <mc:Fallback xmlns="">
          <p:pic>
            <p:nvPicPr>
              <p:cNvPr id="1049061" name="墨迹 1049060"/>
            </p:nvPicPr>
            <p:blipFill>
              <a:blip r:embed="rId41"/>
            </p:blipFill>
            <p:spPr>
              <a:xfrm>
                <a:off x="8473561" y="4875943"/>
                <a:ext cx="13796" cy="17043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49062" name="墨迹 1049061"/>
              <p14:cNvContentPartPr/>
              <p14:nvPr/>
            </p14:nvContentPartPr>
            <p14:xfrm>
              <a:off x="8599027" y="4881822"/>
              <a:ext cx="42691" cy="247096"/>
            </p14:xfrm>
          </p:contentPart>
        </mc:Choice>
        <mc:Fallback xmlns="">
          <p:pic>
            <p:nvPicPr>
              <p:cNvPr id="1049062" name="墨迹 1049061"/>
            </p:nvPicPr>
            <p:blipFill>
              <a:blip r:embed="rId43"/>
            </p:blipFill>
            <p:spPr>
              <a:xfrm>
                <a:off x="8599027" y="4881822"/>
                <a:ext cx="42691" cy="24709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49063" name="墨迹 1049062"/>
              <p14:cNvContentPartPr/>
              <p14:nvPr/>
            </p14:nvContentPartPr>
            <p14:xfrm>
              <a:off x="8598342" y="4897004"/>
              <a:ext cx="90046" cy="132748"/>
            </p14:xfrm>
          </p:contentPart>
        </mc:Choice>
        <mc:Fallback xmlns="">
          <p:pic>
            <p:nvPicPr>
              <p:cNvPr id="1049063" name="墨迹 1049062"/>
            </p:nvPicPr>
            <p:blipFill>
              <a:blip r:embed="rId45"/>
            </p:blipFill>
            <p:spPr>
              <a:xfrm>
                <a:off x="8598342" y="4897004"/>
                <a:ext cx="90046" cy="13274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49064" name="墨迹 1049063"/>
              <p14:cNvContentPartPr/>
              <p14:nvPr/>
            </p14:nvContentPartPr>
            <p14:xfrm>
              <a:off x="8757843" y="4820594"/>
              <a:ext cx="191685" cy="252361"/>
            </p14:xfrm>
          </p:contentPart>
        </mc:Choice>
        <mc:Fallback xmlns="">
          <p:pic>
            <p:nvPicPr>
              <p:cNvPr id="1049064" name="墨迹 1049063"/>
            </p:nvPicPr>
            <p:blipFill>
              <a:blip r:embed="rId47"/>
            </p:blipFill>
            <p:spPr>
              <a:xfrm>
                <a:off x="8757843" y="4820594"/>
                <a:ext cx="191685" cy="25236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49065" name="墨迹 1049064"/>
              <p14:cNvContentPartPr/>
              <p14:nvPr/>
            </p14:nvContentPartPr>
            <p14:xfrm>
              <a:off x="8793627" y="4956764"/>
              <a:ext cx="105524" cy="84311"/>
            </p14:xfrm>
          </p:contentPart>
        </mc:Choice>
        <mc:Fallback xmlns="">
          <p:pic>
            <p:nvPicPr>
              <p:cNvPr id="1049065" name="墨迹 1049064"/>
            </p:nvPicPr>
            <p:blipFill>
              <a:blip r:embed="rId49"/>
            </p:blipFill>
            <p:spPr>
              <a:xfrm>
                <a:off x="8793627" y="4956764"/>
                <a:ext cx="105524" cy="8431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49066" name="墨迹 1049065"/>
              <p14:cNvContentPartPr/>
              <p14:nvPr/>
            </p14:nvContentPartPr>
            <p14:xfrm>
              <a:off x="8906194" y="4981255"/>
              <a:ext cx="165885" cy="108877"/>
            </p14:xfrm>
          </p:contentPart>
        </mc:Choice>
        <mc:Fallback xmlns="">
          <p:pic>
            <p:nvPicPr>
              <p:cNvPr id="1049066" name="墨迹 1049065"/>
            </p:nvPicPr>
            <p:blipFill>
              <a:blip r:embed="rId51"/>
            </p:blipFill>
            <p:spPr>
              <a:xfrm>
                <a:off x="8906194" y="4981255"/>
                <a:ext cx="165885" cy="10887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49067" name="墨迹 1049066"/>
              <p14:cNvContentPartPr/>
              <p14:nvPr/>
            </p14:nvContentPartPr>
            <p14:xfrm>
              <a:off x="6712123" y="5799262"/>
              <a:ext cx="53259" cy="420582"/>
            </p14:xfrm>
          </p:contentPart>
        </mc:Choice>
        <mc:Fallback xmlns="">
          <p:pic>
            <p:nvPicPr>
              <p:cNvPr id="1049067" name="墨迹 1049066"/>
            </p:nvPicPr>
            <p:blipFill>
              <a:blip r:embed="rId53"/>
            </p:blipFill>
            <p:spPr>
              <a:xfrm>
                <a:off x="6712123" y="5799262"/>
                <a:ext cx="53259" cy="42058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49068" name="墨迹 1049067"/>
              <p14:cNvContentPartPr/>
              <p14:nvPr/>
            </p14:nvContentPartPr>
            <p14:xfrm>
              <a:off x="6723241" y="5823312"/>
              <a:ext cx="134370" cy="177673"/>
            </p14:xfrm>
          </p:contentPart>
        </mc:Choice>
        <mc:Fallback xmlns="">
          <p:pic>
            <p:nvPicPr>
              <p:cNvPr id="1049068" name="墨迹 1049067"/>
            </p:nvPicPr>
            <p:blipFill>
              <a:blip r:embed="rId55"/>
            </p:blipFill>
            <p:spPr>
              <a:xfrm>
                <a:off x="6723241" y="5823312"/>
                <a:ext cx="134370" cy="17767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49069" name="墨迹 1049068"/>
              <p14:cNvContentPartPr/>
              <p14:nvPr/>
            </p14:nvContentPartPr>
            <p14:xfrm>
              <a:off x="6920608" y="5864896"/>
              <a:ext cx="96543" cy="161618"/>
            </p14:xfrm>
          </p:contentPart>
        </mc:Choice>
        <mc:Fallback xmlns="">
          <p:pic>
            <p:nvPicPr>
              <p:cNvPr id="1049069" name="墨迹 1049068"/>
            </p:nvPicPr>
            <p:blipFill>
              <a:blip r:embed="rId57"/>
            </p:blipFill>
            <p:spPr>
              <a:xfrm>
                <a:off x="6920608" y="5864896"/>
                <a:ext cx="96543" cy="16161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049070" name="墨迹 1049069"/>
              <p14:cNvContentPartPr/>
              <p14:nvPr/>
            </p14:nvContentPartPr>
            <p14:xfrm>
              <a:off x="7075505" y="5796813"/>
              <a:ext cx="13369" cy="240298"/>
            </p14:xfrm>
          </p:contentPart>
        </mc:Choice>
        <mc:Fallback xmlns="">
          <p:pic>
            <p:nvPicPr>
              <p:cNvPr id="1049070" name="墨迹 1049069"/>
            </p:nvPicPr>
            <p:blipFill>
              <a:blip r:embed="rId59"/>
            </p:blipFill>
            <p:spPr>
              <a:xfrm>
                <a:off x="7075505" y="5796813"/>
                <a:ext cx="13369" cy="24029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049071" name="墨迹 1049070"/>
              <p14:cNvContentPartPr/>
              <p14:nvPr/>
            </p14:nvContentPartPr>
            <p14:xfrm>
              <a:off x="7079984" y="5894216"/>
              <a:ext cx="158105" cy="25541"/>
            </p14:xfrm>
          </p:contentPart>
        </mc:Choice>
        <mc:Fallback xmlns="">
          <p:pic>
            <p:nvPicPr>
              <p:cNvPr id="1049071" name="墨迹 1049070"/>
            </p:nvPicPr>
            <p:blipFill>
              <a:blip r:embed="rId61"/>
            </p:blipFill>
            <p:spPr>
              <a:xfrm>
                <a:off x="7079984" y="5894216"/>
                <a:ext cx="158105" cy="2554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049072" name="墨迹 1049071"/>
              <p14:cNvContentPartPr/>
              <p14:nvPr/>
            </p14:nvContentPartPr>
            <p14:xfrm>
              <a:off x="7189259" y="5811508"/>
              <a:ext cx="21076" cy="268423"/>
            </p14:xfrm>
          </p:contentPart>
        </mc:Choice>
        <mc:Fallback xmlns="">
          <p:pic>
            <p:nvPicPr>
              <p:cNvPr id="1049072" name="墨迹 1049071"/>
            </p:nvPicPr>
            <p:blipFill>
              <a:blip r:embed="rId63"/>
            </p:blipFill>
            <p:spPr>
              <a:xfrm>
                <a:off x="7189259" y="5811508"/>
                <a:ext cx="21076" cy="26842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49073" name="墨迹 1049072"/>
              <p14:cNvContentPartPr/>
              <p14:nvPr/>
            </p14:nvContentPartPr>
            <p14:xfrm>
              <a:off x="7310791" y="5921719"/>
              <a:ext cx="176898" cy="7043"/>
            </p14:xfrm>
          </p:contentPart>
        </mc:Choice>
        <mc:Fallback xmlns="">
          <p:pic>
            <p:nvPicPr>
              <p:cNvPr id="1049073" name="墨迹 1049072"/>
            </p:nvPicPr>
            <p:blipFill>
              <a:blip r:embed="rId65"/>
            </p:blipFill>
            <p:spPr>
              <a:xfrm>
                <a:off x="7310791" y="5921719"/>
                <a:ext cx="176898" cy="704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49074" name="墨迹 1049073"/>
              <p14:cNvContentPartPr/>
              <p14:nvPr/>
            </p14:nvContentPartPr>
            <p14:xfrm>
              <a:off x="7272078" y="5994684"/>
              <a:ext cx="235408" cy="7855"/>
            </p14:xfrm>
          </p:contentPart>
        </mc:Choice>
        <mc:Fallback xmlns="">
          <p:pic>
            <p:nvPicPr>
              <p:cNvPr id="1049074" name="墨迹 1049073"/>
            </p:nvPicPr>
            <p:blipFill>
              <a:blip r:embed="rId67"/>
            </p:blipFill>
            <p:spPr>
              <a:xfrm>
                <a:off x="7272078" y="5994684"/>
                <a:ext cx="235408" cy="785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49075" name="墨迹 1049074"/>
              <p14:cNvContentPartPr/>
              <p14:nvPr/>
            </p14:nvContentPartPr>
            <p14:xfrm>
              <a:off x="7825126" y="5806609"/>
              <a:ext cx="42828" cy="281635"/>
            </p14:xfrm>
          </p:contentPart>
        </mc:Choice>
        <mc:Fallback xmlns="">
          <p:pic>
            <p:nvPicPr>
              <p:cNvPr id="1049075" name="墨迹 1049074"/>
            </p:nvPicPr>
            <p:blipFill>
              <a:blip r:embed="rId69"/>
            </p:blipFill>
            <p:spPr>
              <a:xfrm>
                <a:off x="7825126" y="5806609"/>
                <a:ext cx="42828" cy="28163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49076" name="墨迹 1049075"/>
              <p14:cNvContentPartPr/>
              <p14:nvPr/>
            </p14:nvContentPartPr>
            <p14:xfrm>
              <a:off x="7937236" y="5788485"/>
              <a:ext cx="221330" cy="170826"/>
            </p14:xfrm>
          </p:contentPart>
        </mc:Choice>
        <mc:Fallback xmlns="">
          <p:pic>
            <p:nvPicPr>
              <p:cNvPr id="1049076" name="墨迹 1049075"/>
            </p:nvPicPr>
            <p:blipFill>
              <a:blip r:embed="rId71"/>
            </p:blipFill>
            <p:spPr>
              <a:xfrm>
                <a:off x="7937236" y="5788485"/>
                <a:ext cx="221330" cy="170826"/>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49077" name="墨迹 1049076"/>
              <p14:cNvContentPartPr/>
              <p14:nvPr/>
            </p14:nvContentPartPr>
            <p14:xfrm>
              <a:off x="8032898" y="5795832"/>
              <a:ext cx="31070" cy="304405"/>
            </p14:xfrm>
          </p:contentPart>
        </mc:Choice>
        <mc:Fallback xmlns="">
          <p:pic>
            <p:nvPicPr>
              <p:cNvPr id="1049077" name="墨迹 1049076"/>
            </p:nvPicPr>
            <p:blipFill>
              <a:blip r:embed="rId73"/>
            </p:blipFill>
            <p:spPr>
              <a:xfrm>
                <a:off x="8032898" y="5795832"/>
                <a:ext cx="31070" cy="30440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9078" name="墨迹 1049077"/>
              <p14:cNvContentPartPr/>
              <p14:nvPr/>
            </p14:nvContentPartPr>
            <p14:xfrm>
              <a:off x="8274194" y="5968663"/>
              <a:ext cx="218278" cy="12810"/>
            </p14:xfrm>
          </p:contentPart>
        </mc:Choice>
        <mc:Fallback xmlns="">
          <p:pic>
            <p:nvPicPr>
              <p:cNvPr id="1049078" name="墨迹 1049077"/>
            </p:nvPicPr>
            <p:blipFill>
              <a:blip r:embed="rId75"/>
            </p:blipFill>
            <p:spPr>
              <a:xfrm>
                <a:off x="8274194" y="5968663"/>
                <a:ext cx="218278" cy="1281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9079" name="墨迹 1049078"/>
              <p14:cNvContentPartPr/>
              <p14:nvPr/>
            </p14:nvContentPartPr>
            <p14:xfrm>
              <a:off x="8882813" y="5950537"/>
              <a:ext cx="1114202" cy="39507"/>
            </p14:xfrm>
          </p:contentPart>
        </mc:Choice>
        <mc:Fallback xmlns="">
          <p:pic>
            <p:nvPicPr>
              <p:cNvPr id="1049079" name="墨迹 1049078"/>
            </p:nvPicPr>
            <p:blipFill>
              <a:blip r:embed="rId77"/>
            </p:blipFill>
            <p:spPr>
              <a:xfrm>
                <a:off x="8882813" y="5950537"/>
                <a:ext cx="1114202" cy="3950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49080" name="墨迹 1049079"/>
              <p14:cNvContentPartPr/>
              <p14:nvPr/>
            </p14:nvContentPartPr>
            <p14:xfrm>
              <a:off x="9344721" y="6098055"/>
              <a:ext cx="219143" cy="155728"/>
            </p14:xfrm>
          </p:contentPart>
        </mc:Choice>
        <mc:Fallback xmlns="">
          <p:pic>
            <p:nvPicPr>
              <p:cNvPr id="1049080" name="墨迹 1049079"/>
            </p:nvPicPr>
            <p:blipFill>
              <a:blip r:embed="rId79"/>
            </p:blipFill>
            <p:spPr>
              <a:xfrm>
                <a:off x="9344721" y="6098055"/>
                <a:ext cx="219143" cy="15572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49081" name="墨迹 1049080"/>
              <p14:cNvContentPartPr/>
              <p14:nvPr/>
            </p14:nvContentPartPr>
            <p14:xfrm>
              <a:off x="9038513" y="5662111"/>
              <a:ext cx="40314" cy="288180"/>
            </p14:xfrm>
          </p:contentPart>
        </mc:Choice>
        <mc:Fallback xmlns="">
          <p:pic>
            <p:nvPicPr>
              <p:cNvPr id="1049081" name="墨迹 1049080"/>
            </p:nvPicPr>
            <p:blipFill>
              <a:blip r:embed="rId81"/>
            </p:blipFill>
            <p:spPr>
              <a:xfrm>
                <a:off x="9038513" y="5662111"/>
                <a:ext cx="40314" cy="28818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49082" name="墨迹 1049081"/>
              <p14:cNvContentPartPr/>
              <p14:nvPr/>
            </p14:nvContentPartPr>
            <p14:xfrm>
              <a:off x="9070989" y="5655740"/>
              <a:ext cx="72097" cy="135921"/>
            </p14:xfrm>
          </p:contentPart>
        </mc:Choice>
        <mc:Fallback xmlns="">
          <p:pic>
            <p:nvPicPr>
              <p:cNvPr id="1049082" name="墨迹 1049081"/>
            </p:nvPicPr>
            <p:blipFill>
              <a:blip r:embed="rId83"/>
            </p:blipFill>
            <p:spPr>
              <a:xfrm>
                <a:off x="9070989" y="5655740"/>
                <a:ext cx="72097" cy="13592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49083" name="墨迹 1049082"/>
              <p14:cNvContentPartPr/>
              <p14:nvPr/>
            </p14:nvContentPartPr>
            <p14:xfrm>
              <a:off x="9200190" y="5550920"/>
              <a:ext cx="173677" cy="258876"/>
            </p14:xfrm>
          </p:contentPart>
        </mc:Choice>
        <mc:Fallback xmlns="">
          <p:pic>
            <p:nvPicPr>
              <p:cNvPr id="1049083" name="墨迹 1049082"/>
            </p:nvPicPr>
            <p:blipFill>
              <a:blip r:embed="rId85"/>
            </p:blipFill>
            <p:spPr>
              <a:xfrm>
                <a:off x="9200190" y="5550920"/>
                <a:ext cx="173677" cy="25887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49084" name="墨迹 1049083"/>
              <p14:cNvContentPartPr/>
              <p14:nvPr/>
            </p14:nvContentPartPr>
            <p14:xfrm>
              <a:off x="9205747" y="5723339"/>
              <a:ext cx="136027" cy="82783"/>
            </p14:xfrm>
          </p:contentPart>
        </mc:Choice>
        <mc:Fallback xmlns="">
          <p:pic>
            <p:nvPicPr>
              <p:cNvPr id="1049084" name="墨迹 1049083"/>
            </p:nvPicPr>
            <p:blipFill>
              <a:blip r:embed="rId87"/>
            </p:blipFill>
            <p:spPr>
              <a:xfrm>
                <a:off x="9205747" y="5723339"/>
                <a:ext cx="136027" cy="8278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049085" name="墨迹 1049084"/>
              <p14:cNvContentPartPr/>
              <p14:nvPr/>
            </p14:nvContentPartPr>
            <p14:xfrm>
              <a:off x="9380482" y="5758603"/>
              <a:ext cx="14905" cy="160938"/>
            </p14:xfrm>
          </p:contentPart>
        </mc:Choice>
        <mc:Fallback xmlns="">
          <p:pic>
            <p:nvPicPr>
              <p:cNvPr id="1049085" name="墨迹 1049084"/>
            </p:nvPicPr>
            <p:blipFill>
              <a:blip r:embed="rId89"/>
            </p:blipFill>
            <p:spPr>
              <a:xfrm>
                <a:off x="9380482" y="5758603"/>
                <a:ext cx="14905" cy="16093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049086" name="墨迹 1049085"/>
              <p14:cNvContentPartPr/>
              <p14:nvPr/>
            </p14:nvContentPartPr>
            <p14:xfrm>
              <a:off x="9520837" y="5769694"/>
              <a:ext cx="167924" cy="7033"/>
            </p14:xfrm>
          </p:contentPart>
        </mc:Choice>
        <mc:Fallback xmlns="">
          <p:pic>
            <p:nvPicPr>
              <p:cNvPr id="1049086" name="墨迹 1049085"/>
            </p:nvPicPr>
            <p:blipFill>
              <a:blip r:embed="rId91"/>
            </p:blipFill>
            <p:spPr>
              <a:xfrm>
                <a:off x="9520837" y="5769694"/>
                <a:ext cx="167924" cy="703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049087" name="墨迹 1049086"/>
              <p14:cNvContentPartPr/>
              <p14:nvPr/>
            </p14:nvContentPartPr>
            <p14:xfrm>
              <a:off x="9606560" y="5672883"/>
              <a:ext cx="35804" cy="271826"/>
            </p14:xfrm>
          </p:contentPart>
        </mc:Choice>
        <mc:Fallback xmlns="">
          <p:pic>
            <p:nvPicPr>
              <p:cNvPr id="1049087" name="墨迹 1049086"/>
            </p:nvPicPr>
            <p:blipFill>
              <a:blip r:embed="rId93"/>
            </p:blipFill>
            <p:spPr>
              <a:xfrm>
                <a:off x="9606560" y="5672883"/>
                <a:ext cx="35804" cy="27182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049088" name="墨迹 1049087"/>
              <p14:cNvContentPartPr/>
              <p14:nvPr/>
            </p14:nvContentPartPr>
            <p14:xfrm>
              <a:off x="9750920" y="5679255"/>
              <a:ext cx="50217" cy="231331"/>
            </p14:xfrm>
          </p:contentPart>
        </mc:Choice>
        <mc:Fallback xmlns="">
          <p:pic>
            <p:nvPicPr>
              <p:cNvPr id="1049088" name="墨迹 1049087"/>
            </p:nvPicPr>
            <p:blipFill>
              <a:blip r:embed="rId95"/>
            </p:blipFill>
            <p:spPr>
              <a:xfrm>
                <a:off x="9750920" y="5679255"/>
                <a:ext cx="50217" cy="23133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049089" name="墨迹 1049088"/>
              <p14:cNvContentPartPr/>
              <p14:nvPr/>
            </p14:nvContentPartPr>
            <p14:xfrm>
              <a:off x="9781833" y="5709132"/>
              <a:ext cx="53172" cy="93661"/>
            </p14:xfrm>
          </p:contentPart>
        </mc:Choice>
        <mc:Fallback xmlns="">
          <p:pic>
            <p:nvPicPr>
              <p:cNvPr id="1049089" name="墨迹 1049088"/>
            </p:nvPicPr>
            <p:blipFill>
              <a:blip r:embed="rId97"/>
            </p:blipFill>
            <p:spPr>
              <a:xfrm>
                <a:off x="9781833" y="5709132"/>
                <a:ext cx="53172" cy="9366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49090" name="墨迹 1049089"/>
              <p14:cNvContentPartPr/>
              <p14:nvPr/>
            </p14:nvContentPartPr>
            <p14:xfrm>
              <a:off x="9898734" y="5588638"/>
              <a:ext cx="185036" cy="236462"/>
            </p14:xfrm>
          </p:contentPart>
        </mc:Choice>
        <mc:Fallback xmlns="">
          <p:pic>
            <p:nvPicPr>
              <p:cNvPr id="1049090" name="墨迹 1049089"/>
            </p:nvPicPr>
            <p:blipFill>
              <a:blip r:embed="rId99"/>
            </p:blipFill>
            <p:spPr>
              <a:xfrm>
                <a:off x="9898734" y="5588638"/>
                <a:ext cx="185036" cy="23646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49091" name="墨迹 1049090"/>
              <p14:cNvContentPartPr/>
              <p14:nvPr/>
            </p14:nvContentPartPr>
            <p14:xfrm>
              <a:off x="9946185" y="5734604"/>
              <a:ext cx="89674" cy="71025"/>
            </p14:xfrm>
          </p:contentPart>
        </mc:Choice>
        <mc:Fallback xmlns="">
          <p:pic>
            <p:nvPicPr>
              <p:cNvPr id="1049091" name="墨迹 1049090"/>
            </p:nvPicPr>
            <p:blipFill>
              <a:blip r:embed="rId101"/>
            </p:blipFill>
            <p:spPr>
              <a:xfrm>
                <a:off x="9946185" y="5734604"/>
                <a:ext cx="89674" cy="7102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49092" name="墨迹 1049091"/>
              <p14:cNvContentPartPr/>
              <p14:nvPr/>
            </p14:nvContentPartPr>
            <p14:xfrm>
              <a:off x="10020079" y="5744889"/>
              <a:ext cx="216666" cy="136685"/>
            </p14:xfrm>
          </p:contentPart>
        </mc:Choice>
        <mc:Fallback xmlns="">
          <p:pic>
            <p:nvPicPr>
              <p:cNvPr id="1049092" name="墨迹 1049091"/>
            </p:nvPicPr>
            <p:blipFill>
              <a:blip r:embed="rId103"/>
            </p:blipFill>
            <p:spPr>
              <a:xfrm>
                <a:off x="10020079" y="5744889"/>
                <a:ext cx="216666" cy="13668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49093" name="墨迹 1049092"/>
              <p14:cNvContentPartPr/>
              <p14:nvPr/>
            </p14:nvContentPartPr>
            <p14:xfrm>
              <a:off x="4638642" y="3498505"/>
              <a:ext cx="328570" cy="241907"/>
            </p14:xfrm>
          </p:contentPart>
        </mc:Choice>
        <mc:Fallback xmlns="">
          <p:pic>
            <p:nvPicPr>
              <p:cNvPr id="1049093" name="墨迹 1049092"/>
            </p:nvPicPr>
            <p:blipFill>
              <a:blip r:embed="rId105"/>
            </p:blipFill>
            <p:spPr>
              <a:xfrm>
                <a:off x="4638642" y="3498505"/>
                <a:ext cx="328570" cy="24190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49094" name="墨迹 1049093"/>
              <p14:cNvContentPartPr/>
              <p14:nvPr/>
            </p14:nvContentPartPr>
            <p14:xfrm>
              <a:off x="6264010" y="3855635"/>
              <a:ext cx="39157" cy="366361"/>
            </p14:xfrm>
          </p:contentPart>
        </mc:Choice>
        <mc:Fallback xmlns="">
          <p:pic>
            <p:nvPicPr>
              <p:cNvPr id="1049094" name="墨迹 1049093"/>
            </p:nvPicPr>
            <p:blipFill>
              <a:blip r:embed="rId107"/>
            </p:blipFill>
            <p:spPr>
              <a:xfrm>
                <a:off x="6264010" y="3855635"/>
                <a:ext cx="39157" cy="36636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049095" name="墨迹 1049094"/>
              <p14:cNvContentPartPr/>
              <p14:nvPr/>
            </p14:nvContentPartPr>
            <p14:xfrm>
              <a:off x="6279762" y="3870334"/>
              <a:ext cx="70891" cy="168526"/>
            </p14:xfrm>
          </p:contentPart>
        </mc:Choice>
        <mc:Fallback xmlns="">
          <p:pic>
            <p:nvPicPr>
              <p:cNvPr id="1049095" name="墨迹 1049094"/>
            </p:nvPicPr>
            <p:blipFill>
              <a:blip r:embed="rId109"/>
            </p:blipFill>
            <p:spPr>
              <a:xfrm>
                <a:off x="6279762" y="3870334"/>
                <a:ext cx="70891" cy="16852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049096" name="墨迹 1049095"/>
              <p14:cNvContentPartPr/>
              <p14:nvPr/>
            </p14:nvContentPartPr>
            <p14:xfrm>
              <a:off x="6375322" y="3834573"/>
              <a:ext cx="42136" cy="273754"/>
            </p14:xfrm>
          </p:contentPart>
        </mc:Choice>
        <mc:Fallback xmlns="">
          <p:pic>
            <p:nvPicPr>
              <p:cNvPr id="1049096" name="墨迹 1049095"/>
            </p:nvPicPr>
            <p:blipFill>
              <a:blip r:embed="rId111"/>
            </p:blipFill>
            <p:spPr>
              <a:xfrm>
                <a:off x="6375322" y="3834573"/>
                <a:ext cx="42136" cy="27375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049097" name="墨迹 1049096"/>
              <p14:cNvContentPartPr/>
              <p14:nvPr/>
            </p14:nvContentPartPr>
            <p14:xfrm>
              <a:off x="6383157" y="3947726"/>
              <a:ext cx="136232" cy="57798"/>
            </p14:xfrm>
          </p:contentPart>
        </mc:Choice>
        <mc:Fallback xmlns="">
          <p:pic>
            <p:nvPicPr>
              <p:cNvPr id="1049097" name="墨迹 1049096"/>
            </p:nvPicPr>
            <p:blipFill>
              <a:blip r:embed="rId113"/>
            </p:blipFill>
            <p:spPr>
              <a:xfrm>
                <a:off x="6383157" y="3947726"/>
                <a:ext cx="136232" cy="5779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049098" name="墨迹 1049097"/>
              <p14:cNvContentPartPr/>
              <p14:nvPr/>
            </p14:nvContentPartPr>
            <p14:xfrm>
              <a:off x="6476551" y="3868861"/>
              <a:ext cx="25194" cy="292649"/>
            </p14:xfrm>
          </p:contentPart>
        </mc:Choice>
        <mc:Fallback xmlns="">
          <p:pic>
            <p:nvPicPr>
              <p:cNvPr id="1049098" name="墨迹 1049097"/>
            </p:nvPicPr>
            <p:blipFill>
              <a:blip r:embed="rId115"/>
            </p:blipFill>
            <p:spPr>
              <a:xfrm>
                <a:off x="6476551" y="3868861"/>
                <a:ext cx="25194" cy="29264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049099" name="墨迹 1049098"/>
              <p14:cNvContentPartPr/>
              <p14:nvPr/>
            </p14:nvContentPartPr>
            <p14:xfrm>
              <a:off x="6538010" y="4010455"/>
              <a:ext cx="66030" cy="1928"/>
            </p14:xfrm>
          </p:contentPart>
        </mc:Choice>
        <mc:Fallback xmlns="">
          <p:pic>
            <p:nvPicPr>
              <p:cNvPr id="1049099" name="墨迹 1049098"/>
            </p:nvPicPr>
            <p:blipFill>
              <a:blip r:embed="rId117"/>
            </p:blipFill>
            <p:spPr>
              <a:xfrm>
                <a:off x="6538010" y="4010455"/>
                <a:ext cx="66030" cy="192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049100" name="墨迹 1049099"/>
              <p14:cNvContentPartPr/>
              <p14:nvPr/>
            </p14:nvContentPartPr>
            <p14:xfrm>
              <a:off x="6513065" y="4048139"/>
              <a:ext cx="102360" cy="154522"/>
            </p14:xfrm>
          </p:contentPart>
        </mc:Choice>
        <mc:Fallback xmlns="">
          <p:pic>
            <p:nvPicPr>
              <p:cNvPr id="1049100" name="墨迹 1049099"/>
            </p:nvPicPr>
            <p:blipFill>
              <a:blip r:embed="rId119"/>
            </p:blipFill>
            <p:spPr>
              <a:xfrm>
                <a:off x="6513065" y="4048139"/>
                <a:ext cx="102360" cy="15452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049101" name="墨迹 1049100"/>
              <p14:cNvContentPartPr/>
              <p14:nvPr/>
            </p14:nvContentPartPr>
            <p14:xfrm>
              <a:off x="6525267" y="4114687"/>
              <a:ext cx="80004" cy="5457"/>
            </p14:xfrm>
          </p:contentPart>
        </mc:Choice>
        <mc:Fallback xmlns="">
          <p:pic>
            <p:nvPicPr>
              <p:cNvPr id="1049101" name="墨迹 1049100"/>
            </p:nvPicPr>
            <p:blipFill>
              <a:blip r:embed="rId121"/>
            </p:blipFill>
            <p:spPr>
              <a:xfrm>
                <a:off x="6525267" y="4114687"/>
                <a:ext cx="80004" cy="545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049102" name="墨迹 1049101"/>
              <p14:cNvContentPartPr/>
              <p14:nvPr/>
            </p14:nvContentPartPr>
            <p14:xfrm>
              <a:off x="6687470" y="3963985"/>
              <a:ext cx="64909" cy="13130"/>
            </p14:xfrm>
          </p:contentPart>
        </mc:Choice>
        <mc:Fallback xmlns="">
          <p:pic>
            <p:nvPicPr>
              <p:cNvPr id="1049102" name="墨迹 1049101"/>
            </p:nvPicPr>
            <p:blipFill>
              <a:blip r:embed="rId123"/>
            </p:blipFill>
            <p:spPr>
              <a:xfrm>
                <a:off x="6687470" y="3963985"/>
                <a:ext cx="64909" cy="1313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049103" name="墨迹 1049102"/>
              <p14:cNvContentPartPr/>
              <p14:nvPr/>
            </p14:nvContentPartPr>
            <p14:xfrm>
              <a:off x="6666399" y="4026567"/>
              <a:ext cx="157852" cy="50469"/>
            </p14:xfrm>
          </p:contentPart>
        </mc:Choice>
        <mc:Fallback xmlns="">
          <p:pic>
            <p:nvPicPr>
              <p:cNvPr id="1049103" name="墨迹 1049102"/>
            </p:nvPicPr>
            <p:blipFill>
              <a:blip r:embed="rId125"/>
            </p:blipFill>
            <p:spPr>
              <a:xfrm>
                <a:off x="6666399" y="4026567"/>
                <a:ext cx="157852" cy="5046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049104" name="墨迹 1049103"/>
              <p14:cNvContentPartPr/>
              <p14:nvPr/>
            </p14:nvContentPartPr>
            <p14:xfrm>
              <a:off x="6825871" y="3846819"/>
              <a:ext cx="89308" cy="319043"/>
            </p14:xfrm>
          </p:contentPart>
        </mc:Choice>
        <mc:Fallback xmlns="">
          <p:pic>
            <p:nvPicPr>
              <p:cNvPr id="1049104" name="墨迹 1049103"/>
            </p:nvPicPr>
            <p:blipFill>
              <a:blip r:embed="rId127"/>
            </p:blipFill>
            <p:spPr>
              <a:xfrm>
                <a:off x="6825871" y="3846819"/>
                <a:ext cx="89308" cy="31904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049105" name="墨迹 1049104"/>
              <p14:cNvContentPartPr/>
              <p14:nvPr/>
            </p14:nvContentPartPr>
            <p14:xfrm>
              <a:off x="6974138" y="4057443"/>
              <a:ext cx="8723" cy="21953"/>
            </p14:xfrm>
          </p:contentPart>
        </mc:Choice>
        <mc:Fallback xmlns="">
          <p:pic>
            <p:nvPicPr>
              <p:cNvPr id="1049105" name="墨迹 1049104"/>
            </p:nvPicPr>
            <p:blipFill>
              <a:blip r:embed="rId129"/>
            </p:blipFill>
            <p:spPr>
              <a:xfrm>
                <a:off x="6974138" y="4057443"/>
                <a:ext cx="8723" cy="2195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049106" name="墨迹 1049105"/>
              <p14:cNvContentPartPr/>
              <p14:nvPr/>
            </p14:nvContentPartPr>
            <p14:xfrm>
              <a:off x="6989773" y="3901680"/>
              <a:ext cx="114245" cy="280382"/>
            </p14:xfrm>
          </p:contentPart>
        </mc:Choice>
        <mc:Fallback xmlns="">
          <p:pic>
            <p:nvPicPr>
              <p:cNvPr id="1049106" name="墨迹 1049105"/>
            </p:nvPicPr>
            <p:blipFill>
              <a:blip r:embed="rId131"/>
            </p:blipFill>
            <p:spPr>
              <a:xfrm>
                <a:off x="6989773" y="3901680"/>
                <a:ext cx="114245" cy="28038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049107" name="墨迹 1049106"/>
              <p14:cNvContentPartPr/>
              <p14:nvPr/>
            </p14:nvContentPartPr>
            <p14:xfrm>
              <a:off x="7062345" y="3898967"/>
              <a:ext cx="115889" cy="35532"/>
            </p14:xfrm>
          </p:contentPart>
        </mc:Choice>
        <mc:Fallback xmlns="">
          <p:pic>
            <p:nvPicPr>
              <p:cNvPr id="1049107" name="墨迹 1049106"/>
            </p:nvPicPr>
            <p:blipFill>
              <a:blip r:embed="rId133"/>
            </p:blipFill>
            <p:spPr>
              <a:xfrm>
                <a:off x="7062345" y="3898967"/>
                <a:ext cx="115889" cy="3553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049108" name="墨迹 1049107"/>
              <p14:cNvContentPartPr/>
              <p14:nvPr/>
            </p14:nvContentPartPr>
            <p14:xfrm>
              <a:off x="6228796" y="4264577"/>
              <a:ext cx="936628" cy="39869"/>
            </p14:xfrm>
          </p:contentPart>
        </mc:Choice>
        <mc:Fallback xmlns="">
          <p:pic>
            <p:nvPicPr>
              <p:cNvPr id="1049108" name="墨迹 1049107"/>
            </p:nvPicPr>
            <p:blipFill>
              <a:blip r:embed="rId135"/>
            </p:blipFill>
            <p:spPr>
              <a:xfrm>
                <a:off x="6228796" y="4264577"/>
                <a:ext cx="936628" cy="3986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097152" name="墨迹 0"/>
              <p14:cNvContentPartPr/>
              <p14:nvPr/>
            </p14:nvContentPartPr>
            <p14:xfrm>
              <a:off x="3736622" y="4573879"/>
              <a:ext cx="395111" cy="22560"/>
            </p14:xfrm>
          </p:contentPart>
        </mc:Choice>
        <mc:Fallback xmlns="">
          <p:pic>
            <p:nvPicPr>
              <p:cNvPr id="2097152" name="墨迹 0"/>
            </p:nvPicPr>
            <p:blipFill>
              <a:blip r:embed="rId137"/>
            </p:blipFill>
            <p:spPr>
              <a:xfrm>
                <a:off x="3736622" y="4573879"/>
                <a:ext cx="395111" cy="2256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 name="墨迹 1"/>
              <p14:cNvContentPartPr/>
              <p14:nvPr/>
            </p14:nvContentPartPr>
            <p14:xfrm>
              <a:off x="1236133" y="4838950"/>
              <a:ext cx="118533" cy="276350"/>
            </p14:xfrm>
          </p:contentPart>
        </mc:Choice>
        <mc:Fallback xmlns="">
          <p:pic>
            <p:nvPicPr>
              <p:cNvPr id="2" name="墨迹 1"/>
            </p:nvPicPr>
            <p:blipFill>
              <a:blip r:embed="rId139"/>
            </p:blipFill>
            <p:spPr>
              <a:xfrm>
                <a:off x="1236133" y="4838950"/>
                <a:ext cx="118533" cy="276350"/>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3" name="墨迹 2"/>
              <p14:cNvContentPartPr/>
              <p14:nvPr/>
            </p14:nvContentPartPr>
            <p14:xfrm>
              <a:off x="1286933" y="4827670"/>
              <a:ext cx="135467" cy="321469"/>
            </p14:xfrm>
          </p:contentPart>
        </mc:Choice>
        <mc:Fallback xmlns="">
          <p:pic>
            <p:nvPicPr>
              <p:cNvPr id="3" name="墨迹 2"/>
            </p:nvPicPr>
            <p:blipFill>
              <a:blip r:embed="rId141"/>
            </p:blipFill>
            <p:spPr>
              <a:xfrm>
                <a:off x="1286933" y="4827670"/>
                <a:ext cx="135467" cy="32146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4" name="墨迹 3"/>
              <p14:cNvContentPartPr/>
              <p14:nvPr/>
            </p14:nvContentPartPr>
            <p14:xfrm>
              <a:off x="1580444" y="4855870"/>
              <a:ext cx="90311" cy="5639"/>
            </p14:xfrm>
          </p:contentPart>
        </mc:Choice>
        <mc:Fallback xmlns="">
          <p:pic>
            <p:nvPicPr>
              <p:cNvPr id="4" name="墨迹 3"/>
            </p:nvPicPr>
            <p:blipFill>
              <a:blip r:embed="rId143"/>
            </p:blipFill>
            <p:spPr>
              <a:xfrm>
                <a:off x="1580444" y="4855870"/>
                <a:ext cx="90311" cy="563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5" name="墨迹 4"/>
              <p14:cNvContentPartPr/>
              <p14:nvPr/>
            </p14:nvContentPartPr>
            <p14:xfrm>
              <a:off x="1484488" y="4793832"/>
              <a:ext cx="245534" cy="321469"/>
            </p14:xfrm>
          </p:contentPart>
        </mc:Choice>
        <mc:Fallback xmlns="">
          <p:pic>
            <p:nvPicPr>
              <p:cNvPr id="5" name="墨迹 4"/>
            </p:nvPicPr>
            <p:blipFill>
              <a:blip r:embed="rId145"/>
            </p:blipFill>
            <p:spPr>
              <a:xfrm>
                <a:off x="1484488" y="4793832"/>
                <a:ext cx="245534" cy="32146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6" name="墨迹 5"/>
              <p14:cNvContentPartPr/>
              <p14:nvPr/>
            </p14:nvContentPartPr>
            <p14:xfrm>
              <a:off x="1896533" y="4957386"/>
              <a:ext cx="33867" cy="59218"/>
            </p14:xfrm>
          </p:contentPart>
        </mc:Choice>
        <mc:Fallback xmlns="">
          <p:pic>
            <p:nvPicPr>
              <p:cNvPr id="6" name="墨迹 5"/>
            </p:nvPicPr>
            <p:blipFill>
              <a:blip r:embed="rId147"/>
            </p:blipFill>
            <p:spPr>
              <a:xfrm>
                <a:off x="1896533" y="4957386"/>
                <a:ext cx="33867" cy="59218"/>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 name="墨迹 6"/>
              <p14:cNvContentPartPr/>
              <p14:nvPr/>
            </p14:nvContentPartPr>
            <p14:xfrm>
              <a:off x="1885244" y="5047623"/>
              <a:ext cx="31044" cy="62038"/>
            </p14:xfrm>
          </p:contentPart>
        </mc:Choice>
        <mc:Fallback xmlns="">
          <p:pic>
            <p:nvPicPr>
              <p:cNvPr id="7" name="墨迹 6"/>
            </p:nvPicPr>
            <p:blipFill>
              <a:blip r:embed="rId149"/>
            </p:blipFill>
            <p:spPr>
              <a:xfrm>
                <a:off x="1885244" y="5047623"/>
                <a:ext cx="31044" cy="6203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 name="墨迹 7"/>
              <p14:cNvContentPartPr/>
              <p14:nvPr/>
            </p14:nvContentPartPr>
            <p14:xfrm>
              <a:off x="2359377" y="4810751"/>
              <a:ext cx="107245" cy="22559"/>
            </p14:xfrm>
          </p:contentPart>
        </mc:Choice>
        <mc:Fallback xmlns="">
          <p:pic>
            <p:nvPicPr>
              <p:cNvPr id="8" name="墨迹 7"/>
            </p:nvPicPr>
            <p:blipFill>
              <a:blip r:embed="rId151"/>
            </p:blipFill>
            <p:spPr>
              <a:xfrm>
                <a:off x="2359377" y="4810751"/>
                <a:ext cx="107245" cy="2255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9" name="墨迹 8"/>
              <p14:cNvContentPartPr/>
              <p14:nvPr/>
            </p14:nvContentPartPr>
            <p14:xfrm>
              <a:off x="2325511" y="4889708"/>
              <a:ext cx="22577" cy="231232"/>
            </p14:xfrm>
          </p:contentPart>
        </mc:Choice>
        <mc:Fallback xmlns="">
          <p:pic>
            <p:nvPicPr>
              <p:cNvPr id="9" name="墨迹 8"/>
            </p:nvPicPr>
            <p:blipFill>
              <a:blip r:embed="rId153"/>
            </p:blipFill>
            <p:spPr>
              <a:xfrm>
                <a:off x="2325511" y="4889708"/>
                <a:ext cx="22577" cy="23123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0" name="墨迹 9"/>
              <p14:cNvContentPartPr/>
              <p14:nvPr/>
            </p14:nvContentPartPr>
            <p14:xfrm>
              <a:off x="2370666" y="4855870"/>
              <a:ext cx="273756" cy="259431"/>
            </p14:xfrm>
          </p:contentPart>
        </mc:Choice>
        <mc:Fallback xmlns="">
          <p:pic>
            <p:nvPicPr>
              <p:cNvPr id="10" name="墨迹 9"/>
            </p:nvPicPr>
            <p:blipFill>
              <a:blip r:embed="rId155"/>
            </p:blipFill>
            <p:spPr>
              <a:xfrm>
                <a:off x="2370666" y="4855870"/>
                <a:ext cx="273756" cy="25943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1" name="墨迹 10"/>
              <p14:cNvContentPartPr/>
              <p14:nvPr/>
            </p14:nvContentPartPr>
            <p14:xfrm>
              <a:off x="2743200" y="4934827"/>
              <a:ext cx="344311" cy="33839"/>
            </p14:xfrm>
          </p:contentPart>
        </mc:Choice>
        <mc:Fallback xmlns="">
          <p:pic>
            <p:nvPicPr>
              <p:cNvPr id="11" name="墨迹 10"/>
            </p:nvPicPr>
            <p:blipFill>
              <a:blip r:embed="rId157"/>
            </p:blipFill>
            <p:spPr>
              <a:xfrm>
                <a:off x="2743200" y="4934827"/>
                <a:ext cx="344311" cy="3383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2" name="墨迹 11"/>
              <p14:cNvContentPartPr/>
              <p14:nvPr/>
            </p14:nvContentPartPr>
            <p14:xfrm>
              <a:off x="3053644" y="4838950"/>
              <a:ext cx="95956" cy="205853"/>
            </p14:xfrm>
          </p:contentPart>
        </mc:Choice>
        <mc:Fallback xmlns="">
          <p:pic>
            <p:nvPicPr>
              <p:cNvPr id="12" name="墨迹 11"/>
            </p:nvPicPr>
            <p:blipFill>
              <a:blip r:embed="rId159"/>
            </p:blipFill>
            <p:spPr>
              <a:xfrm>
                <a:off x="3053644" y="4838950"/>
                <a:ext cx="95956" cy="20585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3" name="墨迹 12"/>
              <p14:cNvContentPartPr/>
              <p14:nvPr/>
            </p14:nvContentPartPr>
            <p14:xfrm>
              <a:off x="3262488" y="4822031"/>
              <a:ext cx="141112" cy="16919"/>
            </p14:xfrm>
          </p:contentPart>
        </mc:Choice>
        <mc:Fallback xmlns="">
          <p:pic>
            <p:nvPicPr>
              <p:cNvPr id="13" name="墨迹 12"/>
            </p:nvPicPr>
            <p:blipFill>
              <a:blip r:embed="rId161"/>
            </p:blipFill>
            <p:spPr>
              <a:xfrm>
                <a:off x="3262488" y="4822031"/>
                <a:ext cx="141112" cy="169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4" name="墨迹 13"/>
              <p14:cNvContentPartPr/>
              <p14:nvPr/>
            </p14:nvContentPartPr>
            <p14:xfrm>
              <a:off x="3262488" y="4765633"/>
              <a:ext cx="166512" cy="287630"/>
            </p14:xfrm>
          </p:contentPart>
        </mc:Choice>
        <mc:Fallback xmlns="">
          <p:pic>
            <p:nvPicPr>
              <p:cNvPr id="14" name="墨迹 13"/>
            </p:nvPicPr>
            <p:blipFill>
              <a:blip r:embed="rId163"/>
            </p:blipFill>
            <p:spPr>
              <a:xfrm>
                <a:off x="3262488" y="4765633"/>
                <a:ext cx="166512" cy="28763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5" name="墨迹 14"/>
              <p14:cNvContentPartPr/>
              <p14:nvPr/>
            </p14:nvContentPartPr>
            <p14:xfrm>
              <a:off x="3420533" y="4731794"/>
              <a:ext cx="203200" cy="594999"/>
            </p14:xfrm>
          </p:contentPart>
        </mc:Choice>
        <mc:Fallback xmlns="">
          <p:pic>
            <p:nvPicPr>
              <p:cNvPr id="15" name="墨迹 14"/>
            </p:nvPicPr>
            <p:blipFill>
              <a:blip r:embed="rId165"/>
            </p:blipFill>
            <p:spPr>
              <a:xfrm>
                <a:off x="3420533" y="4731794"/>
                <a:ext cx="203200" cy="59499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6" name="墨迹 15"/>
              <p14:cNvContentPartPr/>
              <p14:nvPr/>
            </p14:nvContentPartPr>
            <p14:xfrm>
              <a:off x="3629377" y="4754353"/>
              <a:ext cx="293511" cy="310189"/>
            </p14:xfrm>
          </p:contentPart>
        </mc:Choice>
        <mc:Fallback xmlns="">
          <p:pic>
            <p:nvPicPr>
              <p:cNvPr id="16" name="墨迹 15"/>
            </p:nvPicPr>
            <p:blipFill>
              <a:blip r:embed="rId167"/>
            </p:blipFill>
            <p:spPr>
              <a:xfrm>
                <a:off x="3629377" y="4754353"/>
                <a:ext cx="293511" cy="31018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7" name="墨迹 16"/>
              <p14:cNvContentPartPr/>
              <p14:nvPr/>
            </p14:nvContentPartPr>
            <p14:xfrm>
              <a:off x="3835400" y="4765633"/>
              <a:ext cx="177800" cy="383506"/>
            </p14:xfrm>
          </p:contentPart>
        </mc:Choice>
        <mc:Fallback xmlns="">
          <p:pic>
            <p:nvPicPr>
              <p:cNvPr id="17" name="墨迹 16"/>
            </p:nvPicPr>
            <p:blipFill>
              <a:blip r:embed="rId169"/>
            </p:blipFill>
            <p:spPr>
              <a:xfrm>
                <a:off x="3835400" y="4765633"/>
                <a:ext cx="177800" cy="38350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8" name="墨迹 17"/>
              <p14:cNvContentPartPr/>
              <p14:nvPr/>
            </p14:nvContentPartPr>
            <p14:xfrm>
              <a:off x="4041422" y="4799472"/>
              <a:ext cx="245533" cy="310189"/>
            </p14:xfrm>
          </p:contentPart>
        </mc:Choice>
        <mc:Fallback xmlns="">
          <p:pic>
            <p:nvPicPr>
              <p:cNvPr id="18" name="墨迹 17"/>
            </p:nvPicPr>
            <p:blipFill>
              <a:blip r:embed="rId171"/>
            </p:blipFill>
            <p:spPr>
              <a:xfrm>
                <a:off x="4041422" y="4799472"/>
                <a:ext cx="245533" cy="31018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9" name="墨迹 18"/>
              <p14:cNvContentPartPr/>
              <p14:nvPr/>
            </p14:nvContentPartPr>
            <p14:xfrm>
              <a:off x="4351866" y="4822031"/>
              <a:ext cx="45156" cy="76137"/>
            </p14:xfrm>
          </p:contentPart>
        </mc:Choice>
        <mc:Fallback xmlns="">
          <p:pic>
            <p:nvPicPr>
              <p:cNvPr id="19" name="墨迹 18"/>
            </p:nvPicPr>
            <p:blipFill>
              <a:blip r:embed="rId173"/>
            </p:blipFill>
            <p:spPr>
              <a:xfrm>
                <a:off x="4351866" y="4822031"/>
                <a:ext cx="45156" cy="7613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20" name="墨迹 19"/>
              <p14:cNvContentPartPr/>
              <p14:nvPr/>
            </p14:nvContentPartPr>
            <p14:xfrm>
              <a:off x="4301066" y="4934827"/>
              <a:ext cx="158045" cy="39478"/>
            </p14:xfrm>
          </p:contentPart>
        </mc:Choice>
        <mc:Fallback xmlns="">
          <p:pic>
            <p:nvPicPr>
              <p:cNvPr id="20" name="墨迹 19"/>
            </p:nvPicPr>
            <p:blipFill>
              <a:blip r:embed="rId175"/>
            </p:blipFill>
            <p:spPr>
              <a:xfrm>
                <a:off x="4301066" y="4934827"/>
                <a:ext cx="158045" cy="3947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21" name="墨迹 20"/>
              <p14:cNvContentPartPr/>
              <p14:nvPr/>
            </p14:nvContentPartPr>
            <p14:xfrm>
              <a:off x="4467577" y="4838950"/>
              <a:ext cx="14111" cy="200213"/>
            </p14:xfrm>
          </p:contentPart>
        </mc:Choice>
        <mc:Fallback xmlns="">
          <p:pic>
            <p:nvPicPr>
              <p:cNvPr id="21" name="墨迹 20"/>
            </p:nvPicPr>
            <p:blipFill>
              <a:blip r:embed="rId177"/>
            </p:blipFill>
            <p:spPr>
              <a:xfrm>
                <a:off x="4467577" y="4838950"/>
                <a:ext cx="14111" cy="200213"/>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22" name="墨迹 21"/>
              <p14:cNvContentPartPr/>
              <p14:nvPr/>
            </p14:nvContentPartPr>
            <p14:xfrm>
              <a:off x="4481688" y="4827670"/>
              <a:ext cx="141112" cy="219953"/>
            </p14:xfrm>
          </p:contentPart>
        </mc:Choice>
        <mc:Fallback xmlns="">
          <p:pic>
            <p:nvPicPr>
              <p:cNvPr id="22" name="墨迹 21"/>
            </p:nvPicPr>
            <p:blipFill>
              <a:blip r:embed="rId179"/>
            </p:blipFill>
            <p:spPr>
              <a:xfrm>
                <a:off x="4481688" y="4827670"/>
                <a:ext cx="141112" cy="219953"/>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23" name="墨迹 22"/>
              <p14:cNvContentPartPr/>
              <p14:nvPr/>
            </p14:nvContentPartPr>
            <p14:xfrm>
              <a:off x="4549422" y="4748713"/>
              <a:ext cx="25400" cy="349668"/>
            </p14:xfrm>
          </p:contentPart>
        </mc:Choice>
        <mc:Fallback xmlns="">
          <p:pic>
            <p:nvPicPr>
              <p:cNvPr id="23" name="墨迹 22"/>
            </p:nvPicPr>
            <p:blipFill>
              <a:blip r:embed="rId181"/>
            </p:blipFill>
            <p:spPr>
              <a:xfrm>
                <a:off x="4549422" y="4748713"/>
                <a:ext cx="25400" cy="34966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24" name="墨迹 23"/>
              <p14:cNvContentPartPr/>
              <p14:nvPr/>
            </p14:nvContentPartPr>
            <p14:xfrm>
              <a:off x="4631266" y="4675396"/>
              <a:ext cx="155222" cy="406066"/>
            </p14:xfrm>
          </p:contentPart>
        </mc:Choice>
        <mc:Fallback xmlns="">
          <p:pic>
            <p:nvPicPr>
              <p:cNvPr id="24" name="墨迹 23"/>
            </p:nvPicPr>
            <p:blipFill>
              <a:blip r:embed="rId183"/>
            </p:blipFill>
            <p:spPr>
              <a:xfrm>
                <a:off x="4631266" y="4675396"/>
                <a:ext cx="155222" cy="40606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25" name="墨迹 24"/>
              <p14:cNvContentPartPr/>
              <p14:nvPr/>
            </p14:nvContentPartPr>
            <p14:xfrm>
              <a:off x="4656666" y="4912268"/>
              <a:ext cx="237067" cy="203033"/>
            </p14:xfrm>
          </p:contentPart>
        </mc:Choice>
        <mc:Fallback xmlns="">
          <p:pic>
            <p:nvPicPr>
              <p:cNvPr id="25" name="墨迹 24"/>
            </p:nvPicPr>
            <p:blipFill>
              <a:blip r:embed="rId185"/>
            </p:blipFill>
            <p:spPr>
              <a:xfrm>
                <a:off x="4656666" y="4912268"/>
                <a:ext cx="237067" cy="20303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26" name="墨迹 25"/>
              <p14:cNvContentPartPr/>
              <p14:nvPr/>
            </p14:nvContentPartPr>
            <p14:xfrm>
              <a:off x="4713111" y="4833310"/>
              <a:ext cx="127000" cy="219953"/>
            </p14:xfrm>
          </p:contentPart>
        </mc:Choice>
        <mc:Fallback xmlns="">
          <p:pic>
            <p:nvPicPr>
              <p:cNvPr id="26" name="墨迹 25"/>
            </p:nvPicPr>
            <p:blipFill>
              <a:blip r:embed="rId187"/>
            </p:blipFill>
            <p:spPr>
              <a:xfrm>
                <a:off x="4713111" y="4833310"/>
                <a:ext cx="127000" cy="219953"/>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27" name="墨迹 26"/>
              <p14:cNvContentPartPr/>
              <p14:nvPr/>
            </p14:nvContentPartPr>
            <p14:xfrm>
              <a:off x="1428044" y="5543925"/>
              <a:ext cx="135467" cy="31019"/>
            </p14:xfrm>
          </p:contentPart>
        </mc:Choice>
        <mc:Fallback xmlns="">
          <p:pic>
            <p:nvPicPr>
              <p:cNvPr id="27" name="墨迹 26"/>
            </p:nvPicPr>
            <p:blipFill>
              <a:blip r:embed="rId189"/>
            </p:blipFill>
            <p:spPr>
              <a:xfrm>
                <a:off x="1428044" y="5543925"/>
                <a:ext cx="135467" cy="3101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28" name="墨迹 27"/>
              <p14:cNvContentPartPr/>
              <p14:nvPr/>
            </p14:nvContentPartPr>
            <p14:xfrm>
              <a:off x="1377244" y="5662361"/>
              <a:ext cx="138289" cy="253791"/>
            </p14:xfrm>
          </p:contentPart>
        </mc:Choice>
        <mc:Fallback xmlns="">
          <p:pic>
            <p:nvPicPr>
              <p:cNvPr id="28" name="墨迹 27"/>
            </p:nvPicPr>
            <p:blipFill>
              <a:blip r:embed="rId191"/>
            </p:blipFill>
            <p:spPr>
              <a:xfrm>
                <a:off x="1377244" y="5662361"/>
                <a:ext cx="138289" cy="25379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29" name="墨迹 28"/>
              <p14:cNvContentPartPr/>
              <p14:nvPr/>
            </p14:nvContentPartPr>
            <p14:xfrm>
              <a:off x="1422400" y="5752598"/>
              <a:ext cx="146755" cy="11280"/>
            </p14:xfrm>
          </p:contentPart>
        </mc:Choice>
        <mc:Fallback xmlns="">
          <p:pic>
            <p:nvPicPr>
              <p:cNvPr id="29" name="墨迹 28"/>
            </p:nvPicPr>
            <p:blipFill>
              <a:blip r:embed="rId193"/>
            </p:blipFill>
            <p:spPr>
              <a:xfrm>
                <a:off x="1422400" y="5752598"/>
                <a:ext cx="146755" cy="1128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30" name="墨迹 29"/>
              <p14:cNvContentPartPr/>
              <p14:nvPr/>
            </p14:nvContentPartPr>
            <p14:xfrm>
              <a:off x="1761066" y="5611603"/>
              <a:ext cx="73378" cy="5640"/>
            </p14:xfrm>
          </p:contentPart>
        </mc:Choice>
        <mc:Fallback xmlns="">
          <p:pic>
            <p:nvPicPr>
              <p:cNvPr id="30" name="墨迹 29"/>
            </p:nvPicPr>
            <p:blipFill>
              <a:blip r:embed="rId195"/>
            </p:blipFill>
            <p:spPr>
              <a:xfrm>
                <a:off x="1761066" y="5611603"/>
                <a:ext cx="73378" cy="564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31" name="墨迹 30"/>
              <p14:cNvContentPartPr/>
              <p14:nvPr/>
            </p14:nvContentPartPr>
            <p14:xfrm>
              <a:off x="1665111" y="5538286"/>
              <a:ext cx="214489" cy="321469"/>
            </p14:xfrm>
          </p:contentPart>
        </mc:Choice>
        <mc:Fallback xmlns="">
          <p:pic>
            <p:nvPicPr>
              <p:cNvPr id="31" name="墨迹 30"/>
            </p:nvPicPr>
            <p:blipFill>
              <a:blip r:embed="rId197"/>
            </p:blipFill>
            <p:spPr>
              <a:xfrm>
                <a:off x="1665111" y="5538286"/>
                <a:ext cx="214489" cy="32146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32" name="墨迹 31"/>
              <p14:cNvContentPartPr/>
              <p14:nvPr/>
            </p14:nvContentPartPr>
            <p14:xfrm>
              <a:off x="2082800" y="5735679"/>
              <a:ext cx="39511" cy="42298"/>
            </p14:xfrm>
          </p:contentPart>
        </mc:Choice>
        <mc:Fallback xmlns="">
          <p:pic>
            <p:nvPicPr>
              <p:cNvPr id="32" name="墨迹 31"/>
            </p:nvPicPr>
            <p:blipFill>
              <a:blip r:embed="rId199"/>
            </p:blipFill>
            <p:spPr>
              <a:xfrm>
                <a:off x="2082800" y="5735679"/>
                <a:ext cx="39511" cy="4229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33" name="墨迹 32"/>
              <p14:cNvContentPartPr/>
              <p14:nvPr/>
            </p14:nvContentPartPr>
            <p14:xfrm>
              <a:off x="2065866" y="5808996"/>
              <a:ext cx="25400" cy="33839"/>
            </p14:xfrm>
          </p:contentPart>
        </mc:Choice>
        <mc:Fallback xmlns="">
          <p:pic>
            <p:nvPicPr>
              <p:cNvPr id="33" name="墨迹 32"/>
            </p:nvPicPr>
            <p:blipFill>
              <a:blip r:embed="rId201"/>
            </p:blipFill>
            <p:spPr>
              <a:xfrm>
                <a:off x="2065866" y="5808996"/>
                <a:ext cx="25400" cy="3383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34" name="墨迹 33"/>
              <p14:cNvContentPartPr/>
              <p14:nvPr/>
            </p14:nvContentPartPr>
            <p14:xfrm>
              <a:off x="2460977" y="5493167"/>
              <a:ext cx="287867" cy="400426"/>
            </p14:xfrm>
          </p:contentPart>
        </mc:Choice>
        <mc:Fallback xmlns="">
          <p:pic>
            <p:nvPicPr>
              <p:cNvPr id="34" name="墨迹 33"/>
            </p:nvPicPr>
            <p:blipFill>
              <a:blip r:embed="rId203"/>
            </p:blipFill>
            <p:spPr>
              <a:xfrm>
                <a:off x="2460977" y="5493167"/>
                <a:ext cx="287867" cy="40042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35" name="墨迹 34"/>
              <p14:cNvContentPartPr/>
              <p14:nvPr/>
            </p14:nvContentPartPr>
            <p14:xfrm>
              <a:off x="2777066" y="5470608"/>
              <a:ext cx="79022" cy="155095"/>
            </p14:xfrm>
          </p:contentPart>
        </mc:Choice>
        <mc:Fallback xmlns="">
          <p:pic>
            <p:nvPicPr>
              <p:cNvPr id="35" name="墨迹 34"/>
            </p:nvPicPr>
            <p:blipFill>
              <a:blip r:embed="rId205"/>
            </p:blipFill>
            <p:spPr>
              <a:xfrm>
                <a:off x="2777066" y="5470608"/>
                <a:ext cx="79022" cy="15509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36" name="墨迹 35"/>
              <p14:cNvContentPartPr/>
              <p14:nvPr/>
            </p14:nvContentPartPr>
            <p14:xfrm>
              <a:off x="2743200" y="5549565"/>
              <a:ext cx="276577" cy="332748"/>
            </p14:xfrm>
          </p:contentPart>
        </mc:Choice>
        <mc:Fallback xmlns="">
          <p:pic>
            <p:nvPicPr>
              <p:cNvPr id="36" name="墨迹 35"/>
            </p:nvPicPr>
            <p:blipFill>
              <a:blip r:embed="rId207"/>
            </p:blipFill>
            <p:spPr>
              <a:xfrm>
                <a:off x="2743200" y="5549565"/>
                <a:ext cx="276577" cy="33274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37" name="墨迹 36"/>
              <p14:cNvContentPartPr/>
              <p14:nvPr/>
            </p14:nvContentPartPr>
            <p14:xfrm>
              <a:off x="2923822" y="5690560"/>
              <a:ext cx="28222" cy="603459"/>
            </p14:xfrm>
          </p:contentPart>
        </mc:Choice>
        <mc:Fallback xmlns="">
          <p:pic>
            <p:nvPicPr>
              <p:cNvPr id="37" name="墨迹 36"/>
            </p:nvPicPr>
            <p:blipFill>
              <a:blip r:embed="rId209"/>
            </p:blipFill>
            <p:spPr>
              <a:xfrm>
                <a:off x="2923822" y="5690560"/>
                <a:ext cx="28222" cy="6034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38" name="墨迹 37"/>
              <p14:cNvContentPartPr/>
              <p14:nvPr/>
            </p14:nvContentPartPr>
            <p14:xfrm>
              <a:off x="3251200" y="5684921"/>
              <a:ext cx="296333" cy="16919"/>
            </p14:xfrm>
          </p:contentPart>
        </mc:Choice>
        <mc:Fallback xmlns="">
          <p:pic>
            <p:nvPicPr>
              <p:cNvPr id="38" name="墨迹 37"/>
            </p:nvPicPr>
            <p:blipFill>
              <a:blip r:embed="rId211"/>
            </p:blipFill>
            <p:spPr>
              <a:xfrm>
                <a:off x="3251200" y="5684921"/>
                <a:ext cx="296333" cy="1691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39" name="墨迹 38"/>
              <p14:cNvContentPartPr/>
              <p14:nvPr/>
            </p14:nvContentPartPr>
            <p14:xfrm>
              <a:off x="3510844" y="5532646"/>
              <a:ext cx="135467" cy="281990"/>
            </p14:xfrm>
          </p:contentPart>
        </mc:Choice>
        <mc:Fallback xmlns="">
          <p:pic>
            <p:nvPicPr>
              <p:cNvPr id="39" name="墨迹 38"/>
            </p:nvPicPr>
            <p:blipFill>
              <a:blip r:embed="rId213"/>
            </p:blipFill>
            <p:spPr>
              <a:xfrm>
                <a:off x="3510844" y="5532646"/>
                <a:ext cx="135467" cy="281990"/>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40" name="墨迹 39"/>
              <p14:cNvContentPartPr/>
              <p14:nvPr/>
            </p14:nvContentPartPr>
            <p14:xfrm>
              <a:off x="3781777" y="5481888"/>
              <a:ext cx="112889" cy="203033"/>
            </p14:xfrm>
          </p:contentPart>
        </mc:Choice>
        <mc:Fallback xmlns="">
          <p:pic>
            <p:nvPicPr>
              <p:cNvPr id="40" name="墨迹 39"/>
            </p:nvPicPr>
            <p:blipFill>
              <a:blip r:embed="rId215"/>
            </p:blipFill>
            <p:spPr>
              <a:xfrm>
                <a:off x="3781777" y="5481888"/>
                <a:ext cx="112889" cy="20303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41" name="墨迹 40"/>
              <p14:cNvContentPartPr/>
              <p14:nvPr/>
            </p14:nvContentPartPr>
            <p14:xfrm>
              <a:off x="3849511" y="5583404"/>
              <a:ext cx="16933" cy="231232"/>
            </p14:xfrm>
          </p:contentPart>
        </mc:Choice>
        <mc:Fallback xmlns="">
          <p:pic>
            <p:nvPicPr>
              <p:cNvPr id="41" name="墨迹 40"/>
            </p:nvPicPr>
            <p:blipFill>
              <a:blip r:embed="rId217"/>
            </p:blipFill>
            <p:spPr>
              <a:xfrm>
                <a:off x="3849511" y="5583404"/>
                <a:ext cx="16933" cy="23123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42" name="墨迹 41"/>
              <p14:cNvContentPartPr/>
              <p14:nvPr/>
            </p14:nvContentPartPr>
            <p14:xfrm>
              <a:off x="3900311" y="5436769"/>
              <a:ext cx="316089" cy="355307"/>
            </p14:xfrm>
          </p:contentPart>
        </mc:Choice>
        <mc:Fallback xmlns="">
          <p:pic>
            <p:nvPicPr>
              <p:cNvPr id="42" name="墨迹 41"/>
            </p:nvPicPr>
            <p:blipFill>
              <a:blip r:embed="rId219"/>
            </p:blipFill>
            <p:spPr>
              <a:xfrm>
                <a:off x="3900311" y="5436769"/>
                <a:ext cx="316089" cy="35530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43" name="墨迹 42"/>
              <p14:cNvContentPartPr/>
              <p14:nvPr/>
            </p14:nvContentPartPr>
            <p14:xfrm>
              <a:off x="4205111" y="5521366"/>
              <a:ext cx="129822" cy="16919"/>
            </p14:xfrm>
          </p:contentPart>
        </mc:Choice>
        <mc:Fallback xmlns="">
          <p:pic>
            <p:nvPicPr>
              <p:cNvPr id="43" name="墨迹 42"/>
            </p:nvPicPr>
            <p:blipFill>
              <a:blip r:embed="rId221"/>
            </p:blipFill>
            <p:spPr>
              <a:xfrm>
                <a:off x="4205111" y="5521366"/>
                <a:ext cx="129822" cy="1691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44" name="墨迹 43"/>
              <p14:cNvContentPartPr/>
              <p14:nvPr/>
            </p14:nvContentPartPr>
            <p14:xfrm>
              <a:off x="4126088" y="5620063"/>
              <a:ext cx="237067" cy="47938"/>
            </p14:xfrm>
          </p:contentPart>
        </mc:Choice>
        <mc:Fallback xmlns="">
          <p:pic>
            <p:nvPicPr>
              <p:cNvPr id="44" name="墨迹 43"/>
            </p:nvPicPr>
            <p:blipFill>
              <a:blip r:embed="rId223"/>
            </p:blipFill>
            <p:spPr>
              <a:xfrm>
                <a:off x="4126088" y="5620063"/>
                <a:ext cx="237067" cy="47938"/>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45" name="墨迹 44"/>
              <p14:cNvContentPartPr/>
              <p14:nvPr/>
            </p14:nvContentPartPr>
            <p14:xfrm>
              <a:off x="4233333" y="5481888"/>
              <a:ext cx="16933" cy="222772"/>
            </p14:xfrm>
          </p:contentPart>
        </mc:Choice>
        <mc:Fallback xmlns="">
          <p:pic>
            <p:nvPicPr>
              <p:cNvPr id="45" name="墨迹 44"/>
            </p:nvPicPr>
            <p:blipFill>
              <a:blip r:embed="rId225"/>
            </p:blipFill>
            <p:spPr>
              <a:xfrm>
                <a:off x="4233333" y="5481888"/>
                <a:ext cx="16933" cy="222772"/>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46" name="墨迹 45"/>
              <p14:cNvContentPartPr/>
              <p14:nvPr/>
            </p14:nvContentPartPr>
            <p14:xfrm>
              <a:off x="4250266" y="5442409"/>
              <a:ext cx="73378" cy="273531"/>
            </p14:xfrm>
          </p:contentPart>
        </mc:Choice>
        <mc:Fallback xmlns="">
          <p:pic>
            <p:nvPicPr>
              <p:cNvPr id="46" name="墨迹 45"/>
            </p:nvPicPr>
            <p:blipFill>
              <a:blip r:embed="rId227"/>
            </p:blipFill>
            <p:spPr>
              <a:xfrm>
                <a:off x="4250266" y="5442409"/>
                <a:ext cx="73378" cy="273531"/>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47" name="墨迹 46"/>
              <p14:cNvContentPartPr/>
              <p14:nvPr/>
            </p14:nvContentPartPr>
            <p14:xfrm>
              <a:off x="4126088" y="5668001"/>
              <a:ext cx="310445" cy="129716"/>
            </p14:xfrm>
          </p:contentPart>
        </mc:Choice>
        <mc:Fallback xmlns="">
          <p:pic>
            <p:nvPicPr>
              <p:cNvPr id="47" name="墨迹 46"/>
            </p:nvPicPr>
            <p:blipFill>
              <a:blip r:embed="rId229"/>
            </p:blipFill>
            <p:spPr>
              <a:xfrm>
                <a:off x="4126088" y="5668001"/>
                <a:ext cx="310445" cy="12971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48" name="墨迹 47"/>
              <p14:cNvContentPartPr/>
              <p14:nvPr/>
            </p14:nvContentPartPr>
            <p14:xfrm>
              <a:off x="4391377" y="5414210"/>
              <a:ext cx="313267" cy="310189"/>
            </p14:xfrm>
          </p:contentPart>
        </mc:Choice>
        <mc:Fallback xmlns="">
          <p:pic>
            <p:nvPicPr>
              <p:cNvPr id="48" name="墨迹 47"/>
            </p:nvPicPr>
            <p:blipFill>
              <a:blip r:embed="rId231"/>
            </p:blipFill>
            <p:spPr>
              <a:xfrm>
                <a:off x="4391377" y="5414210"/>
                <a:ext cx="313267" cy="31018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49" name="墨迹 48"/>
              <p14:cNvContentPartPr/>
              <p14:nvPr/>
            </p14:nvContentPartPr>
            <p14:xfrm>
              <a:off x="4752622" y="5459328"/>
              <a:ext cx="56444" cy="93057"/>
            </p14:xfrm>
          </p:contentPart>
        </mc:Choice>
        <mc:Fallback xmlns="">
          <p:pic>
            <p:nvPicPr>
              <p:cNvPr id="49" name="墨迹 48"/>
            </p:nvPicPr>
            <p:blipFill>
              <a:blip r:embed="rId233"/>
            </p:blipFill>
            <p:spPr>
              <a:xfrm>
                <a:off x="4752622" y="5459328"/>
                <a:ext cx="56444" cy="93057"/>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50" name="墨迹 49"/>
              <p14:cNvContentPartPr/>
              <p14:nvPr/>
            </p14:nvContentPartPr>
            <p14:xfrm>
              <a:off x="4679244" y="5611603"/>
              <a:ext cx="174978" cy="33839"/>
            </p14:xfrm>
          </p:contentPart>
        </mc:Choice>
        <mc:Fallback xmlns="">
          <p:pic>
            <p:nvPicPr>
              <p:cNvPr id="50" name="墨迹 49"/>
            </p:nvPicPr>
            <p:blipFill>
              <a:blip r:embed="rId235"/>
            </p:blipFill>
            <p:spPr>
              <a:xfrm>
                <a:off x="4679244" y="5611603"/>
                <a:ext cx="174978" cy="3383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51" name="墨迹 50"/>
              <p14:cNvContentPartPr/>
              <p14:nvPr/>
            </p14:nvContentPartPr>
            <p14:xfrm>
              <a:off x="4857044" y="5481888"/>
              <a:ext cx="14111" cy="188933"/>
            </p14:xfrm>
          </p:contentPart>
        </mc:Choice>
        <mc:Fallback xmlns="">
          <p:pic>
            <p:nvPicPr>
              <p:cNvPr id="51" name="墨迹 50"/>
            </p:nvPicPr>
            <p:blipFill>
              <a:blip r:embed="rId237"/>
            </p:blipFill>
            <p:spPr>
              <a:xfrm>
                <a:off x="4857044" y="5481888"/>
                <a:ext cx="14111" cy="188933"/>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52" name="墨迹 51"/>
              <p14:cNvContentPartPr/>
              <p14:nvPr/>
            </p14:nvContentPartPr>
            <p14:xfrm>
              <a:off x="4893733" y="5453689"/>
              <a:ext cx="163689" cy="219952"/>
            </p14:xfrm>
          </p:contentPart>
        </mc:Choice>
        <mc:Fallback xmlns="">
          <p:pic>
            <p:nvPicPr>
              <p:cNvPr id="52" name="墨迹 51"/>
            </p:nvPicPr>
            <p:blipFill>
              <a:blip r:embed="rId239"/>
            </p:blipFill>
            <p:spPr>
              <a:xfrm>
                <a:off x="4893733" y="5453689"/>
                <a:ext cx="163689" cy="21995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53" name="墨迹 52"/>
              <p14:cNvContentPartPr/>
              <p14:nvPr/>
            </p14:nvContentPartPr>
            <p14:xfrm>
              <a:off x="4938888" y="5374731"/>
              <a:ext cx="19756" cy="360948"/>
            </p14:xfrm>
          </p:contentPart>
        </mc:Choice>
        <mc:Fallback xmlns="">
          <p:pic>
            <p:nvPicPr>
              <p:cNvPr id="53" name="墨迹 52"/>
            </p:nvPicPr>
            <p:blipFill>
              <a:blip r:embed="rId241"/>
            </p:blipFill>
            <p:spPr>
              <a:xfrm>
                <a:off x="4938888" y="5374731"/>
                <a:ext cx="19756" cy="36094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54" name="墨迹 53"/>
              <p14:cNvContentPartPr/>
              <p14:nvPr/>
            </p14:nvContentPartPr>
            <p14:xfrm>
              <a:off x="4986866" y="5335253"/>
              <a:ext cx="189089" cy="394786"/>
            </p14:xfrm>
          </p:contentPart>
        </mc:Choice>
        <mc:Fallback xmlns="">
          <p:pic>
            <p:nvPicPr>
              <p:cNvPr id="54" name="墨迹 53"/>
            </p:nvPicPr>
            <p:blipFill>
              <a:blip r:embed="rId243"/>
            </p:blipFill>
            <p:spPr>
              <a:xfrm>
                <a:off x="4986866" y="5335253"/>
                <a:ext cx="189089" cy="394786"/>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55" name="墨迹 54"/>
              <p14:cNvContentPartPr/>
              <p14:nvPr/>
            </p14:nvContentPartPr>
            <p14:xfrm>
              <a:off x="5057422" y="5515727"/>
              <a:ext cx="197555" cy="219952"/>
            </p14:xfrm>
          </p:contentPart>
        </mc:Choice>
        <mc:Fallback xmlns="">
          <p:pic>
            <p:nvPicPr>
              <p:cNvPr id="55" name="墨迹 54"/>
            </p:nvPicPr>
            <p:blipFill>
              <a:blip r:embed="rId245"/>
            </p:blipFill>
            <p:spPr>
              <a:xfrm>
                <a:off x="5057422" y="5515727"/>
                <a:ext cx="197555" cy="219952"/>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56" name="墨迹 55"/>
              <p14:cNvContentPartPr/>
              <p14:nvPr/>
            </p14:nvContentPartPr>
            <p14:xfrm>
              <a:off x="5311422" y="5622883"/>
              <a:ext cx="5644" cy="8460"/>
            </p14:xfrm>
          </p:contentPart>
        </mc:Choice>
        <mc:Fallback xmlns="">
          <p:pic>
            <p:nvPicPr>
              <p:cNvPr id="56" name="墨迹 55"/>
            </p:nvPicPr>
            <p:blipFill>
              <a:blip r:embed="rId247"/>
            </p:blipFill>
            <p:spPr>
              <a:xfrm>
                <a:off x="5311422" y="5622883"/>
                <a:ext cx="5644" cy="8460"/>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57" name="墨迹 56"/>
              <p14:cNvContentPartPr/>
              <p14:nvPr/>
            </p14:nvContentPartPr>
            <p14:xfrm>
              <a:off x="9793111" y="4737434"/>
              <a:ext cx="112889" cy="236871"/>
            </p14:xfrm>
          </p:contentPart>
        </mc:Choice>
        <mc:Fallback xmlns="">
          <p:pic>
            <p:nvPicPr>
              <p:cNvPr id="57" name="墨迹 56"/>
            </p:nvPicPr>
            <p:blipFill>
              <a:blip r:embed="rId249"/>
            </p:blipFill>
            <p:spPr>
              <a:xfrm>
                <a:off x="9793111" y="4737434"/>
                <a:ext cx="112889" cy="236871"/>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58" name="墨迹 57"/>
              <p14:cNvContentPartPr/>
              <p14:nvPr/>
            </p14:nvContentPartPr>
            <p14:xfrm>
              <a:off x="9948333" y="4771273"/>
              <a:ext cx="8467" cy="126895"/>
            </p14:xfrm>
          </p:contentPart>
        </mc:Choice>
        <mc:Fallback xmlns="">
          <p:pic>
            <p:nvPicPr>
              <p:cNvPr id="58" name="墨迹 57"/>
            </p:nvPicPr>
            <p:blipFill>
              <a:blip r:embed="rId251"/>
            </p:blipFill>
            <p:spPr>
              <a:xfrm>
                <a:off x="9948333" y="4771273"/>
                <a:ext cx="8467" cy="126895"/>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59" name="墨迹 58"/>
              <p14:cNvContentPartPr/>
              <p14:nvPr/>
            </p14:nvContentPartPr>
            <p14:xfrm>
              <a:off x="9951155" y="4822031"/>
              <a:ext cx="87489" cy="11279"/>
            </p14:xfrm>
          </p:contentPart>
        </mc:Choice>
        <mc:Fallback xmlns="">
          <p:pic>
            <p:nvPicPr>
              <p:cNvPr id="59" name="墨迹 58"/>
            </p:nvPicPr>
            <p:blipFill>
              <a:blip r:embed="rId253"/>
            </p:blipFill>
            <p:spPr>
              <a:xfrm>
                <a:off x="9951155" y="4822031"/>
                <a:ext cx="87489" cy="1127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60" name="墨迹 59"/>
              <p14:cNvContentPartPr/>
              <p14:nvPr/>
            </p14:nvContentPartPr>
            <p14:xfrm>
              <a:off x="10024533" y="4726154"/>
              <a:ext cx="22578" cy="284810"/>
            </p14:xfrm>
          </p:contentPart>
        </mc:Choice>
        <mc:Fallback xmlns="">
          <p:pic>
            <p:nvPicPr>
              <p:cNvPr id="60" name="墨迹 59"/>
            </p:nvPicPr>
            <p:blipFill>
              <a:blip r:embed="rId255"/>
            </p:blipFill>
            <p:spPr>
              <a:xfrm>
                <a:off x="10024533" y="4726154"/>
                <a:ext cx="22578" cy="28481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61" name="墨迹 60"/>
              <p14:cNvContentPartPr/>
              <p14:nvPr/>
            </p14:nvContentPartPr>
            <p14:xfrm>
              <a:off x="10103555" y="4810751"/>
              <a:ext cx="112889" cy="14100"/>
            </p14:xfrm>
          </p:contentPart>
        </mc:Choice>
        <mc:Fallback xmlns="">
          <p:pic>
            <p:nvPicPr>
              <p:cNvPr id="61" name="墨迹 60"/>
            </p:nvPicPr>
            <p:blipFill>
              <a:blip r:embed="rId257"/>
            </p:blipFill>
            <p:spPr>
              <a:xfrm>
                <a:off x="10103555" y="4810751"/>
                <a:ext cx="112889" cy="1410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62" name="墨迹 61"/>
              <p14:cNvContentPartPr/>
              <p14:nvPr/>
            </p14:nvContentPartPr>
            <p14:xfrm>
              <a:off x="10103555" y="4872789"/>
              <a:ext cx="115712" cy="16919"/>
            </p14:xfrm>
          </p:contentPart>
        </mc:Choice>
        <mc:Fallback xmlns="">
          <p:pic>
            <p:nvPicPr>
              <p:cNvPr id="62" name="墨迹 61"/>
            </p:nvPicPr>
            <p:blipFill>
              <a:blip r:embed="rId259"/>
            </p:blipFill>
            <p:spPr>
              <a:xfrm>
                <a:off x="10103555" y="4872789"/>
                <a:ext cx="115712" cy="1691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63" name="墨迹 62"/>
              <p14:cNvContentPartPr/>
              <p14:nvPr/>
            </p14:nvContentPartPr>
            <p14:xfrm>
              <a:off x="10298288" y="4759993"/>
              <a:ext cx="149577" cy="287630"/>
            </p14:xfrm>
          </p:contentPart>
        </mc:Choice>
        <mc:Fallback xmlns="">
          <p:pic>
            <p:nvPicPr>
              <p:cNvPr id="63" name="墨迹 62"/>
            </p:nvPicPr>
            <p:blipFill>
              <a:blip r:embed="rId261"/>
            </p:blipFill>
            <p:spPr>
              <a:xfrm>
                <a:off x="10298288" y="4759993"/>
                <a:ext cx="149577" cy="287630"/>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64" name="墨迹 63"/>
              <p14:cNvContentPartPr/>
              <p14:nvPr/>
            </p14:nvContentPartPr>
            <p14:xfrm>
              <a:off x="10430932" y="4878429"/>
              <a:ext cx="31045" cy="62038"/>
            </p14:xfrm>
          </p:contentPart>
        </mc:Choice>
        <mc:Fallback xmlns="">
          <p:pic>
            <p:nvPicPr>
              <p:cNvPr id="64" name="墨迹 63"/>
            </p:nvPicPr>
            <p:blipFill>
              <a:blip r:embed="rId263"/>
            </p:blipFill>
            <p:spPr>
              <a:xfrm>
                <a:off x="10430932" y="4878429"/>
                <a:ext cx="31045" cy="62038"/>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65" name="墨迹 64"/>
              <p14:cNvContentPartPr/>
              <p14:nvPr/>
            </p14:nvContentPartPr>
            <p14:xfrm>
              <a:off x="10470444" y="4748713"/>
              <a:ext cx="124177" cy="290450"/>
            </p14:xfrm>
          </p:contentPart>
        </mc:Choice>
        <mc:Fallback xmlns="">
          <p:pic>
            <p:nvPicPr>
              <p:cNvPr id="65" name="墨迹 64"/>
            </p:nvPicPr>
            <p:blipFill>
              <a:blip r:embed="rId265"/>
            </p:blipFill>
            <p:spPr>
              <a:xfrm>
                <a:off x="10470444" y="4748713"/>
                <a:ext cx="124177" cy="290450"/>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66" name="墨迹 65"/>
              <p14:cNvContentPartPr/>
              <p14:nvPr/>
            </p14:nvContentPartPr>
            <p14:xfrm>
              <a:off x="10538177" y="4776912"/>
              <a:ext cx="155223" cy="16920"/>
            </p14:xfrm>
          </p:contentPart>
        </mc:Choice>
        <mc:Fallback xmlns="">
          <p:pic>
            <p:nvPicPr>
              <p:cNvPr id="66" name="墨迹 65"/>
            </p:nvPicPr>
            <p:blipFill>
              <a:blip r:embed="rId267"/>
            </p:blipFill>
            <p:spPr>
              <a:xfrm>
                <a:off x="10538177" y="4776912"/>
                <a:ext cx="155223" cy="16920"/>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76" name="墨迹 75"/>
              <p14:cNvContentPartPr/>
              <p14:nvPr/>
            </p14:nvContentPartPr>
            <p14:xfrm>
              <a:off x="8020755" y="3316204"/>
              <a:ext cx="11289" cy="95876"/>
            </p14:xfrm>
          </p:contentPart>
        </mc:Choice>
        <mc:Fallback xmlns="">
          <p:pic>
            <p:nvPicPr>
              <p:cNvPr id="76" name="墨迹 75"/>
            </p:nvPicPr>
            <p:blipFill>
              <a:blip r:embed="rId269"/>
            </p:blipFill>
            <p:spPr>
              <a:xfrm>
                <a:off x="8020755" y="3316204"/>
                <a:ext cx="11289" cy="95876"/>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19" name="墨迹 118"/>
              <p14:cNvContentPartPr/>
              <p14:nvPr/>
            </p14:nvContentPartPr>
            <p14:xfrm>
              <a:off x="10978444" y="3789947"/>
              <a:ext cx="42333" cy="56398"/>
            </p14:xfrm>
          </p:contentPart>
        </mc:Choice>
        <mc:Fallback xmlns="">
          <p:pic>
            <p:nvPicPr>
              <p:cNvPr id="119" name="墨迹 118"/>
            </p:nvPicPr>
            <p:blipFill>
              <a:blip r:embed="rId271"/>
            </p:blipFill>
            <p:spPr>
              <a:xfrm>
                <a:off x="10978444" y="3789947"/>
                <a:ext cx="42333" cy="56398"/>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22" name="墨迹 121"/>
              <p14:cNvContentPartPr/>
              <p14:nvPr/>
            </p14:nvContentPartPr>
            <p14:xfrm>
              <a:off x="11294532" y="3564355"/>
              <a:ext cx="14112" cy="5639"/>
            </p14:xfrm>
          </p:contentPart>
        </mc:Choice>
        <mc:Fallback xmlns="">
          <p:pic>
            <p:nvPicPr>
              <p:cNvPr id="122" name="墨迹 121"/>
            </p:nvPicPr>
            <p:blipFill>
              <a:blip r:embed="rId273"/>
            </p:blipFill>
            <p:spPr>
              <a:xfrm>
                <a:off x="11294532" y="3564355"/>
                <a:ext cx="14112" cy="5639"/>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28" name="墨迹 127"/>
              <p14:cNvContentPartPr/>
              <p14:nvPr/>
            </p14:nvContentPartPr>
            <p14:xfrm>
              <a:off x="8088488" y="3569995"/>
              <a:ext cx="8467" cy="14099"/>
            </p14:xfrm>
          </p:contentPart>
        </mc:Choice>
        <mc:Fallback xmlns="">
          <p:pic>
            <p:nvPicPr>
              <p:cNvPr id="128" name="墨迹 127"/>
            </p:nvPicPr>
            <p:blipFill>
              <a:blip r:embed="rId275"/>
            </p:blipFill>
            <p:spPr>
              <a:xfrm>
                <a:off x="8088488" y="3569995"/>
                <a:ext cx="8467" cy="1409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32" name="墨迹 131"/>
              <p14:cNvContentPartPr/>
              <p14:nvPr/>
            </p14:nvContentPartPr>
            <p14:xfrm>
              <a:off x="8562622" y="6401175"/>
              <a:ext cx="67733" cy="101517"/>
            </p14:xfrm>
          </p:contentPart>
        </mc:Choice>
        <mc:Fallback xmlns="">
          <p:pic>
            <p:nvPicPr>
              <p:cNvPr id="132" name="墨迹 131"/>
            </p:nvPicPr>
            <p:blipFill>
              <a:blip r:embed="rId277"/>
            </p:blipFill>
            <p:spPr>
              <a:xfrm>
                <a:off x="8562622" y="6401175"/>
                <a:ext cx="67733" cy="101517"/>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33" name="墨迹 132"/>
              <p14:cNvContentPartPr/>
              <p14:nvPr/>
            </p14:nvContentPartPr>
            <p14:xfrm>
              <a:off x="6019800" y="4255231"/>
              <a:ext cx="42333" cy="2820"/>
            </p14:xfrm>
          </p:contentPart>
        </mc:Choice>
        <mc:Fallback xmlns="">
          <p:pic>
            <p:nvPicPr>
              <p:cNvPr id="133" name="墨迹 132"/>
            </p:nvPicPr>
            <p:blipFill>
              <a:blip r:embed="rId279"/>
            </p:blipFill>
            <p:spPr>
              <a:xfrm>
                <a:off x="6019800" y="4255231"/>
                <a:ext cx="42333" cy="2820"/>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34" name="墨迹 133"/>
              <p14:cNvContentPartPr/>
              <p14:nvPr/>
            </p14:nvContentPartPr>
            <p14:xfrm>
              <a:off x="5661377" y="3959141"/>
              <a:ext cx="499534" cy="389147"/>
            </p14:xfrm>
          </p:contentPart>
        </mc:Choice>
        <mc:Fallback xmlns="">
          <p:pic>
            <p:nvPicPr>
              <p:cNvPr id="134" name="墨迹 133"/>
            </p:nvPicPr>
            <p:blipFill>
              <a:blip r:embed="rId281"/>
            </p:blipFill>
            <p:spPr>
              <a:xfrm>
                <a:off x="5661377" y="3959141"/>
                <a:ext cx="499534" cy="389147"/>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9" name="墨迹 158"/>
              <p14:cNvContentPartPr/>
              <p14:nvPr/>
            </p14:nvContentPartPr>
            <p14:xfrm>
              <a:off x="4622800" y="3327483"/>
              <a:ext cx="16933" cy="28199"/>
            </p14:xfrm>
          </p:contentPart>
        </mc:Choice>
        <mc:Fallback xmlns="">
          <p:pic>
            <p:nvPicPr>
              <p:cNvPr id="159" name="墨迹 158"/>
            </p:nvPicPr>
            <p:blipFill>
              <a:blip r:embed="rId283"/>
            </p:blipFill>
            <p:spPr>
              <a:xfrm>
                <a:off x="4622800" y="3327483"/>
                <a:ext cx="16933" cy="28199"/>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60" name="墨迹 159"/>
              <p14:cNvContentPartPr/>
              <p14:nvPr/>
            </p14:nvContentPartPr>
            <p14:xfrm>
              <a:off x="5565422" y="3293644"/>
              <a:ext cx="366888" cy="310189"/>
            </p14:xfrm>
          </p:contentPart>
        </mc:Choice>
        <mc:Fallback xmlns="">
          <p:pic>
            <p:nvPicPr>
              <p:cNvPr id="160" name="墨迹 159"/>
            </p:nvPicPr>
            <p:blipFill>
              <a:blip r:embed="rId285"/>
            </p:blipFill>
            <p:spPr>
              <a:xfrm>
                <a:off x="5565422" y="3293644"/>
                <a:ext cx="366888" cy="310189"/>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65" name="墨迹 164"/>
              <p14:cNvContentPartPr/>
              <p14:nvPr/>
            </p14:nvContentPartPr>
            <p14:xfrm>
              <a:off x="4126088" y="4274970"/>
              <a:ext cx="2823" cy="5640"/>
            </p14:xfrm>
          </p:contentPart>
        </mc:Choice>
        <mc:Fallback xmlns="">
          <p:pic>
            <p:nvPicPr>
              <p:cNvPr id="165" name="墨迹 164"/>
            </p:nvPicPr>
            <p:blipFill>
              <a:blip r:embed="rId287"/>
            </p:blipFill>
            <p:spPr>
              <a:xfrm>
                <a:off x="4126088" y="4274970"/>
                <a:ext cx="2823" cy="5640"/>
              </a:xfrm>
              <a:prstGeom prst="rect"/>
            </p:spPr>
          </p:pic>
        </mc:Fallback>
      </mc:AlternateContent>
    </p:spTree>
    <p:custDataLst>
      <p:tags r:id="rId28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56" name="墨迹 55"/>
              <p14:cNvContentPartPr/>
              <p14:nvPr/>
            </p14:nvContentPartPr>
            <p14:xfrm>
              <a:off x="5311422" y="5622883"/>
              <a:ext cx="5644" cy="8460"/>
            </p14:xfrm>
          </p:contentPart>
        </mc:Choice>
        <mc:Fallback xmlns="">
          <p:pic>
            <p:nvPicPr>
              <p:cNvPr id="56" name="墨迹 55"/>
            </p:nvPicPr>
            <p:blipFill>
              <a:blip r:embed="rId2"/>
            </p:blipFill>
            <p:spPr>
              <a:xfrm>
                <a:off x="5311422" y="5622883"/>
                <a:ext cx="5644" cy="846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67" name="墨迹 66"/>
              <p14:cNvContentPartPr/>
              <p14:nvPr/>
            </p14:nvContentPartPr>
            <p14:xfrm>
              <a:off x="2198511" y="823411"/>
              <a:ext cx="115711" cy="476563"/>
            </p14:xfrm>
          </p:contentPart>
        </mc:Choice>
        <mc:Fallback xmlns="">
          <p:pic>
            <p:nvPicPr>
              <p:cNvPr id="67" name="墨迹 66"/>
            </p:nvPicPr>
            <p:blipFill>
              <a:blip r:embed="rId4"/>
            </p:blipFill>
            <p:spPr>
              <a:xfrm>
                <a:off x="2198511" y="823411"/>
                <a:ext cx="115711" cy="47656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9" name="墨迹 68"/>
              <p14:cNvContentPartPr/>
              <p14:nvPr/>
            </p14:nvContentPartPr>
            <p14:xfrm>
              <a:off x="2413000" y="834690"/>
              <a:ext cx="19755" cy="281990"/>
            </p14:xfrm>
          </p:contentPart>
        </mc:Choice>
        <mc:Fallback xmlns="">
          <p:pic>
            <p:nvPicPr>
              <p:cNvPr id="69" name="墨迹 68"/>
            </p:nvPicPr>
            <p:blipFill>
              <a:blip r:embed="rId6"/>
            </p:blipFill>
            <p:spPr>
              <a:xfrm>
                <a:off x="2413000" y="834690"/>
                <a:ext cx="19755" cy="28199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0" name="墨迹 69"/>
              <p14:cNvContentPartPr/>
              <p14:nvPr/>
            </p14:nvContentPartPr>
            <p14:xfrm>
              <a:off x="2415822" y="967226"/>
              <a:ext cx="132644" cy="70497"/>
            </p14:xfrm>
          </p:contentPart>
        </mc:Choice>
        <mc:Fallback xmlns="">
          <p:pic>
            <p:nvPicPr>
              <p:cNvPr id="70" name="墨迹 69"/>
            </p:nvPicPr>
            <p:blipFill>
              <a:blip r:embed="rId8"/>
            </p:blipFill>
            <p:spPr>
              <a:xfrm>
                <a:off x="2415822" y="967226"/>
                <a:ext cx="132644" cy="7049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1" name="墨迹 70"/>
              <p14:cNvContentPartPr/>
              <p14:nvPr/>
            </p14:nvContentPartPr>
            <p14:xfrm>
              <a:off x="2525888" y="789572"/>
              <a:ext cx="53623" cy="572440"/>
            </p14:xfrm>
          </p:contentPart>
        </mc:Choice>
        <mc:Fallback xmlns="">
          <p:pic>
            <p:nvPicPr>
              <p:cNvPr id="71" name="墨迹 70"/>
            </p:nvPicPr>
            <p:blipFill>
              <a:blip r:embed="rId10"/>
            </p:blipFill>
            <p:spPr>
              <a:xfrm>
                <a:off x="2525888" y="789572"/>
                <a:ext cx="53623" cy="57244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72" name="墨迹 71"/>
              <p14:cNvContentPartPr/>
              <p14:nvPr/>
            </p14:nvContentPartPr>
            <p14:xfrm>
              <a:off x="2714977" y="1088481"/>
              <a:ext cx="11289" cy="140995"/>
            </p14:xfrm>
          </p:contentPart>
        </mc:Choice>
        <mc:Fallback xmlns="">
          <p:pic>
            <p:nvPicPr>
              <p:cNvPr id="72" name="墨迹 71"/>
            </p:nvPicPr>
            <p:blipFill>
              <a:blip r:embed="rId12"/>
            </p:blipFill>
            <p:spPr>
              <a:xfrm>
                <a:off x="2714977" y="1088481"/>
                <a:ext cx="11289" cy="14099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73" name="墨迹 72"/>
              <p14:cNvContentPartPr/>
              <p14:nvPr/>
            </p14:nvContentPartPr>
            <p14:xfrm>
              <a:off x="2695222" y="1054643"/>
              <a:ext cx="127000" cy="208672"/>
            </p14:xfrm>
          </p:contentPart>
        </mc:Choice>
        <mc:Fallback xmlns="">
          <p:pic>
            <p:nvPicPr>
              <p:cNvPr id="73" name="墨迹 72"/>
            </p:nvPicPr>
            <p:blipFill>
              <a:blip r:embed="rId14"/>
            </p:blipFill>
            <p:spPr>
              <a:xfrm>
                <a:off x="2695222" y="1054643"/>
                <a:ext cx="127000" cy="20867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74" name="墨迹 73"/>
              <p14:cNvContentPartPr/>
              <p14:nvPr/>
            </p14:nvContentPartPr>
            <p14:xfrm>
              <a:off x="2968977" y="924927"/>
              <a:ext cx="163689" cy="19739"/>
            </p14:xfrm>
          </p:contentPart>
        </mc:Choice>
        <mc:Fallback xmlns="">
          <p:pic>
            <p:nvPicPr>
              <p:cNvPr id="74" name="墨迹 73"/>
            </p:nvPicPr>
            <p:blipFill>
              <a:blip r:embed="rId16"/>
            </p:blipFill>
            <p:spPr>
              <a:xfrm>
                <a:off x="2968977" y="924927"/>
                <a:ext cx="163689" cy="1973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75" name="墨迹 74"/>
              <p14:cNvContentPartPr/>
              <p14:nvPr/>
            </p14:nvContentPartPr>
            <p14:xfrm>
              <a:off x="2957688" y="1088481"/>
              <a:ext cx="248356" cy="19740"/>
            </p14:xfrm>
          </p:contentPart>
        </mc:Choice>
        <mc:Fallback xmlns="">
          <p:pic>
            <p:nvPicPr>
              <p:cNvPr id="75" name="墨迹 74"/>
            </p:nvPicPr>
            <p:blipFill>
              <a:blip r:embed="rId18"/>
            </p:blipFill>
            <p:spPr>
              <a:xfrm>
                <a:off x="2957688" y="1088481"/>
                <a:ext cx="248356" cy="1974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76" name="墨迹 75"/>
              <p14:cNvContentPartPr/>
              <p14:nvPr/>
            </p14:nvContentPartPr>
            <p14:xfrm>
              <a:off x="3426177" y="933387"/>
              <a:ext cx="2029178" cy="76137"/>
            </p14:xfrm>
          </p:contentPart>
        </mc:Choice>
        <mc:Fallback xmlns="">
          <p:pic>
            <p:nvPicPr>
              <p:cNvPr id="76" name="墨迹 75"/>
            </p:nvPicPr>
            <p:blipFill>
              <a:blip r:embed="rId20"/>
            </p:blipFill>
            <p:spPr>
              <a:xfrm>
                <a:off x="3426177" y="933387"/>
                <a:ext cx="2029178" cy="7613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77" name="墨迹 76"/>
              <p14:cNvContentPartPr/>
              <p14:nvPr/>
            </p14:nvContentPartPr>
            <p14:xfrm>
              <a:off x="4250266" y="1111041"/>
              <a:ext cx="338667" cy="174834"/>
            </p14:xfrm>
          </p:contentPart>
        </mc:Choice>
        <mc:Fallback xmlns="">
          <p:pic>
            <p:nvPicPr>
              <p:cNvPr id="77" name="墨迹 76"/>
            </p:nvPicPr>
            <p:blipFill>
              <a:blip r:embed="rId22"/>
            </p:blipFill>
            <p:spPr>
              <a:xfrm>
                <a:off x="4250266" y="1111041"/>
                <a:ext cx="338667" cy="17483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78" name="墨迹 77"/>
              <p14:cNvContentPartPr/>
              <p14:nvPr/>
            </p14:nvContentPartPr>
            <p14:xfrm>
              <a:off x="3663244" y="592179"/>
              <a:ext cx="79022" cy="304549"/>
            </p14:xfrm>
          </p:contentPart>
        </mc:Choice>
        <mc:Fallback xmlns="">
          <p:pic>
            <p:nvPicPr>
              <p:cNvPr id="78" name="墨迹 77"/>
            </p:nvPicPr>
            <p:blipFill>
              <a:blip r:embed="rId24"/>
            </p:blipFill>
            <p:spPr>
              <a:xfrm>
                <a:off x="3663244" y="592179"/>
                <a:ext cx="79022" cy="30454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79" name="墨迹 78"/>
              <p14:cNvContentPartPr/>
              <p14:nvPr/>
            </p14:nvContentPartPr>
            <p14:xfrm>
              <a:off x="3838222" y="496302"/>
              <a:ext cx="22578" cy="408886"/>
            </p14:xfrm>
          </p:contentPart>
        </mc:Choice>
        <mc:Fallback xmlns="">
          <p:pic>
            <p:nvPicPr>
              <p:cNvPr id="79" name="墨迹 78"/>
            </p:nvPicPr>
            <p:blipFill>
              <a:blip r:embed="rId26"/>
            </p:blipFill>
            <p:spPr>
              <a:xfrm>
                <a:off x="3838222" y="496302"/>
                <a:ext cx="22578" cy="40888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80" name="墨迹 79"/>
              <p14:cNvContentPartPr/>
              <p14:nvPr/>
            </p14:nvContentPartPr>
            <p14:xfrm>
              <a:off x="3866444" y="586539"/>
              <a:ext cx="143933" cy="236872"/>
            </p14:xfrm>
          </p:contentPart>
        </mc:Choice>
        <mc:Fallback xmlns="">
          <p:pic>
            <p:nvPicPr>
              <p:cNvPr id="80" name="墨迹 79"/>
            </p:nvPicPr>
            <p:blipFill>
              <a:blip r:embed="rId28"/>
            </p:blipFill>
            <p:spPr>
              <a:xfrm>
                <a:off x="3866444" y="586539"/>
                <a:ext cx="143933" cy="23687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81" name="墨迹 80"/>
              <p14:cNvContentPartPr/>
              <p14:nvPr/>
            </p14:nvContentPartPr>
            <p14:xfrm>
              <a:off x="4080933" y="750093"/>
              <a:ext cx="19755" cy="135356"/>
            </p14:xfrm>
          </p:contentPart>
        </mc:Choice>
        <mc:Fallback xmlns="">
          <p:pic>
            <p:nvPicPr>
              <p:cNvPr id="81" name="墨迹 80"/>
            </p:nvPicPr>
            <p:blipFill>
              <a:blip r:embed="rId30"/>
            </p:blipFill>
            <p:spPr>
              <a:xfrm>
                <a:off x="4080933" y="750093"/>
                <a:ext cx="19755" cy="13535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82" name="墨迹 81"/>
              <p14:cNvContentPartPr/>
              <p14:nvPr/>
            </p14:nvContentPartPr>
            <p14:xfrm>
              <a:off x="4306711" y="659856"/>
              <a:ext cx="191911" cy="5640"/>
            </p14:xfrm>
          </p:contentPart>
        </mc:Choice>
        <mc:Fallback xmlns="">
          <p:pic>
            <p:nvPicPr>
              <p:cNvPr id="82" name="墨迹 81"/>
            </p:nvPicPr>
            <p:blipFill>
              <a:blip r:embed="rId32"/>
            </p:blipFill>
            <p:spPr>
              <a:xfrm>
                <a:off x="4306711" y="659856"/>
                <a:ext cx="191911" cy="564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83" name="墨迹 82"/>
              <p14:cNvContentPartPr/>
              <p14:nvPr/>
            </p14:nvContentPartPr>
            <p14:xfrm>
              <a:off x="4413955" y="535781"/>
              <a:ext cx="16933" cy="265070"/>
            </p14:xfrm>
          </p:contentPart>
        </mc:Choice>
        <mc:Fallback xmlns="">
          <p:pic>
            <p:nvPicPr>
              <p:cNvPr id="83" name="墨迹 82"/>
            </p:nvPicPr>
            <p:blipFill>
              <a:blip r:embed="rId34"/>
            </p:blipFill>
            <p:spPr>
              <a:xfrm>
                <a:off x="4413955" y="535781"/>
                <a:ext cx="16933" cy="26507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84" name="墨迹 83"/>
              <p14:cNvContentPartPr/>
              <p14:nvPr/>
            </p14:nvContentPartPr>
            <p14:xfrm>
              <a:off x="4769555" y="507582"/>
              <a:ext cx="101600" cy="318649"/>
            </p14:xfrm>
          </p:contentPart>
        </mc:Choice>
        <mc:Fallback xmlns="">
          <p:pic>
            <p:nvPicPr>
              <p:cNvPr id="84" name="墨迹 83"/>
            </p:nvPicPr>
            <p:blipFill>
              <a:blip r:embed="rId36"/>
            </p:blipFill>
            <p:spPr>
              <a:xfrm>
                <a:off x="4769555" y="507582"/>
                <a:ext cx="101600" cy="31864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85" name="墨迹 84"/>
              <p14:cNvContentPartPr/>
              <p14:nvPr/>
            </p14:nvContentPartPr>
            <p14:xfrm>
              <a:off x="4950177" y="439904"/>
              <a:ext cx="5645" cy="372227"/>
            </p14:xfrm>
          </p:contentPart>
        </mc:Choice>
        <mc:Fallback xmlns="">
          <p:pic>
            <p:nvPicPr>
              <p:cNvPr id="85" name="墨迹 84"/>
            </p:nvPicPr>
            <p:blipFill>
              <a:blip r:embed="rId38"/>
            </p:blipFill>
            <p:spPr>
              <a:xfrm>
                <a:off x="4950177" y="439904"/>
                <a:ext cx="5645" cy="37222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86" name="墨迹 85"/>
              <p14:cNvContentPartPr/>
              <p14:nvPr/>
            </p14:nvContentPartPr>
            <p14:xfrm>
              <a:off x="4984044" y="507582"/>
              <a:ext cx="174978" cy="239691"/>
            </p14:xfrm>
          </p:contentPart>
        </mc:Choice>
        <mc:Fallback xmlns="">
          <p:pic>
            <p:nvPicPr>
              <p:cNvPr id="86" name="墨迹 85"/>
            </p:nvPicPr>
            <p:blipFill>
              <a:blip r:embed="rId40"/>
            </p:blipFill>
            <p:spPr>
              <a:xfrm>
                <a:off x="4984044" y="507582"/>
                <a:ext cx="174978" cy="23969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87" name="墨迹 86"/>
              <p14:cNvContentPartPr/>
              <p14:nvPr/>
            </p14:nvContentPartPr>
            <p14:xfrm>
              <a:off x="5209822" y="642937"/>
              <a:ext cx="121355" cy="129715"/>
            </p14:xfrm>
          </p:contentPart>
        </mc:Choice>
        <mc:Fallback xmlns="">
          <p:pic>
            <p:nvPicPr>
              <p:cNvPr id="87" name="墨迹 86"/>
            </p:nvPicPr>
            <p:blipFill>
              <a:blip r:embed="rId42"/>
            </p:blipFill>
            <p:spPr>
              <a:xfrm>
                <a:off x="5209822" y="642937"/>
                <a:ext cx="121355" cy="12971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93" name="墨迹 92"/>
              <p14:cNvContentPartPr/>
              <p14:nvPr/>
            </p14:nvContentPartPr>
            <p14:xfrm>
              <a:off x="6953955" y="626018"/>
              <a:ext cx="143934" cy="8459"/>
            </p14:xfrm>
          </p:contentPart>
        </mc:Choice>
        <mc:Fallback xmlns="">
          <p:pic>
            <p:nvPicPr>
              <p:cNvPr id="93" name="墨迹 92"/>
            </p:nvPicPr>
            <p:blipFill>
              <a:blip r:embed="rId44"/>
            </p:blipFill>
            <p:spPr>
              <a:xfrm>
                <a:off x="6953955" y="626018"/>
                <a:ext cx="143934" cy="845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19" name="墨迹 118"/>
              <p14:cNvContentPartPr/>
              <p14:nvPr/>
            </p14:nvContentPartPr>
            <p14:xfrm>
              <a:off x="1806222" y="2921417"/>
              <a:ext cx="124178" cy="403246"/>
            </p14:xfrm>
          </p:contentPart>
        </mc:Choice>
        <mc:Fallback xmlns="">
          <p:pic>
            <p:nvPicPr>
              <p:cNvPr id="119" name="墨迹 118"/>
            </p:nvPicPr>
            <p:blipFill>
              <a:blip r:embed="rId46"/>
            </p:blipFill>
            <p:spPr>
              <a:xfrm>
                <a:off x="1806222" y="2921417"/>
                <a:ext cx="124178" cy="403246"/>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20" name="墨迹 119"/>
              <p14:cNvContentPartPr/>
              <p14:nvPr/>
            </p14:nvContentPartPr>
            <p14:xfrm>
              <a:off x="2015066" y="2994735"/>
              <a:ext cx="93134" cy="197393"/>
            </p14:xfrm>
          </p:contentPart>
        </mc:Choice>
        <mc:Fallback xmlns="">
          <p:pic>
            <p:nvPicPr>
              <p:cNvPr id="120" name="墨迹 119"/>
            </p:nvPicPr>
            <p:blipFill>
              <a:blip r:embed="rId48"/>
            </p:blipFill>
            <p:spPr>
              <a:xfrm>
                <a:off x="2015066" y="2994735"/>
                <a:ext cx="93134" cy="197393"/>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21" name="墨迹 120"/>
              <p14:cNvContentPartPr/>
              <p14:nvPr/>
            </p14:nvContentPartPr>
            <p14:xfrm>
              <a:off x="2156177" y="2977815"/>
              <a:ext cx="45156" cy="225592"/>
            </p14:xfrm>
          </p:contentPart>
        </mc:Choice>
        <mc:Fallback xmlns="">
          <p:pic>
            <p:nvPicPr>
              <p:cNvPr id="121" name="墨迹 120"/>
            </p:nvPicPr>
            <p:blipFill>
              <a:blip r:embed="rId50"/>
            </p:blipFill>
            <p:spPr>
              <a:xfrm>
                <a:off x="2156177" y="2977815"/>
                <a:ext cx="45156" cy="22559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22" name="墨迹 121"/>
              <p14:cNvContentPartPr/>
              <p14:nvPr/>
            </p14:nvContentPartPr>
            <p14:xfrm>
              <a:off x="2206977" y="3051133"/>
              <a:ext cx="87489" cy="33839"/>
            </p14:xfrm>
          </p:contentPart>
        </mc:Choice>
        <mc:Fallback xmlns="">
          <p:pic>
            <p:nvPicPr>
              <p:cNvPr id="122" name="墨迹 121"/>
            </p:nvPicPr>
            <p:blipFill>
              <a:blip r:embed="rId52"/>
            </p:blipFill>
            <p:spPr>
              <a:xfrm>
                <a:off x="2206977" y="3051133"/>
                <a:ext cx="87489" cy="3383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23" name="墨迹 122"/>
              <p14:cNvContentPartPr/>
              <p14:nvPr/>
            </p14:nvContentPartPr>
            <p14:xfrm>
              <a:off x="2322688" y="2904498"/>
              <a:ext cx="8467" cy="408886"/>
            </p14:xfrm>
          </p:contentPart>
        </mc:Choice>
        <mc:Fallback xmlns="">
          <p:pic>
            <p:nvPicPr>
              <p:cNvPr id="123" name="墨迹 122"/>
            </p:nvPicPr>
            <p:blipFill>
              <a:blip r:embed="rId54"/>
            </p:blipFill>
            <p:spPr>
              <a:xfrm>
                <a:off x="2322688" y="2904498"/>
                <a:ext cx="8467" cy="40888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24" name="墨迹 123"/>
              <p14:cNvContentPartPr/>
              <p14:nvPr/>
            </p14:nvContentPartPr>
            <p14:xfrm>
              <a:off x="2523066" y="3000375"/>
              <a:ext cx="174978" cy="36658"/>
            </p14:xfrm>
          </p:contentPart>
        </mc:Choice>
        <mc:Fallback xmlns="">
          <p:pic>
            <p:nvPicPr>
              <p:cNvPr id="124" name="墨迹 123"/>
            </p:nvPicPr>
            <p:blipFill>
              <a:blip r:embed="rId56"/>
            </p:blipFill>
            <p:spPr>
              <a:xfrm>
                <a:off x="2523066" y="3000375"/>
                <a:ext cx="174978" cy="3665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25" name="墨迹 124"/>
              <p14:cNvContentPartPr/>
              <p14:nvPr/>
            </p14:nvContentPartPr>
            <p14:xfrm>
              <a:off x="2534355" y="3135730"/>
              <a:ext cx="206022" cy="36658"/>
            </p14:xfrm>
          </p:contentPart>
        </mc:Choice>
        <mc:Fallback xmlns="">
          <p:pic>
            <p:nvPicPr>
              <p:cNvPr id="125" name="墨迹 124"/>
            </p:nvPicPr>
            <p:blipFill>
              <a:blip r:embed="rId58"/>
            </p:blipFill>
            <p:spPr>
              <a:xfrm>
                <a:off x="2534355" y="3135730"/>
                <a:ext cx="206022" cy="366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26" name="墨迹 125"/>
              <p14:cNvContentPartPr/>
              <p14:nvPr/>
            </p14:nvContentPartPr>
            <p14:xfrm>
              <a:off x="3143955" y="2955256"/>
              <a:ext cx="28222" cy="253791"/>
            </p14:xfrm>
          </p:contentPart>
        </mc:Choice>
        <mc:Fallback xmlns="">
          <p:pic>
            <p:nvPicPr>
              <p:cNvPr id="126" name="墨迹 125"/>
            </p:nvPicPr>
            <p:blipFill>
              <a:blip r:embed="rId60"/>
            </p:blipFill>
            <p:spPr>
              <a:xfrm>
                <a:off x="3143955" y="2955256"/>
                <a:ext cx="28222" cy="25379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27" name="墨迹 126"/>
              <p14:cNvContentPartPr/>
              <p14:nvPr/>
            </p14:nvContentPartPr>
            <p14:xfrm>
              <a:off x="3262488" y="2915777"/>
              <a:ext cx="183445" cy="169195"/>
            </p14:xfrm>
          </p:contentPart>
        </mc:Choice>
        <mc:Fallback xmlns="">
          <p:pic>
            <p:nvPicPr>
              <p:cNvPr id="127" name="墨迹 126"/>
            </p:nvPicPr>
            <p:blipFill>
              <a:blip r:embed="rId62"/>
            </p:blipFill>
            <p:spPr>
              <a:xfrm>
                <a:off x="3262488" y="2915777"/>
                <a:ext cx="183445" cy="16919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28" name="墨迹 127"/>
              <p14:cNvContentPartPr/>
              <p14:nvPr/>
            </p14:nvContentPartPr>
            <p14:xfrm>
              <a:off x="3355622" y="2881939"/>
              <a:ext cx="47978" cy="391966"/>
            </p14:xfrm>
          </p:contentPart>
        </mc:Choice>
        <mc:Fallback xmlns="">
          <p:pic>
            <p:nvPicPr>
              <p:cNvPr id="128" name="墨迹 127"/>
            </p:nvPicPr>
            <p:blipFill>
              <a:blip r:embed="rId64"/>
            </p:blipFill>
            <p:spPr>
              <a:xfrm>
                <a:off x="3355622" y="2881939"/>
                <a:ext cx="47978" cy="39196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29" name="墨迹 128"/>
              <p14:cNvContentPartPr/>
              <p14:nvPr/>
            </p14:nvContentPartPr>
            <p14:xfrm>
              <a:off x="3691466" y="3051133"/>
              <a:ext cx="163689" cy="16919"/>
            </p14:xfrm>
          </p:contentPart>
        </mc:Choice>
        <mc:Fallback xmlns="">
          <p:pic>
            <p:nvPicPr>
              <p:cNvPr id="129" name="墨迹 128"/>
            </p:nvPicPr>
            <p:blipFill>
              <a:blip r:embed="rId66"/>
            </p:blipFill>
            <p:spPr>
              <a:xfrm>
                <a:off x="3691466" y="3051133"/>
                <a:ext cx="163689" cy="1691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30" name="墨迹 129"/>
              <p14:cNvContentPartPr/>
              <p14:nvPr/>
            </p14:nvContentPartPr>
            <p14:xfrm>
              <a:off x="4120444" y="3008834"/>
              <a:ext cx="1162756" cy="53578"/>
            </p14:xfrm>
          </p:contentPart>
        </mc:Choice>
        <mc:Fallback xmlns="">
          <p:pic>
            <p:nvPicPr>
              <p:cNvPr id="130" name="墨迹 129"/>
            </p:nvPicPr>
            <p:blipFill>
              <a:blip r:embed="rId68"/>
            </p:blipFill>
            <p:spPr>
              <a:xfrm>
                <a:off x="4120444" y="3008834"/>
                <a:ext cx="1162756" cy="5357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31" name="墨迹 130"/>
              <p14:cNvContentPartPr/>
              <p14:nvPr/>
            </p14:nvContentPartPr>
            <p14:xfrm>
              <a:off x="4487333" y="3169569"/>
              <a:ext cx="177800" cy="135355"/>
            </p14:xfrm>
          </p:contentPart>
        </mc:Choice>
        <mc:Fallback xmlns="">
          <p:pic>
            <p:nvPicPr>
              <p:cNvPr id="131" name="墨迹 130"/>
            </p:nvPicPr>
            <p:blipFill>
              <a:blip r:embed="rId70"/>
            </p:blipFill>
            <p:spPr>
              <a:xfrm>
                <a:off x="4487333" y="3169569"/>
                <a:ext cx="177800" cy="135355"/>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32" name="墨迹 131"/>
              <p14:cNvContentPartPr/>
              <p14:nvPr/>
            </p14:nvContentPartPr>
            <p14:xfrm>
              <a:off x="4301066" y="2701465"/>
              <a:ext cx="67734" cy="236872"/>
            </p14:xfrm>
          </p:contentPart>
        </mc:Choice>
        <mc:Fallback xmlns="">
          <p:pic>
            <p:nvPicPr>
              <p:cNvPr id="132" name="墨迹 131"/>
            </p:nvPicPr>
            <p:blipFill>
              <a:blip r:embed="rId72"/>
            </p:blipFill>
            <p:spPr>
              <a:xfrm>
                <a:off x="4301066" y="2701465"/>
                <a:ext cx="67734" cy="23687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33" name="墨迹 132"/>
              <p14:cNvContentPartPr/>
              <p14:nvPr/>
            </p14:nvContentPartPr>
            <p14:xfrm>
              <a:off x="4425244" y="2639427"/>
              <a:ext cx="28222" cy="313009"/>
            </p14:xfrm>
          </p:contentPart>
        </mc:Choice>
        <mc:Fallback xmlns="">
          <p:pic>
            <p:nvPicPr>
              <p:cNvPr id="133" name="墨迹 132"/>
            </p:nvPicPr>
            <p:blipFill>
              <a:blip r:embed="rId74"/>
            </p:blipFill>
            <p:spPr>
              <a:xfrm>
                <a:off x="4425244" y="2639427"/>
                <a:ext cx="28222" cy="31300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34" name="墨迹 133"/>
              <p14:cNvContentPartPr/>
              <p14:nvPr/>
            </p14:nvContentPartPr>
            <p14:xfrm>
              <a:off x="4459111" y="2695825"/>
              <a:ext cx="90311" cy="186114"/>
            </p14:xfrm>
          </p:contentPart>
        </mc:Choice>
        <mc:Fallback xmlns="">
          <p:pic>
            <p:nvPicPr>
              <p:cNvPr id="134" name="墨迹 133"/>
            </p:nvPicPr>
            <p:blipFill>
              <a:blip r:embed="rId76"/>
            </p:blipFill>
            <p:spPr>
              <a:xfrm>
                <a:off x="4459111" y="2695825"/>
                <a:ext cx="90311" cy="18611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35" name="墨迹 134"/>
              <p14:cNvContentPartPr/>
              <p14:nvPr/>
            </p14:nvContentPartPr>
            <p14:xfrm>
              <a:off x="4617155" y="2791702"/>
              <a:ext cx="360" cy="118436"/>
            </p14:xfrm>
          </p:contentPart>
        </mc:Choice>
        <mc:Fallback xmlns="">
          <p:pic>
            <p:nvPicPr>
              <p:cNvPr id="135" name="墨迹 134"/>
            </p:nvPicPr>
            <p:blipFill>
              <a:blip r:embed="rId78"/>
            </p:blipFill>
            <p:spPr>
              <a:xfrm>
                <a:off x="4617155" y="2791702"/>
                <a:ext cx="360" cy="11843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36" name="墨迹 135"/>
              <p14:cNvContentPartPr/>
              <p14:nvPr/>
            </p14:nvContentPartPr>
            <p14:xfrm>
              <a:off x="4679244" y="2769143"/>
              <a:ext cx="180622" cy="22559"/>
            </p14:xfrm>
          </p:contentPart>
        </mc:Choice>
        <mc:Fallback xmlns="">
          <p:pic>
            <p:nvPicPr>
              <p:cNvPr id="136" name="墨迹 135"/>
            </p:nvPicPr>
            <p:blipFill>
              <a:blip r:embed="rId80"/>
            </p:blipFill>
            <p:spPr>
              <a:xfrm>
                <a:off x="4679244" y="2769143"/>
                <a:ext cx="180622" cy="2255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37" name="墨迹 136"/>
              <p14:cNvContentPartPr/>
              <p14:nvPr/>
            </p14:nvContentPartPr>
            <p14:xfrm>
              <a:off x="4786488" y="2678906"/>
              <a:ext cx="16934" cy="225592"/>
            </p14:xfrm>
          </p:contentPart>
        </mc:Choice>
        <mc:Fallback xmlns="">
          <p:pic>
            <p:nvPicPr>
              <p:cNvPr id="137" name="墨迹 136"/>
            </p:nvPicPr>
            <p:blipFill>
              <a:blip r:embed="rId82"/>
            </p:blipFill>
            <p:spPr>
              <a:xfrm>
                <a:off x="4786488" y="2678906"/>
                <a:ext cx="16934" cy="22559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38" name="墨迹 137"/>
              <p14:cNvContentPartPr/>
              <p14:nvPr/>
            </p14:nvContentPartPr>
            <p14:xfrm>
              <a:off x="4938888" y="2639427"/>
              <a:ext cx="79023" cy="163555"/>
            </p14:xfrm>
          </p:contentPart>
        </mc:Choice>
        <mc:Fallback xmlns="">
          <p:pic>
            <p:nvPicPr>
              <p:cNvPr id="138" name="墨迹 137"/>
            </p:nvPicPr>
            <p:blipFill>
              <a:blip r:embed="rId84"/>
            </p:blipFill>
            <p:spPr>
              <a:xfrm>
                <a:off x="4938888" y="2639427"/>
                <a:ext cx="79023" cy="16355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39" name="墨迹 138"/>
              <p14:cNvContentPartPr/>
              <p14:nvPr/>
            </p14:nvContentPartPr>
            <p14:xfrm>
              <a:off x="4947355" y="2690185"/>
              <a:ext cx="8467" cy="177654"/>
            </p14:xfrm>
          </p:contentPart>
        </mc:Choice>
        <mc:Fallback xmlns="">
          <p:pic>
            <p:nvPicPr>
              <p:cNvPr id="139" name="墨迹 138"/>
            </p:nvPicPr>
            <p:blipFill>
              <a:blip r:embed="rId86"/>
            </p:blipFill>
            <p:spPr>
              <a:xfrm>
                <a:off x="4947355" y="2690185"/>
                <a:ext cx="8467" cy="17765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40" name="墨迹 139"/>
              <p14:cNvContentPartPr/>
              <p14:nvPr/>
            </p14:nvContentPartPr>
            <p14:xfrm>
              <a:off x="5046133" y="2577389"/>
              <a:ext cx="45155" cy="380687"/>
            </p14:xfrm>
          </p:contentPart>
        </mc:Choice>
        <mc:Fallback xmlns="">
          <p:pic>
            <p:nvPicPr>
              <p:cNvPr id="140" name="墨迹 139"/>
            </p:nvPicPr>
            <p:blipFill>
              <a:blip r:embed="rId88"/>
            </p:blipFill>
            <p:spPr>
              <a:xfrm>
                <a:off x="5046133" y="2577389"/>
                <a:ext cx="45155" cy="38068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41" name="墨迹 140"/>
              <p14:cNvContentPartPr/>
              <p14:nvPr/>
            </p14:nvContentPartPr>
            <p14:xfrm>
              <a:off x="5113866" y="2656347"/>
              <a:ext cx="124178" cy="132535"/>
            </p14:xfrm>
          </p:contentPart>
        </mc:Choice>
        <mc:Fallback xmlns="">
          <p:pic>
            <p:nvPicPr>
              <p:cNvPr id="141" name="墨迹 140"/>
            </p:nvPicPr>
            <p:blipFill>
              <a:blip r:embed="rId90"/>
            </p:blipFill>
            <p:spPr>
              <a:xfrm>
                <a:off x="5113866" y="2656347"/>
                <a:ext cx="124178" cy="13253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42" name="墨迹 141"/>
              <p14:cNvContentPartPr/>
              <p14:nvPr/>
            </p14:nvContentPartPr>
            <p14:xfrm>
              <a:off x="5277555" y="2712745"/>
              <a:ext cx="186267" cy="140995"/>
            </p14:xfrm>
          </p:contentPart>
        </mc:Choice>
        <mc:Fallback xmlns="">
          <p:pic>
            <p:nvPicPr>
              <p:cNvPr id="142" name="墨迹 141"/>
            </p:nvPicPr>
            <p:blipFill>
              <a:blip r:embed="rId92"/>
            </p:blipFill>
            <p:spPr>
              <a:xfrm>
                <a:off x="5277555" y="2712745"/>
                <a:ext cx="186267" cy="1409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43" name="墨迹 142"/>
              <p14:cNvContentPartPr/>
              <p14:nvPr/>
            </p14:nvContentPartPr>
            <p14:xfrm>
              <a:off x="5238044" y="2989095"/>
              <a:ext cx="279400" cy="11280"/>
            </p14:xfrm>
          </p:contentPart>
        </mc:Choice>
        <mc:Fallback xmlns="">
          <p:pic>
            <p:nvPicPr>
              <p:cNvPr id="143" name="墨迹 142"/>
            </p:nvPicPr>
            <p:blipFill>
              <a:blip r:embed="rId94"/>
            </p:blipFill>
            <p:spPr>
              <a:xfrm>
                <a:off x="5238044" y="2989095"/>
                <a:ext cx="279400" cy="1128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44" name="墨迹 143"/>
              <p14:cNvContentPartPr/>
              <p14:nvPr/>
            </p14:nvContentPartPr>
            <p14:xfrm>
              <a:off x="2624666" y="3654592"/>
              <a:ext cx="158045" cy="36658"/>
            </p14:xfrm>
          </p:contentPart>
        </mc:Choice>
        <mc:Fallback xmlns="">
          <p:pic>
            <p:nvPicPr>
              <p:cNvPr id="144" name="墨迹 143"/>
            </p:nvPicPr>
            <p:blipFill>
              <a:blip r:embed="rId96"/>
            </p:blipFill>
            <p:spPr>
              <a:xfrm>
                <a:off x="2624666" y="3654592"/>
                <a:ext cx="158045" cy="36658"/>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45" name="墨迹 144"/>
              <p14:cNvContentPartPr/>
              <p14:nvPr/>
            </p14:nvContentPartPr>
            <p14:xfrm>
              <a:off x="2624666" y="3829426"/>
              <a:ext cx="197556" cy="31018"/>
            </p14:xfrm>
          </p:contentPart>
        </mc:Choice>
        <mc:Fallback xmlns="">
          <p:pic>
            <p:nvPicPr>
              <p:cNvPr id="145" name="墨迹 144"/>
            </p:nvPicPr>
            <p:blipFill>
              <a:blip r:embed="rId98"/>
            </p:blipFill>
            <p:spPr>
              <a:xfrm>
                <a:off x="2624666" y="3829426"/>
                <a:ext cx="197556" cy="3101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46" name="墨迹 145"/>
              <p14:cNvContentPartPr/>
              <p14:nvPr/>
            </p14:nvContentPartPr>
            <p14:xfrm>
              <a:off x="3002844" y="3643312"/>
              <a:ext cx="67733" cy="265071"/>
            </p14:xfrm>
          </p:contentPart>
        </mc:Choice>
        <mc:Fallback xmlns="">
          <p:pic>
            <p:nvPicPr>
              <p:cNvPr id="146" name="墨迹 145"/>
            </p:nvPicPr>
            <p:blipFill>
              <a:blip r:embed="rId100"/>
            </p:blipFill>
            <p:spPr>
              <a:xfrm>
                <a:off x="3002844" y="3643312"/>
                <a:ext cx="67733" cy="265071"/>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47" name="墨迹 146"/>
              <p14:cNvContentPartPr/>
              <p14:nvPr/>
            </p14:nvContentPartPr>
            <p14:xfrm>
              <a:off x="3087511" y="3699710"/>
              <a:ext cx="163689" cy="149455"/>
            </p14:xfrm>
          </p:contentPart>
        </mc:Choice>
        <mc:Fallback xmlns="">
          <p:pic>
            <p:nvPicPr>
              <p:cNvPr id="147" name="墨迹 146"/>
            </p:nvPicPr>
            <p:blipFill>
              <a:blip r:embed="rId102"/>
            </p:blipFill>
            <p:spPr>
              <a:xfrm>
                <a:off x="3087511" y="3699710"/>
                <a:ext cx="163689" cy="14945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48" name="墨迹 147"/>
              <p14:cNvContentPartPr/>
              <p14:nvPr/>
            </p14:nvContentPartPr>
            <p14:xfrm>
              <a:off x="3152422" y="3654592"/>
              <a:ext cx="47978" cy="349667"/>
            </p14:xfrm>
          </p:contentPart>
        </mc:Choice>
        <mc:Fallback xmlns="">
          <p:pic>
            <p:nvPicPr>
              <p:cNvPr id="148" name="墨迹 147"/>
            </p:nvPicPr>
            <p:blipFill>
              <a:blip r:embed="rId104"/>
            </p:blipFill>
            <p:spPr>
              <a:xfrm>
                <a:off x="3152422" y="3654592"/>
                <a:ext cx="47978" cy="349667"/>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49" name="墨迹 148"/>
              <p14:cNvContentPartPr/>
              <p14:nvPr/>
            </p14:nvContentPartPr>
            <p14:xfrm>
              <a:off x="3539066" y="3789947"/>
              <a:ext cx="174978" cy="5639"/>
            </p14:xfrm>
          </p:contentPart>
        </mc:Choice>
        <mc:Fallback xmlns="">
          <p:pic>
            <p:nvPicPr>
              <p:cNvPr id="149" name="墨迹 148"/>
            </p:nvPicPr>
            <p:blipFill>
              <a:blip r:embed="rId106"/>
            </p:blipFill>
            <p:spPr>
              <a:xfrm>
                <a:off x="3539066" y="3789947"/>
                <a:ext cx="174978" cy="563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50" name="墨迹 149"/>
              <p14:cNvContentPartPr/>
              <p14:nvPr/>
            </p14:nvContentPartPr>
            <p14:xfrm>
              <a:off x="3618088" y="3677151"/>
              <a:ext cx="5645" cy="248151"/>
            </p14:xfrm>
          </p:contentPart>
        </mc:Choice>
        <mc:Fallback xmlns="">
          <p:pic>
            <p:nvPicPr>
              <p:cNvPr id="150" name="墨迹 149"/>
            </p:nvPicPr>
            <p:blipFill>
              <a:blip r:embed="rId108"/>
            </p:blipFill>
            <p:spPr>
              <a:xfrm>
                <a:off x="3618088" y="3677151"/>
                <a:ext cx="5645" cy="248151"/>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51" name="墨迹 150"/>
              <p14:cNvContentPartPr/>
              <p14:nvPr/>
            </p14:nvContentPartPr>
            <p14:xfrm>
              <a:off x="4007555" y="3648952"/>
              <a:ext cx="79022" cy="152274"/>
            </p14:xfrm>
          </p:contentPart>
        </mc:Choice>
        <mc:Fallback xmlns="">
          <p:pic>
            <p:nvPicPr>
              <p:cNvPr id="151" name="墨迹 150"/>
            </p:nvPicPr>
            <p:blipFill>
              <a:blip r:embed="rId110"/>
            </p:blipFill>
            <p:spPr>
              <a:xfrm>
                <a:off x="4007555" y="3648952"/>
                <a:ext cx="79022" cy="15227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52" name="墨迹 151"/>
              <p14:cNvContentPartPr/>
              <p14:nvPr/>
            </p14:nvContentPartPr>
            <p14:xfrm>
              <a:off x="4097866" y="3710990"/>
              <a:ext cx="59267" cy="73317"/>
            </p14:xfrm>
          </p:contentPart>
        </mc:Choice>
        <mc:Fallback xmlns="">
          <p:pic>
            <p:nvPicPr>
              <p:cNvPr id="152" name="墨迹 151"/>
            </p:nvPicPr>
            <p:blipFill>
              <a:blip r:embed="rId112"/>
            </p:blipFill>
            <p:spPr>
              <a:xfrm>
                <a:off x="4097866" y="3710990"/>
                <a:ext cx="59267" cy="73317"/>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53" name="墨迹 152"/>
              <p14:cNvContentPartPr/>
              <p14:nvPr/>
            </p14:nvContentPartPr>
            <p14:xfrm>
              <a:off x="4157133" y="3592554"/>
              <a:ext cx="98778" cy="270710"/>
            </p14:xfrm>
          </p:contentPart>
        </mc:Choice>
        <mc:Fallback xmlns="">
          <p:pic>
            <p:nvPicPr>
              <p:cNvPr id="153" name="墨迹 152"/>
            </p:nvPicPr>
            <p:blipFill>
              <a:blip r:embed="rId114"/>
            </p:blipFill>
            <p:spPr>
              <a:xfrm>
                <a:off x="4157133" y="3592554"/>
                <a:ext cx="98778" cy="27071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54" name="墨迹 153"/>
              <p14:cNvContentPartPr/>
              <p14:nvPr/>
            </p14:nvContentPartPr>
            <p14:xfrm>
              <a:off x="4233333" y="3654592"/>
              <a:ext cx="115711" cy="14099"/>
            </p14:xfrm>
          </p:contentPart>
        </mc:Choice>
        <mc:Fallback xmlns="">
          <p:pic>
            <p:nvPicPr>
              <p:cNvPr id="154" name="墨迹 153"/>
            </p:nvPicPr>
            <p:blipFill>
              <a:blip r:embed="rId116"/>
            </p:blipFill>
            <p:spPr>
              <a:xfrm>
                <a:off x="4233333" y="3654592"/>
                <a:ext cx="115711" cy="1409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55" name="墨迹 154"/>
              <p14:cNvContentPartPr/>
              <p14:nvPr/>
            </p14:nvContentPartPr>
            <p14:xfrm>
              <a:off x="4492977" y="3502317"/>
              <a:ext cx="217311" cy="631658"/>
            </p14:xfrm>
          </p:contentPart>
        </mc:Choice>
        <mc:Fallback xmlns="">
          <p:pic>
            <p:nvPicPr>
              <p:cNvPr id="155" name="墨迹 154"/>
            </p:nvPicPr>
            <p:blipFill>
              <a:blip r:embed="rId118"/>
            </p:blipFill>
            <p:spPr>
              <a:xfrm>
                <a:off x="4492977" y="3502317"/>
                <a:ext cx="217311" cy="63165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56" name="墨迹 155"/>
              <p14:cNvContentPartPr/>
              <p14:nvPr/>
            </p14:nvContentPartPr>
            <p14:xfrm>
              <a:off x="4831644" y="3553075"/>
              <a:ext cx="16933" cy="265071"/>
            </p14:xfrm>
          </p:contentPart>
        </mc:Choice>
        <mc:Fallback xmlns="">
          <p:pic>
            <p:nvPicPr>
              <p:cNvPr id="156" name="墨迹 155"/>
            </p:nvPicPr>
            <p:blipFill>
              <a:blip r:embed="rId120"/>
            </p:blipFill>
            <p:spPr>
              <a:xfrm>
                <a:off x="4831644" y="3553075"/>
                <a:ext cx="16933" cy="265071"/>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57" name="墨迹 156"/>
              <p14:cNvContentPartPr/>
              <p14:nvPr/>
            </p14:nvContentPartPr>
            <p14:xfrm>
              <a:off x="4854222" y="3632032"/>
              <a:ext cx="121355" cy="101517"/>
            </p14:xfrm>
          </p:contentPart>
        </mc:Choice>
        <mc:Fallback xmlns="">
          <p:pic>
            <p:nvPicPr>
              <p:cNvPr id="157" name="墨迹 156"/>
            </p:nvPicPr>
            <p:blipFill>
              <a:blip r:embed="rId122"/>
            </p:blipFill>
            <p:spPr>
              <a:xfrm>
                <a:off x="4854222" y="3632032"/>
                <a:ext cx="121355" cy="10151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58" name="墨迹 157"/>
              <p14:cNvContentPartPr/>
              <p14:nvPr/>
            </p14:nvContentPartPr>
            <p14:xfrm>
              <a:off x="5034844" y="3665871"/>
              <a:ext cx="5644" cy="152275"/>
            </p14:xfrm>
          </p:contentPart>
        </mc:Choice>
        <mc:Fallback xmlns="">
          <p:pic>
            <p:nvPicPr>
              <p:cNvPr id="158" name="墨迹 157"/>
            </p:nvPicPr>
            <p:blipFill>
              <a:blip r:embed="rId124"/>
            </p:blipFill>
            <p:spPr>
              <a:xfrm>
                <a:off x="5034844" y="3665871"/>
                <a:ext cx="5644" cy="15227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59" name="墨迹 158"/>
              <p14:cNvContentPartPr/>
              <p14:nvPr/>
            </p14:nvContentPartPr>
            <p14:xfrm>
              <a:off x="5161844" y="3502317"/>
              <a:ext cx="25400" cy="355308"/>
            </p14:xfrm>
          </p:contentPart>
        </mc:Choice>
        <mc:Fallback xmlns="">
          <p:pic>
            <p:nvPicPr>
              <p:cNvPr id="159" name="墨迹 158"/>
            </p:nvPicPr>
            <p:blipFill>
              <a:blip r:embed="rId126"/>
            </p:blipFill>
            <p:spPr>
              <a:xfrm>
                <a:off x="5161844" y="3502317"/>
                <a:ext cx="25400" cy="355308"/>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60" name="墨迹 159"/>
              <p14:cNvContentPartPr/>
              <p14:nvPr/>
            </p14:nvContentPartPr>
            <p14:xfrm>
              <a:off x="5198533" y="3592554"/>
              <a:ext cx="101599" cy="194573"/>
            </p14:xfrm>
          </p:contentPart>
        </mc:Choice>
        <mc:Fallback xmlns="">
          <p:pic>
            <p:nvPicPr>
              <p:cNvPr id="160" name="墨迹 159"/>
            </p:nvPicPr>
            <p:blipFill>
              <a:blip r:embed="rId128"/>
            </p:blipFill>
            <p:spPr>
              <a:xfrm>
                <a:off x="5198533" y="3592554"/>
                <a:ext cx="101599" cy="19457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61" name="墨迹 160"/>
              <p14:cNvContentPartPr/>
              <p14:nvPr/>
            </p14:nvContentPartPr>
            <p14:xfrm>
              <a:off x="5413022" y="3654592"/>
              <a:ext cx="206022" cy="146634"/>
            </p14:xfrm>
          </p:contentPart>
        </mc:Choice>
        <mc:Fallback xmlns="">
          <p:pic>
            <p:nvPicPr>
              <p:cNvPr id="161" name="墨迹 160"/>
            </p:nvPicPr>
            <p:blipFill>
              <a:blip r:embed="rId130"/>
            </p:blipFill>
            <p:spPr>
              <a:xfrm>
                <a:off x="5413022" y="3654592"/>
                <a:ext cx="206022" cy="14663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62" name="墨迹 161"/>
              <p14:cNvContentPartPr/>
              <p14:nvPr/>
            </p14:nvContentPartPr>
            <p14:xfrm>
              <a:off x="7035800" y="541421"/>
              <a:ext cx="31044" cy="270710"/>
            </p14:xfrm>
          </p:contentPart>
        </mc:Choice>
        <mc:Fallback xmlns="">
          <p:pic>
            <p:nvPicPr>
              <p:cNvPr id="162" name="墨迹 161"/>
            </p:nvPicPr>
            <p:blipFill>
              <a:blip r:embed="rId132"/>
            </p:blipFill>
            <p:spPr>
              <a:xfrm>
                <a:off x="7035800" y="541421"/>
                <a:ext cx="31044" cy="27071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63" name="墨迹 162"/>
              <p14:cNvContentPartPr/>
              <p14:nvPr/>
            </p14:nvContentPartPr>
            <p14:xfrm>
              <a:off x="7055555" y="501942"/>
              <a:ext cx="146756" cy="366587"/>
            </p14:xfrm>
          </p:contentPart>
        </mc:Choice>
        <mc:Fallback xmlns="">
          <p:pic>
            <p:nvPicPr>
              <p:cNvPr id="163" name="墨迹 162"/>
            </p:nvPicPr>
            <p:blipFill>
              <a:blip r:embed="rId134"/>
            </p:blipFill>
            <p:spPr>
              <a:xfrm>
                <a:off x="7055555" y="501942"/>
                <a:ext cx="146756" cy="36658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64" name="墨迹 163"/>
              <p14:cNvContentPartPr/>
              <p14:nvPr/>
            </p14:nvContentPartPr>
            <p14:xfrm>
              <a:off x="7326488" y="535781"/>
              <a:ext cx="73378" cy="16919"/>
            </p14:xfrm>
          </p:contentPart>
        </mc:Choice>
        <mc:Fallback xmlns="">
          <p:pic>
            <p:nvPicPr>
              <p:cNvPr id="164" name="墨迹 163"/>
            </p:nvPicPr>
            <p:blipFill>
              <a:blip r:embed="rId136"/>
            </p:blipFill>
            <p:spPr>
              <a:xfrm>
                <a:off x="7326488" y="535781"/>
                <a:ext cx="73378" cy="1691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65" name="墨迹 164"/>
              <p14:cNvContentPartPr/>
              <p14:nvPr/>
            </p14:nvContentPartPr>
            <p14:xfrm>
              <a:off x="7219244" y="479383"/>
              <a:ext cx="265288" cy="372227"/>
            </p14:xfrm>
          </p:contentPart>
        </mc:Choice>
        <mc:Fallback xmlns="">
          <p:pic>
            <p:nvPicPr>
              <p:cNvPr id="165" name="墨迹 164"/>
            </p:nvPicPr>
            <p:blipFill>
              <a:blip r:embed="rId138"/>
            </p:blipFill>
            <p:spPr>
              <a:xfrm>
                <a:off x="7219244" y="479383"/>
                <a:ext cx="265288" cy="37222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66" name="墨迹 165"/>
              <p14:cNvContentPartPr/>
              <p14:nvPr/>
            </p14:nvContentPartPr>
            <p14:xfrm>
              <a:off x="7518400" y="507582"/>
              <a:ext cx="248355" cy="417345"/>
            </p14:xfrm>
          </p:contentPart>
        </mc:Choice>
        <mc:Fallback xmlns="">
          <p:pic>
            <p:nvPicPr>
              <p:cNvPr id="166" name="墨迹 165"/>
            </p:nvPicPr>
            <p:blipFill>
              <a:blip r:embed="rId140"/>
            </p:blipFill>
            <p:spPr>
              <a:xfrm>
                <a:off x="7518400" y="507582"/>
                <a:ext cx="248355" cy="41734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67" name="墨迹 166"/>
              <p14:cNvContentPartPr/>
              <p14:nvPr/>
            </p14:nvContentPartPr>
            <p14:xfrm>
              <a:off x="8407400" y="530141"/>
              <a:ext cx="36688" cy="222772"/>
            </p14:xfrm>
          </p:contentPart>
        </mc:Choice>
        <mc:Fallback xmlns="">
          <p:pic>
            <p:nvPicPr>
              <p:cNvPr id="167" name="墨迹 166"/>
            </p:nvPicPr>
            <p:blipFill>
              <a:blip r:embed="rId142"/>
            </p:blipFill>
            <p:spPr>
              <a:xfrm>
                <a:off x="8407400" y="530141"/>
                <a:ext cx="36688" cy="222772"/>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68" name="墨迹 167"/>
              <p14:cNvContentPartPr/>
              <p14:nvPr/>
            </p14:nvContentPartPr>
            <p14:xfrm>
              <a:off x="8421511" y="614738"/>
              <a:ext cx="112889" cy="33839"/>
            </p14:xfrm>
          </p:contentPart>
        </mc:Choice>
        <mc:Fallback xmlns="">
          <p:pic>
            <p:nvPicPr>
              <p:cNvPr id="168" name="墨迹 167"/>
            </p:nvPicPr>
            <p:blipFill>
              <a:blip r:embed="rId144"/>
            </p:blipFill>
            <p:spPr>
              <a:xfrm>
                <a:off x="8421511" y="614738"/>
                <a:ext cx="112889" cy="3383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69" name="墨迹 168"/>
              <p14:cNvContentPartPr/>
              <p14:nvPr/>
            </p14:nvContentPartPr>
            <p14:xfrm>
              <a:off x="8486422" y="462463"/>
              <a:ext cx="47978" cy="406066"/>
            </p14:xfrm>
          </p:contentPart>
        </mc:Choice>
        <mc:Fallback xmlns="">
          <p:pic>
            <p:nvPicPr>
              <p:cNvPr id="169" name="墨迹 168"/>
            </p:nvPicPr>
            <p:blipFill>
              <a:blip r:embed="rId146"/>
            </p:blipFill>
            <p:spPr>
              <a:xfrm>
                <a:off x="8486422" y="462463"/>
                <a:ext cx="47978" cy="40606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70" name="墨迹 169"/>
              <p14:cNvContentPartPr/>
              <p14:nvPr/>
            </p14:nvContentPartPr>
            <p14:xfrm>
              <a:off x="8556977" y="626018"/>
              <a:ext cx="90312" cy="186113"/>
            </p14:xfrm>
          </p:contentPart>
        </mc:Choice>
        <mc:Fallback xmlns="">
          <p:pic>
            <p:nvPicPr>
              <p:cNvPr id="170" name="墨迹 169"/>
            </p:nvPicPr>
            <p:blipFill>
              <a:blip r:embed="rId148"/>
            </p:blipFill>
            <p:spPr>
              <a:xfrm>
                <a:off x="8556977" y="626018"/>
                <a:ext cx="90312" cy="186113"/>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71" name="墨迹 170"/>
              <p14:cNvContentPartPr/>
              <p14:nvPr/>
            </p14:nvContentPartPr>
            <p14:xfrm>
              <a:off x="8715022" y="445544"/>
              <a:ext cx="112888" cy="22559"/>
            </p14:xfrm>
          </p:contentPart>
        </mc:Choice>
        <mc:Fallback xmlns="">
          <p:pic>
            <p:nvPicPr>
              <p:cNvPr id="171" name="墨迹 170"/>
            </p:nvPicPr>
            <p:blipFill>
              <a:blip r:embed="rId150"/>
            </p:blipFill>
            <p:spPr>
              <a:xfrm>
                <a:off x="8715022" y="445544"/>
                <a:ext cx="112888" cy="2255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72" name="墨迹 171"/>
              <p14:cNvContentPartPr/>
              <p14:nvPr/>
            </p14:nvContentPartPr>
            <p14:xfrm>
              <a:off x="8715022" y="507582"/>
              <a:ext cx="180622" cy="225592"/>
            </p14:xfrm>
          </p:contentPart>
        </mc:Choice>
        <mc:Fallback xmlns="">
          <p:pic>
            <p:nvPicPr>
              <p:cNvPr id="172" name="墨迹 171"/>
            </p:nvPicPr>
            <p:blipFill>
              <a:blip r:embed="rId152"/>
            </p:blipFill>
            <p:spPr>
              <a:xfrm>
                <a:off x="8715022" y="507582"/>
                <a:ext cx="180622" cy="225592"/>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73" name="墨迹 172"/>
              <p14:cNvContentPartPr/>
              <p14:nvPr/>
            </p14:nvContentPartPr>
            <p14:xfrm>
              <a:off x="8963377" y="445544"/>
              <a:ext cx="146756" cy="270710"/>
            </p14:xfrm>
          </p:contentPart>
        </mc:Choice>
        <mc:Fallback xmlns="">
          <p:pic>
            <p:nvPicPr>
              <p:cNvPr id="173" name="墨迹 172"/>
            </p:nvPicPr>
            <p:blipFill>
              <a:blip r:embed="rId154"/>
            </p:blipFill>
            <p:spPr>
              <a:xfrm>
                <a:off x="8963377" y="445544"/>
                <a:ext cx="146756" cy="27071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74" name="墨迹 173"/>
              <p14:cNvContentPartPr/>
              <p14:nvPr/>
            </p14:nvContentPartPr>
            <p14:xfrm>
              <a:off x="9104488" y="580899"/>
              <a:ext cx="141112" cy="140995"/>
            </p14:xfrm>
          </p:contentPart>
        </mc:Choice>
        <mc:Fallback xmlns="">
          <p:pic>
            <p:nvPicPr>
              <p:cNvPr id="174" name="墨迹 173"/>
            </p:nvPicPr>
            <p:blipFill>
              <a:blip r:embed="rId156"/>
            </p:blipFill>
            <p:spPr>
              <a:xfrm>
                <a:off x="9104488" y="580899"/>
                <a:ext cx="141112" cy="140995"/>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75" name="墨迹 174"/>
              <p14:cNvContentPartPr/>
              <p14:nvPr/>
            </p14:nvContentPartPr>
            <p14:xfrm>
              <a:off x="9175044" y="614738"/>
              <a:ext cx="19756" cy="327109"/>
            </p14:xfrm>
          </p:contentPart>
        </mc:Choice>
        <mc:Fallback xmlns="">
          <p:pic>
            <p:nvPicPr>
              <p:cNvPr id="175" name="墨迹 174"/>
            </p:nvPicPr>
            <p:blipFill>
              <a:blip r:embed="rId158"/>
            </p:blipFill>
            <p:spPr>
              <a:xfrm>
                <a:off x="9175044" y="614738"/>
                <a:ext cx="19756" cy="32710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76" name="墨迹 175"/>
              <p14:cNvContentPartPr/>
              <p14:nvPr/>
            </p14:nvContentPartPr>
            <p14:xfrm>
              <a:off x="9245600" y="389146"/>
              <a:ext cx="149577" cy="16919"/>
            </p14:xfrm>
          </p:contentPart>
        </mc:Choice>
        <mc:Fallback xmlns="">
          <p:pic>
            <p:nvPicPr>
              <p:cNvPr id="176" name="墨迹 175"/>
            </p:nvPicPr>
            <p:blipFill>
              <a:blip r:embed="rId160"/>
            </p:blipFill>
            <p:spPr>
              <a:xfrm>
                <a:off x="9245600" y="389146"/>
                <a:ext cx="149577" cy="1691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77" name="墨迹 176"/>
              <p14:cNvContentPartPr/>
              <p14:nvPr/>
            </p14:nvContentPartPr>
            <p14:xfrm>
              <a:off x="9313333" y="298909"/>
              <a:ext cx="11289" cy="191753"/>
            </p14:xfrm>
          </p:contentPart>
        </mc:Choice>
        <mc:Fallback xmlns="">
          <p:pic>
            <p:nvPicPr>
              <p:cNvPr id="177" name="墨迹 176"/>
            </p:nvPicPr>
            <p:blipFill>
              <a:blip r:embed="rId162"/>
            </p:blipFill>
            <p:spPr>
              <a:xfrm>
                <a:off x="9313333" y="298909"/>
                <a:ext cx="11289" cy="191753"/>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78" name="墨迹 177"/>
              <p14:cNvContentPartPr/>
              <p14:nvPr/>
            </p14:nvContentPartPr>
            <p14:xfrm>
              <a:off x="9527822" y="524501"/>
              <a:ext cx="180622" cy="16920"/>
            </p14:xfrm>
          </p:contentPart>
        </mc:Choice>
        <mc:Fallback xmlns="">
          <p:pic>
            <p:nvPicPr>
              <p:cNvPr id="178" name="墨迹 177"/>
            </p:nvPicPr>
            <p:blipFill>
              <a:blip r:embed="rId164"/>
            </p:blipFill>
            <p:spPr>
              <a:xfrm>
                <a:off x="9527822" y="524501"/>
                <a:ext cx="180622" cy="16920"/>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79" name="墨迹 178"/>
              <p14:cNvContentPartPr/>
              <p14:nvPr/>
            </p14:nvContentPartPr>
            <p14:xfrm>
              <a:off x="9516533" y="620378"/>
              <a:ext cx="200378" cy="11279"/>
            </p14:xfrm>
          </p:contentPart>
        </mc:Choice>
        <mc:Fallback xmlns="">
          <p:pic>
            <p:nvPicPr>
              <p:cNvPr id="179" name="墨迹 178"/>
            </p:nvPicPr>
            <p:blipFill>
              <a:blip r:embed="rId166"/>
            </p:blipFill>
            <p:spPr>
              <a:xfrm>
                <a:off x="9516533" y="620378"/>
                <a:ext cx="200378" cy="1127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80" name="墨迹 179"/>
              <p14:cNvContentPartPr/>
              <p14:nvPr/>
            </p14:nvContentPartPr>
            <p14:xfrm>
              <a:off x="9937044" y="434264"/>
              <a:ext cx="36688" cy="157915"/>
            </p14:xfrm>
          </p:contentPart>
        </mc:Choice>
        <mc:Fallback xmlns="">
          <p:pic>
            <p:nvPicPr>
              <p:cNvPr id="180" name="墨迹 179"/>
            </p:nvPicPr>
            <p:blipFill>
              <a:blip r:embed="rId168"/>
            </p:blipFill>
            <p:spPr>
              <a:xfrm>
                <a:off x="9937044" y="434264"/>
                <a:ext cx="36688" cy="15791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81" name="墨迹 180"/>
              <p14:cNvContentPartPr/>
              <p14:nvPr/>
            </p14:nvContentPartPr>
            <p14:xfrm>
              <a:off x="9962444" y="496302"/>
              <a:ext cx="104422" cy="16920"/>
            </p14:xfrm>
          </p:contentPart>
        </mc:Choice>
        <mc:Fallback xmlns="">
          <p:pic>
            <p:nvPicPr>
              <p:cNvPr id="181" name="墨迹 180"/>
            </p:nvPicPr>
            <p:blipFill>
              <a:blip r:embed="rId170"/>
            </p:blipFill>
            <p:spPr>
              <a:xfrm>
                <a:off x="9962444" y="496302"/>
                <a:ext cx="104422" cy="16920"/>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82" name="墨迹 181"/>
              <p14:cNvContentPartPr/>
              <p14:nvPr/>
            </p14:nvContentPartPr>
            <p14:xfrm>
              <a:off x="10052755" y="377866"/>
              <a:ext cx="22578" cy="242512"/>
            </p14:xfrm>
          </p:contentPart>
        </mc:Choice>
        <mc:Fallback xmlns="">
          <p:pic>
            <p:nvPicPr>
              <p:cNvPr id="182" name="墨迹 181"/>
            </p:nvPicPr>
            <p:blipFill>
              <a:blip r:embed="rId172"/>
            </p:blipFill>
            <p:spPr>
              <a:xfrm>
                <a:off x="10052755" y="377866"/>
                <a:ext cx="22578" cy="242512"/>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83" name="墨迹 182"/>
              <p14:cNvContentPartPr/>
              <p14:nvPr/>
            </p14:nvContentPartPr>
            <p14:xfrm>
              <a:off x="10151533" y="281990"/>
              <a:ext cx="172156" cy="389146"/>
            </p14:xfrm>
          </p:contentPart>
        </mc:Choice>
        <mc:Fallback xmlns="">
          <p:pic>
            <p:nvPicPr>
              <p:cNvPr id="183" name="墨迹 182"/>
            </p:nvPicPr>
            <p:blipFill>
              <a:blip r:embed="rId174"/>
            </p:blipFill>
            <p:spPr>
              <a:xfrm>
                <a:off x="10151533" y="281990"/>
                <a:ext cx="172156" cy="389146"/>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84" name="墨迹 183"/>
              <p14:cNvContentPartPr/>
              <p14:nvPr/>
            </p14:nvContentPartPr>
            <p14:xfrm>
              <a:off x="10154355" y="473743"/>
              <a:ext cx="239889" cy="140995"/>
            </p14:xfrm>
          </p:contentPart>
        </mc:Choice>
        <mc:Fallback xmlns="">
          <p:pic>
            <p:nvPicPr>
              <p:cNvPr id="184" name="墨迹 183"/>
            </p:nvPicPr>
            <p:blipFill>
              <a:blip r:embed="rId176"/>
            </p:blipFill>
            <p:spPr>
              <a:xfrm>
                <a:off x="10154355" y="473743"/>
                <a:ext cx="239889" cy="14099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85" name="墨迹 184"/>
              <p14:cNvContentPartPr/>
              <p14:nvPr/>
            </p14:nvContentPartPr>
            <p14:xfrm>
              <a:off x="10436577" y="355307"/>
              <a:ext cx="124177" cy="242512"/>
            </p14:xfrm>
          </p:contentPart>
        </mc:Choice>
        <mc:Fallback xmlns="">
          <p:pic>
            <p:nvPicPr>
              <p:cNvPr id="185" name="墨迹 184"/>
            </p:nvPicPr>
            <p:blipFill>
              <a:blip r:embed="rId178"/>
            </p:blipFill>
            <p:spPr>
              <a:xfrm>
                <a:off x="10436577" y="355307"/>
                <a:ext cx="124177" cy="242512"/>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86" name="墨迹 185"/>
              <p14:cNvContentPartPr/>
              <p14:nvPr/>
            </p14:nvContentPartPr>
            <p14:xfrm>
              <a:off x="10509955" y="462463"/>
              <a:ext cx="146756" cy="327109"/>
            </p14:xfrm>
          </p:contentPart>
        </mc:Choice>
        <mc:Fallback xmlns="">
          <p:pic>
            <p:nvPicPr>
              <p:cNvPr id="186" name="墨迹 185"/>
            </p:nvPicPr>
            <p:blipFill>
              <a:blip r:embed="rId180"/>
            </p:blipFill>
            <p:spPr>
              <a:xfrm>
                <a:off x="10509955" y="462463"/>
                <a:ext cx="146756" cy="32710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87" name="墨迹 186"/>
              <p14:cNvContentPartPr/>
              <p14:nvPr/>
            </p14:nvContentPartPr>
            <p14:xfrm>
              <a:off x="10707511" y="349667"/>
              <a:ext cx="127000" cy="39479"/>
            </p14:xfrm>
          </p:contentPart>
        </mc:Choice>
        <mc:Fallback xmlns="">
          <p:pic>
            <p:nvPicPr>
              <p:cNvPr id="187" name="墨迹 186"/>
            </p:nvPicPr>
            <p:blipFill>
              <a:blip r:embed="rId182"/>
            </p:blipFill>
            <p:spPr>
              <a:xfrm>
                <a:off x="10707511" y="349667"/>
                <a:ext cx="127000" cy="3947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88" name="墨迹 187"/>
              <p14:cNvContentPartPr/>
              <p14:nvPr/>
            </p14:nvContentPartPr>
            <p14:xfrm>
              <a:off x="10888132" y="214312"/>
              <a:ext cx="112889" cy="428625"/>
            </p14:xfrm>
          </p:contentPart>
        </mc:Choice>
        <mc:Fallback xmlns="">
          <p:pic>
            <p:nvPicPr>
              <p:cNvPr id="188" name="墨迹 187"/>
            </p:nvPicPr>
            <p:blipFill>
              <a:blip r:embed="rId184"/>
            </p:blipFill>
            <p:spPr>
              <a:xfrm>
                <a:off x="10888132" y="214312"/>
                <a:ext cx="112889" cy="428625"/>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89" name="墨迹 188"/>
              <p14:cNvContentPartPr/>
              <p14:nvPr/>
            </p14:nvContentPartPr>
            <p14:xfrm>
              <a:off x="9843911" y="298909"/>
              <a:ext cx="129822" cy="425805"/>
            </p14:xfrm>
          </p:contentPart>
        </mc:Choice>
        <mc:Fallback xmlns="">
          <p:pic>
            <p:nvPicPr>
              <p:cNvPr id="189" name="墨迹 188"/>
            </p:nvPicPr>
            <p:blipFill>
              <a:blip r:embed="rId186"/>
            </p:blipFill>
            <p:spPr>
              <a:xfrm>
                <a:off x="9843911" y="298909"/>
                <a:ext cx="129822" cy="425805"/>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90" name="墨迹 189"/>
              <p14:cNvContentPartPr/>
              <p14:nvPr/>
            </p14:nvContentPartPr>
            <p14:xfrm>
              <a:off x="9330266" y="355307"/>
              <a:ext cx="146756" cy="473743"/>
            </p14:xfrm>
          </p:contentPart>
        </mc:Choice>
        <mc:Fallback xmlns="">
          <p:pic>
            <p:nvPicPr>
              <p:cNvPr id="190" name="墨迹 189"/>
            </p:nvPicPr>
            <p:blipFill>
              <a:blip r:embed="rId188"/>
            </p:blipFill>
            <p:spPr>
              <a:xfrm>
                <a:off x="9330266" y="355307"/>
                <a:ext cx="146756" cy="47374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91" name="墨迹 190"/>
              <p14:cNvContentPartPr/>
              <p14:nvPr/>
            </p14:nvContentPartPr>
            <p14:xfrm>
              <a:off x="8235244" y="501942"/>
              <a:ext cx="152400" cy="383507"/>
            </p14:xfrm>
          </p:contentPart>
        </mc:Choice>
        <mc:Fallback xmlns="">
          <p:pic>
            <p:nvPicPr>
              <p:cNvPr id="191" name="墨迹 190"/>
            </p:nvPicPr>
            <p:blipFill>
              <a:blip r:embed="rId190"/>
            </p:blipFill>
            <p:spPr>
              <a:xfrm>
                <a:off x="8235244" y="501942"/>
                <a:ext cx="152400" cy="383507"/>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92" name="墨迹 191"/>
              <p14:cNvContentPartPr/>
              <p14:nvPr/>
            </p14:nvContentPartPr>
            <p14:xfrm>
              <a:off x="7670800" y="1387391"/>
              <a:ext cx="16933" cy="372227"/>
            </p14:xfrm>
          </p:contentPart>
        </mc:Choice>
        <mc:Fallback xmlns="">
          <p:pic>
            <p:nvPicPr>
              <p:cNvPr id="192" name="墨迹 191"/>
            </p:nvPicPr>
            <p:blipFill>
              <a:blip r:embed="rId192"/>
            </p:blipFill>
            <p:spPr>
              <a:xfrm>
                <a:off x="7670800" y="1387391"/>
                <a:ext cx="16933" cy="372227"/>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93" name="墨迹 192"/>
              <p14:cNvContentPartPr/>
              <p14:nvPr/>
            </p14:nvContentPartPr>
            <p14:xfrm>
              <a:off x="7687733" y="1477628"/>
              <a:ext cx="149578" cy="163554"/>
            </p14:xfrm>
          </p:contentPart>
        </mc:Choice>
        <mc:Fallback xmlns="">
          <p:pic>
            <p:nvPicPr>
              <p:cNvPr id="193" name="墨迹 192"/>
            </p:nvPicPr>
            <p:blipFill>
              <a:blip r:embed="rId194"/>
            </p:blipFill>
            <p:spPr>
              <a:xfrm>
                <a:off x="7687733" y="1477628"/>
                <a:ext cx="149578" cy="163554"/>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94" name="墨迹 193"/>
              <p14:cNvContentPartPr/>
              <p14:nvPr/>
            </p14:nvContentPartPr>
            <p14:xfrm>
              <a:off x="7890933" y="1539666"/>
              <a:ext cx="11289" cy="177653"/>
            </p14:xfrm>
          </p:contentPart>
        </mc:Choice>
        <mc:Fallback xmlns="">
          <p:pic>
            <p:nvPicPr>
              <p:cNvPr id="194" name="墨迹 193"/>
            </p:nvPicPr>
            <p:blipFill>
              <a:blip r:embed="rId196"/>
            </p:blipFill>
            <p:spPr>
              <a:xfrm>
                <a:off x="7890933" y="1539666"/>
                <a:ext cx="11289" cy="17765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95" name="墨迹 194"/>
              <p14:cNvContentPartPr/>
              <p14:nvPr/>
            </p14:nvContentPartPr>
            <p14:xfrm>
              <a:off x="8032044" y="1376111"/>
              <a:ext cx="16933" cy="422986"/>
            </p14:xfrm>
          </p:contentPart>
        </mc:Choice>
        <mc:Fallback xmlns="">
          <p:pic>
            <p:nvPicPr>
              <p:cNvPr id="195" name="墨迹 194"/>
            </p:nvPicPr>
            <p:blipFill>
              <a:blip r:embed="rId198"/>
            </p:blipFill>
            <p:spPr>
              <a:xfrm>
                <a:off x="8032044" y="1376111"/>
                <a:ext cx="16933" cy="422986"/>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96" name="墨迹 195"/>
              <p14:cNvContentPartPr/>
              <p14:nvPr/>
            </p14:nvContentPartPr>
            <p14:xfrm>
              <a:off x="8060266" y="1471988"/>
              <a:ext cx="143934" cy="191753"/>
            </p14:xfrm>
          </p:contentPart>
        </mc:Choice>
        <mc:Fallback xmlns="">
          <p:pic>
            <p:nvPicPr>
              <p:cNvPr id="196" name="墨迹 195"/>
            </p:nvPicPr>
            <p:blipFill>
              <a:blip r:embed="rId200"/>
            </p:blipFill>
            <p:spPr>
              <a:xfrm>
                <a:off x="8060266" y="1471988"/>
                <a:ext cx="143934" cy="191753"/>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97" name="墨迹 196"/>
              <p14:cNvContentPartPr/>
              <p14:nvPr/>
            </p14:nvContentPartPr>
            <p14:xfrm>
              <a:off x="8280400" y="1562225"/>
              <a:ext cx="141111" cy="135355"/>
            </p14:xfrm>
          </p:contentPart>
        </mc:Choice>
        <mc:Fallback xmlns="">
          <p:pic>
            <p:nvPicPr>
              <p:cNvPr id="197" name="墨迹 196"/>
            </p:nvPicPr>
            <p:blipFill>
              <a:blip r:embed="rId202"/>
            </p:blipFill>
            <p:spPr>
              <a:xfrm>
                <a:off x="8280400" y="1562225"/>
                <a:ext cx="141111" cy="135355"/>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98" name="墨迹 197"/>
              <p14:cNvContentPartPr/>
              <p14:nvPr/>
            </p14:nvContentPartPr>
            <p14:xfrm>
              <a:off x="8506177" y="1443789"/>
              <a:ext cx="118534" cy="25379"/>
            </p14:xfrm>
          </p:contentPart>
        </mc:Choice>
        <mc:Fallback xmlns="">
          <p:pic>
            <p:nvPicPr>
              <p:cNvPr id="198" name="墨迹 197"/>
            </p:nvPicPr>
            <p:blipFill>
              <a:blip r:embed="rId204"/>
            </p:blipFill>
            <p:spPr>
              <a:xfrm>
                <a:off x="8506177" y="1443789"/>
                <a:ext cx="118534" cy="25379"/>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99" name="墨迹 198"/>
              <p14:cNvContentPartPr/>
              <p14:nvPr/>
            </p14:nvContentPartPr>
            <p14:xfrm>
              <a:off x="8494888" y="1584784"/>
              <a:ext cx="180622" cy="16919"/>
            </p14:xfrm>
          </p:contentPart>
        </mc:Choice>
        <mc:Fallback xmlns="">
          <p:pic>
            <p:nvPicPr>
              <p:cNvPr id="199" name="墨迹 198"/>
            </p:nvPicPr>
            <p:blipFill>
              <a:blip r:embed="rId206"/>
            </p:blipFill>
            <p:spPr>
              <a:xfrm>
                <a:off x="8494888" y="1584784"/>
                <a:ext cx="180622" cy="1691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200" name="墨迹 199"/>
              <p14:cNvContentPartPr/>
              <p14:nvPr/>
            </p14:nvContentPartPr>
            <p14:xfrm>
              <a:off x="8940800" y="1336633"/>
              <a:ext cx="225777" cy="214312"/>
            </p14:xfrm>
          </p:contentPart>
        </mc:Choice>
        <mc:Fallback xmlns="">
          <p:pic>
            <p:nvPicPr>
              <p:cNvPr id="200" name="墨迹 199"/>
            </p:nvPicPr>
            <p:blipFill>
              <a:blip r:embed="rId208"/>
            </p:blipFill>
            <p:spPr>
              <a:xfrm>
                <a:off x="8940800" y="1336633"/>
                <a:ext cx="225777" cy="214312"/>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201" name="墨迹 200"/>
              <p14:cNvContentPartPr/>
              <p14:nvPr/>
            </p14:nvContentPartPr>
            <p14:xfrm>
              <a:off x="9211733" y="1167439"/>
              <a:ext cx="180622" cy="163554"/>
            </p14:xfrm>
          </p:contentPart>
        </mc:Choice>
        <mc:Fallback xmlns="">
          <p:pic>
            <p:nvPicPr>
              <p:cNvPr id="201" name="墨迹 200"/>
            </p:nvPicPr>
            <p:blipFill>
              <a:blip r:embed="rId210"/>
            </p:blipFill>
            <p:spPr>
              <a:xfrm>
                <a:off x="9211733" y="1167439"/>
                <a:ext cx="180622" cy="16355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02" name="墨迹 201"/>
              <p14:cNvContentPartPr/>
              <p14:nvPr/>
            </p14:nvContentPartPr>
            <p14:xfrm>
              <a:off x="9398000" y="1252036"/>
              <a:ext cx="152400" cy="225592"/>
            </p14:xfrm>
          </p:contentPart>
        </mc:Choice>
        <mc:Fallback xmlns="">
          <p:pic>
            <p:nvPicPr>
              <p:cNvPr id="202" name="墨迹 201"/>
            </p:nvPicPr>
            <p:blipFill>
              <a:blip r:embed="rId212"/>
            </p:blipFill>
            <p:spPr>
              <a:xfrm>
                <a:off x="9398000" y="1252036"/>
                <a:ext cx="152400" cy="225592"/>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03" name="墨迹 202"/>
              <p14:cNvContentPartPr/>
              <p14:nvPr/>
            </p14:nvContentPartPr>
            <p14:xfrm>
              <a:off x="9578622" y="1246396"/>
              <a:ext cx="45155" cy="225592"/>
            </p14:xfrm>
          </p:contentPart>
        </mc:Choice>
        <mc:Fallback xmlns="">
          <p:pic>
            <p:nvPicPr>
              <p:cNvPr id="203" name="墨迹 202"/>
            </p:nvPicPr>
            <p:blipFill>
              <a:blip r:embed="rId214"/>
            </p:blipFill>
            <p:spPr>
              <a:xfrm>
                <a:off x="9578622" y="1246396"/>
                <a:ext cx="45155" cy="225592"/>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04" name="墨迹 203"/>
              <p14:cNvContentPartPr/>
              <p14:nvPr/>
            </p14:nvContentPartPr>
            <p14:xfrm>
              <a:off x="9595555" y="1345092"/>
              <a:ext cx="112889" cy="47939"/>
            </p14:xfrm>
          </p:contentPart>
        </mc:Choice>
        <mc:Fallback xmlns="">
          <p:pic>
            <p:nvPicPr>
              <p:cNvPr id="204" name="墨迹 203"/>
            </p:nvPicPr>
            <p:blipFill>
              <a:blip r:embed="rId216"/>
            </p:blipFill>
            <p:spPr>
              <a:xfrm>
                <a:off x="9595555" y="1345092"/>
                <a:ext cx="112889" cy="4793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05" name="墨迹 204"/>
              <p14:cNvContentPartPr/>
              <p14:nvPr/>
            </p14:nvContentPartPr>
            <p14:xfrm>
              <a:off x="9671755" y="1206917"/>
              <a:ext cx="53622" cy="476564"/>
            </p14:xfrm>
          </p:contentPart>
        </mc:Choice>
        <mc:Fallback xmlns="">
          <p:pic>
            <p:nvPicPr>
              <p:cNvPr id="205" name="墨迹 204"/>
            </p:nvPicPr>
            <p:blipFill>
              <a:blip r:embed="rId218"/>
            </p:blipFill>
            <p:spPr>
              <a:xfrm>
                <a:off x="9671755" y="1206917"/>
                <a:ext cx="53622" cy="476564"/>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06" name="墨迹 205"/>
              <p14:cNvContentPartPr/>
              <p14:nvPr/>
            </p14:nvContentPartPr>
            <p14:xfrm>
              <a:off x="9787466" y="1274595"/>
              <a:ext cx="135466" cy="16919"/>
            </p14:xfrm>
          </p:contentPart>
        </mc:Choice>
        <mc:Fallback xmlns="">
          <p:pic>
            <p:nvPicPr>
              <p:cNvPr id="206" name="墨迹 205"/>
            </p:nvPicPr>
            <p:blipFill>
              <a:blip r:embed="rId220"/>
            </p:blipFill>
            <p:spPr>
              <a:xfrm>
                <a:off x="9787466" y="1274595"/>
                <a:ext cx="135466" cy="1691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07" name="墨迹 206"/>
              <p14:cNvContentPartPr/>
              <p14:nvPr/>
            </p14:nvContentPartPr>
            <p14:xfrm>
              <a:off x="9841088" y="1206917"/>
              <a:ext cx="31044" cy="200213"/>
            </p14:xfrm>
          </p:contentPart>
        </mc:Choice>
        <mc:Fallback xmlns="">
          <p:pic>
            <p:nvPicPr>
              <p:cNvPr id="207" name="墨迹 206"/>
            </p:nvPicPr>
            <p:blipFill>
              <a:blip r:embed="rId222"/>
            </p:blipFill>
            <p:spPr>
              <a:xfrm>
                <a:off x="9841088" y="1206917"/>
                <a:ext cx="31044" cy="200213"/>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08" name="墨迹 207"/>
              <p14:cNvContentPartPr/>
              <p14:nvPr/>
            </p14:nvContentPartPr>
            <p14:xfrm>
              <a:off x="9945511" y="1161799"/>
              <a:ext cx="186266" cy="313009"/>
            </p14:xfrm>
          </p:contentPart>
        </mc:Choice>
        <mc:Fallback xmlns="">
          <p:pic>
            <p:nvPicPr>
              <p:cNvPr id="208" name="墨迹 207"/>
            </p:nvPicPr>
            <p:blipFill>
              <a:blip r:embed="rId224"/>
            </p:blipFill>
            <p:spPr>
              <a:xfrm>
                <a:off x="9945511" y="1161799"/>
                <a:ext cx="186266" cy="31300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09" name="墨迹 208"/>
              <p14:cNvContentPartPr/>
              <p14:nvPr/>
            </p14:nvContentPartPr>
            <p14:xfrm>
              <a:off x="7620000" y="2244641"/>
              <a:ext cx="135466" cy="287630"/>
            </p14:xfrm>
          </p:contentPart>
        </mc:Choice>
        <mc:Fallback xmlns="">
          <p:pic>
            <p:nvPicPr>
              <p:cNvPr id="209" name="墨迹 208"/>
            </p:nvPicPr>
            <p:blipFill>
              <a:blip r:embed="rId226"/>
            </p:blipFill>
            <p:spPr>
              <a:xfrm>
                <a:off x="7620000" y="2244641"/>
                <a:ext cx="135466" cy="287630"/>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10" name="墨迹 209"/>
              <p14:cNvContentPartPr/>
              <p14:nvPr/>
            </p14:nvContentPartPr>
            <p14:xfrm>
              <a:off x="7780866" y="2210802"/>
              <a:ext cx="36689" cy="214313"/>
            </p14:xfrm>
          </p:contentPart>
        </mc:Choice>
        <mc:Fallback xmlns="">
          <p:pic>
            <p:nvPicPr>
              <p:cNvPr id="210" name="墨迹 209"/>
            </p:nvPicPr>
            <p:blipFill>
              <a:blip r:embed="rId228"/>
            </p:blipFill>
            <p:spPr>
              <a:xfrm>
                <a:off x="7780866" y="2210802"/>
                <a:ext cx="36689" cy="21431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11" name="墨迹 210"/>
              <p14:cNvContentPartPr/>
              <p14:nvPr/>
            </p14:nvContentPartPr>
            <p14:xfrm>
              <a:off x="7772400" y="2346157"/>
              <a:ext cx="98777" cy="16920"/>
            </p14:xfrm>
          </p:contentPart>
        </mc:Choice>
        <mc:Fallback xmlns="">
          <p:pic>
            <p:nvPicPr>
              <p:cNvPr id="211" name="墨迹 210"/>
            </p:nvPicPr>
            <p:blipFill>
              <a:blip r:embed="rId230"/>
            </p:blipFill>
            <p:spPr>
              <a:xfrm>
                <a:off x="7772400" y="2346157"/>
                <a:ext cx="98777" cy="16920"/>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212" name="墨迹 211"/>
              <p14:cNvContentPartPr/>
              <p14:nvPr/>
            </p14:nvContentPartPr>
            <p14:xfrm>
              <a:off x="7905044" y="2171324"/>
              <a:ext cx="25400" cy="431444"/>
            </p14:xfrm>
          </p:contentPart>
        </mc:Choice>
        <mc:Fallback xmlns="">
          <p:pic>
            <p:nvPicPr>
              <p:cNvPr id="212" name="墨迹 211"/>
            </p:nvPicPr>
            <p:blipFill>
              <a:blip r:embed="rId232"/>
            </p:blipFill>
            <p:spPr>
              <a:xfrm>
                <a:off x="7905044" y="2171324"/>
                <a:ext cx="25400" cy="431444"/>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213" name="墨迹 212"/>
              <p14:cNvContentPartPr/>
              <p14:nvPr/>
            </p14:nvContentPartPr>
            <p14:xfrm>
              <a:off x="8020755" y="2284120"/>
              <a:ext cx="121356" cy="28199"/>
            </p14:xfrm>
          </p:contentPart>
        </mc:Choice>
        <mc:Fallback xmlns="">
          <p:pic>
            <p:nvPicPr>
              <p:cNvPr id="213" name="墨迹 212"/>
            </p:nvPicPr>
            <p:blipFill>
              <a:blip r:embed="rId234"/>
            </p:blipFill>
            <p:spPr>
              <a:xfrm>
                <a:off x="8020755" y="2284120"/>
                <a:ext cx="121356" cy="2819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214" name="墨迹 213"/>
              <p14:cNvContentPartPr/>
              <p14:nvPr/>
            </p14:nvContentPartPr>
            <p14:xfrm>
              <a:off x="7998177" y="2402555"/>
              <a:ext cx="166512" cy="31019"/>
            </p14:xfrm>
          </p:contentPart>
        </mc:Choice>
        <mc:Fallback xmlns="">
          <p:pic>
            <p:nvPicPr>
              <p:cNvPr id="214" name="墨迹 213"/>
            </p:nvPicPr>
            <p:blipFill>
              <a:blip r:embed="rId236"/>
            </p:blipFill>
            <p:spPr>
              <a:xfrm>
                <a:off x="7998177" y="2402555"/>
                <a:ext cx="166512" cy="3101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215" name="墨迹 214"/>
              <p14:cNvContentPartPr/>
              <p14:nvPr/>
            </p14:nvContentPartPr>
            <p14:xfrm>
              <a:off x="8370711" y="2351797"/>
              <a:ext cx="146756" cy="11280"/>
            </p14:xfrm>
          </p:contentPart>
        </mc:Choice>
        <mc:Fallback xmlns="">
          <p:pic>
            <p:nvPicPr>
              <p:cNvPr id="215" name="墨迹 214"/>
            </p:nvPicPr>
            <p:blipFill>
              <a:blip r:embed="rId238"/>
            </p:blipFill>
            <p:spPr>
              <a:xfrm>
                <a:off x="8370711" y="2351797"/>
                <a:ext cx="146756" cy="1128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216" name="墨迹 215"/>
              <p14:cNvContentPartPr/>
              <p14:nvPr/>
            </p14:nvContentPartPr>
            <p14:xfrm>
              <a:off x="8647288" y="2289759"/>
              <a:ext cx="1010356" cy="62038"/>
            </p14:xfrm>
          </p:contentPart>
        </mc:Choice>
        <mc:Fallback xmlns="">
          <p:pic>
            <p:nvPicPr>
              <p:cNvPr id="216" name="墨迹 215"/>
            </p:nvPicPr>
            <p:blipFill>
              <a:blip r:embed="rId240"/>
            </p:blipFill>
            <p:spPr>
              <a:xfrm>
                <a:off x="8647288" y="2289759"/>
                <a:ext cx="1010356" cy="6203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217" name="墨迹 216"/>
              <p14:cNvContentPartPr/>
              <p14:nvPr/>
            </p14:nvContentPartPr>
            <p14:xfrm>
              <a:off x="9048044" y="2430754"/>
              <a:ext cx="234244" cy="169194"/>
            </p14:xfrm>
          </p:contentPart>
        </mc:Choice>
        <mc:Fallback xmlns="">
          <p:pic>
            <p:nvPicPr>
              <p:cNvPr id="217" name="墨迹 216"/>
            </p:nvPicPr>
            <p:blipFill>
              <a:blip r:embed="rId242"/>
            </p:blipFill>
            <p:spPr>
              <a:xfrm>
                <a:off x="9048044" y="2430754"/>
                <a:ext cx="234244" cy="169194"/>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218" name="墨迹 217"/>
              <p14:cNvContentPartPr/>
              <p14:nvPr/>
            </p14:nvContentPartPr>
            <p14:xfrm>
              <a:off x="8873066" y="1849855"/>
              <a:ext cx="200378" cy="507582"/>
            </p14:xfrm>
          </p:contentPart>
        </mc:Choice>
        <mc:Fallback xmlns="">
          <p:pic>
            <p:nvPicPr>
              <p:cNvPr id="218" name="墨迹 217"/>
            </p:nvPicPr>
            <p:blipFill>
              <a:blip r:embed="rId244"/>
            </p:blipFill>
            <p:spPr>
              <a:xfrm>
                <a:off x="8873066" y="1849855"/>
                <a:ext cx="200378" cy="507582"/>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219" name="墨迹 218"/>
              <p14:cNvContentPartPr/>
              <p14:nvPr/>
            </p14:nvContentPartPr>
            <p14:xfrm>
              <a:off x="9093200" y="1917532"/>
              <a:ext cx="45155" cy="310190"/>
            </p14:xfrm>
          </p:contentPart>
        </mc:Choice>
        <mc:Fallback xmlns="">
          <p:pic>
            <p:nvPicPr>
              <p:cNvPr id="219" name="墨迹 218"/>
            </p:nvPicPr>
            <p:blipFill>
              <a:blip r:embed="rId246"/>
            </p:blipFill>
            <p:spPr>
              <a:xfrm>
                <a:off x="9093200" y="1917532"/>
                <a:ext cx="45155" cy="310190"/>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220" name="墨迹 219"/>
              <p14:cNvContentPartPr/>
              <p14:nvPr/>
            </p14:nvContentPartPr>
            <p14:xfrm>
              <a:off x="9144000" y="2013409"/>
              <a:ext cx="93133" cy="107156"/>
            </p14:xfrm>
          </p:contentPart>
        </mc:Choice>
        <mc:Fallback xmlns="">
          <p:pic>
            <p:nvPicPr>
              <p:cNvPr id="220" name="墨迹 219"/>
            </p:nvPicPr>
            <p:blipFill>
              <a:blip r:embed="rId248"/>
            </p:blipFill>
            <p:spPr>
              <a:xfrm>
                <a:off x="9144000" y="2013409"/>
                <a:ext cx="93133" cy="107156"/>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221" name="墨迹 220"/>
              <p14:cNvContentPartPr/>
              <p14:nvPr/>
            </p14:nvContentPartPr>
            <p14:xfrm>
              <a:off x="9304866" y="2069807"/>
              <a:ext cx="19756" cy="126896"/>
            </p14:xfrm>
          </p:contentPart>
        </mc:Choice>
        <mc:Fallback xmlns="">
          <p:pic>
            <p:nvPicPr>
              <p:cNvPr id="221" name="墨迹 220"/>
            </p:nvPicPr>
            <p:blipFill>
              <a:blip r:embed="rId250"/>
            </p:blipFill>
            <p:spPr>
              <a:xfrm>
                <a:off x="9304866" y="2069807"/>
                <a:ext cx="19756" cy="126896"/>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222" name="墨迹 221"/>
              <p14:cNvContentPartPr/>
              <p14:nvPr/>
            </p14:nvContentPartPr>
            <p14:xfrm>
              <a:off x="9335911" y="2064167"/>
              <a:ext cx="214489" cy="5640"/>
            </p14:xfrm>
          </p:contentPart>
        </mc:Choice>
        <mc:Fallback xmlns="">
          <p:pic>
            <p:nvPicPr>
              <p:cNvPr id="222" name="墨迹 221"/>
            </p:nvPicPr>
            <p:blipFill>
              <a:blip r:embed="rId252"/>
            </p:blipFill>
            <p:spPr>
              <a:xfrm>
                <a:off x="9335911" y="2064167"/>
                <a:ext cx="214489" cy="5640"/>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223" name="墨迹 222"/>
              <p14:cNvContentPartPr/>
              <p14:nvPr/>
            </p14:nvContentPartPr>
            <p14:xfrm>
              <a:off x="9440333" y="1951371"/>
              <a:ext cx="25400" cy="281990"/>
            </p14:xfrm>
          </p:contentPart>
        </mc:Choice>
        <mc:Fallback xmlns="">
          <p:pic>
            <p:nvPicPr>
              <p:cNvPr id="223" name="墨迹 222"/>
            </p:nvPicPr>
            <p:blipFill>
              <a:blip r:embed="rId254"/>
            </p:blipFill>
            <p:spPr>
              <a:xfrm>
                <a:off x="9440333" y="1951371"/>
                <a:ext cx="25400" cy="281990"/>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224" name="墨迹 223"/>
              <p14:cNvContentPartPr/>
              <p14:nvPr/>
            </p14:nvContentPartPr>
            <p14:xfrm>
              <a:off x="9640711" y="1872414"/>
              <a:ext cx="222956" cy="406066"/>
            </p14:xfrm>
          </p:contentPart>
        </mc:Choice>
        <mc:Fallback xmlns="">
          <p:pic>
            <p:nvPicPr>
              <p:cNvPr id="224" name="墨迹 223"/>
            </p:nvPicPr>
            <p:blipFill>
              <a:blip r:embed="rId256"/>
            </p:blipFill>
            <p:spPr>
              <a:xfrm>
                <a:off x="9640711" y="1872414"/>
                <a:ext cx="222956" cy="406066"/>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225" name="墨迹 224"/>
              <p14:cNvContentPartPr/>
              <p14:nvPr/>
            </p14:nvContentPartPr>
            <p14:xfrm>
              <a:off x="9872133" y="1799097"/>
              <a:ext cx="39511" cy="363767"/>
            </p14:xfrm>
          </p:contentPart>
        </mc:Choice>
        <mc:Fallback xmlns="">
          <p:pic>
            <p:nvPicPr>
              <p:cNvPr id="225" name="墨迹 224"/>
            </p:nvPicPr>
            <p:blipFill>
              <a:blip r:embed="rId258"/>
            </p:blipFill>
            <p:spPr>
              <a:xfrm>
                <a:off x="9872133" y="1799097"/>
                <a:ext cx="39511" cy="36376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226" name="墨迹 225"/>
              <p14:cNvContentPartPr/>
              <p14:nvPr/>
            </p14:nvContentPartPr>
            <p14:xfrm>
              <a:off x="9945511" y="1923172"/>
              <a:ext cx="138289" cy="174834"/>
            </p14:xfrm>
          </p:contentPart>
        </mc:Choice>
        <mc:Fallback xmlns="">
          <p:pic>
            <p:nvPicPr>
              <p:cNvPr id="226" name="墨迹 225"/>
            </p:nvPicPr>
            <p:blipFill>
              <a:blip r:embed="rId260"/>
            </p:blipFill>
            <p:spPr>
              <a:xfrm>
                <a:off x="9945511" y="1923172"/>
                <a:ext cx="138289" cy="174834"/>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227" name="墨迹 226"/>
              <p14:cNvContentPartPr/>
              <p14:nvPr/>
            </p14:nvContentPartPr>
            <p14:xfrm>
              <a:off x="10160000" y="2052888"/>
              <a:ext cx="158044" cy="118436"/>
            </p14:xfrm>
          </p:contentPart>
        </mc:Choice>
        <mc:Fallback xmlns="">
          <p:pic>
            <p:nvPicPr>
              <p:cNvPr id="227" name="墨迹 226"/>
            </p:nvPicPr>
            <p:blipFill>
              <a:blip r:embed="rId262"/>
            </p:blipFill>
            <p:spPr>
              <a:xfrm>
                <a:off x="10160000" y="2052888"/>
                <a:ext cx="158044" cy="118436"/>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228" name="墨迹 227"/>
              <p14:cNvContentPartPr/>
              <p14:nvPr/>
            </p14:nvContentPartPr>
            <p14:xfrm>
              <a:off x="9623777" y="2230541"/>
              <a:ext cx="863600" cy="76138"/>
            </p14:xfrm>
          </p:contentPart>
        </mc:Choice>
        <mc:Fallback xmlns="">
          <p:pic>
            <p:nvPicPr>
              <p:cNvPr id="228" name="墨迹 227"/>
            </p:nvPicPr>
            <p:blipFill>
              <a:blip r:embed="rId264"/>
            </p:blipFill>
            <p:spPr>
              <a:xfrm>
                <a:off x="9623777" y="2230541"/>
                <a:ext cx="863600" cy="76138"/>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229" name="墨迹 228"/>
              <p14:cNvContentPartPr/>
              <p14:nvPr/>
            </p14:nvContentPartPr>
            <p14:xfrm>
              <a:off x="7659511" y="3152649"/>
              <a:ext cx="8466" cy="163555"/>
            </p14:xfrm>
          </p:contentPart>
        </mc:Choice>
        <mc:Fallback xmlns="">
          <p:pic>
            <p:nvPicPr>
              <p:cNvPr id="229" name="墨迹 228"/>
            </p:nvPicPr>
            <p:blipFill>
              <a:blip r:embed="rId266"/>
            </p:blipFill>
            <p:spPr>
              <a:xfrm>
                <a:off x="7659511" y="3152649"/>
                <a:ext cx="8466" cy="163555"/>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230" name="墨迹 229"/>
              <p14:cNvContentPartPr/>
              <p14:nvPr/>
            </p14:nvContentPartPr>
            <p14:xfrm>
              <a:off x="7772400" y="3118810"/>
              <a:ext cx="16933" cy="298910"/>
            </p14:xfrm>
          </p:contentPart>
        </mc:Choice>
        <mc:Fallback xmlns="">
          <p:pic>
            <p:nvPicPr>
              <p:cNvPr id="230" name="墨迹 229"/>
            </p:nvPicPr>
            <p:blipFill>
              <a:blip r:embed="rId268"/>
            </p:blipFill>
            <p:spPr>
              <a:xfrm>
                <a:off x="7772400" y="3118810"/>
                <a:ext cx="16933" cy="298910"/>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231" name="墨迹 230"/>
              <p14:cNvContentPartPr/>
              <p14:nvPr/>
            </p14:nvContentPartPr>
            <p14:xfrm>
              <a:off x="7676444" y="3254166"/>
              <a:ext cx="95956" cy="22559"/>
            </p14:xfrm>
          </p:contentPart>
        </mc:Choice>
        <mc:Fallback xmlns="">
          <p:pic>
            <p:nvPicPr>
              <p:cNvPr id="231" name="墨迹 230"/>
            </p:nvPicPr>
            <p:blipFill>
              <a:blip r:embed="rId270"/>
            </p:blipFill>
            <p:spPr>
              <a:xfrm>
                <a:off x="7676444" y="3254166"/>
                <a:ext cx="95956" cy="22559"/>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232" name="墨迹 231"/>
              <p14:cNvContentPartPr/>
              <p14:nvPr/>
            </p14:nvContentPartPr>
            <p14:xfrm>
              <a:off x="7851422" y="3124450"/>
              <a:ext cx="107244" cy="253791"/>
            </p14:xfrm>
          </p:contentPart>
        </mc:Choice>
        <mc:Fallback xmlns="">
          <p:pic>
            <p:nvPicPr>
              <p:cNvPr id="232" name="墨迹 231"/>
            </p:nvPicPr>
            <p:blipFill>
              <a:blip r:embed="rId272"/>
            </p:blipFill>
            <p:spPr>
              <a:xfrm>
                <a:off x="7851422" y="3124450"/>
                <a:ext cx="107244" cy="253791"/>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233" name="墨迹 232"/>
              <p14:cNvContentPartPr/>
              <p14:nvPr/>
            </p14:nvContentPartPr>
            <p14:xfrm>
              <a:off x="7868355" y="3242886"/>
              <a:ext cx="177800" cy="95877"/>
            </p14:xfrm>
          </p:contentPart>
        </mc:Choice>
        <mc:Fallback xmlns="">
          <p:pic>
            <p:nvPicPr>
              <p:cNvPr id="233" name="墨迹 232"/>
            </p:nvPicPr>
            <p:blipFill>
              <a:blip r:embed="rId274"/>
            </p:blipFill>
            <p:spPr>
              <a:xfrm>
                <a:off x="7868355" y="3242886"/>
                <a:ext cx="177800" cy="95877"/>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234" name="墨迹 233"/>
              <p14:cNvContentPartPr/>
              <p14:nvPr/>
            </p14:nvContentPartPr>
            <p14:xfrm>
              <a:off x="8082844" y="3130090"/>
              <a:ext cx="107244" cy="180474"/>
            </p14:xfrm>
          </p:contentPart>
        </mc:Choice>
        <mc:Fallback xmlns="">
          <p:pic>
            <p:nvPicPr>
              <p:cNvPr id="234" name="墨迹 233"/>
            </p:nvPicPr>
            <p:blipFill>
              <a:blip r:embed="rId276"/>
            </p:blipFill>
            <p:spPr>
              <a:xfrm>
                <a:off x="8082844" y="3130090"/>
                <a:ext cx="107244" cy="180474"/>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235" name="墨迹 234"/>
              <p14:cNvContentPartPr/>
              <p14:nvPr/>
            </p14:nvContentPartPr>
            <p14:xfrm>
              <a:off x="8218311" y="3203407"/>
              <a:ext cx="101600" cy="107157"/>
            </p14:xfrm>
          </p:contentPart>
        </mc:Choice>
        <mc:Fallback xmlns="">
          <p:pic>
            <p:nvPicPr>
              <p:cNvPr id="235" name="墨迹 234"/>
            </p:nvPicPr>
            <p:blipFill>
              <a:blip r:embed="rId278"/>
            </p:blipFill>
            <p:spPr>
              <a:xfrm>
                <a:off x="8218311" y="3203407"/>
                <a:ext cx="101600" cy="107157"/>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236" name="墨迹 235"/>
              <p14:cNvContentPartPr/>
              <p14:nvPr/>
            </p14:nvContentPartPr>
            <p14:xfrm>
              <a:off x="8274755" y="3209047"/>
              <a:ext cx="11289" cy="222772"/>
            </p14:xfrm>
          </p:contentPart>
        </mc:Choice>
        <mc:Fallback xmlns="">
          <p:pic>
            <p:nvPicPr>
              <p:cNvPr id="236" name="墨迹 235"/>
            </p:nvPicPr>
            <p:blipFill>
              <a:blip r:embed="rId280"/>
            </p:blipFill>
            <p:spPr>
              <a:xfrm>
                <a:off x="8274755" y="3209047"/>
                <a:ext cx="11289" cy="222772"/>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237" name="墨迹 236"/>
              <p14:cNvContentPartPr/>
              <p14:nvPr/>
            </p14:nvContentPartPr>
            <p14:xfrm>
              <a:off x="8342488" y="3079332"/>
              <a:ext cx="132644" cy="5640"/>
            </p14:xfrm>
          </p:contentPart>
        </mc:Choice>
        <mc:Fallback xmlns="">
          <p:pic>
            <p:nvPicPr>
              <p:cNvPr id="237" name="墨迹 236"/>
            </p:nvPicPr>
            <p:blipFill>
              <a:blip r:embed="rId282"/>
            </p:blipFill>
            <p:spPr>
              <a:xfrm>
                <a:off x="8342488" y="3079332"/>
                <a:ext cx="132644" cy="5640"/>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238" name="墨迹 237"/>
              <p14:cNvContentPartPr/>
              <p14:nvPr/>
            </p14:nvContentPartPr>
            <p14:xfrm>
              <a:off x="8658577" y="3178028"/>
              <a:ext cx="237067" cy="25379"/>
            </p14:xfrm>
          </p:contentPart>
        </mc:Choice>
        <mc:Fallback xmlns="">
          <p:pic>
            <p:nvPicPr>
              <p:cNvPr id="238" name="墨迹 237"/>
            </p:nvPicPr>
            <p:blipFill>
              <a:blip r:embed="rId284"/>
            </p:blipFill>
            <p:spPr>
              <a:xfrm>
                <a:off x="8658577" y="3178028"/>
                <a:ext cx="237067" cy="25379"/>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239" name="墨迹 238"/>
              <p14:cNvContentPartPr/>
              <p14:nvPr/>
            </p14:nvContentPartPr>
            <p14:xfrm>
              <a:off x="8884355" y="3062412"/>
              <a:ext cx="141112" cy="64858"/>
            </p14:xfrm>
          </p:contentPart>
        </mc:Choice>
        <mc:Fallback xmlns="">
          <p:pic>
            <p:nvPicPr>
              <p:cNvPr id="239" name="墨迹 238"/>
            </p:nvPicPr>
            <p:blipFill>
              <a:blip r:embed="rId286"/>
            </p:blipFill>
            <p:spPr>
              <a:xfrm>
                <a:off x="8884355" y="3062412"/>
                <a:ext cx="141112" cy="6485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40" name="墨迹 239"/>
              <p14:cNvContentPartPr/>
              <p14:nvPr/>
            </p14:nvContentPartPr>
            <p14:xfrm>
              <a:off x="8698088" y="3251346"/>
              <a:ext cx="237067" cy="8459"/>
            </p14:xfrm>
          </p:contentPart>
        </mc:Choice>
        <mc:Fallback xmlns="">
          <p:pic>
            <p:nvPicPr>
              <p:cNvPr id="240" name="墨迹 239"/>
            </p:nvPicPr>
            <p:blipFill>
              <a:blip r:embed="rId288"/>
            </p:blipFill>
            <p:spPr>
              <a:xfrm>
                <a:off x="8698088" y="3251346"/>
                <a:ext cx="237067" cy="8459"/>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41" name="墨迹 240"/>
              <p14:cNvContentPartPr/>
              <p14:nvPr/>
            </p14:nvContentPartPr>
            <p14:xfrm>
              <a:off x="8726311" y="3271085"/>
              <a:ext cx="124178" cy="45119"/>
            </p14:xfrm>
          </p:contentPart>
        </mc:Choice>
        <mc:Fallback xmlns="">
          <p:pic>
            <p:nvPicPr>
              <p:cNvPr id="241" name="墨迹 240"/>
            </p:nvPicPr>
            <p:blipFill>
              <a:blip r:embed="rId290"/>
            </p:blipFill>
            <p:spPr>
              <a:xfrm>
                <a:off x="8726311" y="3271085"/>
                <a:ext cx="124178" cy="45119"/>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42" name="墨迹 241"/>
              <p14:cNvContentPartPr/>
              <p14:nvPr/>
            </p14:nvContentPartPr>
            <p14:xfrm>
              <a:off x="9262533" y="3011654"/>
              <a:ext cx="129822" cy="59218"/>
            </p14:xfrm>
          </p:contentPart>
        </mc:Choice>
        <mc:Fallback xmlns="">
          <p:pic>
            <p:nvPicPr>
              <p:cNvPr id="242" name="墨迹 241"/>
            </p:nvPicPr>
            <p:blipFill>
              <a:blip r:embed="rId292"/>
            </p:blipFill>
            <p:spPr>
              <a:xfrm>
                <a:off x="9262533" y="3011654"/>
                <a:ext cx="129822" cy="59218"/>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43" name="墨迹 242"/>
              <p14:cNvContentPartPr/>
              <p14:nvPr/>
            </p14:nvContentPartPr>
            <p14:xfrm>
              <a:off x="9273822" y="3017294"/>
              <a:ext cx="361244" cy="265070"/>
            </p14:xfrm>
          </p:contentPart>
        </mc:Choice>
        <mc:Fallback xmlns="">
          <p:pic>
            <p:nvPicPr>
              <p:cNvPr id="243" name="墨迹 242"/>
            </p:nvPicPr>
            <p:blipFill>
              <a:blip r:embed="rId294"/>
            </p:blipFill>
            <p:spPr>
              <a:xfrm>
                <a:off x="9273822" y="3017294"/>
                <a:ext cx="361244" cy="265070"/>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44" name="墨迹 243"/>
              <p14:cNvContentPartPr/>
              <p14:nvPr/>
            </p14:nvContentPartPr>
            <p14:xfrm>
              <a:off x="9680222" y="3068052"/>
              <a:ext cx="107244" cy="140995"/>
            </p14:xfrm>
          </p:contentPart>
        </mc:Choice>
        <mc:Fallback xmlns="">
          <p:pic>
            <p:nvPicPr>
              <p:cNvPr id="244" name="墨迹 243"/>
            </p:nvPicPr>
            <p:blipFill>
              <a:blip r:embed="rId296"/>
            </p:blipFill>
            <p:spPr>
              <a:xfrm>
                <a:off x="9680222" y="3068052"/>
                <a:ext cx="107244" cy="140995"/>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45" name="墨迹 244"/>
              <p14:cNvContentPartPr/>
              <p14:nvPr/>
            </p14:nvContentPartPr>
            <p14:xfrm>
              <a:off x="9736666" y="3084972"/>
              <a:ext cx="33866" cy="329928"/>
            </p14:xfrm>
          </p:contentPart>
        </mc:Choice>
        <mc:Fallback xmlns="">
          <p:pic>
            <p:nvPicPr>
              <p:cNvPr id="245" name="墨迹 244"/>
            </p:nvPicPr>
            <p:blipFill>
              <a:blip r:embed="rId298"/>
            </p:blipFill>
            <p:spPr>
              <a:xfrm>
                <a:off x="9736666" y="3084972"/>
                <a:ext cx="33866" cy="329928"/>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46" name="墨迹 245"/>
              <p14:cNvContentPartPr/>
              <p14:nvPr/>
            </p14:nvContentPartPr>
            <p14:xfrm>
              <a:off x="9810044" y="2881939"/>
              <a:ext cx="98778" cy="129715"/>
            </p14:xfrm>
          </p:contentPart>
        </mc:Choice>
        <mc:Fallback xmlns="">
          <p:pic>
            <p:nvPicPr>
              <p:cNvPr id="246" name="墨迹 245"/>
            </p:nvPicPr>
            <p:blipFill>
              <a:blip r:embed="rId300"/>
            </p:blipFill>
            <p:spPr>
              <a:xfrm>
                <a:off x="9810044" y="2881939"/>
                <a:ext cx="98778" cy="129715"/>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47" name="墨迹 246"/>
              <p14:cNvContentPartPr/>
              <p14:nvPr/>
            </p14:nvContentPartPr>
            <p14:xfrm>
              <a:off x="9945511" y="2910138"/>
              <a:ext cx="84666" cy="28198"/>
            </p14:xfrm>
          </p:contentPart>
        </mc:Choice>
        <mc:Fallback xmlns="">
          <p:pic>
            <p:nvPicPr>
              <p:cNvPr id="247" name="墨迹 246"/>
            </p:nvPicPr>
            <p:blipFill>
              <a:blip r:embed="rId302"/>
            </p:blipFill>
            <p:spPr>
              <a:xfrm>
                <a:off x="9945511" y="2910138"/>
                <a:ext cx="84666" cy="28198"/>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48" name="墨迹 247"/>
              <p14:cNvContentPartPr/>
              <p14:nvPr/>
            </p14:nvContentPartPr>
            <p14:xfrm>
              <a:off x="10007600" y="3039853"/>
              <a:ext cx="231422" cy="28199"/>
            </p14:xfrm>
          </p:contentPart>
        </mc:Choice>
        <mc:Fallback xmlns="">
          <p:pic>
            <p:nvPicPr>
              <p:cNvPr id="248" name="墨迹 247"/>
            </p:nvPicPr>
            <p:blipFill>
              <a:blip r:embed="rId304"/>
            </p:blipFill>
            <p:spPr>
              <a:xfrm>
                <a:off x="10007600" y="3039853"/>
                <a:ext cx="231422" cy="28199"/>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49" name="墨迹 248"/>
              <p14:cNvContentPartPr/>
              <p14:nvPr/>
            </p14:nvContentPartPr>
            <p14:xfrm>
              <a:off x="10151533" y="2949616"/>
              <a:ext cx="14111" cy="265071"/>
            </p14:xfrm>
          </p:contentPart>
        </mc:Choice>
        <mc:Fallback xmlns="">
          <p:pic>
            <p:nvPicPr>
              <p:cNvPr id="249" name="墨迹 248"/>
            </p:nvPicPr>
            <p:blipFill>
              <a:blip r:embed="rId306"/>
            </p:blipFill>
            <p:spPr>
              <a:xfrm>
                <a:off x="10151533" y="2949616"/>
                <a:ext cx="14111" cy="265071"/>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50" name="墨迹 249"/>
              <p14:cNvContentPartPr/>
              <p14:nvPr/>
            </p14:nvContentPartPr>
            <p14:xfrm>
              <a:off x="10526888" y="2910138"/>
              <a:ext cx="28223" cy="225592"/>
            </p14:xfrm>
          </p:contentPart>
        </mc:Choice>
        <mc:Fallback xmlns="">
          <p:pic>
            <p:nvPicPr>
              <p:cNvPr id="250" name="墨迹 249"/>
            </p:nvPicPr>
            <p:blipFill>
              <a:blip r:embed="rId308"/>
            </p:blipFill>
            <p:spPr>
              <a:xfrm>
                <a:off x="10526888" y="2910138"/>
                <a:ext cx="28223" cy="225592"/>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51" name="墨迹 250"/>
              <p14:cNvContentPartPr/>
              <p14:nvPr/>
            </p14:nvContentPartPr>
            <p14:xfrm>
              <a:off x="10521244" y="3008834"/>
              <a:ext cx="124177" cy="31019"/>
            </p14:xfrm>
          </p:contentPart>
        </mc:Choice>
        <mc:Fallback xmlns="">
          <p:pic>
            <p:nvPicPr>
              <p:cNvPr id="251" name="墨迹 250"/>
            </p:nvPicPr>
            <p:blipFill>
              <a:blip r:embed="rId310"/>
            </p:blipFill>
            <p:spPr>
              <a:xfrm>
                <a:off x="10521244" y="3008834"/>
                <a:ext cx="124177" cy="3101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252" name="墨迹 251"/>
              <p14:cNvContentPartPr/>
              <p14:nvPr/>
            </p14:nvContentPartPr>
            <p14:xfrm>
              <a:off x="10625667" y="2870659"/>
              <a:ext cx="31044" cy="389146"/>
            </p14:xfrm>
          </p:contentPart>
        </mc:Choice>
        <mc:Fallback xmlns="">
          <p:pic>
            <p:nvPicPr>
              <p:cNvPr id="252" name="墨迹 251"/>
            </p:nvPicPr>
            <p:blipFill>
              <a:blip r:embed="rId312"/>
            </p:blipFill>
            <p:spPr>
              <a:xfrm>
                <a:off x="10625667" y="2870659"/>
                <a:ext cx="31044" cy="389146"/>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253" name="墨迹 252"/>
              <p14:cNvContentPartPr/>
              <p14:nvPr/>
            </p14:nvContentPartPr>
            <p14:xfrm>
              <a:off x="10701867" y="2876299"/>
              <a:ext cx="124177" cy="33839"/>
            </p14:xfrm>
          </p:contentPart>
        </mc:Choice>
        <mc:Fallback xmlns="">
          <p:pic>
            <p:nvPicPr>
              <p:cNvPr id="253" name="墨迹 252"/>
            </p:nvPicPr>
            <p:blipFill>
              <a:blip r:embed="rId314"/>
            </p:blipFill>
            <p:spPr>
              <a:xfrm>
                <a:off x="10701867" y="2876299"/>
                <a:ext cx="124177" cy="33839"/>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254" name="墨迹 253"/>
              <p14:cNvContentPartPr/>
              <p14:nvPr/>
            </p14:nvContentPartPr>
            <p14:xfrm>
              <a:off x="10755488" y="2774782"/>
              <a:ext cx="8467" cy="225593"/>
            </p14:xfrm>
          </p:contentPart>
        </mc:Choice>
        <mc:Fallback xmlns="">
          <p:pic>
            <p:nvPicPr>
              <p:cNvPr id="254" name="墨迹 253"/>
            </p:nvPicPr>
            <p:blipFill>
              <a:blip r:embed="rId316"/>
            </p:blipFill>
            <p:spPr>
              <a:xfrm>
                <a:off x="10755488" y="2774782"/>
                <a:ext cx="8467" cy="225593"/>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255" name="墨迹 254"/>
              <p14:cNvContentPartPr/>
              <p14:nvPr/>
            </p14:nvContentPartPr>
            <p14:xfrm>
              <a:off x="7961488" y="3851985"/>
              <a:ext cx="8467" cy="369407"/>
            </p14:xfrm>
          </p:contentPart>
        </mc:Choice>
        <mc:Fallback xmlns="">
          <p:pic>
            <p:nvPicPr>
              <p:cNvPr id="255" name="墨迹 254"/>
            </p:nvPicPr>
            <p:blipFill>
              <a:blip r:embed="rId318"/>
            </p:blipFill>
            <p:spPr>
              <a:xfrm>
                <a:off x="7961488" y="3851985"/>
                <a:ext cx="8467" cy="369407"/>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256" name="墨迹 255"/>
              <p14:cNvContentPartPr/>
              <p14:nvPr/>
            </p14:nvContentPartPr>
            <p14:xfrm>
              <a:off x="7969955" y="3930942"/>
              <a:ext cx="169334" cy="211492"/>
            </p14:xfrm>
          </p:contentPart>
        </mc:Choice>
        <mc:Fallback xmlns="">
          <p:pic>
            <p:nvPicPr>
              <p:cNvPr id="256" name="墨迹 255"/>
            </p:nvPicPr>
            <p:blipFill>
              <a:blip r:embed="rId320"/>
            </p:blipFill>
            <p:spPr>
              <a:xfrm>
                <a:off x="7969955" y="3930942"/>
                <a:ext cx="169334" cy="211492"/>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257" name="墨迹 256"/>
              <p14:cNvContentPartPr/>
              <p14:nvPr/>
            </p14:nvContentPartPr>
            <p14:xfrm>
              <a:off x="8184444" y="4026819"/>
              <a:ext cx="62088" cy="284809"/>
            </p14:xfrm>
          </p:contentPart>
        </mc:Choice>
        <mc:Fallback xmlns="">
          <p:pic>
            <p:nvPicPr>
              <p:cNvPr id="257" name="墨迹 256"/>
            </p:nvPicPr>
            <p:blipFill>
              <a:blip r:embed="rId322"/>
            </p:blipFill>
            <p:spPr>
              <a:xfrm>
                <a:off x="8184444" y="4026819"/>
                <a:ext cx="62088" cy="284809"/>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258" name="墨迹 257"/>
              <p14:cNvContentPartPr/>
              <p14:nvPr/>
            </p14:nvContentPartPr>
            <p14:xfrm>
              <a:off x="8410222" y="3942222"/>
              <a:ext cx="138288" cy="5639"/>
            </p14:xfrm>
          </p:contentPart>
        </mc:Choice>
        <mc:Fallback xmlns="">
          <p:pic>
            <p:nvPicPr>
              <p:cNvPr id="258" name="墨迹 257"/>
            </p:nvPicPr>
            <p:blipFill>
              <a:blip r:embed="rId324"/>
            </p:blipFill>
            <p:spPr>
              <a:xfrm>
                <a:off x="8410222" y="3942222"/>
                <a:ext cx="138288" cy="5639"/>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259" name="墨迹 258"/>
              <p14:cNvContentPartPr/>
              <p14:nvPr/>
            </p14:nvContentPartPr>
            <p14:xfrm>
              <a:off x="8410222" y="4071937"/>
              <a:ext cx="174978" cy="11280"/>
            </p14:xfrm>
          </p:contentPart>
        </mc:Choice>
        <mc:Fallback xmlns="">
          <p:pic>
            <p:nvPicPr>
              <p:cNvPr id="259" name="墨迹 258"/>
            </p:nvPicPr>
            <p:blipFill>
              <a:blip r:embed="rId326"/>
            </p:blipFill>
            <p:spPr>
              <a:xfrm>
                <a:off x="8410222" y="4071937"/>
                <a:ext cx="174978" cy="11280"/>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261" name="墨迹 260"/>
              <p14:cNvContentPartPr/>
              <p14:nvPr/>
            </p14:nvContentPartPr>
            <p14:xfrm>
              <a:off x="8997244" y="3615113"/>
              <a:ext cx="112888" cy="298910"/>
            </p14:xfrm>
          </p:contentPart>
        </mc:Choice>
        <mc:Fallback xmlns="">
          <p:pic>
            <p:nvPicPr>
              <p:cNvPr id="261" name="墨迹 260"/>
            </p:nvPicPr>
            <p:blipFill>
              <a:blip r:embed="rId328"/>
            </p:blipFill>
            <p:spPr>
              <a:xfrm>
                <a:off x="8997244" y="3615113"/>
                <a:ext cx="112888" cy="298910"/>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262" name="墨迹 261"/>
              <p14:cNvContentPartPr/>
              <p14:nvPr/>
            </p14:nvContentPartPr>
            <p14:xfrm>
              <a:off x="9217377" y="3598194"/>
              <a:ext cx="101600" cy="25379"/>
            </p14:xfrm>
          </p:contentPart>
        </mc:Choice>
        <mc:Fallback xmlns="">
          <p:pic>
            <p:nvPicPr>
              <p:cNvPr id="262" name="墨迹 261"/>
            </p:nvPicPr>
            <p:blipFill>
              <a:blip r:embed="rId330"/>
            </p:blipFill>
            <p:spPr>
              <a:xfrm>
                <a:off x="9217377" y="3598194"/>
                <a:ext cx="101600" cy="25379"/>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263" name="墨迹 262"/>
              <p14:cNvContentPartPr/>
              <p14:nvPr/>
            </p14:nvContentPartPr>
            <p14:xfrm>
              <a:off x="9200444" y="3665871"/>
              <a:ext cx="11288" cy="197393"/>
            </p14:xfrm>
          </p:contentPart>
        </mc:Choice>
        <mc:Fallback xmlns="">
          <p:pic>
            <p:nvPicPr>
              <p:cNvPr id="263" name="墨迹 262"/>
            </p:nvPicPr>
            <p:blipFill>
              <a:blip r:embed="rId332"/>
            </p:blipFill>
            <p:spPr>
              <a:xfrm>
                <a:off x="9200444" y="3665871"/>
                <a:ext cx="11288" cy="197393"/>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264" name="墨迹 263"/>
              <p14:cNvContentPartPr/>
              <p14:nvPr/>
            </p14:nvContentPartPr>
            <p14:xfrm>
              <a:off x="9200444" y="3733549"/>
              <a:ext cx="191911" cy="107156"/>
            </p14:xfrm>
          </p:contentPart>
        </mc:Choice>
        <mc:Fallback xmlns="">
          <p:pic>
            <p:nvPicPr>
              <p:cNvPr id="264" name="墨迹 263"/>
            </p:nvPicPr>
            <p:blipFill>
              <a:blip r:embed="rId334"/>
            </p:blipFill>
            <p:spPr>
              <a:xfrm>
                <a:off x="9200444" y="3733549"/>
                <a:ext cx="191911" cy="107156"/>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265" name="墨迹 264"/>
              <p14:cNvContentPartPr/>
              <p14:nvPr/>
            </p14:nvContentPartPr>
            <p14:xfrm>
              <a:off x="9448800" y="3592554"/>
              <a:ext cx="118533" cy="225592"/>
            </p14:xfrm>
          </p:contentPart>
        </mc:Choice>
        <mc:Fallback xmlns="">
          <p:pic>
            <p:nvPicPr>
              <p:cNvPr id="265" name="墨迹 264"/>
            </p:nvPicPr>
            <p:blipFill>
              <a:blip r:embed="rId336"/>
            </p:blipFill>
            <p:spPr>
              <a:xfrm>
                <a:off x="9448800" y="3592554"/>
                <a:ext cx="118533" cy="225592"/>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266" name="墨迹 265"/>
              <p14:cNvContentPartPr/>
              <p14:nvPr/>
            </p14:nvContentPartPr>
            <p14:xfrm>
              <a:off x="9601200" y="3682791"/>
              <a:ext cx="110066" cy="118435"/>
            </p14:xfrm>
          </p:contentPart>
        </mc:Choice>
        <mc:Fallback xmlns="">
          <p:pic>
            <p:nvPicPr>
              <p:cNvPr id="266" name="墨迹 265"/>
            </p:nvPicPr>
            <p:blipFill>
              <a:blip r:embed="rId338"/>
            </p:blipFill>
            <p:spPr>
              <a:xfrm>
                <a:off x="9601200" y="3682791"/>
                <a:ext cx="110066" cy="118435"/>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267" name="墨迹 266"/>
              <p14:cNvContentPartPr/>
              <p14:nvPr/>
            </p14:nvContentPartPr>
            <p14:xfrm>
              <a:off x="9654822" y="3699710"/>
              <a:ext cx="25400" cy="265071"/>
            </p14:xfrm>
          </p:contentPart>
        </mc:Choice>
        <mc:Fallback xmlns="">
          <p:pic>
            <p:nvPicPr>
              <p:cNvPr id="267" name="墨迹 266"/>
            </p:nvPicPr>
            <p:blipFill>
              <a:blip r:embed="rId340"/>
            </p:blipFill>
            <p:spPr>
              <a:xfrm>
                <a:off x="9654822" y="3699710"/>
                <a:ext cx="25400" cy="265071"/>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268" name="墨迹 267"/>
              <p14:cNvContentPartPr/>
              <p14:nvPr/>
            </p14:nvContentPartPr>
            <p14:xfrm>
              <a:off x="9731022" y="3569995"/>
              <a:ext cx="93133" cy="78957"/>
            </p14:xfrm>
          </p:contentPart>
        </mc:Choice>
        <mc:Fallback xmlns="">
          <p:pic>
            <p:nvPicPr>
              <p:cNvPr id="268" name="墨迹 267"/>
            </p:nvPicPr>
            <p:blipFill>
              <a:blip r:embed="rId342"/>
            </p:blipFill>
            <p:spPr>
              <a:xfrm>
                <a:off x="9731022" y="3569995"/>
                <a:ext cx="93133" cy="78957"/>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269" name="墨迹 268"/>
              <p14:cNvContentPartPr/>
              <p14:nvPr/>
            </p14:nvContentPartPr>
            <p14:xfrm>
              <a:off x="9815688" y="3598194"/>
              <a:ext cx="76200" cy="360"/>
            </p14:xfrm>
          </p:contentPart>
        </mc:Choice>
        <mc:Fallback xmlns="">
          <p:pic>
            <p:nvPicPr>
              <p:cNvPr id="269" name="墨迹 268"/>
            </p:nvPicPr>
            <p:blipFill>
              <a:blip r:embed="rId344"/>
            </p:blipFill>
            <p:spPr>
              <a:xfrm>
                <a:off x="9815688" y="3598194"/>
                <a:ext cx="76200" cy="360"/>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270" name="墨迹 269"/>
              <p14:cNvContentPartPr/>
              <p14:nvPr/>
            </p14:nvContentPartPr>
            <p14:xfrm>
              <a:off x="9855200" y="3519236"/>
              <a:ext cx="124177" cy="344028"/>
            </p14:xfrm>
          </p:contentPart>
        </mc:Choice>
        <mc:Fallback xmlns="">
          <p:pic>
            <p:nvPicPr>
              <p:cNvPr id="270" name="墨迹 269"/>
            </p:nvPicPr>
            <p:blipFill>
              <a:blip r:embed="rId346"/>
            </p:blipFill>
            <p:spPr>
              <a:xfrm>
                <a:off x="9855200" y="3519236"/>
                <a:ext cx="124177" cy="344028"/>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271" name="墨迹 270"/>
              <p14:cNvContentPartPr/>
              <p14:nvPr/>
            </p14:nvContentPartPr>
            <p14:xfrm>
              <a:off x="10137422" y="3530516"/>
              <a:ext cx="62088" cy="225592"/>
            </p14:xfrm>
          </p:contentPart>
        </mc:Choice>
        <mc:Fallback xmlns="">
          <p:pic>
            <p:nvPicPr>
              <p:cNvPr id="271" name="墨迹 270"/>
            </p:nvPicPr>
            <p:blipFill>
              <a:blip r:embed="rId348"/>
            </p:blipFill>
            <p:spPr>
              <a:xfrm>
                <a:off x="10137422" y="3530516"/>
                <a:ext cx="62088" cy="225592"/>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272" name="墨迹 271"/>
              <p14:cNvContentPartPr/>
              <p14:nvPr/>
            </p14:nvContentPartPr>
            <p14:xfrm>
              <a:off x="10244666" y="3564355"/>
              <a:ext cx="110066" cy="163554"/>
            </p14:xfrm>
          </p:contentPart>
        </mc:Choice>
        <mc:Fallback xmlns="">
          <p:pic>
            <p:nvPicPr>
              <p:cNvPr id="272" name="墨迹 271"/>
            </p:nvPicPr>
            <p:blipFill>
              <a:blip r:embed="rId350"/>
            </p:blipFill>
            <p:spPr>
              <a:xfrm>
                <a:off x="10244666" y="3564355"/>
                <a:ext cx="110066" cy="163554"/>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273" name="墨迹 272"/>
              <p14:cNvContentPartPr/>
              <p14:nvPr/>
            </p14:nvContentPartPr>
            <p14:xfrm>
              <a:off x="10346266" y="3524876"/>
              <a:ext cx="11289" cy="315829"/>
            </p14:xfrm>
          </p:contentPart>
        </mc:Choice>
        <mc:Fallback xmlns="">
          <p:pic>
            <p:nvPicPr>
              <p:cNvPr id="273" name="墨迹 272"/>
            </p:nvPicPr>
            <p:blipFill>
              <a:blip r:embed="rId352"/>
            </p:blipFill>
            <p:spPr>
              <a:xfrm>
                <a:off x="10346266" y="3524876"/>
                <a:ext cx="11289" cy="315829"/>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274" name="墨迹 273"/>
              <p14:cNvContentPartPr/>
              <p14:nvPr/>
            </p14:nvContentPartPr>
            <p14:xfrm>
              <a:off x="10414000" y="3541795"/>
              <a:ext cx="90311" cy="16920"/>
            </p14:xfrm>
          </p:contentPart>
        </mc:Choice>
        <mc:Fallback xmlns="">
          <p:pic>
            <p:nvPicPr>
              <p:cNvPr id="274" name="墨迹 273"/>
            </p:nvPicPr>
            <p:blipFill>
              <a:blip r:embed="rId354"/>
            </p:blipFill>
            <p:spPr>
              <a:xfrm>
                <a:off x="10414000" y="3541795"/>
                <a:ext cx="90311" cy="16920"/>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275" name="墨迹 274"/>
              <p14:cNvContentPartPr/>
              <p14:nvPr/>
            </p14:nvContentPartPr>
            <p14:xfrm>
              <a:off x="10445044" y="3502317"/>
              <a:ext cx="19756" cy="143815"/>
            </p14:xfrm>
          </p:contentPart>
        </mc:Choice>
        <mc:Fallback xmlns="">
          <p:pic>
            <p:nvPicPr>
              <p:cNvPr id="275" name="墨迹 274"/>
            </p:nvPicPr>
            <p:blipFill>
              <a:blip r:embed="rId356"/>
            </p:blipFill>
            <p:spPr>
              <a:xfrm>
                <a:off x="10445044" y="3502317"/>
                <a:ext cx="19756" cy="143815"/>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276" name="墨迹 275"/>
              <p14:cNvContentPartPr/>
              <p14:nvPr/>
            </p14:nvContentPartPr>
            <p14:xfrm>
              <a:off x="10515600" y="3445919"/>
              <a:ext cx="95955" cy="394786"/>
            </p14:xfrm>
          </p:contentPart>
        </mc:Choice>
        <mc:Fallback xmlns="">
          <p:pic>
            <p:nvPicPr>
              <p:cNvPr id="276" name="墨迹 275"/>
            </p:nvPicPr>
            <p:blipFill>
              <a:blip r:embed="rId358"/>
            </p:blipFill>
            <p:spPr>
              <a:xfrm>
                <a:off x="10515600" y="3445919"/>
                <a:ext cx="95955" cy="394786"/>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277" name="墨迹 276"/>
              <p14:cNvContentPartPr/>
              <p14:nvPr/>
            </p14:nvContentPartPr>
            <p14:xfrm>
              <a:off x="10210800" y="3922482"/>
              <a:ext cx="428977" cy="2820"/>
            </p14:xfrm>
          </p:contentPart>
        </mc:Choice>
        <mc:Fallback xmlns="">
          <p:pic>
            <p:nvPicPr>
              <p:cNvPr id="277" name="墨迹 276"/>
            </p:nvPicPr>
            <p:blipFill>
              <a:blip r:embed="rId360"/>
            </p:blipFill>
            <p:spPr>
              <a:xfrm>
                <a:off x="10210800" y="3922482"/>
                <a:ext cx="428977" cy="2820"/>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278" name="墨迹 277"/>
              <p14:cNvContentPartPr/>
              <p14:nvPr/>
            </p14:nvContentPartPr>
            <p14:xfrm>
              <a:off x="9273822" y="4179093"/>
              <a:ext cx="79022" cy="242512"/>
            </p14:xfrm>
          </p:contentPart>
        </mc:Choice>
        <mc:Fallback xmlns="">
          <p:pic>
            <p:nvPicPr>
              <p:cNvPr id="278" name="墨迹 277"/>
            </p:nvPicPr>
            <p:blipFill>
              <a:blip r:embed="rId362"/>
            </p:blipFill>
            <p:spPr>
              <a:xfrm>
                <a:off x="9273822" y="4179093"/>
                <a:ext cx="79022" cy="242512"/>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279" name="墨迹 278"/>
              <p14:cNvContentPartPr/>
              <p14:nvPr/>
            </p14:nvContentPartPr>
            <p14:xfrm>
              <a:off x="9448800" y="4179093"/>
              <a:ext cx="11288" cy="135355"/>
            </p14:xfrm>
          </p:contentPart>
        </mc:Choice>
        <mc:Fallback xmlns="">
          <p:pic>
            <p:nvPicPr>
              <p:cNvPr id="279" name="墨迹 278"/>
            </p:nvPicPr>
            <p:blipFill>
              <a:blip r:embed="rId364"/>
            </p:blipFill>
            <p:spPr>
              <a:xfrm>
                <a:off x="9448800" y="4179093"/>
                <a:ext cx="11288" cy="135355"/>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280" name="墨迹 279"/>
              <p14:cNvContentPartPr/>
              <p14:nvPr/>
            </p14:nvContentPartPr>
            <p14:xfrm>
              <a:off x="9443155" y="4243951"/>
              <a:ext cx="110067" cy="31019"/>
            </p14:xfrm>
          </p:contentPart>
        </mc:Choice>
        <mc:Fallback xmlns="">
          <p:pic>
            <p:nvPicPr>
              <p:cNvPr id="280" name="墨迹 279"/>
            </p:nvPicPr>
            <p:blipFill>
              <a:blip r:embed="rId366"/>
            </p:blipFill>
            <p:spPr>
              <a:xfrm>
                <a:off x="9443155" y="4243951"/>
                <a:ext cx="110067" cy="31019"/>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281" name="墨迹 280"/>
              <p14:cNvContentPartPr/>
              <p14:nvPr/>
            </p14:nvContentPartPr>
            <p14:xfrm>
              <a:off x="9556044" y="4122695"/>
              <a:ext cx="5644" cy="276350"/>
            </p14:xfrm>
          </p:contentPart>
        </mc:Choice>
        <mc:Fallback xmlns="">
          <p:pic>
            <p:nvPicPr>
              <p:cNvPr id="281" name="墨迹 280"/>
            </p:nvPicPr>
            <p:blipFill>
              <a:blip r:embed="rId368"/>
            </p:blipFill>
            <p:spPr>
              <a:xfrm>
                <a:off x="9556044" y="4122695"/>
                <a:ext cx="5644" cy="276350"/>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282" name="墨迹 281"/>
              <p14:cNvContentPartPr/>
              <p14:nvPr/>
            </p14:nvContentPartPr>
            <p14:xfrm>
              <a:off x="9697155" y="4088856"/>
              <a:ext cx="112889" cy="47939"/>
            </p14:xfrm>
          </p:contentPart>
        </mc:Choice>
        <mc:Fallback xmlns="">
          <p:pic>
            <p:nvPicPr>
              <p:cNvPr id="282" name="墨迹 281"/>
            </p:nvPicPr>
            <p:blipFill>
              <a:blip r:embed="rId370"/>
            </p:blipFill>
            <p:spPr>
              <a:xfrm>
                <a:off x="9697155" y="4088856"/>
                <a:ext cx="112889" cy="47939"/>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283" name="墨迹 282"/>
              <p14:cNvContentPartPr/>
              <p14:nvPr/>
            </p14:nvContentPartPr>
            <p14:xfrm>
              <a:off x="9680222" y="4145254"/>
              <a:ext cx="220133" cy="197394"/>
            </p14:xfrm>
          </p:contentPart>
        </mc:Choice>
        <mc:Fallback xmlns="">
          <p:pic>
            <p:nvPicPr>
              <p:cNvPr id="283" name="墨迹 282"/>
            </p:nvPicPr>
            <p:blipFill>
              <a:blip r:embed="rId372"/>
            </p:blipFill>
            <p:spPr>
              <a:xfrm>
                <a:off x="9680222" y="4145254"/>
                <a:ext cx="220133" cy="197394"/>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284" name="墨迹 283"/>
              <p14:cNvContentPartPr/>
              <p14:nvPr/>
            </p14:nvContentPartPr>
            <p14:xfrm>
              <a:off x="9956800" y="4100136"/>
              <a:ext cx="118533" cy="174834"/>
            </p14:xfrm>
          </p:contentPart>
        </mc:Choice>
        <mc:Fallback xmlns="">
          <p:pic>
            <p:nvPicPr>
              <p:cNvPr id="284" name="墨迹 283"/>
            </p:nvPicPr>
            <p:blipFill>
              <a:blip r:embed="rId374"/>
            </p:blipFill>
            <p:spPr>
              <a:xfrm>
                <a:off x="9956800" y="4100136"/>
                <a:ext cx="118533" cy="174834"/>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285" name="墨迹 284"/>
              <p14:cNvContentPartPr/>
              <p14:nvPr/>
            </p14:nvContentPartPr>
            <p14:xfrm>
              <a:off x="10086622" y="4179093"/>
              <a:ext cx="101600" cy="118436"/>
            </p14:xfrm>
          </p:contentPart>
        </mc:Choice>
        <mc:Fallback xmlns="">
          <p:pic>
            <p:nvPicPr>
              <p:cNvPr id="285" name="墨迹 284"/>
            </p:nvPicPr>
            <p:blipFill>
              <a:blip r:embed="rId376"/>
            </p:blipFill>
            <p:spPr>
              <a:xfrm>
                <a:off x="10086622" y="4179093"/>
                <a:ext cx="101600" cy="118436"/>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286" name="墨迹 285"/>
              <p14:cNvContentPartPr/>
              <p14:nvPr/>
            </p14:nvContentPartPr>
            <p14:xfrm>
              <a:off x="10120488" y="4201652"/>
              <a:ext cx="45156" cy="265071"/>
            </p14:xfrm>
          </p:contentPart>
        </mc:Choice>
        <mc:Fallback xmlns="">
          <p:pic>
            <p:nvPicPr>
              <p:cNvPr id="286" name="墨迹 285"/>
            </p:nvPicPr>
            <p:blipFill>
              <a:blip r:embed="rId378"/>
            </p:blipFill>
            <p:spPr>
              <a:xfrm>
                <a:off x="10120488" y="4201652"/>
                <a:ext cx="45156" cy="265071"/>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287" name="墨迹 286"/>
              <p14:cNvContentPartPr/>
              <p14:nvPr/>
            </p14:nvContentPartPr>
            <p14:xfrm>
              <a:off x="10233377" y="4179093"/>
              <a:ext cx="93134" cy="5640"/>
            </p14:xfrm>
          </p:contentPart>
        </mc:Choice>
        <mc:Fallback xmlns="">
          <p:pic>
            <p:nvPicPr>
              <p:cNvPr id="287" name="墨迹 286"/>
            </p:nvPicPr>
            <p:blipFill>
              <a:blip r:embed="rId380"/>
            </p:blipFill>
            <p:spPr>
              <a:xfrm>
                <a:off x="10233377" y="4179093"/>
                <a:ext cx="93134" cy="5640"/>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288" name="墨迹 287"/>
              <p14:cNvContentPartPr/>
              <p14:nvPr/>
            </p14:nvContentPartPr>
            <p14:xfrm>
              <a:off x="10329333" y="4083217"/>
              <a:ext cx="90311" cy="304549"/>
            </p14:xfrm>
          </p:contentPart>
        </mc:Choice>
        <mc:Fallback xmlns="">
          <p:pic>
            <p:nvPicPr>
              <p:cNvPr id="288" name="墨迹 287"/>
            </p:nvPicPr>
            <p:blipFill>
              <a:blip r:embed="rId382"/>
            </p:blipFill>
            <p:spPr>
              <a:xfrm>
                <a:off x="10329333" y="4083217"/>
                <a:ext cx="90311" cy="304549"/>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289" name="墨迹 288"/>
              <p14:cNvContentPartPr/>
              <p14:nvPr/>
            </p14:nvContentPartPr>
            <p14:xfrm>
              <a:off x="9522177" y="4071937"/>
              <a:ext cx="462845" cy="479383"/>
            </p14:xfrm>
          </p:contentPart>
        </mc:Choice>
        <mc:Fallback xmlns="">
          <p:pic>
            <p:nvPicPr>
              <p:cNvPr id="289" name="墨迹 288"/>
            </p:nvPicPr>
            <p:blipFill>
              <a:blip r:embed="rId384"/>
            </p:blipFill>
            <p:spPr>
              <a:xfrm>
                <a:off x="9522177" y="4071937"/>
                <a:ext cx="462845" cy="479383"/>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290" name="墨迹 289"/>
              <p14:cNvContentPartPr/>
              <p14:nvPr/>
            </p14:nvContentPartPr>
            <p14:xfrm>
              <a:off x="9352844" y="3361322"/>
              <a:ext cx="383822" cy="400426"/>
            </p14:xfrm>
          </p:contentPart>
        </mc:Choice>
        <mc:Fallback xmlns="">
          <p:pic>
            <p:nvPicPr>
              <p:cNvPr id="290" name="墨迹 289"/>
            </p:nvPicPr>
            <p:blipFill>
              <a:blip r:embed="rId386"/>
            </p:blipFill>
            <p:spPr>
              <a:xfrm>
                <a:off x="9352844" y="3361322"/>
                <a:ext cx="383822" cy="400426"/>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291" name="墨迹 290"/>
              <p14:cNvContentPartPr/>
              <p14:nvPr/>
            </p14:nvContentPartPr>
            <p14:xfrm>
              <a:off x="8573911" y="4833310"/>
              <a:ext cx="146756" cy="31019"/>
            </p14:xfrm>
          </p:contentPart>
        </mc:Choice>
        <mc:Fallback xmlns="">
          <p:pic>
            <p:nvPicPr>
              <p:cNvPr id="291" name="墨迹 290"/>
            </p:nvPicPr>
            <p:blipFill>
              <a:blip r:embed="rId388"/>
            </p:blipFill>
            <p:spPr>
              <a:xfrm>
                <a:off x="8573911" y="4833310"/>
                <a:ext cx="146756" cy="31019"/>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292" name="墨迹 291"/>
              <p14:cNvContentPartPr/>
              <p14:nvPr/>
            </p14:nvContentPartPr>
            <p14:xfrm>
              <a:off x="8545688" y="4963026"/>
              <a:ext cx="183444" cy="33839"/>
            </p14:xfrm>
          </p:contentPart>
        </mc:Choice>
        <mc:Fallback xmlns="">
          <p:pic>
            <p:nvPicPr>
              <p:cNvPr id="292" name="墨迹 291"/>
            </p:nvPicPr>
            <p:blipFill>
              <a:blip r:embed="rId390"/>
            </p:blipFill>
            <p:spPr>
              <a:xfrm>
                <a:off x="8545688" y="4963026"/>
                <a:ext cx="183444" cy="33839"/>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293" name="墨迹 292"/>
              <p14:cNvContentPartPr/>
              <p14:nvPr/>
            </p14:nvContentPartPr>
            <p14:xfrm>
              <a:off x="8861777" y="4827670"/>
              <a:ext cx="33867" cy="298910"/>
            </p14:xfrm>
          </p:contentPart>
        </mc:Choice>
        <mc:Fallback xmlns="">
          <p:pic>
            <p:nvPicPr>
              <p:cNvPr id="293" name="墨迹 292"/>
            </p:nvPicPr>
            <p:blipFill>
              <a:blip r:embed="rId392"/>
            </p:blipFill>
            <p:spPr>
              <a:xfrm>
                <a:off x="8861777" y="4827670"/>
                <a:ext cx="33867" cy="298910"/>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294" name="墨迹 293"/>
              <p14:cNvContentPartPr/>
              <p14:nvPr/>
            </p14:nvContentPartPr>
            <p14:xfrm>
              <a:off x="9014177" y="4855870"/>
              <a:ext cx="101600" cy="203032"/>
            </p14:xfrm>
          </p:contentPart>
        </mc:Choice>
        <mc:Fallback xmlns="">
          <p:pic>
            <p:nvPicPr>
              <p:cNvPr id="294" name="墨迹 293"/>
            </p:nvPicPr>
            <p:blipFill>
              <a:blip r:embed="rId394"/>
            </p:blipFill>
            <p:spPr>
              <a:xfrm>
                <a:off x="9014177" y="4855870"/>
                <a:ext cx="101600" cy="203032"/>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95" name="墨迹 294"/>
              <p14:cNvContentPartPr/>
              <p14:nvPr/>
            </p14:nvContentPartPr>
            <p14:xfrm>
              <a:off x="9166577" y="4793832"/>
              <a:ext cx="115712" cy="11279"/>
            </p14:xfrm>
          </p:contentPart>
        </mc:Choice>
        <mc:Fallback xmlns="">
          <p:pic>
            <p:nvPicPr>
              <p:cNvPr id="295" name="墨迹 294"/>
            </p:nvPicPr>
            <p:blipFill>
              <a:blip r:embed="rId396"/>
            </p:blipFill>
            <p:spPr>
              <a:xfrm>
                <a:off x="9166577" y="4793832"/>
                <a:ext cx="115712" cy="11279"/>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96" name="墨迹 295"/>
              <p14:cNvContentPartPr/>
              <p14:nvPr/>
            </p14:nvContentPartPr>
            <p14:xfrm>
              <a:off x="9259711" y="4709235"/>
              <a:ext cx="98778" cy="250971"/>
            </p14:xfrm>
          </p:contentPart>
        </mc:Choice>
        <mc:Fallback xmlns="">
          <p:pic>
            <p:nvPicPr>
              <p:cNvPr id="296" name="墨迹 295"/>
            </p:nvPicPr>
            <p:blipFill>
              <a:blip r:embed="rId398"/>
            </p:blipFill>
            <p:spPr>
              <a:xfrm>
                <a:off x="9259711" y="4709235"/>
                <a:ext cx="98778" cy="250971"/>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97" name="墨迹 296"/>
              <p14:cNvContentPartPr/>
              <p14:nvPr/>
            </p14:nvContentPartPr>
            <p14:xfrm>
              <a:off x="9358488" y="4838950"/>
              <a:ext cx="45156" cy="42299"/>
            </p14:xfrm>
          </p:contentPart>
        </mc:Choice>
        <mc:Fallback xmlns="">
          <p:pic>
            <p:nvPicPr>
              <p:cNvPr id="297" name="墨迹 296"/>
            </p:nvPicPr>
            <p:blipFill>
              <a:blip r:embed="rId400"/>
            </p:blipFill>
            <p:spPr>
              <a:xfrm>
                <a:off x="9358488" y="4838950"/>
                <a:ext cx="45156" cy="42299"/>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98" name="墨迹 297"/>
              <p14:cNvContentPartPr/>
              <p14:nvPr/>
            </p14:nvContentPartPr>
            <p14:xfrm>
              <a:off x="9414933" y="4726154"/>
              <a:ext cx="101600" cy="245332"/>
            </p14:xfrm>
          </p:contentPart>
        </mc:Choice>
        <mc:Fallback xmlns="">
          <p:pic>
            <p:nvPicPr>
              <p:cNvPr id="298" name="墨迹 297"/>
            </p:nvPicPr>
            <p:blipFill>
              <a:blip r:embed="rId402"/>
            </p:blipFill>
            <p:spPr>
              <a:xfrm>
                <a:off x="9414933" y="4726154"/>
                <a:ext cx="101600" cy="245332"/>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99" name="墨迹 298"/>
              <p14:cNvContentPartPr/>
              <p14:nvPr/>
            </p14:nvContentPartPr>
            <p14:xfrm>
              <a:off x="9522177" y="4748713"/>
              <a:ext cx="84667" cy="5640"/>
            </p14:xfrm>
          </p:contentPart>
        </mc:Choice>
        <mc:Fallback xmlns="">
          <p:pic>
            <p:nvPicPr>
              <p:cNvPr id="299" name="墨迹 298"/>
            </p:nvPicPr>
            <p:blipFill>
              <a:blip r:embed="rId404"/>
            </p:blipFill>
            <p:spPr>
              <a:xfrm>
                <a:off x="9522177" y="4748713"/>
                <a:ext cx="84667" cy="5640"/>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300" name="墨迹 299"/>
              <p14:cNvContentPartPr/>
              <p14:nvPr/>
            </p14:nvContentPartPr>
            <p14:xfrm>
              <a:off x="8257822" y="5391651"/>
              <a:ext cx="22578" cy="473743"/>
            </p14:xfrm>
          </p:contentPart>
        </mc:Choice>
        <mc:Fallback xmlns="">
          <p:pic>
            <p:nvPicPr>
              <p:cNvPr id="300" name="墨迹 299"/>
            </p:nvPicPr>
            <p:blipFill>
              <a:blip r:embed="rId406"/>
            </p:blipFill>
            <p:spPr>
              <a:xfrm>
                <a:off x="8257822" y="5391651"/>
                <a:ext cx="22578" cy="473743"/>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301" name="墨迹 300"/>
              <p14:cNvContentPartPr/>
              <p14:nvPr/>
            </p14:nvContentPartPr>
            <p14:xfrm>
              <a:off x="8297333" y="5510087"/>
              <a:ext cx="189089" cy="183293"/>
            </p14:xfrm>
          </p:contentPart>
        </mc:Choice>
        <mc:Fallback xmlns="">
          <p:pic>
            <p:nvPicPr>
              <p:cNvPr id="301" name="墨迹 300"/>
            </p:nvPicPr>
            <p:blipFill>
              <a:blip r:embed="rId408"/>
            </p:blipFill>
            <p:spPr>
              <a:xfrm>
                <a:off x="8297333" y="5510087"/>
                <a:ext cx="189089" cy="183293"/>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302" name="墨迹 301"/>
              <p14:cNvContentPartPr/>
              <p14:nvPr/>
            </p14:nvContentPartPr>
            <p14:xfrm>
              <a:off x="8596488" y="5527006"/>
              <a:ext cx="132644" cy="22559"/>
            </p14:xfrm>
          </p:contentPart>
        </mc:Choice>
        <mc:Fallback xmlns="">
          <p:pic>
            <p:nvPicPr>
              <p:cNvPr id="302" name="墨迹 301"/>
            </p:nvPicPr>
            <p:blipFill>
              <a:blip r:embed="rId410"/>
            </p:blipFill>
            <p:spPr>
              <a:xfrm>
                <a:off x="8596488" y="5527006"/>
                <a:ext cx="132644" cy="22559"/>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303" name="墨迹 302"/>
              <p14:cNvContentPartPr/>
              <p14:nvPr/>
            </p14:nvContentPartPr>
            <p14:xfrm>
              <a:off x="8596488" y="5634162"/>
              <a:ext cx="146756" cy="19740"/>
            </p14:xfrm>
          </p:contentPart>
        </mc:Choice>
        <mc:Fallback xmlns="">
          <p:pic>
            <p:nvPicPr>
              <p:cNvPr id="303" name="墨迹 302"/>
            </p:nvPicPr>
            <p:blipFill>
              <a:blip r:embed="rId412"/>
            </p:blipFill>
            <p:spPr>
              <a:xfrm>
                <a:off x="8596488" y="5634162"/>
                <a:ext cx="146756" cy="19740"/>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304" name="墨迹 303"/>
              <p14:cNvContentPartPr/>
              <p14:nvPr/>
            </p14:nvContentPartPr>
            <p14:xfrm>
              <a:off x="8923866" y="5414210"/>
              <a:ext cx="62089" cy="301729"/>
            </p14:xfrm>
          </p:contentPart>
        </mc:Choice>
        <mc:Fallback xmlns="">
          <p:pic>
            <p:nvPicPr>
              <p:cNvPr id="304" name="墨迹 303"/>
            </p:nvPicPr>
            <p:blipFill>
              <a:blip r:embed="rId414"/>
            </p:blipFill>
            <p:spPr>
              <a:xfrm>
                <a:off x="8923866" y="5414210"/>
                <a:ext cx="62089" cy="301729"/>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305" name="墨迹 304"/>
              <p14:cNvContentPartPr/>
              <p14:nvPr/>
            </p14:nvContentPartPr>
            <p14:xfrm>
              <a:off x="9048044" y="5453689"/>
              <a:ext cx="107244" cy="214312"/>
            </p14:xfrm>
          </p:contentPart>
        </mc:Choice>
        <mc:Fallback xmlns="">
          <p:pic>
            <p:nvPicPr>
              <p:cNvPr id="305" name="墨迹 304"/>
            </p:nvPicPr>
            <p:blipFill>
              <a:blip r:embed="rId416"/>
            </p:blipFill>
            <p:spPr>
              <a:xfrm>
                <a:off x="9048044" y="5453689"/>
                <a:ext cx="107244" cy="214312"/>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306" name="墨迹 305"/>
              <p14:cNvContentPartPr/>
              <p14:nvPr/>
            </p14:nvContentPartPr>
            <p14:xfrm>
              <a:off x="9239955" y="5349352"/>
              <a:ext cx="138289" cy="14100"/>
            </p14:xfrm>
          </p:contentPart>
        </mc:Choice>
        <mc:Fallback xmlns="">
          <p:pic>
            <p:nvPicPr>
              <p:cNvPr id="306" name="墨迹 305"/>
            </p:nvPicPr>
            <p:blipFill>
              <a:blip r:embed="rId418"/>
            </p:blipFill>
            <p:spPr>
              <a:xfrm>
                <a:off x="9239955" y="5349352"/>
                <a:ext cx="138289" cy="14100"/>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307" name="墨迹 306"/>
              <p14:cNvContentPartPr/>
              <p14:nvPr/>
            </p14:nvContentPartPr>
            <p14:xfrm>
              <a:off x="9372600" y="5216817"/>
              <a:ext cx="81844" cy="250972"/>
            </p14:xfrm>
          </p:contentPart>
        </mc:Choice>
        <mc:Fallback xmlns="">
          <p:pic>
            <p:nvPicPr>
              <p:cNvPr id="307" name="墨迹 306"/>
            </p:nvPicPr>
            <p:blipFill>
              <a:blip r:embed="rId420"/>
            </p:blipFill>
            <p:spPr>
              <a:xfrm>
                <a:off x="9372600" y="5216817"/>
                <a:ext cx="81844" cy="250972"/>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308" name="墨迹 307"/>
              <p14:cNvContentPartPr/>
              <p14:nvPr/>
            </p14:nvContentPartPr>
            <p14:xfrm>
              <a:off x="9471377" y="5397291"/>
              <a:ext cx="53623" cy="33838"/>
            </p14:xfrm>
          </p:contentPart>
        </mc:Choice>
        <mc:Fallback xmlns="">
          <p:pic>
            <p:nvPicPr>
              <p:cNvPr id="308" name="墨迹 307"/>
            </p:nvPicPr>
            <p:blipFill>
              <a:blip r:embed="rId422"/>
            </p:blipFill>
            <p:spPr>
              <a:xfrm>
                <a:off x="9471377" y="5397291"/>
                <a:ext cx="53623" cy="33838"/>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309" name="墨迹 308"/>
              <p14:cNvContentPartPr/>
              <p14:nvPr/>
            </p14:nvContentPartPr>
            <p14:xfrm>
              <a:off x="9550400" y="5228097"/>
              <a:ext cx="118533" cy="242511"/>
            </p14:xfrm>
          </p:contentPart>
        </mc:Choice>
        <mc:Fallback xmlns="">
          <p:pic>
            <p:nvPicPr>
              <p:cNvPr id="309" name="墨迹 308"/>
            </p:nvPicPr>
            <p:blipFill>
              <a:blip r:embed="rId424"/>
            </p:blipFill>
            <p:spPr>
              <a:xfrm>
                <a:off x="9550400" y="5228097"/>
                <a:ext cx="118533" cy="242511"/>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310" name="墨迹 309"/>
              <p14:cNvContentPartPr/>
              <p14:nvPr/>
            </p14:nvContentPartPr>
            <p14:xfrm>
              <a:off x="9646355" y="5239376"/>
              <a:ext cx="98778" cy="22560"/>
            </p14:xfrm>
          </p:contentPart>
        </mc:Choice>
        <mc:Fallback xmlns="">
          <p:pic>
            <p:nvPicPr>
              <p:cNvPr id="310" name="墨迹 309"/>
            </p:nvPicPr>
            <p:blipFill>
              <a:blip r:embed="rId426"/>
            </p:blipFill>
            <p:spPr>
              <a:xfrm>
                <a:off x="9646355" y="5239376"/>
                <a:ext cx="98778" cy="22560"/>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 name="墨迹 1"/>
              <p14:cNvContentPartPr/>
              <p14:nvPr/>
            </p14:nvContentPartPr>
            <p14:xfrm>
              <a:off x="8895644" y="868529"/>
              <a:ext cx="22578" cy="33839"/>
            </p14:xfrm>
          </p:contentPart>
        </mc:Choice>
        <mc:Fallback xmlns="">
          <p:pic>
            <p:nvPicPr>
              <p:cNvPr id="2" name="墨迹 1"/>
            </p:nvPicPr>
            <p:blipFill>
              <a:blip r:embed="rId428"/>
            </p:blipFill>
            <p:spPr>
              <a:xfrm>
                <a:off x="8895644" y="868529"/>
                <a:ext cx="22578" cy="33839"/>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3" name="墨迹 2"/>
              <p14:cNvContentPartPr/>
              <p14:nvPr/>
            </p14:nvContentPartPr>
            <p14:xfrm>
              <a:off x="9048044" y="885448"/>
              <a:ext cx="11288" cy="2820"/>
            </p14:xfrm>
          </p:contentPart>
        </mc:Choice>
        <mc:Fallback xmlns="">
          <p:pic>
            <p:nvPicPr>
              <p:cNvPr id="3" name="墨迹 2"/>
            </p:nvPicPr>
            <p:blipFill>
              <a:blip r:embed="rId430"/>
            </p:blipFill>
            <p:spPr>
              <a:xfrm>
                <a:off x="9048044" y="885448"/>
                <a:ext cx="11288" cy="2820"/>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4" name="墨迹 3"/>
              <p14:cNvContentPartPr/>
              <p14:nvPr/>
            </p14:nvContentPartPr>
            <p14:xfrm>
              <a:off x="8737600" y="1034903"/>
              <a:ext cx="47977" cy="36659"/>
            </p14:xfrm>
          </p:contentPart>
        </mc:Choice>
        <mc:Fallback xmlns="">
          <p:pic>
            <p:nvPicPr>
              <p:cNvPr id="4" name="墨迹 3"/>
            </p:nvPicPr>
            <p:blipFill>
              <a:blip r:embed="rId432"/>
            </p:blipFill>
            <p:spPr>
              <a:xfrm>
                <a:off x="8737600" y="1034903"/>
                <a:ext cx="47977" cy="36659"/>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5" name="墨迹 4"/>
              <p14:cNvContentPartPr/>
              <p14:nvPr/>
            </p14:nvContentPartPr>
            <p14:xfrm>
              <a:off x="10351911" y="927747"/>
              <a:ext cx="14111" cy="31019"/>
            </p14:xfrm>
          </p:contentPart>
        </mc:Choice>
        <mc:Fallback xmlns="">
          <p:pic>
            <p:nvPicPr>
              <p:cNvPr id="5" name="墨迹 4"/>
            </p:nvPicPr>
            <p:blipFill>
              <a:blip r:embed="rId434"/>
            </p:blipFill>
            <p:spPr>
              <a:xfrm>
                <a:off x="10351911" y="927747"/>
                <a:ext cx="14111" cy="31019"/>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47" name="墨迹 46"/>
              <p14:cNvContentPartPr/>
              <p14:nvPr/>
            </p14:nvContentPartPr>
            <p14:xfrm>
              <a:off x="6852355" y="5611603"/>
              <a:ext cx="158045" cy="45119"/>
            </p14:xfrm>
          </p:contentPart>
        </mc:Choice>
        <mc:Fallback xmlns="">
          <p:pic>
            <p:nvPicPr>
              <p:cNvPr id="47" name="墨迹 46"/>
            </p:nvPicPr>
            <p:blipFill>
              <a:blip r:embed="rId436"/>
            </p:blipFill>
            <p:spPr>
              <a:xfrm>
                <a:off x="6852355" y="5611603"/>
                <a:ext cx="158045" cy="45119"/>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65" name="墨迹 64"/>
              <p14:cNvContentPartPr/>
              <p14:nvPr/>
            </p14:nvContentPartPr>
            <p14:xfrm>
              <a:off x="6530622" y="6677526"/>
              <a:ext cx="16933" cy="62037"/>
            </p14:xfrm>
          </p:contentPart>
        </mc:Choice>
        <mc:Fallback xmlns="">
          <p:pic>
            <p:nvPicPr>
              <p:cNvPr id="65" name="墨迹 64"/>
            </p:nvPicPr>
            <p:blipFill>
              <a:blip r:embed="rId438"/>
            </p:blipFill>
            <p:spPr>
              <a:xfrm>
                <a:off x="6530622" y="6677526"/>
                <a:ext cx="16933" cy="62037"/>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96" name="墨迹 95"/>
              <p14:cNvContentPartPr/>
              <p14:nvPr/>
            </p14:nvContentPartPr>
            <p14:xfrm>
              <a:off x="7603066" y="6350417"/>
              <a:ext cx="11289" cy="14100"/>
            </p14:xfrm>
          </p:contentPart>
        </mc:Choice>
        <mc:Fallback xmlns="">
          <p:pic>
            <p:nvPicPr>
              <p:cNvPr id="96" name="墨迹 95"/>
            </p:nvPicPr>
            <p:blipFill>
              <a:blip r:embed="rId440"/>
            </p:blipFill>
            <p:spPr>
              <a:xfrm>
                <a:off x="7603066" y="6350417"/>
                <a:ext cx="11289" cy="14100"/>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102" name="墨迹 101"/>
              <p14:cNvContentPartPr/>
              <p14:nvPr/>
            </p14:nvContentPartPr>
            <p14:xfrm>
              <a:off x="10165644" y="1607343"/>
              <a:ext cx="47978" cy="8460"/>
            </p14:xfrm>
          </p:contentPart>
        </mc:Choice>
        <mc:Fallback xmlns="">
          <p:pic>
            <p:nvPicPr>
              <p:cNvPr id="102" name="墨迹 101"/>
            </p:nvPicPr>
            <p:blipFill>
              <a:blip r:embed="rId442"/>
            </p:blipFill>
            <p:spPr>
              <a:xfrm>
                <a:off x="10165644" y="1607343"/>
                <a:ext cx="47978" cy="8460"/>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104" name="墨迹 103"/>
              <p14:cNvContentPartPr/>
              <p14:nvPr/>
            </p14:nvContentPartPr>
            <p14:xfrm>
              <a:off x="9527822" y="1579144"/>
              <a:ext cx="5644" cy="28199"/>
            </p14:xfrm>
          </p:contentPart>
        </mc:Choice>
        <mc:Fallback xmlns="">
          <p:pic>
            <p:nvPicPr>
              <p:cNvPr id="104" name="墨迹 103"/>
            </p:nvPicPr>
            <p:blipFill>
              <a:blip r:embed="rId444"/>
            </p:blipFill>
            <p:spPr>
              <a:xfrm>
                <a:off x="9527822" y="1579144"/>
                <a:ext cx="5644" cy="28199"/>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105" name="墨迹 104"/>
              <p14:cNvContentPartPr/>
              <p14:nvPr/>
            </p14:nvContentPartPr>
            <p14:xfrm>
              <a:off x="10176933" y="3155469"/>
              <a:ext cx="45156" cy="93057"/>
            </p14:xfrm>
          </p:contentPart>
        </mc:Choice>
        <mc:Fallback xmlns="">
          <p:pic>
            <p:nvPicPr>
              <p:cNvPr id="105" name="墨迹 104"/>
            </p:nvPicPr>
            <p:blipFill>
              <a:blip r:embed="rId446"/>
            </p:blipFill>
            <p:spPr>
              <a:xfrm>
                <a:off x="10176933" y="3155469"/>
                <a:ext cx="45156" cy="93057"/>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107" name="墨迹 106"/>
              <p14:cNvContentPartPr/>
              <p14:nvPr/>
            </p14:nvContentPartPr>
            <p14:xfrm>
              <a:off x="9499600" y="4032458"/>
              <a:ext cx="541866" cy="535782"/>
            </p14:xfrm>
          </p:contentPart>
        </mc:Choice>
        <mc:Fallback xmlns="">
          <p:pic>
            <p:nvPicPr>
              <p:cNvPr id="107" name="墨迹 106"/>
            </p:nvPicPr>
            <p:blipFill>
              <a:blip r:embed="rId448"/>
            </p:blipFill>
            <p:spPr>
              <a:xfrm>
                <a:off x="9499600" y="4032458"/>
                <a:ext cx="541866" cy="535782"/>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108" name="墨迹 107"/>
              <p14:cNvContentPartPr/>
              <p14:nvPr/>
            </p14:nvContentPartPr>
            <p14:xfrm>
              <a:off x="9183511" y="3355682"/>
              <a:ext cx="522111" cy="544241"/>
            </p14:xfrm>
          </p:contentPart>
        </mc:Choice>
        <mc:Fallback xmlns="">
          <p:pic>
            <p:nvPicPr>
              <p:cNvPr id="108" name="墨迹 107"/>
            </p:nvPicPr>
            <p:blipFill>
              <a:blip r:embed="rId450"/>
            </p:blipFill>
            <p:spPr>
              <a:xfrm>
                <a:off x="9183511" y="3355682"/>
                <a:ext cx="522111" cy="544241"/>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110" name="墨迹 109"/>
              <p14:cNvContentPartPr/>
              <p14:nvPr/>
            </p14:nvContentPartPr>
            <p14:xfrm>
              <a:off x="8573911" y="5199898"/>
              <a:ext cx="1145822" cy="124075"/>
            </p14:xfrm>
          </p:contentPart>
        </mc:Choice>
        <mc:Fallback xmlns="">
          <p:pic>
            <p:nvPicPr>
              <p:cNvPr id="110" name="墨迹 109"/>
            </p:nvPicPr>
            <p:blipFill>
              <a:blip r:embed="rId452"/>
            </p:blipFill>
            <p:spPr>
              <a:xfrm>
                <a:off x="8573911" y="5199898"/>
                <a:ext cx="1145822" cy="124075"/>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111" name="墨迹 110"/>
              <p14:cNvContentPartPr/>
              <p14:nvPr/>
            </p14:nvContentPartPr>
            <p14:xfrm>
              <a:off x="8858073" y="3902743"/>
              <a:ext cx="1922815" cy="152275"/>
            </p14:xfrm>
          </p:contentPart>
        </mc:Choice>
        <mc:Fallback xmlns="">
          <p:pic>
            <p:nvPicPr>
              <p:cNvPr id="111" name="墨迹 110"/>
            </p:nvPicPr>
            <p:blipFill>
              <a:blip r:embed="rId454"/>
            </p:blipFill>
            <p:spPr>
              <a:xfrm>
                <a:off x="8858073" y="3902743"/>
                <a:ext cx="1922815" cy="152275"/>
              </a:xfrm>
              <a:prstGeom prst="rect"/>
            </p:spPr>
          </p:pic>
        </mc:Fallback>
      </mc:AlternateContent>
    </p:spTree>
    <p:custDataLst>
      <p:tags r:id="rId45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0" name="图片 1"/>
          <p:cNvPicPr>
            <a:picLocks noChangeAspect="1"/>
          </p:cNvPicPr>
          <p:nvPr/>
        </p:nvPicPr>
        <p:blipFill>
          <a:blip r:embed="rId1"/>
          <a:stretch>
            <a:fillRect/>
          </a:stretch>
        </p:blipFill>
        <p:spPr>
          <a:xfrm>
            <a:off x="208280" y="524510"/>
            <a:ext cx="11315700" cy="1396365"/>
          </a:xfrm>
          <a:prstGeom prst="rect">
            <a:avLst/>
          </a:prstGeom>
        </p:spPr>
      </p:pic>
      <mc:AlternateContent xmlns:mc="http://schemas.openxmlformats.org/markup-compatibility/2006" xmlns:p14="http://schemas.microsoft.com/office/powerpoint/2010/main">
        <mc:Choice Requires="p14">
          <p:contentPart r:id="rId2" p14:bwMode="auto">
            <p14:nvContentPartPr>
              <p14:cNvPr id="1048612" name="墨迹 1048611"/>
              <p14:cNvContentPartPr/>
              <p14:nvPr/>
            </p14:nvContentPartPr>
            <p14:xfrm>
              <a:off x="8448464" y="761591"/>
              <a:ext cx="1666068" cy="322371"/>
            </p14:xfrm>
          </p:contentPart>
        </mc:Choice>
        <mc:Fallback xmlns="">
          <p:pic>
            <p:nvPicPr>
              <p:cNvPr id="1048612" name="墨迹 1048611"/>
            </p:nvPicPr>
            <p:blipFill>
              <a:blip r:embed="rId3"/>
            </p:blipFill>
            <p:spPr>
              <a:xfrm>
                <a:off x="8448464" y="761591"/>
                <a:ext cx="1666068" cy="32237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13" name="墨迹 1048612"/>
              <p14:cNvContentPartPr/>
              <p14:nvPr/>
            </p14:nvContentPartPr>
            <p14:xfrm>
              <a:off x="9934174" y="980016"/>
              <a:ext cx="212303" cy="166587"/>
            </p14:xfrm>
          </p:contentPart>
        </mc:Choice>
        <mc:Fallback xmlns="">
          <p:pic>
            <p:nvPicPr>
              <p:cNvPr id="1048613" name="墨迹 1048612"/>
            </p:nvPicPr>
            <p:blipFill>
              <a:blip r:embed="rId5"/>
            </p:blipFill>
            <p:spPr>
              <a:xfrm>
                <a:off x="9934174" y="980016"/>
                <a:ext cx="212303" cy="16658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14" name="墨迹 1048613"/>
              <p14:cNvContentPartPr/>
              <p14:nvPr/>
            </p14:nvContentPartPr>
            <p14:xfrm>
              <a:off x="9102934" y="530014"/>
              <a:ext cx="182036" cy="243252"/>
            </p14:xfrm>
          </p:contentPart>
        </mc:Choice>
        <mc:Fallback xmlns="">
          <p:pic>
            <p:nvPicPr>
              <p:cNvPr id="1048614" name="墨迹 1048613"/>
            </p:nvPicPr>
            <p:blipFill>
              <a:blip r:embed="rId7"/>
            </p:blipFill>
            <p:spPr>
              <a:xfrm>
                <a:off x="9102934" y="530014"/>
                <a:ext cx="182036" cy="24325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15" name="墨迹 1048614"/>
              <p14:cNvContentPartPr/>
              <p14:nvPr/>
            </p14:nvContentPartPr>
            <p14:xfrm>
              <a:off x="9158395" y="547794"/>
              <a:ext cx="153517" cy="175121"/>
            </p14:xfrm>
          </p:contentPart>
        </mc:Choice>
        <mc:Fallback xmlns="">
          <p:pic>
            <p:nvPicPr>
              <p:cNvPr id="1048615" name="墨迹 1048614"/>
            </p:nvPicPr>
            <p:blipFill>
              <a:blip r:embed="rId9"/>
            </p:blipFill>
            <p:spPr>
              <a:xfrm>
                <a:off x="9158395" y="547794"/>
                <a:ext cx="153517" cy="17512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 name="墨迹 1"/>
              <p14:cNvContentPartPr/>
              <p14:nvPr/>
            </p14:nvContentPartPr>
            <p14:xfrm>
              <a:off x="10803467" y="806491"/>
              <a:ext cx="214488" cy="507583"/>
            </p14:xfrm>
          </p:contentPart>
        </mc:Choice>
        <mc:Fallback xmlns="">
          <p:pic>
            <p:nvPicPr>
              <p:cNvPr id="2" name="墨迹 1"/>
            </p:nvPicPr>
            <p:blipFill>
              <a:blip r:embed="rId11"/>
            </p:blipFill>
            <p:spPr>
              <a:xfrm>
                <a:off x="10803467" y="806491"/>
                <a:ext cx="214488" cy="50758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 name="墨迹 2"/>
              <p14:cNvContentPartPr/>
              <p14:nvPr/>
            </p14:nvContentPartPr>
            <p14:xfrm>
              <a:off x="10933288" y="1049003"/>
              <a:ext cx="197556" cy="78957"/>
            </p14:xfrm>
          </p:contentPart>
        </mc:Choice>
        <mc:Fallback xmlns="">
          <p:pic>
            <p:nvPicPr>
              <p:cNvPr id="3" name="墨迹 2"/>
            </p:nvPicPr>
            <p:blipFill>
              <a:blip r:embed="rId13"/>
            </p:blipFill>
            <p:spPr>
              <a:xfrm>
                <a:off x="10933288" y="1049003"/>
                <a:ext cx="197556" cy="7895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4" name="墨迹 3"/>
              <p14:cNvContentPartPr/>
              <p14:nvPr/>
            </p14:nvContentPartPr>
            <p14:xfrm>
              <a:off x="11029244" y="947486"/>
              <a:ext cx="132644" cy="281990"/>
            </p14:xfrm>
          </p:contentPart>
        </mc:Choice>
        <mc:Fallback xmlns="">
          <p:pic>
            <p:nvPicPr>
              <p:cNvPr id="4" name="墨迹 3"/>
            </p:nvPicPr>
            <p:blipFill>
              <a:blip r:embed="rId15"/>
            </p:blipFill>
            <p:spPr>
              <a:xfrm>
                <a:off x="11029244" y="947486"/>
                <a:ext cx="132644" cy="28199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 name="墨迹 4"/>
              <p14:cNvContentPartPr/>
              <p14:nvPr/>
            </p14:nvContentPartPr>
            <p14:xfrm>
              <a:off x="11108267" y="862889"/>
              <a:ext cx="163688" cy="270711"/>
            </p14:xfrm>
          </p:contentPart>
        </mc:Choice>
        <mc:Fallback xmlns="">
          <p:pic>
            <p:nvPicPr>
              <p:cNvPr id="5" name="墨迹 4"/>
            </p:nvPicPr>
            <p:blipFill>
              <a:blip r:embed="rId17"/>
            </p:blipFill>
            <p:spPr>
              <a:xfrm>
                <a:off x="11108267" y="862889"/>
                <a:ext cx="163688" cy="27071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6" name="墨迹 5"/>
              <p14:cNvContentPartPr/>
              <p14:nvPr/>
            </p14:nvContentPartPr>
            <p14:xfrm>
              <a:off x="11243732" y="857250"/>
              <a:ext cx="327378" cy="180473"/>
            </p14:xfrm>
          </p:contentPart>
        </mc:Choice>
        <mc:Fallback xmlns="">
          <p:pic>
            <p:nvPicPr>
              <p:cNvPr id="6" name="墨迹 5"/>
            </p:nvPicPr>
            <p:blipFill>
              <a:blip r:embed="rId19"/>
            </p:blipFill>
            <p:spPr>
              <a:xfrm>
                <a:off x="11243732" y="857250"/>
                <a:ext cx="327378" cy="18047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7" name="墨迹 6"/>
              <p14:cNvContentPartPr/>
              <p14:nvPr/>
            </p14:nvContentPartPr>
            <p14:xfrm>
              <a:off x="11266311" y="1026444"/>
              <a:ext cx="118533" cy="33838"/>
            </p14:xfrm>
          </p:contentPart>
        </mc:Choice>
        <mc:Fallback xmlns="">
          <p:pic>
            <p:nvPicPr>
              <p:cNvPr id="7" name="墨迹 6"/>
            </p:nvPicPr>
            <p:blipFill>
              <a:blip r:embed="rId21"/>
            </p:blipFill>
            <p:spPr>
              <a:xfrm>
                <a:off x="11266311" y="1026444"/>
                <a:ext cx="118533" cy="3383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8" name="墨迹 7"/>
              <p14:cNvContentPartPr/>
              <p14:nvPr/>
            </p14:nvContentPartPr>
            <p14:xfrm>
              <a:off x="11238088" y="1094121"/>
              <a:ext cx="316089" cy="146635"/>
            </p14:xfrm>
          </p:contentPart>
        </mc:Choice>
        <mc:Fallback xmlns="">
          <p:pic>
            <p:nvPicPr>
              <p:cNvPr id="8" name="墨迹 7"/>
            </p:nvPicPr>
            <p:blipFill>
              <a:blip r:embed="rId23"/>
            </p:blipFill>
            <p:spPr>
              <a:xfrm>
                <a:off x="11238088" y="1094121"/>
                <a:ext cx="316089" cy="14663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9" name="墨迹 8"/>
              <p14:cNvContentPartPr/>
              <p14:nvPr/>
            </p14:nvContentPartPr>
            <p14:xfrm>
              <a:off x="9793111" y="1319713"/>
              <a:ext cx="1518356" cy="62038"/>
            </p14:xfrm>
          </p:contentPart>
        </mc:Choice>
        <mc:Fallback xmlns="">
          <p:pic>
            <p:nvPicPr>
              <p:cNvPr id="9" name="墨迹 8"/>
            </p:nvPicPr>
            <p:blipFill>
              <a:blip r:embed="rId25"/>
            </p:blipFill>
            <p:spPr>
              <a:xfrm>
                <a:off x="9793111" y="1319713"/>
                <a:ext cx="1518356" cy="6203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 name="墨迹 9"/>
              <p14:cNvContentPartPr/>
              <p14:nvPr/>
            </p14:nvContentPartPr>
            <p14:xfrm>
              <a:off x="11489267" y="1274595"/>
              <a:ext cx="8467" cy="5640"/>
            </p14:xfrm>
          </p:contentPart>
        </mc:Choice>
        <mc:Fallback xmlns="">
          <p:pic>
            <p:nvPicPr>
              <p:cNvPr id="10" name="墨迹 9"/>
            </p:nvPicPr>
            <p:blipFill>
              <a:blip r:embed="rId27"/>
            </p:blipFill>
            <p:spPr>
              <a:xfrm>
                <a:off x="11489267" y="1274595"/>
                <a:ext cx="8467" cy="564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 name="墨迹 10"/>
              <p14:cNvContentPartPr/>
              <p14:nvPr/>
            </p14:nvContentPartPr>
            <p14:xfrm>
              <a:off x="10442222" y="327108"/>
              <a:ext cx="95956" cy="538601"/>
            </p14:xfrm>
          </p:contentPart>
        </mc:Choice>
        <mc:Fallback xmlns="">
          <p:pic>
            <p:nvPicPr>
              <p:cNvPr id="11" name="墨迹 10"/>
            </p:nvPicPr>
            <p:blipFill>
              <a:blip r:embed="rId29"/>
            </p:blipFill>
            <p:spPr>
              <a:xfrm>
                <a:off x="10442222" y="327108"/>
                <a:ext cx="95956" cy="53860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2" name="墨迹 11"/>
              <p14:cNvContentPartPr/>
              <p14:nvPr/>
            </p14:nvContentPartPr>
            <p14:xfrm>
              <a:off x="10662355" y="248151"/>
              <a:ext cx="180623" cy="267890"/>
            </p14:xfrm>
          </p:contentPart>
        </mc:Choice>
        <mc:Fallback xmlns="">
          <p:pic>
            <p:nvPicPr>
              <p:cNvPr id="12" name="墨迹 11"/>
            </p:nvPicPr>
            <p:blipFill>
              <a:blip r:embed="rId31"/>
            </p:blipFill>
            <p:spPr>
              <a:xfrm>
                <a:off x="10662355" y="248151"/>
                <a:ext cx="180623" cy="26789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3" name="墨迹 12"/>
              <p14:cNvContentPartPr/>
              <p14:nvPr/>
            </p14:nvContentPartPr>
            <p14:xfrm>
              <a:off x="10651067" y="490662"/>
              <a:ext cx="22577" cy="155095"/>
            </p14:xfrm>
          </p:contentPart>
        </mc:Choice>
        <mc:Fallback xmlns="">
          <p:pic>
            <p:nvPicPr>
              <p:cNvPr id="13" name="墨迹 12"/>
            </p:nvPicPr>
            <p:blipFill>
              <a:blip r:embed="rId33"/>
            </p:blipFill>
            <p:spPr>
              <a:xfrm>
                <a:off x="10651067" y="490662"/>
                <a:ext cx="22577" cy="15509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4" name="墨迹 13"/>
              <p14:cNvContentPartPr/>
              <p14:nvPr/>
            </p14:nvContentPartPr>
            <p14:xfrm>
              <a:off x="10707511" y="462463"/>
              <a:ext cx="135467" cy="163555"/>
            </p14:xfrm>
          </p:contentPart>
        </mc:Choice>
        <mc:Fallback xmlns="">
          <p:pic>
            <p:nvPicPr>
              <p:cNvPr id="14" name="墨迹 13"/>
            </p:nvPicPr>
            <p:blipFill>
              <a:blip r:embed="rId35"/>
            </p:blipFill>
            <p:spPr>
              <a:xfrm>
                <a:off x="10707511" y="462463"/>
                <a:ext cx="135467" cy="16355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5" name="墨迹 14"/>
              <p14:cNvContentPartPr/>
              <p14:nvPr/>
            </p14:nvContentPartPr>
            <p14:xfrm>
              <a:off x="10922000" y="366587"/>
              <a:ext cx="50800" cy="180473"/>
            </p14:xfrm>
          </p:contentPart>
        </mc:Choice>
        <mc:Fallback xmlns="">
          <p:pic>
            <p:nvPicPr>
              <p:cNvPr id="15" name="墨迹 14"/>
            </p:nvPicPr>
            <p:blipFill>
              <a:blip r:embed="rId37"/>
            </p:blipFill>
            <p:spPr>
              <a:xfrm>
                <a:off x="10922000" y="366587"/>
                <a:ext cx="50800" cy="18047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6" name="墨迹 15"/>
              <p14:cNvContentPartPr/>
              <p14:nvPr/>
            </p14:nvContentPartPr>
            <p14:xfrm>
              <a:off x="10978444" y="259430"/>
              <a:ext cx="256823" cy="456824"/>
            </p14:xfrm>
          </p:contentPart>
        </mc:Choice>
        <mc:Fallback xmlns="">
          <p:pic>
            <p:nvPicPr>
              <p:cNvPr id="16" name="墨迹 15"/>
            </p:nvPicPr>
            <p:blipFill>
              <a:blip r:embed="rId39"/>
            </p:blipFill>
            <p:spPr>
              <a:xfrm>
                <a:off x="10978444" y="259430"/>
                <a:ext cx="256823" cy="45682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7" name="墨迹 16"/>
              <p14:cNvContentPartPr/>
              <p14:nvPr/>
            </p14:nvContentPartPr>
            <p14:xfrm>
              <a:off x="11407422" y="372226"/>
              <a:ext cx="14112" cy="16920"/>
            </p14:xfrm>
          </p:contentPart>
        </mc:Choice>
        <mc:Fallback xmlns="">
          <p:pic>
            <p:nvPicPr>
              <p:cNvPr id="17" name="墨迹 16"/>
            </p:nvPicPr>
            <p:blipFill>
              <a:blip r:embed="rId41"/>
            </p:blipFill>
            <p:spPr>
              <a:xfrm>
                <a:off x="11407422" y="372226"/>
                <a:ext cx="14112" cy="1692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8" name="墨迹 17"/>
              <p14:cNvContentPartPr/>
              <p14:nvPr/>
            </p14:nvContentPartPr>
            <p14:xfrm>
              <a:off x="6598355" y="871349"/>
              <a:ext cx="979312" cy="600639"/>
            </p14:xfrm>
          </p:contentPart>
        </mc:Choice>
        <mc:Fallback xmlns="">
          <p:pic>
            <p:nvPicPr>
              <p:cNvPr id="18" name="墨迹 17"/>
            </p:nvPicPr>
            <p:blipFill>
              <a:blip r:embed="rId43"/>
            </p:blipFill>
            <p:spPr>
              <a:xfrm>
                <a:off x="6598355" y="871349"/>
                <a:ext cx="979312" cy="600639"/>
              </a:xfrm>
              <a:prstGeom prst="rect"/>
            </p:spPr>
          </p:pic>
        </mc:Fallback>
      </mc:AlternateContent>
    </p:spTree>
    <p:custDataLst>
      <p:tags r:id="rId4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1048594" name="墨迹 1048593"/>
              <p14:cNvContentPartPr/>
              <p14:nvPr/>
            </p14:nvContentPartPr>
            <p14:xfrm>
              <a:off x="10202470" y="7410785"/>
              <a:ext cx="0" cy="0"/>
            </p14:xfrm>
          </p:contentPart>
        </mc:Choice>
        <mc:Fallback xmlns="">
          <p:pic>
            <p:nvPicPr>
              <p:cNvPr id="1048594" name="墨迹 1048593"/>
            </p:nvPicPr>
            <p:blipFill>
              <a:blip r:embed="rId2"/>
            </p:blipFill>
            <p:spPr>
              <a:xfrm>
                <a:off x="10202470" y="7410785"/>
                <a:ext cx="0" cy="0"/>
              </a:xfrm>
              <a:prstGeom prst="rect"/>
            </p:spPr>
          </p:pic>
        </mc:Fallback>
      </mc:AlternateContent>
      <p:pic>
        <p:nvPicPr>
          <p:cNvPr id="11" name="图片 10"/>
          <p:cNvPicPr>
            <a:picLocks noChangeAspect="1"/>
          </p:cNvPicPr>
          <p:nvPr/>
        </p:nvPicPr>
        <p:blipFill>
          <a:blip r:embed="rId3"/>
          <a:stretch>
            <a:fillRect/>
          </a:stretch>
        </p:blipFill>
        <p:spPr>
          <a:xfrm>
            <a:off x="402830" y="730249"/>
            <a:ext cx="11740442" cy="4502539"/>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4566355" y="1184358"/>
              <a:ext cx="112889" cy="379982"/>
            </p14:xfrm>
          </p:contentPart>
        </mc:Choice>
        <mc:Fallback xmlns="">
          <p:pic>
            <p:nvPicPr>
              <p:cNvPr id="2" name="墨迹 1"/>
            </p:nvPicPr>
            <p:blipFill>
              <a:blip r:embed="rId5"/>
            </p:blipFill>
            <p:spPr>
              <a:xfrm>
                <a:off x="4566355" y="1184358"/>
                <a:ext cx="112889" cy="37998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 name="墨迹 2"/>
              <p14:cNvContentPartPr/>
              <p14:nvPr/>
            </p14:nvContentPartPr>
            <p14:xfrm>
              <a:off x="6084711" y="1731419"/>
              <a:ext cx="1264356" cy="561160"/>
            </p14:xfrm>
          </p:contentPart>
        </mc:Choice>
        <mc:Fallback xmlns="">
          <p:pic>
            <p:nvPicPr>
              <p:cNvPr id="3" name="墨迹 2"/>
            </p:nvPicPr>
            <p:blipFill>
              <a:blip r:embed="rId7"/>
            </p:blipFill>
            <p:spPr>
              <a:xfrm>
                <a:off x="6084711" y="1731419"/>
                <a:ext cx="1264356" cy="5611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4" name="墨迹 3"/>
              <p14:cNvContentPartPr/>
              <p14:nvPr/>
            </p14:nvContentPartPr>
            <p14:xfrm>
              <a:off x="7405511" y="203032"/>
              <a:ext cx="39511" cy="93057"/>
            </p14:xfrm>
          </p:contentPart>
        </mc:Choice>
        <mc:Fallback xmlns="">
          <p:pic>
            <p:nvPicPr>
              <p:cNvPr id="4" name="墨迹 3"/>
            </p:nvPicPr>
            <p:blipFill>
              <a:blip r:embed="rId9"/>
            </p:blipFill>
            <p:spPr>
              <a:xfrm>
                <a:off x="7405511" y="203032"/>
                <a:ext cx="39511" cy="9305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5" name="墨迹 4"/>
              <p14:cNvContentPartPr/>
              <p14:nvPr/>
            </p14:nvContentPartPr>
            <p14:xfrm>
              <a:off x="7543800" y="127600"/>
              <a:ext cx="19755" cy="72612"/>
            </p14:xfrm>
          </p:contentPart>
        </mc:Choice>
        <mc:Fallback xmlns="">
          <p:pic>
            <p:nvPicPr>
              <p:cNvPr id="5" name="墨迹 4"/>
            </p:nvPicPr>
            <p:blipFill>
              <a:blip r:embed="rId11"/>
            </p:blipFill>
            <p:spPr>
              <a:xfrm>
                <a:off x="7543800" y="127600"/>
                <a:ext cx="19755" cy="7261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6" name="墨迹 5"/>
              <p14:cNvContentPartPr/>
              <p14:nvPr/>
            </p14:nvContentPartPr>
            <p14:xfrm>
              <a:off x="7357533" y="372226"/>
              <a:ext cx="47978" cy="98697"/>
            </p14:xfrm>
          </p:contentPart>
        </mc:Choice>
        <mc:Fallback xmlns="">
          <p:pic>
            <p:nvPicPr>
              <p:cNvPr id="6" name="墨迹 5"/>
            </p:nvPicPr>
            <p:blipFill>
              <a:blip r:embed="rId13"/>
            </p:blipFill>
            <p:spPr>
              <a:xfrm>
                <a:off x="7357533" y="372226"/>
                <a:ext cx="47978" cy="9869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7" name="墨迹 6"/>
              <p14:cNvContentPartPr/>
              <p14:nvPr/>
            </p14:nvContentPartPr>
            <p14:xfrm>
              <a:off x="7352594" y="301729"/>
              <a:ext cx="131938" cy="246741"/>
            </p14:xfrm>
          </p:contentPart>
        </mc:Choice>
        <mc:Fallback xmlns="">
          <p:pic>
            <p:nvPicPr>
              <p:cNvPr id="7" name="墨迹 6"/>
            </p:nvPicPr>
            <p:blipFill>
              <a:blip r:embed="rId15"/>
            </p:blipFill>
            <p:spPr>
              <a:xfrm>
                <a:off x="7352594" y="301729"/>
                <a:ext cx="131938" cy="24674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8" name="墨迹 7"/>
              <p14:cNvContentPartPr/>
              <p14:nvPr/>
            </p14:nvContentPartPr>
            <p14:xfrm>
              <a:off x="7443258" y="139232"/>
              <a:ext cx="241653" cy="415583"/>
            </p14:xfrm>
          </p:contentPart>
        </mc:Choice>
        <mc:Fallback xmlns="">
          <p:pic>
            <p:nvPicPr>
              <p:cNvPr id="8" name="墨迹 7"/>
            </p:nvPicPr>
            <p:blipFill>
              <a:blip r:embed="rId17"/>
            </p:blipFill>
            <p:spPr>
              <a:xfrm>
                <a:off x="7443258" y="139232"/>
                <a:ext cx="241653" cy="41558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9" name="墨迹 8"/>
              <p14:cNvContentPartPr/>
              <p14:nvPr/>
            </p14:nvContentPartPr>
            <p14:xfrm>
              <a:off x="7769577" y="242511"/>
              <a:ext cx="155223" cy="304549"/>
            </p14:xfrm>
          </p:contentPart>
        </mc:Choice>
        <mc:Fallback xmlns="">
          <p:pic>
            <p:nvPicPr>
              <p:cNvPr id="9" name="墨迹 8"/>
            </p:nvPicPr>
            <p:blipFill>
              <a:blip r:embed="rId19"/>
            </p:blipFill>
            <p:spPr>
              <a:xfrm>
                <a:off x="7769577" y="242511"/>
                <a:ext cx="155223" cy="30454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 name="墨迹 9"/>
              <p14:cNvContentPartPr/>
              <p14:nvPr/>
            </p14:nvContentPartPr>
            <p14:xfrm>
              <a:off x="7778044" y="393023"/>
              <a:ext cx="237066" cy="170957"/>
            </p14:xfrm>
          </p:contentPart>
        </mc:Choice>
        <mc:Fallback xmlns="">
          <p:pic>
            <p:nvPicPr>
              <p:cNvPr id="10" name="墨迹 9"/>
            </p:nvPicPr>
            <p:blipFill>
              <a:blip r:embed="rId21"/>
            </p:blipFill>
            <p:spPr>
              <a:xfrm>
                <a:off x="7778044" y="393023"/>
                <a:ext cx="237066" cy="17095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2" name="墨迹 11"/>
              <p14:cNvContentPartPr/>
              <p14:nvPr/>
            </p14:nvContentPartPr>
            <p14:xfrm>
              <a:off x="7881937" y="146634"/>
              <a:ext cx="59796" cy="56398"/>
            </p14:xfrm>
          </p:contentPart>
        </mc:Choice>
        <mc:Fallback xmlns="">
          <p:pic>
            <p:nvPicPr>
              <p:cNvPr id="12" name="墨迹 11"/>
            </p:nvPicPr>
            <p:blipFill>
              <a:blip r:embed="rId23"/>
            </p:blipFill>
            <p:spPr>
              <a:xfrm>
                <a:off x="7881937" y="146634"/>
                <a:ext cx="59796" cy="5639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3" name="墨迹 12"/>
              <p14:cNvContentPartPr/>
              <p14:nvPr/>
            </p14:nvContentPartPr>
            <p14:xfrm>
              <a:off x="8003822" y="103631"/>
              <a:ext cx="188030" cy="327813"/>
            </p14:xfrm>
          </p:contentPart>
        </mc:Choice>
        <mc:Fallback xmlns="">
          <p:pic>
            <p:nvPicPr>
              <p:cNvPr id="13" name="墨迹 12"/>
            </p:nvPicPr>
            <p:blipFill>
              <a:blip r:embed="rId25"/>
            </p:blipFill>
            <p:spPr>
              <a:xfrm>
                <a:off x="8003822" y="103631"/>
                <a:ext cx="188030" cy="32781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4" name="墨迹 13"/>
              <p14:cNvContentPartPr/>
              <p14:nvPr/>
            </p14:nvContentPartPr>
            <p14:xfrm>
              <a:off x="8111066" y="236871"/>
              <a:ext cx="129822" cy="81777"/>
            </p14:xfrm>
          </p:contentPart>
        </mc:Choice>
        <mc:Fallback xmlns="">
          <p:pic>
            <p:nvPicPr>
              <p:cNvPr id="14" name="墨迹 13"/>
            </p:nvPicPr>
            <p:blipFill>
              <a:blip r:embed="rId27"/>
            </p:blipFill>
            <p:spPr>
              <a:xfrm>
                <a:off x="8111066" y="236871"/>
                <a:ext cx="129822" cy="8177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5" name="墨迹 14"/>
              <p14:cNvContentPartPr/>
              <p14:nvPr/>
            </p14:nvContentPartPr>
            <p14:xfrm>
              <a:off x="8139288" y="298909"/>
              <a:ext cx="67734" cy="33839"/>
            </p14:xfrm>
          </p:contentPart>
        </mc:Choice>
        <mc:Fallback xmlns="">
          <p:pic>
            <p:nvPicPr>
              <p:cNvPr id="15" name="墨迹 14"/>
            </p:nvPicPr>
            <p:blipFill>
              <a:blip r:embed="rId29"/>
            </p:blipFill>
            <p:spPr>
              <a:xfrm>
                <a:off x="8139288" y="298909"/>
                <a:ext cx="67734" cy="338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6" name="墨迹 15"/>
              <p14:cNvContentPartPr/>
              <p14:nvPr/>
            </p14:nvContentPartPr>
            <p14:xfrm>
              <a:off x="7989534" y="434264"/>
              <a:ext cx="22754" cy="78958"/>
            </p14:xfrm>
          </p:contentPart>
        </mc:Choice>
        <mc:Fallback xmlns="">
          <p:pic>
            <p:nvPicPr>
              <p:cNvPr id="16" name="墨迹 15"/>
            </p:nvPicPr>
            <p:blipFill>
              <a:blip r:embed="rId31"/>
            </p:blipFill>
            <p:spPr>
              <a:xfrm>
                <a:off x="7989534" y="434264"/>
                <a:ext cx="22754" cy="7895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7" name="墨迹 16"/>
              <p14:cNvContentPartPr/>
              <p14:nvPr/>
            </p14:nvContentPartPr>
            <p14:xfrm>
              <a:off x="8094133" y="394786"/>
              <a:ext cx="189089" cy="133945"/>
            </p14:xfrm>
          </p:contentPart>
        </mc:Choice>
        <mc:Fallback xmlns="">
          <p:pic>
            <p:nvPicPr>
              <p:cNvPr id="17" name="墨迹 16"/>
            </p:nvPicPr>
            <p:blipFill>
              <a:blip r:embed="rId33"/>
            </p:blipFill>
            <p:spPr>
              <a:xfrm>
                <a:off x="8094133" y="394786"/>
                <a:ext cx="189089" cy="13394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8" name="墨迹 17"/>
              <p14:cNvContentPartPr/>
              <p14:nvPr/>
            </p14:nvContentPartPr>
            <p14:xfrm>
              <a:off x="8143169" y="355307"/>
              <a:ext cx="77963" cy="33839"/>
            </p14:xfrm>
          </p:contentPart>
        </mc:Choice>
        <mc:Fallback xmlns="">
          <p:pic>
            <p:nvPicPr>
              <p:cNvPr id="18" name="墨迹 17"/>
            </p:nvPicPr>
            <p:blipFill>
              <a:blip r:embed="rId35"/>
            </p:blipFill>
            <p:spPr>
              <a:xfrm>
                <a:off x="8143169" y="355307"/>
                <a:ext cx="77963" cy="338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9" name="墨迹 18"/>
              <p14:cNvContentPartPr/>
              <p14:nvPr/>
            </p14:nvContentPartPr>
            <p14:xfrm>
              <a:off x="7763933" y="654217"/>
              <a:ext cx="8467" cy="538601"/>
            </p14:xfrm>
          </p:contentPart>
        </mc:Choice>
        <mc:Fallback xmlns="">
          <p:pic>
            <p:nvPicPr>
              <p:cNvPr id="19" name="墨迹 18"/>
            </p:nvPicPr>
            <p:blipFill>
              <a:blip r:embed="rId37"/>
            </p:blipFill>
            <p:spPr>
              <a:xfrm>
                <a:off x="7763933" y="654217"/>
                <a:ext cx="8467" cy="53860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0" name="墨迹 19"/>
              <p14:cNvContentPartPr/>
              <p14:nvPr/>
            </p14:nvContentPartPr>
            <p14:xfrm>
              <a:off x="7638873" y="1071562"/>
              <a:ext cx="215371" cy="161439"/>
            </p14:xfrm>
          </p:contentPart>
        </mc:Choice>
        <mc:Fallback xmlns="">
          <p:pic>
            <p:nvPicPr>
              <p:cNvPr id="20" name="墨迹 19"/>
            </p:nvPicPr>
            <p:blipFill>
              <a:blip r:embed="rId39"/>
            </p:blipFill>
            <p:spPr>
              <a:xfrm>
                <a:off x="7638873" y="1071562"/>
                <a:ext cx="215371" cy="16143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1" name="墨迹 20"/>
              <p14:cNvContentPartPr/>
              <p14:nvPr/>
            </p14:nvContentPartPr>
            <p14:xfrm>
              <a:off x="7608711" y="1330993"/>
              <a:ext cx="249766" cy="56398"/>
            </p14:xfrm>
          </p:contentPart>
        </mc:Choice>
        <mc:Fallback xmlns="">
          <p:pic>
            <p:nvPicPr>
              <p:cNvPr id="21" name="墨迹 20"/>
            </p:nvPicPr>
            <p:blipFill>
              <a:blip r:embed="rId41"/>
            </p:blipFill>
            <p:spPr>
              <a:xfrm>
                <a:off x="7608711" y="1330993"/>
                <a:ext cx="249766" cy="5639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2" name="墨迹 21"/>
              <p14:cNvContentPartPr/>
              <p14:nvPr/>
            </p14:nvContentPartPr>
            <p14:xfrm>
              <a:off x="7516283" y="1284288"/>
              <a:ext cx="249061" cy="408357"/>
            </p14:xfrm>
          </p:contentPart>
        </mc:Choice>
        <mc:Fallback xmlns="">
          <p:pic>
            <p:nvPicPr>
              <p:cNvPr id="22" name="墨迹 21"/>
            </p:nvPicPr>
            <p:blipFill>
              <a:blip r:embed="rId43"/>
            </p:blipFill>
            <p:spPr>
              <a:xfrm>
                <a:off x="7516283" y="1284288"/>
                <a:ext cx="249061" cy="40835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3" name="墨迹 22"/>
              <p14:cNvContentPartPr/>
              <p14:nvPr/>
            </p14:nvContentPartPr>
            <p14:xfrm>
              <a:off x="7676444" y="1426870"/>
              <a:ext cx="218722" cy="93056"/>
            </p14:xfrm>
          </p:contentPart>
        </mc:Choice>
        <mc:Fallback xmlns="">
          <p:pic>
            <p:nvPicPr>
              <p:cNvPr id="23" name="墨迹 22"/>
            </p:nvPicPr>
            <p:blipFill>
              <a:blip r:embed="rId45"/>
            </p:blipFill>
            <p:spPr>
              <a:xfrm>
                <a:off x="7676444" y="1426870"/>
                <a:ext cx="218722" cy="9305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4" name="墨迹 23"/>
              <p14:cNvContentPartPr/>
              <p14:nvPr/>
            </p14:nvContentPartPr>
            <p14:xfrm>
              <a:off x="7670447" y="1470226"/>
              <a:ext cx="153458" cy="206205"/>
            </p14:xfrm>
          </p:contentPart>
        </mc:Choice>
        <mc:Fallback xmlns="">
          <p:pic>
            <p:nvPicPr>
              <p:cNvPr id="24" name="墨迹 23"/>
            </p:nvPicPr>
            <p:blipFill>
              <a:blip r:embed="rId47"/>
            </p:blipFill>
            <p:spPr>
              <a:xfrm>
                <a:off x="7670447" y="1470226"/>
                <a:ext cx="153458" cy="20620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5" name="墨迹 24"/>
              <p14:cNvContentPartPr/>
              <p14:nvPr/>
            </p14:nvContentPartPr>
            <p14:xfrm>
              <a:off x="7859888" y="1181186"/>
              <a:ext cx="213784" cy="330281"/>
            </p14:xfrm>
          </p:contentPart>
        </mc:Choice>
        <mc:Fallback xmlns="">
          <p:pic>
            <p:nvPicPr>
              <p:cNvPr id="25" name="墨迹 24"/>
            </p:nvPicPr>
            <p:blipFill>
              <a:blip r:embed="rId49"/>
            </p:blipFill>
            <p:spPr>
              <a:xfrm>
                <a:off x="7859888" y="1181186"/>
                <a:ext cx="213784" cy="33028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6" name="墨迹 25"/>
              <p14:cNvContentPartPr/>
              <p14:nvPr/>
            </p14:nvContentPartPr>
            <p14:xfrm>
              <a:off x="7964311" y="1347912"/>
              <a:ext cx="150283" cy="70498"/>
            </p14:xfrm>
          </p:contentPart>
        </mc:Choice>
        <mc:Fallback xmlns="">
          <p:pic>
            <p:nvPicPr>
              <p:cNvPr id="26" name="墨迹 25"/>
            </p:nvPicPr>
            <p:blipFill>
              <a:blip r:embed="rId51"/>
            </p:blipFill>
            <p:spPr>
              <a:xfrm>
                <a:off x="7964311" y="1347912"/>
                <a:ext cx="150283" cy="7049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7" name="墨迹 26"/>
              <p14:cNvContentPartPr/>
              <p14:nvPr/>
            </p14:nvContentPartPr>
            <p14:xfrm>
              <a:off x="8007878" y="1394969"/>
              <a:ext cx="78670" cy="37540"/>
            </p14:xfrm>
          </p:contentPart>
        </mc:Choice>
        <mc:Fallback xmlns="">
          <p:pic>
            <p:nvPicPr>
              <p:cNvPr id="27" name="墨迹 26"/>
            </p:nvPicPr>
            <p:blipFill>
              <a:blip r:embed="rId53"/>
            </p:blipFill>
            <p:spPr>
              <a:xfrm>
                <a:off x="8007878" y="1394969"/>
                <a:ext cx="78670" cy="3754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8" name="墨迹 27"/>
              <p14:cNvContentPartPr/>
              <p14:nvPr/>
            </p14:nvContentPartPr>
            <p14:xfrm>
              <a:off x="7852833" y="1528386"/>
              <a:ext cx="38100" cy="149455"/>
            </p14:xfrm>
          </p:contentPart>
        </mc:Choice>
        <mc:Fallback xmlns="">
          <p:pic>
            <p:nvPicPr>
              <p:cNvPr id="28" name="墨迹 27"/>
            </p:nvPicPr>
            <p:blipFill>
              <a:blip r:embed="rId55"/>
            </p:blipFill>
            <p:spPr>
              <a:xfrm>
                <a:off x="7852833" y="1528386"/>
                <a:ext cx="38100" cy="14945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9" name="墨迹 28"/>
              <p14:cNvContentPartPr/>
              <p14:nvPr/>
            </p14:nvContentPartPr>
            <p14:xfrm>
              <a:off x="7975600" y="1494547"/>
              <a:ext cx="135466" cy="144344"/>
            </p14:xfrm>
          </p:contentPart>
        </mc:Choice>
        <mc:Fallback xmlns="">
          <p:pic>
            <p:nvPicPr>
              <p:cNvPr id="29" name="墨迹 28"/>
            </p:nvPicPr>
            <p:blipFill>
              <a:blip r:embed="rId57"/>
            </p:blipFill>
            <p:spPr>
              <a:xfrm>
                <a:off x="7975600" y="1494547"/>
                <a:ext cx="135466" cy="14434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0" name="墨迹 29"/>
              <p14:cNvContentPartPr/>
              <p14:nvPr/>
            </p14:nvContentPartPr>
            <p14:xfrm>
              <a:off x="7972777" y="1466348"/>
              <a:ext cx="115712" cy="22559"/>
            </p14:xfrm>
          </p:contentPart>
        </mc:Choice>
        <mc:Fallback xmlns="">
          <p:pic>
            <p:nvPicPr>
              <p:cNvPr id="30" name="墨迹 29"/>
            </p:nvPicPr>
            <p:blipFill>
              <a:blip r:embed="rId59"/>
            </p:blipFill>
            <p:spPr>
              <a:xfrm>
                <a:off x="7972777" y="1466348"/>
                <a:ext cx="115712" cy="2255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1" name="墨迹 30"/>
              <p14:cNvContentPartPr/>
              <p14:nvPr/>
            </p14:nvContentPartPr>
            <p14:xfrm>
              <a:off x="5828594" y="2430754"/>
              <a:ext cx="628650" cy="499123"/>
            </p14:xfrm>
          </p:contentPart>
        </mc:Choice>
        <mc:Fallback xmlns="">
          <p:pic>
            <p:nvPicPr>
              <p:cNvPr id="31" name="墨迹 30"/>
            </p:nvPicPr>
            <p:blipFill>
              <a:blip r:embed="rId61"/>
            </p:blipFill>
            <p:spPr>
              <a:xfrm>
                <a:off x="5828594" y="2430754"/>
                <a:ext cx="628650" cy="49912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2" name="墨迹 31"/>
              <p14:cNvContentPartPr/>
              <p14:nvPr/>
            </p14:nvContentPartPr>
            <p14:xfrm>
              <a:off x="8876947" y="2447674"/>
              <a:ext cx="639586" cy="507582"/>
            </p14:xfrm>
          </p:contentPart>
        </mc:Choice>
        <mc:Fallback xmlns="">
          <p:pic>
            <p:nvPicPr>
              <p:cNvPr id="32" name="墨迹 31"/>
            </p:nvPicPr>
            <p:blipFill>
              <a:blip r:embed="rId63"/>
            </p:blipFill>
            <p:spPr>
              <a:xfrm>
                <a:off x="8876947" y="2447674"/>
                <a:ext cx="639586" cy="50758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3" name="墨迹 32"/>
              <p14:cNvContentPartPr/>
              <p14:nvPr/>
            </p14:nvContentPartPr>
            <p14:xfrm>
              <a:off x="6818488" y="3316204"/>
              <a:ext cx="124178" cy="262251"/>
            </p14:xfrm>
          </p:contentPart>
        </mc:Choice>
        <mc:Fallback xmlns="">
          <p:pic>
            <p:nvPicPr>
              <p:cNvPr id="33" name="墨迹 32"/>
            </p:nvPicPr>
            <p:blipFill>
              <a:blip r:embed="rId65"/>
            </p:blipFill>
            <p:spPr>
              <a:xfrm>
                <a:off x="6818488" y="3316204"/>
                <a:ext cx="124178" cy="26225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4" name="墨迹 33"/>
              <p14:cNvContentPartPr/>
              <p14:nvPr/>
            </p14:nvContentPartPr>
            <p14:xfrm>
              <a:off x="6843536" y="3331360"/>
              <a:ext cx="147108" cy="249914"/>
            </p14:xfrm>
          </p:contentPart>
        </mc:Choice>
        <mc:Fallback xmlns="">
          <p:pic>
            <p:nvPicPr>
              <p:cNvPr id="34" name="墨迹 33"/>
            </p:nvPicPr>
            <p:blipFill>
              <a:blip r:embed="rId67"/>
            </p:blipFill>
            <p:spPr>
              <a:xfrm>
                <a:off x="6843536" y="3331360"/>
                <a:ext cx="147108" cy="24991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5" name="墨迹 34"/>
              <p14:cNvContentPartPr/>
              <p14:nvPr/>
            </p14:nvContentPartPr>
            <p14:xfrm>
              <a:off x="6999111" y="3314441"/>
              <a:ext cx="73378" cy="240749"/>
            </p14:xfrm>
          </p:contentPart>
        </mc:Choice>
        <mc:Fallback xmlns="">
          <p:pic>
            <p:nvPicPr>
              <p:cNvPr id="35" name="墨迹 34"/>
            </p:nvPicPr>
            <p:blipFill>
              <a:blip r:embed="rId69"/>
            </p:blipFill>
            <p:spPr>
              <a:xfrm>
                <a:off x="6999111" y="3314441"/>
                <a:ext cx="73378" cy="24074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6" name="墨迹 35"/>
              <p14:cNvContentPartPr/>
              <p14:nvPr/>
            </p14:nvContentPartPr>
            <p14:xfrm>
              <a:off x="7078133" y="3282365"/>
              <a:ext cx="101600" cy="14099"/>
            </p14:xfrm>
          </p:contentPart>
        </mc:Choice>
        <mc:Fallback xmlns="">
          <p:pic>
            <p:nvPicPr>
              <p:cNvPr id="36" name="墨迹 35"/>
            </p:nvPicPr>
            <p:blipFill>
              <a:blip r:embed="rId71"/>
            </p:blipFill>
            <p:spPr>
              <a:xfrm>
                <a:off x="7078133" y="3282365"/>
                <a:ext cx="101600" cy="1409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7" name="墨迹 36"/>
              <p14:cNvContentPartPr/>
              <p14:nvPr/>
            </p14:nvContentPartPr>
            <p14:xfrm>
              <a:off x="7066844" y="3333123"/>
              <a:ext cx="33866" cy="468103"/>
            </p14:xfrm>
          </p:contentPart>
        </mc:Choice>
        <mc:Fallback xmlns="">
          <p:pic>
            <p:nvPicPr>
              <p:cNvPr id="37" name="墨迹 36"/>
            </p:nvPicPr>
            <p:blipFill>
              <a:blip r:embed="rId73"/>
            </p:blipFill>
            <p:spPr>
              <a:xfrm>
                <a:off x="7066844" y="3333123"/>
                <a:ext cx="33866" cy="46810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8" name="墨迹 37"/>
              <p14:cNvContentPartPr/>
              <p14:nvPr/>
            </p14:nvContentPartPr>
            <p14:xfrm>
              <a:off x="7044266" y="3372601"/>
              <a:ext cx="143934" cy="56399"/>
            </p14:xfrm>
          </p:contentPart>
        </mc:Choice>
        <mc:Fallback xmlns="">
          <p:pic>
            <p:nvPicPr>
              <p:cNvPr id="38" name="墨迹 37"/>
            </p:nvPicPr>
            <p:blipFill>
              <a:blip r:embed="rId75"/>
            </p:blipFill>
            <p:spPr>
              <a:xfrm>
                <a:off x="7044266" y="3372601"/>
                <a:ext cx="143934" cy="5639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9" name="墨迹 38"/>
              <p14:cNvContentPartPr/>
              <p14:nvPr/>
            </p14:nvContentPartPr>
            <p14:xfrm>
              <a:off x="7157155" y="3429000"/>
              <a:ext cx="77082" cy="174833"/>
            </p14:xfrm>
          </p:contentPart>
        </mc:Choice>
        <mc:Fallback xmlns="">
          <p:pic>
            <p:nvPicPr>
              <p:cNvPr id="39" name="墨迹 38"/>
            </p:nvPicPr>
            <p:blipFill>
              <a:blip r:embed="rId77"/>
            </p:blipFill>
            <p:spPr>
              <a:xfrm>
                <a:off x="7157155" y="3429000"/>
                <a:ext cx="77082" cy="17483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0" name="墨迹 39"/>
              <p14:cNvContentPartPr/>
              <p14:nvPr/>
            </p14:nvContentPartPr>
            <p14:xfrm>
              <a:off x="7450666" y="3338763"/>
              <a:ext cx="133526" cy="203032"/>
            </p14:xfrm>
          </p:contentPart>
        </mc:Choice>
        <mc:Fallback xmlns="">
          <p:pic>
            <p:nvPicPr>
              <p:cNvPr id="40" name="墨迹 39"/>
            </p:nvPicPr>
            <p:blipFill>
              <a:blip r:embed="rId79"/>
            </p:blipFill>
            <p:spPr>
              <a:xfrm>
                <a:off x="7450666" y="3338763"/>
                <a:ext cx="133526" cy="20303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1" name="墨迹 40"/>
              <p14:cNvContentPartPr/>
              <p14:nvPr/>
            </p14:nvContentPartPr>
            <p14:xfrm>
              <a:off x="7690555" y="3275315"/>
              <a:ext cx="76200" cy="164964"/>
            </p14:xfrm>
          </p:contentPart>
        </mc:Choice>
        <mc:Fallback xmlns="">
          <p:pic>
            <p:nvPicPr>
              <p:cNvPr id="41" name="墨迹 40"/>
            </p:nvPicPr>
            <p:blipFill>
              <a:blip r:embed="rId81"/>
            </p:blipFill>
            <p:spPr>
              <a:xfrm>
                <a:off x="7690555" y="3275315"/>
                <a:ext cx="76200" cy="16496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2" name="墨迹 41"/>
              <p14:cNvContentPartPr/>
              <p14:nvPr/>
            </p14:nvContentPartPr>
            <p14:xfrm>
              <a:off x="7778044" y="3210986"/>
              <a:ext cx="33866" cy="309660"/>
            </p14:xfrm>
          </p:contentPart>
        </mc:Choice>
        <mc:Fallback xmlns="">
          <p:pic>
            <p:nvPicPr>
              <p:cNvPr id="42" name="墨迹 41"/>
            </p:nvPicPr>
            <p:blipFill>
              <a:blip r:embed="rId83"/>
            </p:blipFill>
            <p:spPr>
              <a:xfrm>
                <a:off x="7778044" y="3210986"/>
                <a:ext cx="33866" cy="30966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3" name="墨迹 42"/>
              <p14:cNvContentPartPr/>
              <p14:nvPr/>
            </p14:nvContentPartPr>
            <p14:xfrm>
              <a:off x="7708547" y="3381061"/>
              <a:ext cx="117475" cy="8460"/>
            </p14:xfrm>
          </p:contentPart>
        </mc:Choice>
        <mc:Fallback xmlns="">
          <p:pic>
            <p:nvPicPr>
              <p:cNvPr id="43" name="墨迹 42"/>
            </p:nvPicPr>
            <p:blipFill>
              <a:blip r:embed="rId85"/>
            </p:blipFill>
            <p:spPr>
              <a:xfrm>
                <a:off x="7708547" y="3381061"/>
                <a:ext cx="117475" cy="846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4" name="墨迹 43"/>
              <p14:cNvContentPartPr/>
              <p14:nvPr/>
            </p14:nvContentPartPr>
            <p14:xfrm>
              <a:off x="7890933" y="3201645"/>
              <a:ext cx="93134" cy="278113"/>
            </p14:xfrm>
          </p:contentPart>
        </mc:Choice>
        <mc:Fallback xmlns="">
          <p:pic>
            <p:nvPicPr>
              <p:cNvPr id="44" name="墨迹 43"/>
            </p:nvPicPr>
            <p:blipFill>
              <a:blip r:embed="rId87"/>
            </p:blipFill>
            <p:spPr>
              <a:xfrm>
                <a:off x="7890933" y="3201645"/>
                <a:ext cx="93134" cy="2781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5" name="墨迹 44"/>
              <p14:cNvContentPartPr/>
              <p14:nvPr/>
            </p14:nvContentPartPr>
            <p14:xfrm>
              <a:off x="8016522" y="3224204"/>
              <a:ext cx="77611" cy="259255"/>
            </p14:xfrm>
          </p:contentPart>
        </mc:Choice>
        <mc:Fallback xmlns="">
          <p:pic>
            <p:nvPicPr>
              <p:cNvPr id="45" name="墨迹 44"/>
            </p:nvPicPr>
            <p:blipFill>
              <a:blip r:embed="rId89"/>
            </p:blipFill>
            <p:spPr>
              <a:xfrm>
                <a:off x="8016522" y="3224204"/>
                <a:ext cx="77611" cy="25925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6" name="墨迹 45"/>
              <p14:cNvContentPartPr/>
              <p14:nvPr/>
            </p14:nvContentPartPr>
            <p14:xfrm>
              <a:off x="8082844" y="3289943"/>
              <a:ext cx="141111" cy="190520"/>
            </p14:xfrm>
          </p:contentPart>
        </mc:Choice>
        <mc:Fallback xmlns="">
          <p:pic>
            <p:nvPicPr>
              <p:cNvPr id="46" name="墨迹 45"/>
            </p:nvPicPr>
            <p:blipFill>
              <a:blip r:embed="rId91"/>
            </p:blipFill>
            <p:spPr>
              <a:xfrm>
                <a:off x="8082844" y="3289943"/>
                <a:ext cx="141111" cy="19052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7" name="墨迹 46"/>
              <p14:cNvContentPartPr/>
              <p14:nvPr/>
            </p14:nvContentPartPr>
            <p14:xfrm>
              <a:off x="8212666" y="3372601"/>
              <a:ext cx="67734" cy="265071"/>
            </p14:xfrm>
          </p:contentPart>
        </mc:Choice>
        <mc:Fallback xmlns="">
          <p:pic>
            <p:nvPicPr>
              <p:cNvPr id="47" name="墨迹 46"/>
            </p:nvPicPr>
            <p:blipFill>
              <a:blip r:embed="rId93"/>
            </p:blipFill>
            <p:spPr>
              <a:xfrm>
                <a:off x="8212666" y="3372601"/>
                <a:ext cx="67734" cy="26507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8" name="墨迹 47"/>
              <p14:cNvContentPartPr/>
              <p14:nvPr/>
            </p14:nvContentPartPr>
            <p14:xfrm>
              <a:off x="8484305" y="3344402"/>
              <a:ext cx="225072" cy="203033"/>
            </p14:xfrm>
          </p:contentPart>
        </mc:Choice>
        <mc:Fallback xmlns="">
          <p:pic>
            <p:nvPicPr>
              <p:cNvPr id="48" name="墨迹 47"/>
            </p:nvPicPr>
            <p:blipFill>
              <a:blip r:embed="rId95"/>
            </p:blipFill>
            <p:spPr>
              <a:xfrm>
                <a:off x="8484305" y="3344402"/>
                <a:ext cx="225072" cy="20303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9" name="墨迹 48"/>
              <p14:cNvContentPartPr/>
              <p14:nvPr/>
            </p14:nvContentPartPr>
            <p14:xfrm>
              <a:off x="8798277" y="3230902"/>
              <a:ext cx="97367" cy="209025"/>
            </p14:xfrm>
          </p:contentPart>
        </mc:Choice>
        <mc:Fallback xmlns="">
          <p:pic>
            <p:nvPicPr>
              <p:cNvPr id="49" name="墨迹 48"/>
            </p:nvPicPr>
            <p:blipFill>
              <a:blip r:embed="rId97"/>
            </p:blipFill>
            <p:spPr>
              <a:xfrm>
                <a:off x="8798277" y="3230902"/>
                <a:ext cx="97367" cy="20902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0" name="墨迹 49"/>
              <p14:cNvContentPartPr/>
              <p14:nvPr/>
            </p14:nvContentPartPr>
            <p14:xfrm>
              <a:off x="8827911" y="3276725"/>
              <a:ext cx="127000" cy="174834"/>
            </p14:xfrm>
          </p:contentPart>
        </mc:Choice>
        <mc:Fallback xmlns="">
          <p:pic>
            <p:nvPicPr>
              <p:cNvPr id="50" name="墨迹 49"/>
            </p:nvPicPr>
            <p:blipFill>
              <a:blip r:embed="rId99"/>
            </p:blipFill>
            <p:spPr>
              <a:xfrm>
                <a:off x="8827911" y="3276725"/>
                <a:ext cx="127000" cy="17483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1" name="墨迹 50"/>
              <p14:cNvContentPartPr/>
              <p14:nvPr/>
            </p14:nvContentPartPr>
            <p14:xfrm>
              <a:off x="8963377" y="3206227"/>
              <a:ext cx="87489" cy="273355"/>
            </p14:xfrm>
          </p:contentPart>
        </mc:Choice>
        <mc:Fallback xmlns="">
          <p:pic>
            <p:nvPicPr>
              <p:cNvPr id="51" name="墨迹 50"/>
            </p:nvPicPr>
            <p:blipFill>
              <a:blip r:embed="rId101"/>
            </p:blipFill>
            <p:spPr>
              <a:xfrm>
                <a:off x="8963377" y="3206227"/>
                <a:ext cx="87489" cy="27335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2" name="墨迹 51"/>
              <p14:cNvContentPartPr/>
              <p14:nvPr/>
            </p14:nvContentPartPr>
            <p14:xfrm>
              <a:off x="9081911" y="3154588"/>
              <a:ext cx="129822" cy="223653"/>
            </p14:xfrm>
          </p:contentPart>
        </mc:Choice>
        <mc:Fallback xmlns="">
          <p:pic>
            <p:nvPicPr>
              <p:cNvPr id="52" name="墨迹 51"/>
            </p:nvPicPr>
            <p:blipFill>
              <a:blip r:embed="rId103"/>
            </p:blipFill>
            <p:spPr>
              <a:xfrm>
                <a:off x="9081911" y="3154588"/>
                <a:ext cx="129822" cy="22365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3" name="墨迹 52"/>
              <p14:cNvContentPartPr/>
              <p14:nvPr/>
            </p14:nvContentPartPr>
            <p14:xfrm>
              <a:off x="9160933" y="3273376"/>
              <a:ext cx="169334" cy="587068"/>
            </p14:xfrm>
          </p:contentPart>
        </mc:Choice>
        <mc:Fallback xmlns="">
          <p:pic>
            <p:nvPicPr>
              <p:cNvPr id="53" name="墨迹 52"/>
            </p:nvPicPr>
            <p:blipFill>
              <a:blip r:embed="rId105"/>
            </p:blipFill>
            <p:spPr>
              <a:xfrm>
                <a:off x="9160933" y="3273376"/>
                <a:ext cx="169334" cy="58706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4" name="墨迹 53"/>
              <p14:cNvContentPartPr/>
              <p14:nvPr/>
            </p14:nvContentPartPr>
            <p14:xfrm>
              <a:off x="6214533" y="3787127"/>
              <a:ext cx="725311" cy="747274"/>
            </p14:xfrm>
          </p:contentPart>
        </mc:Choice>
        <mc:Fallback xmlns="">
          <p:pic>
            <p:nvPicPr>
              <p:cNvPr id="54" name="墨迹 53"/>
            </p:nvPicPr>
            <p:blipFill>
              <a:blip r:embed="rId107"/>
            </p:blipFill>
            <p:spPr>
              <a:xfrm>
                <a:off x="6214533" y="3787127"/>
                <a:ext cx="725311" cy="74727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5" name="墨迹 54"/>
              <p14:cNvContentPartPr/>
              <p14:nvPr/>
            </p14:nvContentPartPr>
            <p14:xfrm>
              <a:off x="9384594" y="4348287"/>
              <a:ext cx="1222023" cy="124076"/>
            </p14:xfrm>
          </p:contentPart>
        </mc:Choice>
        <mc:Fallback xmlns="">
          <p:pic>
            <p:nvPicPr>
              <p:cNvPr id="55" name="墨迹 54"/>
            </p:nvPicPr>
            <p:blipFill>
              <a:blip r:embed="rId109"/>
            </p:blipFill>
            <p:spPr>
              <a:xfrm>
                <a:off x="9384594" y="4348287"/>
                <a:ext cx="1222023" cy="12407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6" name="墨迹 55"/>
              <p14:cNvContentPartPr/>
              <p14:nvPr/>
            </p14:nvContentPartPr>
            <p14:xfrm>
              <a:off x="9203266" y="3870843"/>
              <a:ext cx="1148644" cy="618440"/>
            </p14:xfrm>
          </p:contentPart>
        </mc:Choice>
        <mc:Fallback xmlns="">
          <p:pic>
            <p:nvPicPr>
              <p:cNvPr id="56" name="墨迹 55"/>
            </p:nvPicPr>
            <p:blipFill>
              <a:blip r:embed="rId111"/>
            </p:blipFill>
            <p:spPr>
              <a:xfrm>
                <a:off x="9203266" y="3870843"/>
                <a:ext cx="1148644" cy="61844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7" name="墨迹 56"/>
              <p14:cNvContentPartPr/>
              <p14:nvPr/>
            </p14:nvContentPartPr>
            <p14:xfrm>
              <a:off x="8604250" y="4556960"/>
              <a:ext cx="205316" cy="341913"/>
            </p14:xfrm>
          </p:contentPart>
        </mc:Choice>
        <mc:Fallback xmlns="">
          <p:pic>
            <p:nvPicPr>
              <p:cNvPr id="57" name="墨迹 56"/>
            </p:nvPicPr>
            <p:blipFill>
              <a:blip r:embed="rId113"/>
            </p:blipFill>
            <p:spPr>
              <a:xfrm>
                <a:off x="8604250" y="4556960"/>
                <a:ext cx="205316" cy="34191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8" name="墨迹 57"/>
              <p14:cNvContentPartPr/>
              <p14:nvPr/>
            </p14:nvContentPartPr>
            <p14:xfrm>
              <a:off x="8927394" y="4641557"/>
              <a:ext cx="405694" cy="56398"/>
            </p14:xfrm>
          </p:contentPart>
        </mc:Choice>
        <mc:Fallback xmlns="">
          <p:pic>
            <p:nvPicPr>
              <p:cNvPr id="58" name="墨迹 57"/>
            </p:nvPicPr>
            <p:blipFill>
              <a:blip r:embed="rId115"/>
            </p:blipFill>
            <p:spPr>
              <a:xfrm>
                <a:off x="8927394" y="4641557"/>
                <a:ext cx="405694" cy="5639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9" name="墨迹 58"/>
              <p14:cNvContentPartPr/>
              <p14:nvPr/>
            </p14:nvContentPartPr>
            <p14:xfrm>
              <a:off x="9316155" y="4528761"/>
              <a:ext cx="234245" cy="295385"/>
            </p14:xfrm>
          </p:contentPart>
        </mc:Choice>
        <mc:Fallback xmlns="">
          <p:pic>
            <p:nvPicPr>
              <p:cNvPr id="59" name="墨迹 58"/>
            </p:nvPicPr>
            <p:blipFill>
              <a:blip r:embed="rId117"/>
            </p:blipFill>
            <p:spPr>
              <a:xfrm>
                <a:off x="9316155" y="4528761"/>
                <a:ext cx="234245" cy="29538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0" name="墨迹 59"/>
              <p14:cNvContentPartPr/>
              <p14:nvPr/>
            </p14:nvContentPartPr>
            <p14:xfrm>
              <a:off x="9307688" y="4549734"/>
              <a:ext cx="248356" cy="328695"/>
            </p14:xfrm>
          </p:contentPart>
        </mc:Choice>
        <mc:Fallback xmlns="">
          <p:pic>
            <p:nvPicPr>
              <p:cNvPr id="60" name="墨迹 59"/>
            </p:nvPicPr>
            <p:blipFill>
              <a:blip r:embed="rId119"/>
            </p:blipFill>
            <p:spPr>
              <a:xfrm>
                <a:off x="9307688" y="4549734"/>
                <a:ext cx="248356" cy="32869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1" name="墨迹 60"/>
              <p14:cNvContentPartPr/>
              <p14:nvPr/>
            </p14:nvContentPartPr>
            <p14:xfrm>
              <a:off x="9954683" y="4425130"/>
              <a:ext cx="487539" cy="402541"/>
            </p14:xfrm>
          </p:contentPart>
        </mc:Choice>
        <mc:Fallback xmlns="">
          <p:pic>
            <p:nvPicPr>
              <p:cNvPr id="61" name="墨迹 60"/>
            </p:nvPicPr>
            <p:blipFill>
              <a:blip r:embed="rId121"/>
            </p:blipFill>
            <p:spPr>
              <a:xfrm>
                <a:off x="9954683" y="4425130"/>
                <a:ext cx="487539" cy="402541"/>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2" name="墨迹 61"/>
              <p14:cNvContentPartPr/>
              <p14:nvPr/>
            </p14:nvContentPartPr>
            <p14:xfrm>
              <a:off x="10175346" y="4375429"/>
              <a:ext cx="272521" cy="429682"/>
            </p14:xfrm>
          </p:contentPart>
        </mc:Choice>
        <mc:Fallback xmlns="">
          <p:pic>
            <p:nvPicPr>
              <p:cNvPr id="62" name="墨迹 61"/>
            </p:nvPicPr>
            <p:blipFill>
              <a:blip r:embed="rId123"/>
            </p:blipFill>
            <p:spPr>
              <a:xfrm>
                <a:off x="10175346" y="4375429"/>
                <a:ext cx="272521" cy="4296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3" name="墨迹 62"/>
              <p14:cNvContentPartPr/>
              <p14:nvPr/>
            </p14:nvContentPartPr>
            <p14:xfrm>
              <a:off x="10457038" y="4418256"/>
              <a:ext cx="231069" cy="592708"/>
            </p14:xfrm>
          </p:contentPart>
        </mc:Choice>
        <mc:Fallback xmlns="">
          <p:pic>
            <p:nvPicPr>
              <p:cNvPr id="63" name="墨迹 62"/>
            </p:nvPicPr>
            <p:blipFill>
              <a:blip r:embed="rId125"/>
            </p:blipFill>
            <p:spPr>
              <a:xfrm>
                <a:off x="10457038" y="4418256"/>
                <a:ext cx="231069" cy="59270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4" name="墨迹 63"/>
              <p14:cNvContentPartPr/>
              <p14:nvPr/>
            </p14:nvContentPartPr>
            <p14:xfrm>
              <a:off x="10735732" y="4453329"/>
              <a:ext cx="324908" cy="436379"/>
            </p14:xfrm>
          </p:contentPart>
        </mc:Choice>
        <mc:Fallback xmlns="">
          <p:pic>
            <p:nvPicPr>
              <p:cNvPr id="64" name="墨迹 63"/>
            </p:nvPicPr>
            <p:blipFill>
              <a:blip r:embed="rId127"/>
            </p:blipFill>
            <p:spPr>
              <a:xfrm>
                <a:off x="10735732" y="4453329"/>
                <a:ext cx="324908" cy="43637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5" name="墨迹 64"/>
              <p14:cNvContentPartPr/>
              <p14:nvPr/>
            </p14:nvContentPartPr>
            <p14:xfrm>
              <a:off x="10876844" y="4759993"/>
              <a:ext cx="152400" cy="81777"/>
            </p14:xfrm>
          </p:contentPart>
        </mc:Choice>
        <mc:Fallback xmlns="">
          <p:pic>
            <p:nvPicPr>
              <p:cNvPr id="65" name="墨迹 64"/>
            </p:nvPicPr>
            <p:blipFill>
              <a:blip r:embed="rId129"/>
            </p:blipFill>
            <p:spPr>
              <a:xfrm>
                <a:off x="10876844" y="4759993"/>
                <a:ext cx="152400" cy="8177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6" name="墨迹 65"/>
              <p14:cNvContentPartPr/>
              <p14:nvPr/>
            </p14:nvContentPartPr>
            <p14:xfrm>
              <a:off x="11136488" y="4412440"/>
              <a:ext cx="71262" cy="96582"/>
            </p14:xfrm>
          </p:contentPart>
        </mc:Choice>
        <mc:Fallback xmlns="">
          <p:pic>
            <p:nvPicPr>
              <p:cNvPr id="66" name="墨迹 65"/>
            </p:nvPicPr>
            <p:blipFill>
              <a:blip r:embed="rId131"/>
            </p:blipFill>
            <p:spPr>
              <a:xfrm>
                <a:off x="11136488" y="4412440"/>
                <a:ext cx="71262" cy="9658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7" name="墨迹 66"/>
              <p14:cNvContentPartPr/>
              <p14:nvPr/>
            </p14:nvContentPartPr>
            <p14:xfrm>
              <a:off x="10974917" y="4534401"/>
              <a:ext cx="522817" cy="360947"/>
            </p14:xfrm>
          </p:contentPart>
        </mc:Choice>
        <mc:Fallback xmlns="">
          <p:pic>
            <p:nvPicPr>
              <p:cNvPr id="67" name="墨迹 66"/>
            </p:nvPicPr>
            <p:blipFill>
              <a:blip r:embed="rId133"/>
            </p:blipFill>
            <p:spPr>
              <a:xfrm>
                <a:off x="10974917" y="4534401"/>
                <a:ext cx="522817" cy="36094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8" name="墨迹 67"/>
              <p14:cNvContentPartPr/>
              <p14:nvPr/>
            </p14:nvContentPartPr>
            <p14:xfrm>
              <a:off x="8596488" y="5182978"/>
              <a:ext cx="45156" cy="107156"/>
            </p14:xfrm>
          </p:contentPart>
        </mc:Choice>
        <mc:Fallback xmlns="">
          <p:pic>
            <p:nvPicPr>
              <p:cNvPr id="68" name="墨迹 67"/>
            </p:nvPicPr>
            <p:blipFill>
              <a:blip r:embed="rId135"/>
            </p:blipFill>
            <p:spPr>
              <a:xfrm>
                <a:off x="8596488" y="5182978"/>
                <a:ext cx="45156" cy="10715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9" name="墨迹 68"/>
              <p14:cNvContentPartPr/>
              <p14:nvPr/>
            </p14:nvContentPartPr>
            <p14:xfrm>
              <a:off x="8480777" y="5120940"/>
              <a:ext cx="373416" cy="325699"/>
            </p14:xfrm>
          </p:contentPart>
        </mc:Choice>
        <mc:Fallback xmlns="">
          <p:pic>
            <p:nvPicPr>
              <p:cNvPr id="69" name="墨迹 68"/>
            </p:nvPicPr>
            <p:blipFill>
              <a:blip r:embed="rId137"/>
            </p:blipFill>
            <p:spPr>
              <a:xfrm>
                <a:off x="8480777" y="5120940"/>
                <a:ext cx="373416" cy="32569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0" name="墨迹 69"/>
              <p14:cNvContentPartPr/>
              <p14:nvPr/>
            </p14:nvContentPartPr>
            <p14:xfrm>
              <a:off x="8607777" y="5057493"/>
              <a:ext cx="67734" cy="782522"/>
            </p14:xfrm>
          </p:contentPart>
        </mc:Choice>
        <mc:Fallback xmlns="">
          <p:pic>
            <p:nvPicPr>
              <p:cNvPr id="70" name="墨迹 69"/>
            </p:nvPicPr>
            <p:blipFill>
              <a:blip r:embed="rId139"/>
            </p:blipFill>
            <p:spPr>
              <a:xfrm>
                <a:off x="8607777" y="5057493"/>
                <a:ext cx="67734" cy="78252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1" name="墨迹 70"/>
              <p14:cNvContentPartPr/>
              <p14:nvPr/>
            </p14:nvContentPartPr>
            <p14:xfrm>
              <a:off x="8844844" y="5115301"/>
              <a:ext cx="73378" cy="349667"/>
            </p14:xfrm>
          </p:contentPart>
        </mc:Choice>
        <mc:Fallback xmlns="">
          <p:pic>
            <p:nvPicPr>
              <p:cNvPr id="71" name="墨迹 70"/>
            </p:nvPicPr>
            <p:blipFill>
              <a:blip r:embed="rId141"/>
            </p:blipFill>
            <p:spPr>
              <a:xfrm>
                <a:off x="8844844" y="5115301"/>
                <a:ext cx="73378" cy="34966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2" name="墨迹 71"/>
              <p14:cNvContentPartPr/>
              <p14:nvPr/>
            </p14:nvContentPartPr>
            <p14:xfrm>
              <a:off x="8898466" y="5144909"/>
              <a:ext cx="115711" cy="238282"/>
            </p14:xfrm>
          </p:contentPart>
        </mc:Choice>
        <mc:Fallback xmlns="">
          <p:pic>
            <p:nvPicPr>
              <p:cNvPr id="72" name="墨迹 71"/>
            </p:nvPicPr>
            <p:blipFill>
              <a:blip r:embed="rId143"/>
            </p:blipFill>
            <p:spPr>
              <a:xfrm>
                <a:off x="8898466" y="5144909"/>
                <a:ext cx="115711" cy="23828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3" name="墨迹 72"/>
              <p14:cNvContentPartPr/>
              <p14:nvPr/>
            </p14:nvContentPartPr>
            <p14:xfrm>
              <a:off x="8969022" y="5250656"/>
              <a:ext cx="234244" cy="265071"/>
            </p14:xfrm>
          </p:contentPart>
        </mc:Choice>
        <mc:Fallback xmlns="">
          <p:pic>
            <p:nvPicPr>
              <p:cNvPr id="73" name="墨迹 72"/>
            </p:nvPicPr>
            <p:blipFill>
              <a:blip r:embed="rId145"/>
            </p:blipFill>
            <p:spPr>
              <a:xfrm>
                <a:off x="8969022" y="5250656"/>
                <a:ext cx="234244" cy="26507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4" name="墨迹 73"/>
              <p14:cNvContentPartPr/>
              <p14:nvPr/>
            </p14:nvContentPartPr>
            <p14:xfrm>
              <a:off x="9413346" y="5177338"/>
              <a:ext cx="101247" cy="45119"/>
            </p14:xfrm>
          </p:contentPart>
        </mc:Choice>
        <mc:Fallback xmlns="">
          <p:pic>
            <p:nvPicPr>
              <p:cNvPr id="74" name="墨迹 73"/>
            </p:nvPicPr>
            <p:blipFill>
              <a:blip r:embed="rId147"/>
            </p:blipFill>
            <p:spPr>
              <a:xfrm>
                <a:off x="9413346" y="5177338"/>
                <a:ext cx="101247" cy="4511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5" name="墨迹 74"/>
              <p14:cNvContentPartPr/>
              <p14:nvPr/>
            </p14:nvContentPartPr>
            <p14:xfrm>
              <a:off x="9369777" y="5261935"/>
              <a:ext cx="19756" cy="499122"/>
            </p14:xfrm>
          </p:contentPart>
        </mc:Choice>
        <mc:Fallback xmlns="">
          <p:pic>
            <p:nvPicPr>
              <p:cNvPr id="75" name="墨迹 74"/>
            </p:nvPicPr>
            <p:blipFill>
              <a:blip r:embed="rId149"/>
            </p:blipFill>
            <p:spPr>
              <a:xfrm>
                <a:off x="9369777" y="5261935"/>
                <a:ext cx="19756" cy="49912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6" name="墨迹 75"/>
              <p14:cNvContentPartPr/>
              <p14:nvPr/>
            </p14:nvContentPartPr>
            <p14:xfrm>
              <a:off x="9381066" y="5346533"/>
              <a:ext cx="211666" cy="16919"/>
            </p14:xfrm>
          </p:contentPart>
        </mc:Choice>
        <mc:Fallback xmlns="">
          <p:pic>
            <p:nvPicPr>
              <p:cNvPr id="76" name="墨迹 75"/>
            </p:nvPicPr>
            <p:blipFill>
              <a:blip r:embed="rId151"/>
            </p:blipFill>
            <p:spPr>
              <a:xfrm>
                <a:off x="9381066" y="5346533"/>
                <a:ext cx="211666" cy="1691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7" name="墨迹 76"/>
              <p14:cNvContentPartPr/>
              <p14:nvPr/>
            </p14:nvContentPartPr>
            <p14:xfrm>
              <a:off x="9656938" y="5205537"/>
              <a:ext cx="220839" cy="208673"/>
            </p14:xfrm>
          </p:contentPart>
        </mc:Choice>
        <mc:Fallback xmlns="">
          <p:pic>
            <p:nvPicPr>
              <p:cNvPr id="77" name="墨迹 76"/>
            </p:nvPicPr>
            <p:blipFill>
              <a:blip r:embed="rId153"/>
            </p:blipFill>
            <p:spPr>
              <a:xfrm>
                <a:off x="9656938" y="5205537"/>
                <a:ext cx="220839" cy="208673"/>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8" name="墨迹 77"/>
              <p14:cNvContentPartPr/>
              <p14:nvPr/>
            </p14:nvContentPartPr>
            <p14:xfrm>
              <a:off x="10030177" y="5122879"/>
              <a:ext cx="245534" cy="336449"/>
            </p14:xfrm>
          </p:contentPart>
        </mc:Choice>
        <mc:Fallback xmlns="">
          <p:pic>
            <p:nvPicPr>
              <p:cNvPr id="78" name="墨迹 77"/>
            </p:nvPicPr>
            <p:blipFill>
              <a:blip r:embed="rId155"/>
            </p:blipFill>
            <p:spPr>
              <a:xfrm>
                <a:off x="10030177" y="5122879"/>
                <a:ext cx="245534" cy="33644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79" name="墨迹 78"/>
              <p14:cNvContentPartPr/>
              <p14:nvPr/>
            </p14:nvContentPartPr>
            <p14:xfrm>
              <a:off x="10410295" y="5188618"/>
              <a:ext cx="226660" cy="219952"/>
            </p14:xfrm>
          </p:contentPart>
        </mc:Choice>
        <mc:Fallback xmlns="">
          <p:pic>
            <p:nvPicPr>
              <p:cNvPr id="79" name="墨迹 78"/>
            </p:nvPicPr>
            <p:blipFill>
              <a:blip r:embed="rId157"/>
            </p:blipFill>
            <p:spPr>
              <a:xfrm>
                <a:off x="10410295" y="5188618"/>
                <a:ext cx="226660" cy="21995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0" name="墨迹 79"/>
              <p14:cNvContentPartPr/>
              <p14:nvPr/>
            </p14:nvContentPartPr>
            <p14:xfrm>
              <a:off x="10699044" y="5164296"/>
              <a:ext cx="53623" cy="266834"/>
            </p14:xfrm>
          </p:contentPart>
        </mc:Choice>
        <mc:Fallback xmlns="">
          <p:pic>
            <p:nvPicPr>
              <p:cNvPr id="80" name="墨迹 79"/>
            </p:nvPicPr>
            <p:blipFill>
              <a:blip r:embed="rId159"/>
            </p:blipFill>
            <p:spPr>
              <a:xfrm>
                <a:off x="10699044" y="5164296"/>
                <a:ext cx="53623" cy="26683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1" name="墨迹 80"/>
              <p14:cNvContentPartPr/>
              <p14:nvPr/>
            </p14:nvContentPartPr>
            <p14:xfrm>
              <a:off x="10733617" y="5122350"/>
              <a:ext cx="131938" cy="305959"/>
            </p14:xfrm>
          </p:contentPart>
        </mc:Choice>
        <mc:Fallback xmlns="">
          <p:pic>
            <p:nvPicPr>
              <p:cNvPr id="81" name="墨迹 80"/>
            </p:nvPicPr>
            <p:blipFill>
              <a:blip r:embed="rId161"/>
            </p:blipFill>
            <p:spPr>
              <a:xfrm>
                <a:off x="10733617" y="5122350"/>
                <a:ext cx="131938" cy="30595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2" name="墨迹 81"/>
              <p14:cNvContentPartPr/>
              <p14:nvPr/>
            </p14:nvContentPartPr>
            <p14:xfrm>
              <a:off x="10899422" y="5151078"/>
              <a:ext cx="166512" cy="215194"/>
            </p14:xfrm>
          </p:contentPart>
        </mc:Choice>
        <mc:Fallback xmlns="">
          <p:pic>
            <p:nvPicPr>
              <p:cNvPr id="82" name="墨迹 81"/>
            </p:nvPicPr>
            <p:blipFill>
              <a:blip r:embed="rId163"/>
            </p:blipFill>
            <p:spPr>
              <a:xfrm>
                <a:off x="10899422" y="5151078"/>
                <a:ext cx="166512" cy="21519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3" name="墨迹 82"/>
              <p14:cNvContentPartPr/>
              <p14:nvPr/>
            </p14:nvContentPartPr>
            <p14:xfrm>
              <a:off x="8511998" y="5758238"/>
              <a:ext cx="411869" cy="476563"/>
            </p14:xfrm>
          </p:contentPart>
        </mc:Choice>
        <mc:Fallback xmlns="">
          <p:pic>
            <p:nvPicPr>
              <p:cNvPr id="83" name="墨迹 82"/>
            </p:nvPicPr>
            <p:blipFill>
              <a:blip r:embed="rId165"/>
            </p:blipFill>
            <p:spPr>
              <a:xfrm>
                <a:off x="8511998" y="5758238"/>
                <a:ext cx="411869" cy="476563"/>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4" name="墨迹 83"/>
              <p14:cNvContentPartPr/>
              <p14:nvPr/>
            </p14:nvContentPartPr>
            <p14:xfrm>
              <a:off x="8730897" y="5774805"/>
              <a:ext cx="274813" cy="442372"/>
            </p14:xfrm>
          </p:contentPart>
        </mc:Choice>
        <mc:Fallback xmlns="">
          <p:pic>
            <p:nvPicPr>
              <p:cNvPr id="84" name="墨迹 83"/>
            </p:nvPicPr>
            <p:blipFill>
              <a:blip r:embed="rId167"/>
            </p:blipFill>
            <p:spPr>
              <a:xfrm>
                <a:off x="8730897" y="5774805"/>
                <a:ext cx="274813" cy="44237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5" name="墨迹 84"/>
              <p14:cNvContentPartPr/>
              <p14:nvPr/>
            </p14:nvContentPartPr>
            <p14:xfrm>
              <a:off x="8967611" y="5844950"/>
              <a:ext cx="262819" cy="306664"/>
            </p14:xfrm>
          </p:contentPart>
        </mc:Choice>
        <mc:Fallback xmlns="">
          <p:pic>
            <p:nvPicPr>
              <p:cNvPr id="85" name="墨迹 84"/>
            </p:nvPicPr>
            <p:blipFill>
              <a:blip r:embed="rId169"/>
            </p:blipFill>
            <p:spPr>
              <a:xfrm>
                <a:off x="8967611" y="5844950"/>
                <a:ext cx="262819" cy="306664"/>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6" name="墨迹 85"/>
              <p14:cNvContentPartPr/>
              <p14:nvPr/>
            </p14:nvContentPartPr>
            <p14:xfrm>
              <a:off x="9127066" y="6017669"/>
              <a:ext cx="107244" cy="104336"/>
            </p14:xfrm>
          </p:contentPart>
        </mc:Choice>
        <mc:Fallback xmlns="">
          <p:pic>
            <p:nvPicPr>
              <p:cNvPr id="86" name="墨迹 85"/>
            </p:nvPicPr>
            <p:blipFill>
              <a:blip r:embed="rId171"/>
            </p:blipFill>
            <p:spPr>
              <a:xfrm>
                <a:off x="9127066" y="6017669"/>
                <a:ext cx="107244" cy="10433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7" name="墨迹 86"/>
              <p14:cNvContentPartPr/>
              <p14:nvPr/>
            </p14:nvContentPartPr>
            <p14:xfrm>
              <a:off x="9388122" y="5820276"/>
              <a:ext cx="94544" cy="541421"/>
            </p14:xfrm>
          </p:contentPart>
        </mc:Choice>
        <mc:Fallback xmlns="">
          <p:pic>
            <p:nvPicPr>
              <p:cNvPr id="87" name="墨迹 86"/>
            </p:nvPicPr>
            <p:blipFill>
              <a:blip r:embed="rId173"/>
            </p:blipFill>
            <p:spPr>
              <a:xfrm>
                <a:off x="9388122" y="5820276"/>
                <a:ext cx="94544" cy="54142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8" name="墨迹 87"/>
              <p14:cNvContentPartPr/>
              <p14:nvPr/>
            </p14:nvContentPartPr>
            <p14:xfrm>
              <a:off x="9371718" y="5830850"/>
              <a:ext cx="88371" cy="194573"/>
            </p14:xfrm>
          </p:contentPart>
        </mc:Choice>
        <mc:Fallback xmlns="">
          <p:pic>
            <p:nvPicPr>
              <p:cNvPr id="88" name="墨迹 87"/>
            </p:nvPicPr>
            <p:blipFill>
              <a:blip r:embed="rId175"/>
            </p:blipFill>
            <p:spPr>
              <a:xfrm>
                <a:off x="9371718" y="5830850"/>
                <a:ext cx="88371" cy="19457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89" name="墨迹 88"/>
              <p14:cNvContentPartPr/>
              <p14:nvPr/>
            </p14:nvContentPartPr>
            <p14:xfrm>
              <a:off x="9454444" y="5859755"/>
              <a:ext cx="109008" cy="116497"/>
            </p14:xfrm>
          </p:contentPart>
        </mc:Choice>
        <mc:Fallback xmlns="">
          <p:pic>
            <p:nvPicPr>
              <p:cNvPr id="89" name="墨迹 88"/>
            </p:nvPicPr>
            <p:blipFill>
              <a:blip r:embed="rId177"/>
            </p:blipFill>
            <p:spPr>
              <a:xfrm>
                <a:off x="9454444" y="5859755"/>
                <a:ext cx="109008" cy="11649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0" name="墨迹 89"/>
              <p14:cNvContentPartPr/>
              <p14:nvPr/>
            </p14:nvContentPartPr>
            <p14:xfrm>
              <a:off x="10083800" y="5735679"/>
              <a:ext cx="488244" cy="439904"/>
            </p14:xfrm>
          </p:contentPart>
        </mc:Choice>
        <mc:Fallback xmlns="">
          <p:pic>
            <p:nvPicPr>
              <p:cNvPr id="90" name="墨迹 89"/>
            </p:nvPicPr>
            <p:blipFill>
              <a:blip r:embed="rId179"/>
            </p:blipFill>
            <p:spPr>
              <a:xfrm>
                <a:off x="10083800" y="5735679"/>
                <a:ext cx="488244" cy="43990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1" name="墨迹 90"/>
              <p14:cNvContentPartPr/>
              <p14:nvPr/>
            </p14:nvContentPartPr>
            <p14:xfrm>
              <a:off x="10346266" y="5677166"/>
              <a:ext cx="214489" cy="530846"/>
            </p14:xfrm>
          </p:contentPart>
        </mc:Choice>
        <mc:Fallback xmlns="">
          <p:pic>
            <p:nvPicPr>
              <p:cNvPr id="91" name="墨迹 90"/>
            </p:nvPicPr>
            <p:blipFill>
              <a:blip r:embed="rId181"/>
            </p:blipFill>
            <p:spPr>
              <a:xfrm>
                <a:off x="10346266" y="5677166"/>
                <a:ext cx="214489" cy="530846"/>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2" name="墨迹 91"/>
              <p14:cNvContentPartPr/>
              <p14:nvPr/>
            </p14:nvContentPartPr>
            <p14:xfrm>
              <a:off x="10524067" y="5752598"/>
              <a:ext cx="303564" cy="465284"/>
            </p14:xfrm>
          </p:contentPart>
        </mc:Choice>
        <mc:Fallback xmlns="">
          <p:pic>
            <p:nvPicPr>
              <p:cNvPr id="92" name="墨迹 91"/>
            </p:nvPicPr>
            <p:blipFill>
              <a:blip r:embed="rId183"/>
            </p:blipFill>
            <p:spPr>
              <a:xfrm>
                <a:off x="10524067" y="5752598"/>
                <a:ext cx="303564" cy="46528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3" name="墨迹 92"/>
              <p14:cNvContentPartPr/>
              <p14:nvPr/>
            </p14:nvContentPartPr>
            <p14:xfrm>
              <a:off x="10927644" y="5645442"/>
              <a:ext cx="67733" cy="425806"/>
            </p14:xfrm>
          </p:contentPart>
        </mc:Choice>
        <mc:Fallback xmlns="">
          <p:pic>
            <p:nvPicPr>
              <p:cNvPr id="93" name="墨迹 92"/>
            </p:nvPicPr>
            <p:blipFill>
              <a:blip r:embed="rId185"/>
            </p:blipFill>
            <p:spPr>
              <a:xfrm>
                <a:off x="10927644" y="5645442"/>
                <a:ext cx="67733" cy="425806"/>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4" name="墨迹 93"/>
              <p14:cNvContentPartPr/>
              <p14:nvPr/>
            </p14:nvContentPartPr>
            <p14:xfrm>
              <a:off x="10833981" y="5840015"/>
              <a:ext cx="251707" cy="281285"/>
            </p14:xfrm>
          </p:contentPart>
        </mc:Choice>
        <mc:Fallback xmlns="">
          <p:pic>
            <p:nvPicPr>
              <p:cNvPr id="94" name="墨迹 93"/>
            </p:nvPicPr>
            <p:blipFill>
              <a:blip r:embed="rId187"/>
            </p:blipFill>
            <p:spPr>
              <a:xfrm>
                <a:off x="10833981" y="5840015"/>
                <a:ext cx="251707" cy="28128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5" name="墨迹 94"/>
              <p14:cNvContentPartPr/>
              <p14:nvPr/>
            </p14:nvContentPartPr>
            <p14:xfrm>
              <a:off x="2523066" y="4765633"/>
              <a:ext cx="22578" cy="215546"/>
            </p14:xfrm>
          </p:contentPart>
        </mc:Choice>
        <mc:Fallback xmlns="">
          <p:pic>
            <p:nvPicPr>
              <p:cNvPr id="95" name="墨迹 94"/>
            </p:nvPicPr>
            <p:blipFill>
              <a:blip r:embed="rId189"/>
            </p:blipFill>
            <p:spPr>
              <a:xfrm>
                <a:off x="2523066" y="4765633"/>
                <a:ext cx="22578" cy="215546"/>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6" name="墨迹 95"/>
              <p14:cNvContentPartPr/>
              <p14:nvPr/>
            </p14:nvContentPartPr>
            <p14:xfrm>
              <a:off x="2530827" y="4754353"/>
              <a:ext cx="114477" cy="284105"/>
            </p14:xfrm>
          </p:contentPart>
        </mc:Choice>
        <mc:Fallback xmlns="">
          <p:pic>
            <p:nvPicPr>
              <p:cNvPr id="96" name="墨迹 95"/>
            </p:nvPicPr>
            <p:blipFill>
              <a:blip r:embed="rId191"/>
            </p:blipFill>
            <p:spPr>
              <a:xfrm>
                <a:off x="2530827" y="4754353"/>
                <a:ext cx="114477" cy="284105"/>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7" name="墨迹 96"/>
              <p14:cNvContentPartPr/>
              <p14:nvPr/>
            </p14:nvContentPartPr>
            <p14:xfrm>
              <a:off x="2707569" y="4697955"/>
              <a:ext cx="84490" cy="50758"/>
            </p14:xfrm>
          </p:contentPart>
        </mc:Choice>
        <mc:Fallback xmlns="">
          <p:pic>
            <p:nvPicPr>
              <p:cNvPr id="97" name="墨迹 96"/>
            </p:nvPicPr>
            <p:blipFill>
              <a:blip r:embed="rId193"/>
            </p:blipFill>
            <p:spPr>
              <a:xfrm>
                <a:off x="2707569" y="4697955"/>
                <a:ext cx="84490" cy="5075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8" name="墨迹 97"/>
              <p14:cNvContentPartPr/>
              <p14:nvPr/>
            </p14:nvContentPartPr>
            <p14:xfrm>
              <a:off x="2681111" y="4776912"/>
              <a:ext cx="84666" cy="414526"/>
            </p14:xfrm>
          </p:contentPart>
        </mc:Choice>
        <mc:Fallback xmlns="">
          <p:pic>
            <p:nvPicPr>
              <p:cNvPr id="98" name="墨迹 97"/>
            </p:nvPicPr>
            <p:blipFill>
              <a:blip r:embed="rId195"/>
            </p:blipFill>
            <p:spPr>
              <a:xfrm>
                <a:off x="2681111" y="4776912"/>
                <a:ext cx="84666" cy="41452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99" name="墨迹 98"/>
              <p14:cNvContentPartPr/>
              <p14:nvPr/>
            </p14:nvContentPartPr>
            <p14:xfrm>
              <a:off x="2692400" y="4841770"/>
              <a:ext cx="143933" cy="64858"/>
            </p14:xfrm>
          </p:contentPart>
        </mc:Choice>
        <mc:Fallback xmlns="">
          <p:pic>
            <p:nvPicPr>
              <p:cNvPr id="99" name="墨迹 98"/>
            </p:nvPicPr>
            <p:blipFill>
              <a:blip r:embed="rId197"/>
            </p:blipFill>
            <p:spPr>
              <a:xfrm>
                <a:off x="2692400" y="4841770"/>
                <a:ext cx="143933" cy="64858"/>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0" name="墨迹 99"/>
              <p14:cNvContentPartPr/>
              <p14:nvPr/>
            </p14:nvContentPartPr>
            <p14:xfrm>
              <a:off x="2833511" y="4884069"/>
              <a:ext cx="84666" cy="219952"/>
            </p14:xfrm>
          </p:contentPart>
        </mc:Choice>
        <mc:Fallback xmlns="">
          <p:pic>
            <p:nvPicPr>
              <p:cNvPr id="100" name="墨迹 99"/>
            </p:nvPicPr>
            <p:blipFill>
              <a:blip r:embed="rId199"/>
            </p:blipFill>
            <p:spPr>
              <a:xfrm>
                <a:off x="2833511" y="4884069"/>
                <a:ext cx="84666" cy="219952"/>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1" name="墨迹 100"/>
              <p14:cNvContentPartPr/>
              <p14:nvPr/>
            </p14:nvContentPartPr>
            <p14:xfrm>
              <a:off x="3059288" y="4805111"/>
              <a:ext cx="146756" cy="253791"/>
            </p14:xfrm>
          </p:contentPart>
        </mc:Choice>
        <mc:Fallback xmlns="">
          <p:pic>
            <p:nvPicPr>
              <p:cNvPr id="101" name="墨迹 100"/>
            </p:nvPicPr>
            <p:blipFill>
              <a:blip r:embed="rId201"/>
            </p:blipFill>
            <p:spPr>
              <a:xfrm>
                <a:off x="3059288" y="4805111"/>
                <a:ext cx="146756" cy="253791"/>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2" name="墨迹 101"/>
              <p14:cNvContentPartPr/>
              <p14:nvPr/>
            </p14:nvContentPartPr>
            <p14:xfrm>
              <a:off x="3448755" y="4734438"/>
              <a:ext cx="28222" cy="189109"/>
            </p14:xfrm>
          </p:contentPart>
        </mc:Choice>
        <mc:Fallback xmlns="">
          <p:pic>
            <p:nvPicPr>
              <p:cNvPr id="102" name="墨迹 101"/>
            </p:nvPicPr>
            <p:blipFill>
              <a:blip r:embed="rId203"/>
            </p:blipFill>
            <p:spPr>
              <a:xfrm>
                <a:off x="3448755" y="4734438"/>
                <a:ext cx="28222" cy="189109"/>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3" name="墨迹 102"/>
              <p14:cNvContentPartPr/>
              <p14:nvPr/>
            </p14:nvContentPartPr>
            <p14:xfrm>
              <a:off x="3474155" y="4686676"/>
              <a:ext cx="98778" cy="284810"/>
            </p14:xfrm>
          </p:contentPart>
        </mc:Choice>
        <mc:Fallback xmlns="">
          <p:pic>
            <p:nvPicPr>
              <p:cNvPr id="103" name="墨迹 102"/>
            </p:nvPicPr>
            <p:blipFill>
              <a:blip r:embed="rId205"/>
            </p:blipFill>
            <p:spPr>
              <a:xfrm>
                <a:off x="3474155" y="4686676"/>
                <a:ext cx="98778" cy="28481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4" name="墨迹 103"/>
              <p14:cNvContentPartPr/>
              <p14:nvPr/>
            </p14:nvContentPartPr>
            <p14:xfrm>
              <a:off x="3623733" y="4702009"/>
              <a:ext cx="160867" cy="255377"/>
            </p14:xfrm>
          </p:contentPart>
        </mc:Choice>
        <mc:Fallback xmlns="">
          <p:pic>
            <p:nvPicPr>
              <p:cNvPr id="104" name="墨迹 103"/>
            </p:nvPicPr>
            <p:blipFill>
              <a:blip r:embed="rId207"/>
            </p:blipFill>
            <p:spPr>
              <a:xfrm>
                <a:off x="3623733" y="4702009"/>
                <a:ext cx="160867" cy="255377"/>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5" name="墨迹 104"/>
              <p14:cNvContentPartPr/>
              <p14:nvPr/>
            </p14:nvContentPartPr>
            <p14:xfrm>
              <a:off x="3818466" y="4824851"/>
              <a:ext cx="86078" cy="296089"/>
            </p14:xfrm>
          </p:contentPart>
        </mc:Choice>
        <mc:Fallback xmlns="">
          <p:pic>
            <p:nvPicPr>
              <p:cNvPr id="105" name="墨迹 104"/>
            </p:nvPicPr>
            <p:blipFill>
              <a:blip r:embed="rId209"/>
            </p:blipFill>
            <p:spPr>
              <a:xfrm>
                <a:off x="3818466" y="4824851"/>
                <a:ext cx="86078" cy="29608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6" name="墨迹 105"/>
              <p14:cNvContentPartPr/>
              <p14:nvPr/>
            </p14:nvContentPartPr>
            <p14:xfrm>
              <a:off x="4113036" y="4739373"/>
              <a:ext cx="157868" cy="265951"/>
            </p14:xfrm>
          </p:contentPart>
        </mc:Choice>
        <mc:Fallback xmlns="">
          <p:pic>
            <p:nvPicPr>
              <p:cNvPr id="106" name="墨迹 105"/>
            </p:nvPicPr>
            <p:blipFill>
              <a:blip r:embed="rId211"/>
            </p:blipFill>
            <p:spPr>
              <a:xfrm>
                <a:off x="4113036" y="4739373"/>
                <a:ext cx="157868" cy="265951"/>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7" name="墨迹 106"/>
              <p14:cNvContentPartPr/>
              <p14:nvPr/>
            </p14:nvContentPartPr>
            <p14:xfrm>
              <a:off x="4464755" y="4728093"/>
              <a:ext cx="28222" cy="185585"/>
            </p14:xfrm>
          </p:contentPart>
        </mc:Choice>
        <mc:Fallback xmlns="">
          <p:pic>
            <p:nvPicPr>
              <p:cNvPr id="107" name="墨迹 106"/>
            </p:nvPicPr>
            <p:blipFill>
              <a:blip r:embed="rId213"/>
            </p:blipFill>
            <p:spPr>
              <a:xfrm>
                <a:off x="4464755" y="4728093"/>
                <a:ext cx="28222" cy="18558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8" name="墨迹 107"/>
              <p14:cNvContentPartPr/>
              <p14:nvPr/>
            </p14:nvContentPartPr>
            <p14:xfrm>
              <a:off x="4481688" y="4703595"/>
              <a:ext cx="84667" cy="216427"/>
            </p14:xfrm>
          </p:contentPart>
        </mc:Choice>
        <mc:Fallback xmlns="">
          <p:pic>
            <p:nvPicPr>
              <p:cNvPr id="108" name="墨迹 107"/>
            </p:nvPicPr>
            <p:blipFill>
              <a:blip r:embed="rId215"/>
            </p:blipFill>
            <p:spPr>
              <a:xfrm>
                <a:off x="4481688" y="4703595"/>
                <a:ext cx="84667" cy="21642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09" name="墨迹 108"/>
              <p14:cNvContentPartPr/>
              <p14:nvPr/>
            </p14:nvContentPartPr>
            <p14:xfrm>
              <a:off x="4656666" y="4688614"/>
              <a:ext cx="22578" cy="184880"/>
            </p14:xfrm>
          </p:contentPart>
        </mc:Choice>
        <mc:Fallback xmlns="">
          <p:pic>
            <p:nvPicPr>
              <p:cNvPr id="109" name="墨迹 108"/>
            </p:nvPicPr>
            <p:blipFill>
              <a:blip r:embed="rId217"/>
            </p:blipFill>
            <p:spPr>
              <a:xfrm>
                <a:off x="4656666" y="4688614"/>
                <a:ext cx="22578" cy="184880"/>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0" name="墨迹 109"/>
              <p14:cNvContentPartPr/>
              <p14:nvPr/>
            </p14:nvContentPartPr>
            <p14:xfrm>
              <a:off x="4673600" y="4620937"/>
              <a:ext cx="90311" cy="287806"/>
            </p14:xfrm>
          </p:contentPart>
        </mc:Choice>
        <mc:Fallback xmlns="">
          <p:pic>
            <p:nvPicPr>
              <p:cNvPr id="110" name="墨迹 109"/>
            </p:nvPicPr>
            <p:blipFill>
              <a:blip r:embed="rId219"/>
            </p:blipFill>
            <p:spPr>
              <a:xfrm>
                <a:off x="4673600" y="4620937"/>
                <a:ext cx="90311" cy="287806"/>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1" name="墨迹 110"/>
              <p14:cNvContentPartPr/>
              <p14:nvPr/>
            </p14:nvContentPartPr>
            <p14:xfrm>
              <a:off x="4780844" y="4754353"/>
              <a:ext cx="84667" cy="120198"/>
            </p14:xfrm>
          </p:contentPart>
        </mc:Choice>
        <mc:Fallback xmlns="">
          <p:pic>
            <p:nvPicPr>
              <p:cNvPr id="111" name="墨迹 110"/>
            </p:nvPicPr>
            <p:blipFill>
              <a:blip r:embed="rId221"/>
            </p:blipFill>
            <p:spPr>
              <a:xfrm>
                <a:off x="4780844" y="4754353"/>
                <a:ext cx="84667" cy="120198"/>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2" name="墨迹 111"/>
              <p14:cNvContentPartPr/>
              <p14:nvPr/>
            </p14:nvContentPartPr>
            <p14:xfrm>
              <a:off x="4820355" y="4838950"/>
              <a:ext cx="135467" cy="442725"/>
            </p14:xfrm>
          </p:contentPart>
        </mc:Choice>
        <mc:Fallback xmlns="">
          <p:pic>
            <p:nvPicPr>
              <p:cNvPr id="112" name="墨迹 111"/>
            </p:nvPicPr>
            <p:blipFill>
              <a:blip r:embed="rId223"/>
            </p:blipFill>
            <p:spPr>
              <a:xfrm>
                <a:off x="4820355" y="4838950"/>
                <a:ext cx="135467" cy="442725"/>
              </a:xfrm>
              <a:prstGeom prst="rect"/>
            </p:spPr>
          </p:pic>
        </mc:Fallback>
      </mc:AlternateContent>
    </p:spTree>
    <p:custDataLst>
      <p:tags r:id="rId22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1048594" name="墨迹 1048593"/>
              <p14:cNvContentPartPr/>
              <p14:nvPr/>
            </p14:nvContentPartPr>
            <p14:xfrm>
              <a:off x="10202470" y="7410785"/>
              <a:ext cx="0" cy="0"/>
            </p14:xfrm>
          </p:contentPart>
        </mc:Choice>
        <mc:Fallback xmlns="">
          <p:pic>
            <p:nvPicPr>
              <p:cNvPr id="1048594" name="墨迹 1048593"/>
            </p:nvPicPr>
            <p:blipFill>
              <a:blip r:embed="rId2"/>
            </p:blipFill>
            <p:spPr>
              <a:xfrm>
                <a:off x="10202470" y="7410785"/>
                <a:ext cx="0" cy="0"/>
              </a:xfrm>
              <a:prstGeom prst="rect"/>
            </p:spPr>
          </p:pic>
        </mc:Fallback>
      </mc:AlternateContent>
      <p:pic>
        <p:nvPicPr>
          <p:cNvPr id="3" name="图片 2"/>
          <p:cNvPicPr>
            <a:picLocks noChangeAspect="1"/>
          </p:cNvPicPr>
          <p:nvPr/>
        </p:nvPicPr>
        <p:blipFill>
          <a:blip r:embed="rId3"/>
          <a:stretch>
            <a:fillRect/>
          </a:stretch>
        </p:blipFill>
        <p:spPr>
          <a:xfrm>
            <a:off x="484959" y="608796"/>
            <a:ext cx="11334973" cy="4953803"/>
          </a:xfrm>
          <a:prstGeom prst="rect">
            <a:avLst/>
          </a:prstGeom>
        </p:spPr>
      </p:pic>
      <p:pic>
        <p:nvPicPr>
          <p:cNvPr id="5" name="图片 4"/>
          <p:cNvPicPr>
            <a:picLocks noChangeAspect="1"/>
          </p:cNvPicPr>
          <p:nvPr/>
        </p:nvPicPr>
        <p:blipFill>
          <a:blip r:embed="rId4"/>
          <a:stretch>
            <a:fillRect/>
          </a:stretch>
        </p:blipFill>
        <p:spPr>
          <a:xfrm>
            <a:off x="1025860" y="5644482"/>
            <a:ext cx="5686467" cy="1042995"/>
          </a:xfrm>
          <a:prstGeom prst="rect">
            <a:avLst/>
          </a:prstGeom>
        </p:spPr>
      </p:pic>
      <mc:AlternateContent xmlns:mc="http://schemas.openxmlformats.org/markup-compatibility/2006" xmlns:p14="http://schemas.microsoft.com/office/powerpoint/2010/main">
        <mc:Choice Requires="p14">
          <p:contentPart r:id="rId5" p14:bwMode="auto">
            <p14:nvContentPartPr>
              <p14:cNvPr id="2" name="墨迹 1"/>
              <p14:cNvContentPartPr/>
              <p14:nvPr/>
            </p14:nvContentPartPr>
            <p14:xfrm>
              <a:off x="6191955" y="1480448"/>
              <a:ext cx="852312" cy="649458"/>
            </p14:xfrm>
          </p:contentPart>
        </mc:Choice>
        <mc:Fallback xmlns="">
          <p:pic>
            <p:nvPicPr>
              <p:cNvPr id="2" name="墨迹 1"/>
            </p:nvPicPr>
            <p:blipFill>
              <a:blip r:embed="rId6"/>
            </p:blipFill>
            <p:spPr>
              <a:xfrm>
                <a:off x="6191955" y="1480448"/>
                <a:ext cx="852312" cy="64945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 name="墨迹 3"/>
              <p14:cNvContentPartPr/>
              <p14:nvPr/>
            </p14:nvContentPartPr>
            <p14:xfrm>
              <a:off x="7411331" y="686469"/>
              <a:ext cx="403401" cy="486609"/>
            </p14:xfrm>
          </p:contentPart>
        </mc:Choice>
        <mc:Fallback xmlns="">
          <p:pic>
            <p:nvPicPr>
              <p:cNvPr id="4" name="墨迹 3"/>
            </p:nvPicPr>
            <p:blipFill>
              <a:blip r:embed="rId8"/>
            </p:blipFill>
            <p:spPr>
              <a:xfrm>
                <a:off x="7411331" y="686469"/>
                <a:ext cx="403401" cy="48660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7695671" y="701450"/>
              <a:ext cx="285573" cy="375752"/>
            </p14:xfrm>
          </p:contentPart>
        </mc:Choice>
        <mc:Fallback xmlns="">
          <p:pic>
            <p:nvPicPr>
              <p:cNvPr id="6" name="墨迹 5"/>
            </p:nvPicPr>
            <p:blipFill>
              <a:blip r:embed="rId10"/>
            </p:blipFill>
            <p:spPr>
              <a:xfrm>
                <a:off x="7695671" y="701450"/>
                <a:ext cx="285573" cy="37575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7" name="墨迹 6"/>
              <p14:cNvContentPartPr/>
              <p14:nvPr/>
            </p14:nvContentPartPr>
            <p14:xfrm>
              <a:off x="7888111" y="860069"/>
              <a:ext cx="8466" cy="38069"/>
            </p14:xfrm>
          </p:contentPart>
        </mc:Choice>
        <mc:Fallback xmlns="">
          <p:pic>
            <p:nvPicPr>
              <p:cNvPr id="7" name="墨迹 6"/>
            </p:nvPicPr>
            <p:blipFill>
              <a:blip r:embed="rId12"/>
            </p:blipFill>
            <p:spPr>
              <a:xfrm>
                <a:off x="7888111" y="860069"/>
                <a:ext cx="8466" cy="3806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8" name="墨迹 7"/>
              <p14:cNvContentPartPr/>
              <p14:nvPr/>
            </p14:nvContentPartPr>
            <p14:xfrm>
              <a:off x="7763933" y="728944"/>
              <a:ext cx="271639" cy="502119"/>
            </p14:xfrm>
          </p:contentPart>
        </mc:Choice>
        <mc:Fallback xmlns="">
          <p:pic>
            <p:nvPicPr>
              <p:cNvPr id="8" name="墨迹 7"/>
            </p:nvPicPr>
            <p:blipFill>
              <a:blip r:embed="rId14"/>
            </p:blipFill>
            <p:spPr>
              <a:xfrm>
                <a:off x="7763933" y="728944"/>
                <a:ext cx="271639" cy="50211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 name="墨迹 8"/>
              <p14:cNvContentPartPr/>
              <p14:nvPr/>
            </p14:nvContentPartPr>
            <p14:xfrm>
              <a:off x="7882290" y="791511"/>
              <a:ext cx="203376" cy="587420"/>
            </p14:xfrm>
          </p:contentPart>
        </mc:Choice>
        <mc:Fallback xmlns="">
          <p:pic>
            <p:nvPicPr>
              <p:cNvPr id="9" name="墨迹 8"/>
            </p:nvPicPr>
            <p:blipFill>
              <a:blip r:embed="rId16"/>
            </p:blipFill>
            <p:spPr>
              <a:xfrm>
                <a:off x="7882290" y="791511"/>
                <a:ext cx="203376" cy="58742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 name="墨迹 9"/>
              <p14:cNvContentPartPr/>
              <p14:nvPr/>
            </p14:nvContentPartPr>
            <p14:xfrm>
              <a:off x="7910688" y="1081079"/>
              <a:ext cx="172156" cy="240749"/>
            </p14:xfrm>
          </p:contentPart>
        </mc:Choice>
        <mc:Fallback xmlns="">
          <p:pic>
            <p:nvPicPr>
              <p:cNvPr id="10" name="墨迹 9"/>
            </p:nvPicPr>
            <p:blipFill>
              <a:blip r:embed="rId18"/>
            </p:blipFill>
            <p:spPr>
              <a:xfrm>
                <a:off x="7910688" y="1081079"/>
                <a:ext cx="172156" cy="24074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1" name="墨迹 10"/>
              <p14:cNvContentPartPr/>
              <p14:nvPr/>
            </p14:nvContentPartPr>
            <p14:xfrm>
              <a:off x="7992533" y="735289"/>
              <a:ext cx="138289" cy="79662"/>
            </p14:xfrm>
          </p:contentPart>
        </mc:Choice>
        <mc:Fallback xmlns="">
          <p:pic>
            <p:nvPicPr>
              <p:cNvPr id="11" name="墨迹 10"/>
            </p:nvPicPr>
            <p:blipFill>
              <a:blip r:embed="rId20"/>
            </p:blipFill>
            <p:spPr>
              <a:xfrm>
                <a:off x="7992533" y="735289"/>
                <a:ext cx="138289" cy="7966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2" name="墨迹 11"/>
              <p14:cNvContentPartPr/>
              <p14:nvPr/>
            </p14:nvContentPartPr>
            <p14:xfrm>
              <a:off x="8101188" y="769833"/>
              <a:ext cx="202494" cy="704975"/>
            </p14:xfrm>
          </p:contentPart>
        </mc:Choice>
        <mc:Fallback xmlns="">
          <p:pic>
            <p:nvPicPr>
              <p:cNvPr id="12" name="墨迹 11"/>
            </p:nvPicPr>
            <p:blipFill>
              <a:blip r:embed="rId22"/>
            </p:blipFill>
            <p:spPr>
              <a:xfrm>
                <a:off x="8101188" y="769833"/>
                <a:ext cx="202494" cy="70497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3" name="墨迹 12"/>
              <p14:cNvContentPartPr/>
              <p14:nvPr/>
            </p14:nvContentPartPr>
            <p14:xfrm>
              <a:off x="8274755" y="753971"/>
              <a:ext cx="184326" cy="613681"/>
            </p14:xfrm>
          </p:contentPart>
        </mc:Choice>
        <mc:Fallback xmlns="">
          <p:pic>
            <p:nvPicPr>
              <p:cNvPr id="13" name="墨迹 12"/>
            </p:nvPicPr>
            <p:blipFill>
              <a:blip r:embed="rId24"/>
            </p:blipFill>
            <p:spPr>
              <a:xfrm>
                <a:off x="8274755" y="753971"/>
                <a:ext cx="184326" cy="613681"/>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4" name="墨迹 13"/>
              <p14:cNvContentPartPr/>
              <p14:nvPr/>
            </p14:nvContentPartPr>
            <p14:xfrm>
              <a:off x="5328355" y="417345"/>
              <a:ext cx="440267" cy="295032"/>
            </p14:xfrm>
          </p:contentPart>
        </mc:Choice>
        <mc:Fallback xmlns="">
          <p:pic>
            <p:nvPicPr>
              <p:cNvPr id="14" name="墨迹 13"/>
            </p:nvPicPr>
            <p:blipFill>
              <a:blip r:embed="rId26"/>
            </p:blipFill>
            <p:spPr>
              <a:xfrm>
                <a:off x="5328355" y="417345"/>
                <a:ext cx="440267" cy="29503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5" name="墨迹 14"/>
              <p14:cNvContentPartPr/>
              <p14:nvPr/>
            </p14:nvContentPartPr>
            <p14:xfrm>
              <a:off x="5859109" y="507582"/>
              <a:ext cx="257528" cy="236871"/>
            </p14:xfrm>
          </p:contentPart>
        </mc:Choice>
        <mc:Fallback xmlns="">
          <p:pic>
            <p:nvPicPr>
              <p:cNvPr id="15" name="墨迹 14"/>
            </p:nvPicPr>
            <p:blipFill>
              <a:blip r:embed="rId28"/>
            </p:blipFill>
            <p:spPr>
              <a:xfrm>
                <a:off x="5859109" y="507582"/>
                <a:ext cx="257528" cy="23687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6" name="墨迹 15"/>
              <p14:cNvContentPartPr/>
              <p14:nvPr/>
            </p14:nvContentPartPr>
            <p14:xfrm>
              <a:off x="4761088" y="238281"/>
              <a:ext cx="1334912" cy="1149110"/>
            </p14:xfrm>
          </p:contentPart>
        </mc:Choice>
        <mc:Fallback xmlns="">
          <p:pic>
            <p:nvPicPr>
              <p:cNvPr id="16" name="墨迹 15"/>
            </p:nvPicPr>
            <p:blipFill>
              <a:blip r:embed="rId30"/>
            </p:blipFill>
            <p:spPr>
              <a:xfrm>
                <a:off x="4761088" y="238281"/>
                <a:ext cx="1334912" cy="114911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7" name="墨迹 16"/>
              <p14:cNvContentPartPr/>
              <p14:nvPr/>
            </p14:nvContentPartPr>
            <p14:xfrm>
              <a:off x="10399006" y="2814261"/>
              <a:ext cx="77082" cy="362181"/>
            </p14:xfrm>
          </p:contentPart>
        </mc:Choice>
        <mc:Fallback xmlns="">
          <p:pic>
            <p:nvPicPr>
              <p:cNvPr id="17" name="墨迹 16"/>
            </p:nvPicPr>
            <p:blipFill>
              <a:blip r:embed="rId32"/>
            </p:blipFill>
            <p:spPr>
              <a:xfrm>
                <a:off x="10399006" y="2814261"/>
                <a:ext cx="77082" cy="36218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8" name="墨迹 17"/>
              <p14:cNvContentPartPr/>
              <p14:nvPr/>
            </p14:nvContentPartPr>
            <p14:xfrm>
              <a:off x="10504311" y="2910138"/>
              <a:ext cx="95956" cy="87417"/>
            </p14:xfrm>
          </p:contentPart>
        </mc:Choice>
        <mc:Fallback xmlns="">
          <p:pic>
            <p:nvPicPr>
              <p:cNvPr id="18" name="墨迹 17"/>
            </p:nvPicPr>
            <p:blipFill>
              <a:blip r:embed="rId34"/>
            </p:blipFill>
            <p:spPr>
              <a:xfrm>
                <a:off x="10504311" y="2910138"/>
                <a:ext cx="95956" cy="8741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9" name="墨迹 18"/>
              <p14:cNvContentPartPr/>
              <p14:nvPr/>
            </p14:nvContentPartPr>
            <p14:xfrm>
              <a:off x="10457038" y="3051133"/>
              <a:ext cx="100894" cy="71379"/>
            </p14:xfrm>
          </p:contentPart>
        </mc:Choice>
        <mc:Fallback xmlns="">
          <p:pic>
            <p:nvPicPr>
              <p:cNvPr id="19" name="墨迹 18"/>
            </p:nvPicPr>
            <p:blipFill>
              <a:blip r:embed="rId36"/>
            </p:blipFill>
            <p:spPr>
              <a:xfrm>
                <a:off x="10457038" y="3051133"/>
                <a:ext cx="100894" cy="7137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0" name="墨迹 19"/>
              <p14:cNvContentPartPr/>
              <p14:nvPr/>
            </p14:nvContentPartPr>
            <p14:xfrm>
              <a:off x="10648244" y="2733189"/>
              <a:ext cx="19756" cy="743749"/>
            </p14:xfrm>
          </p:contentPart>
        </mc:Choice>
        <mc:Fallback xmlns="">
          <p:pic>
            <p:nvPicPr>
              <p:cNvPr id="20" name="墨迹 19"/>
            </p:nvPicPr>
            <p:blipFill>
              <a:blip r:embed="rId38"/>
            </p:blipFill>
            <p:spPr>
              <a:xfrm>
                <a:off x="10648244" y="2733189"/>
                <a:ext cx="19756" cy="74374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1" name="墨迹 20"/>
              <p14:cNvContentPartPr/>
              <p14:nvPr/>
            </p14:nvContentPartPr>
            <p14:xfrm>
              <a:off x="9386005" y="3547435"/>
              <a:ext cx="446617" cy="28199"/>
            </p14:xfrm>
          </p:contentPart>
        </mc:Choice>
        <mc:Fallback xmlns="">
          <p:pic>
            <p:nvPicPr>
              <p:cNvPr id="21" name="墨迹 20"/>
            </p:nvPicPr>
            <p:blipFill>
              <a:blip r:embed="rId40"/>
            </p:blipFill>
            <p:spPr>
              <a:xfrm>
                <a:off x="9386005" y="3547435"/>
                <a:ext cx="446617" cy="2819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2" name="墨迹 21"/>
              <p14:cNvContentPartPr/>
              <p14:nvPr/>
            </p14:nvContentPartPr>
            <p14:xfrm>
              <a:off x="9454444" y="3626393"/>
              <a:ext cx="206728" cy="298909"/>
            </p14:xfrm>
          </p:contentPart>
        </mc:Choice>
        <mc:Fallback xmlns="">
          <p:pic>
            <p:nvPicPr>
              <p:cNvPr id="22" name="墨迹 21"/>
            </p:nvPicPr>
            <p:blipFill>
              <a:blip r:embed="rId42"/>
            </p:blipFill>
            <p:spPr>
              <a:xfrm>
                <a:off x="9454444" y="3626393"/>
                <a:ext cx="206728" cy="29890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3" name="墨迹 22"/>
              <p14:cNvContentPartPr/>
              <p14:nvPr/>
            </p14:nvContentPartPr>
            <p14:xfrm>
              <a:off x="9376833" y="3212925"/>
              <a:ext cx="145344" cy="203385"/>
            </p14:xfrm>
          </p:contentPart>
        </mc:Choice>
        <mc:Fallback xmlns="">
          <p:pic>
            <p:nvPicPr>
              <p:cNvPr id="23" name="墨迹 22"/>
            </p:nvPicPr>
            <p:blipFill>
              <a:blip r:embed="rId44"/>
            </p:blipFill>
            <p:spPr>
              <a:xfrm>
                <a:off x="9376833" y="3212925"/>
                <a:ext cx="145344" cy="20338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4" name="墨迹 23"/>
              <p14:cNvContentPartPr/>
              <p14:nvPr/>
            </p14:nvContentPartPr>
            <p14:xfrm>
              <a:off x="9400822" y="3262097"/>
              <a:ext cx="87488" cy="319177"/>
            </p14:xfrm>
          </p:contentPart>
        </mc:Choice>
        <mc:Fallback xmlns="">
          <p:pic>
            <p:nvPicPr>
              <p:cNvPr id="24" name="墨迹 23"/>
            </p:nvPicPr>
            <p:blipFill>
              <a:blip r:embed="rId46"/>
            </p:blipFill>
            <p:spPr>
              <a:xfrm>
                <a:off x="9400822" y="3262097"/>
                <a:ext cx="87488" cy="31917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5" name="墨迹 24"/>
              <p14:cNvContentPartPr/>
              <p14:nvPr/>
            </p14:nvContentPartPr>
            <p14:xfrm>
              <a:off x="9518473" y="3237246"/>
              <a:ext cx="278342" cy="276351"/>
            </p14:xfrm>
          </p:contentPart>
        </mc:Choice>
        <mc:Fallback xmlns="">
          <p:pic>
            <p:nvPicPr>
              <p:cNvPr id="25" name="墨迹 24"/>
            </p:nvPicPr>
            <p:blipFill>
              <a:blip r:embed="rId48"/>
            </p:blipFill>
            <p:spPr>
              <a:xfrm>
                <a:off x="9518473" y="3237246"/>
                <a:ext cx="278342" cy="27635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6" name="墨迹 25"/>
              <p14:cNvContentPartPr/>
              <p14:nvPr/>
            </p14:nvContentPartPr>
            <p14:xfrm>
              <a:off x="9587088" y="3299284"/>
              <a:ext cx="129822" cy="245331"/>
            </p14:xfrm>
          </p:contentPart>
        </mc:Choice>
        <mc:Fallback xmlns="">
          <p:pic>
            <p:nvPicPr>
              <p:cNvPr id="26" name="墨迹 25"/>
            </p:nvPicPr>
            <p:blipFill>
              <a:blip r:embed="rId50"/>
            </p:blipFill>
            <p:spPr>
              <a:xfrm>
                <a:off x="9587088" y="3299284"/>
                <a:ext cx="129822" cy="24533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7" name="墨迹 26"/>
              <p14:cNvContentPartPr/>
              <p14:nvPr/>
            </p14:nvContentPartPr>
            <p14:xfrm>
              <a:off x="9770533" y="3362732"/>
              <a:ext cx="211667" cy="207263"/>
            </p14:xfrm>
          </p:contentPart>
        </mc:Choice>
        <mc:Fallback xmlns="">
          <p:pic>
            <p:nvPicPr>
              <p:cNvPr id="27" name="墨迹 26"/>
            </p:nvPicPr>
            <p:blipFill>
              <a:blip r:embed="rId52"/>
            </p:blipFill>
            <p:spPr>
              <a:xfrm>
                <a:off x="9770533" y="3362732"/>
                <a:ext cx="211667" cy="20726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8" name="墨迹 27"/>
              <p14:cNvContentPartPr/>
              <p14:nvPr/>
            </p14:nvContentPartPr>
            <p14:xfrm>
              <a:off x="1028700" y="4303169"/>
              <a:ext cx="412750" cy="400426"/>
            </p14:xfrm>
          </p:contentPart>
        </mc:Choice>
        <mc:Fallback xmlns="">
          <p:pic>
            <p:nvPicPr>
              <p:cNvPr id="28" name="墨迹 27"/>
            </p:nvPicPr>
            <p:blipFill>
              <a:blip r:embed="rId54"/>
            </p:blipFill>
            <p:spPr>
              <a:xfrm>
                <a:off x="1028700" y="4303169"/>
                <a:ext cx="412750" cy="40042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29" name="墨迹 28"/>
              <p14:cNvContentPartPr/>
              <p14:nvPr/>
            </p14:nvContentPartPr>
            <p14:xfrm>
              <a:off x="1883127" y="5222457"/>
              <a:ext cx="373239" cy="67677"/>
            </p14:xfrm>
          </p:contentPart>
        </mc:Choice>
        <mc:Fallback xmlns="">
          <p:pic>
            <p:nvPicPr>
              <p:cNvPr id="29" name="墨迹 28"/>
            </p:nvPicPr>
            <p:blipFill>
              <a:blip r:embed="rId56"/>
            </p:blipFill>
            <p:spPr>
              <a:xfrm>
                <a:off x="1883127" y="5222457"/>
                <a:ext cx="373239" cy="6767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0" name="墨迹 29"/>
              <p14:cNvContentPartPr/>
              <p14:nvPr/>
            </p14:nvContentPartPr>
            <p14:xfrm>
              <a:off x="2008011" y="5273215"/>
              <a:ext cx="235655" cy="189639"/>
            </p14:xfrm>
          </p:contentPart>
        </mc:Choice>
        <mc:Fallback xmlns="">
          <p:pic>
            <p:nvPicPr>
              <p:cNvPr id="30" name="墨迹 29"/>
            </p:nvPicPr>
            <p:blipFill>
              <a:blip r:embed="rId58"/>
            </p:blipFill>
            <p:spPr>
              <a:xfrm>
                <a:off x="2008011" y="5273215"/>
                <a:ext cx="235655" cy="18963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1" name="墨迹 30"/>
              <p14:cNvContentPartPr/>
              <p14:nvPr/>
            </p14:nvContentPartPr>
            <p14:xfrm>
              <a:off x="2167466" y="5282380"/>
              <a:ext cx="64911" cy="583014"/>
            </p14:xfrm>
          </p:contentPart>
        </mc:Choice>
        <mc:Fallback xmlns="">
          <p:pic>
            <p:nvPicPr>
              <p:cNvPr id="31" name="墨迹 30"/>
            </p:nvPicPr>
            <p:blipFill>
              <a:blip r:embed="rId60"/>
            </p:blipFill>
            <p:spPr>
              <a:xfrm>
                <a:off x="2167466" y="5282380"/>
                <a:ext cx="64911" cy="58301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2" name="墨迹 31"/>
              <p14:cNvContentPartPr/>
              <p14:nvPr/>
            </p14:nvContentPartPr>
            <p14:xfrm>
              <a:off x="2005188" y="4912268"/>
              <a:ext cx="57856" cy="360947"/>
            </p14:xfrm>
          </p:contentPart>
        </mc:Choice>
        <mc:Fallback xmlns="">
          <p:pic>
            <p:nvPicPr>
              <p:cNvPr id="32" name="墨迹 31"/>
            </p:nvPicPr>
            <p:blipFill>
              <a:blip r:embed="rId62"/>
            </p:blipFill>
            <p:spPr>
              <a:xfrm>
                <a:off x="2005188" y="4912268"/>
                <a:ext cx="57856" cy="36094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3" name="墨迹 32"/>
              <p14:cNvContentPartPr/>
              <p14:nvPr/>
            </p14:nvContentPartPr>
            <p14:xfrm>
              <a:off x="1915583" y="4838950"/>
              <a:ext cx="305505" cy="402188"/>
            </p14:xfrm>
          </p:contentPart>
        </mc:Choice>
        <mc:Fallback xmlns="">
          <p:pic>
            <p:nvPicPr>
              <p:cNvPr id="33" name="墨迹 32"/>
            </p:nvPicPr>
            <p:blipFill>
              <a:blip r:embed="rId64"/>
            </p:blipFill>
            <p:spPr>
              <a:xfrm>
                <a:off x="1915583" y="4838950"/>
                <a:ext cx="305505" cy="40218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4" name="墨迹 33"/>
              <p14:cNvContentPartPr/>
              <p14:nvPr/>
            </p14:nvContentPartPr>
            <p14:xfrm>
              <a:off x="2079977" y="4931126"/>
              <a:ext cx="114300" cy="325170"/>
            </p14:xfrm>
          </p:contentPart>
        </mc:Choice>
        <mc:Fallback xmlns="">
          <p:pic>
            <p:nvPicPr>
              <p:cNvPr id="34" name="墨迹 33"/>
            </p:nvPicPr>
            <p:blipFill>
              <a:blip r:embed="rId66"/>
            </p:blipFill>
            <p:spPr>
              <a:xfrm>
                <a:off x="2079977" y="4931126"/>
                <a:ext cx="114300" cy="32517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5" name="墨迹 34"/>
              <p14:cNvContentPartPr/>
              <p14:nvPr/>
            </p14:nvContentPartPr>
            <p14:xfrm>
              <a:off x="2342444" y="5111776"/>
              <a:ext cx="228600" cy="240396"/>
            </p14:xfrm>
          </p:contentPart>
        </mc:Choice>
        <mc:Fallback xmlns="">
          <p:pic>
            <p:nvPicPr>
              <p:cNvPr id="35" name="墨迹 34"/>
            </p:nvPicPr>
            <p:blipFill>
              <a:blip r:embed="rId68"/>
            </p:blipFill>
            <p:spPr>
              <a:xfrm>
                <a:off x="2342444" y="5111776"/>
                <a:ext cx="228600" cy="24039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6" name="墨迹 35"/>
              <p14:cNvContentPartPr/>
              <p14:nvPr/>
            </p14:nvContentPartPr>
            <p14:xfrm>
              <a:off x="2362200" y="4991225"/>
              <a:ext cx="160866" cy="521681"/>
            </p14:xfrm>
          </p:contentPart>
        </mc:Choice>
        <mc:Fallback xmlns="">
          <p:pic>
            <p:nvPicPr>
              <p:cNvPr id="36" name="墨迹 35"/>
            </p:nvPicPr>
            <p:blipFill>
              <a:blip r:embed="rId70"/>
            </p:blipFill>
            <p:spPr>
              <a:xfrm>
                <a:off x="2362200" y="4991225"/>
                <a:ext cx="160866" cy="52168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7" name="墨迹 36"/>
              <p14:cNvContentPartPr/>
              <p14:nvPr/>
            </p14:nvContentPartPr>
            <p14:xfrm>
              <a:off x="2650066" y="5050443"/>
              <a:ext cx="177800" cy="36659"/>
            </p14:xfrm>
          </p:contentPart>
        </mc:Choice>
        <mc:Fallback xmlns="">
          <p:pic>
            <p:nvPicPr>
              <p:cNvPr id="37" name="墨迹 36"/>
            </p:nvPicPr>
            <p:blipFill>
              <a:blip r:embed="rId72"/>
            </p:blipFill>
            <p:spPr>
              <a:xfrm>
                <a:off x="2650066" y="5050443"/>
                <a:ext cx="177800" cy="3665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8" name="墨迹 37"/>
              <p14:cNvContentPartPr/>
              <p14:nvPr/>
            </p14:nvContentPartPr>
            <p14:xfrm>
              <a:off x="2688872" y="5115301"/>
              <a:ext cx="243416" cy="62037"/>
            </p14:xfrm>
          </p:contentPart>
        </mc:Choice>
        <mc:Fallback xmlns="">
          <p:pic>
            <p:nvPicPr>
              <p:cNvPr id="38" name="墨迹 37"/>
            </p:nvPicPr>
            <p:blipFill>
              <a:blip r:embed="rId74"/>
            </p:blipFill>
            <p:spPr>
              <a:xfrm>
                <a:off x="2688872" y="5115301"/>
                <a:ext cx="243416" cy="6203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39" name="墨迹 38"/>
              <p14:cNvContentPartPr/>
              <p14:nvPr/>
            </p14:nvContentPartPr>
            <p14:xfrm>
              <a:off x="3014133" y="4891647"/>
              <a:ext cx="234244" cy="308250"/>
            </p14:xfrm>
          </p:contentPart>
        </mc:Choice>
        <mc:Fallback xmlns="">
          <p:pic>
            <p:nvPicPr>
              <p:cNvPr id="39" name="墨迹 38"/>
            </p:nvPicPr>
            <p:blipFill>
              <a:blip r:embed="rId76"/>
            </p:blipFill>
            <p:spPr>
              <a:xfrm>
                <a:off x="3014133" y="4891647"/>
                <a:ext cx="234244" cy="30825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0" name="墨迹 39"/>
              <p14:cNvContentPartPr/>
              <p14:nvPr/>
            </p14:nvContentPartPr>
            <p14:xfrm>
              <a:off x="1162755" y="6513972"/>
              <a:ext cx="4724400" cy="270710"/>
            </p14:xfrm>
          </p:contentPart>
        </mc:Choice>
        <mc:Fallback xmlns="">
          <p:pic>
            <p:nvPicPr>
              <p:cNvPr id="40" name="墨迹 39"/>
            </p:nvPicPr>
            <p:blipFill>
              <a:blip r:embed="rId78"/>
            </p:blipFill>
            <p:spPr>
              <a:xfrm>
                <a:off x="1162755" y="6513972"/>
                <a:ext cx="4724400" cy="270710"/>
              </a:xfrm>
              <a:prstGeom prst="rect"/>
            </p:spPr>
          </p:pic>
        </mc:Fallback>
      </mc:AlternateContent>
    </p:spTree>
    <p:custDataLst>
      <p:tags r:id="rId79"/>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1048594" name="墨迹 1048593"/>
              <p14:cNvContentPartPr/>
              <p14:nvPr/>
            </p14:nvContentPartPr>
            <p14:xfrm>
              <a:off x="10202470" y="7410785"/>
              <a:ext cx="0" cy="0"/>
            </p14:xfrm>
          </p:contentPart>
        </mc:Choice>
        <mc:Fallback xmlns="">
          <p:pic>
            <p:nvPicPr>
              <p:cNvPr id="1048594" name="墨迹 1048593"/>
            </p:nvPicPr>
            <p:blipFill>
              <a:blip r:embed="rId2"/>
            </p:blipFill>
            <p:spPr>
              <a:xfrm>
                <a:off x="10202470" y="7410785"/>
                <a:ext cx="0" cy="0"/>
              </a:xfrm>
              <a:prstGeom prst="rect"/>
            </p:spPr>
          </p:pic>
        </mc:Fallback>
      </mc:AlternateContent>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1"/>
          <p:cNvPicPr>
            <a:picLocks noChangeAspect="1"/>
          </p:cNvPicPr>
          <p:nvPr/>
        </p:nvPicPr>
        <p:blipFill>
          <a:blip r:embed="rId1"/>
          <a:stretch>
            <a:fillRect/>
          </a:stretch>
        </p:blipFill>
        <p:spPr>
          <a:xfrm>
            <a:off x="106680" y="0"/>
            <a:ext cx="10302240" cy="4505325"/>
          </a:xfrm>
          <a:prstGeom prst="rect">
            <a:avLst/>
          </a:prstGeom>
        </p:spPr>
      </p:pic>
      <p:pic>
        <p:nvPicPr>
          <p:cNvPr id="2097153" name="图片 2"/>
          <p:cNvPicPr>
            <a:picLocks noChangeAspect="1"/>
          </p:cNvPicPr>
          <p:nvPr/>
        </p:nvPicPr>
        <p:blipFill>
          <a:blip r:embed="rId2"/>
          <a:stretch>
            <a:fillRect/>
          </a:stretch>
        </p:blipFill>
        <p:spPr>
          <a:xfrm>
            <a:off x="2123440" y="4644390"/>
            <a:ext cx="9058275" cy="2014220"/>
          </a:xfrm>
          <a:prstGeom prst="rect">
            <a:avLst/>
          </a:prstGeom>
        </p:spPr>
      </p:pic>
      <mc:AlternateContent xmlns:mc="http://schemas.openxmlformats.org/markup-compatibility/2006" xmlns:p14="http://schemas.microsoft.com/office/powerpoint/2010/main">
        <mc:Choice Requires="p14">
          <p:contentPart r:id="rId3" p14:bwMode="auto">
            <p14:nvContentPartPr>
              <p14:cNvPr id="1049174" name="墨迹 1049173"/>
              <p14:cNvContentPartPr/>
              <p14:nvPr/>
            </p14:nvContentPartPr>
            <p14:xfrm>
              <a:off x="2451528" y="943069"/>
              <a:ext cx="496509" cy="381164"/>
            </p14:xfrm>
          </p:contentPart>
        </mc:Choice>
        <mc:Fallback xmlns="">
          <p:pic>
            <p:nvPicPr>
              <p:cNvPr id="1049174" name="墨迹 1049173"/>
            </p:nvPicPr>
            <p:blipFill>
              <a:blip r:embed="rId4"/>
            </p:blipFill>
            <p:spPr>
              <a:xfrm>
                <a:off x="2451528" y="943069"/>
                <a:ext cx="496509" cy="38116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9202" name="墨迹 1049201"/>
              <p14:cNvContentPartPr/>
              <p14:nvPr/>
            </p14:nvContentPartPr>
            <p14:xfrm>
              <a:off x="2907174" y="843702"/>
              <a:ext cx="562798" cy="528069"/>
            </p14:xfrm>
          </p:contentPart>
        </mc:Choice>
        <mc:Fallback xmlns="">
          <p:pic>
            <p:nvPicPr>
              <p:cNvPr id="1049202" name="墨迹 1049201"/>
            </p:nvPicPr>
            <p:blipFill>
              <a:blip r:embed="rId6"/>
            </p:blipFill>
            <p:spPr>
              <a:xfrm>
                <a:off x="2907174" y="843702"/>
                <a:ext cx="562798" cy="52806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9203" name="墨迹 1049202"/>
              <p14:cNvContentPartPr/>
              <p14:nvPr/>
            </p14:nvContentPartPr>
            <p14:xfrm>
              <a:off x="2532381" y="2124812"/>
              <a:ext cx="179990" cy="7518"/>
            </p14:xfrm>
          </p:contentPart>
        </mc:Choice>
        <mc:Fallback xmlns="">
          <p:pic>
            <p:nvPicPr>
              <p:cNvPr id="1049203" name="墨迹 1049202"/>
            </p:nvPicPr>
            <p:blipFill>
              <a:blip r:embed="rId8"/>
            </p:blipFill>
            <p:spPr>
              <a:xfrm>
                <a:off x="2532381" y="2124812"/>
                <a:ext cx="179990" cy="751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49204" name="墨迹 1049203"/>
              <p14:cNvContentPartPr/>
              <p14:nvPr/>
            </p14:nvContentPartPr>
            <p14:xfrm>
              <a:off x="2554575" y="2134447"/>
              <a:ext cx="29054" cy="345952"/>
            </p14:xfrm>
          </p:contentPart>
        </mc:Choice>
        <mc:Fallback xmlns="">
          <p:pic>
            <p:nvPicPr>
              <p:cNvPr id="1049204" name="墨迹 1049203"/>
            </p:nvPicPr>
            <p:blipFill>
              <a:blip r:embed="rId10"/>
            </p:blipFill>
            <p:spPr>
              <a:xfrm>
                <a:off x="2554575" y="2134447"/>
                <a:ext cx="29054" cy="34595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49205" name="墨迹 1049204"/>
              <p14:cNvContentPartPr/>
              <p14:nvPr/>
            </p14:nvContentPartPr>
            <p14:xfrm>
              <a:off x="2578526" y="2228973"/>
              <a:ext cx="180025" cy="172535"/>
            </p14:xfrm>
          </p:contentPart>
        </mc:Choice>
        <mc:Fallback xmlns="">
          <p:pic>
            <p:nvPicPr>
              <p:cNvPr id="1049205" name="墨迹 1049204"/>
            </p:nvPicPr>
            <p:blipFill>
              <a:blip r:embed="rId12"/>
            </p:blipFill>
            <p:spPr>
              <a:xfrm>
                <a:off x="2578526" y="2228973"/>
                <a:ext cx="180025" cy="17253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49206" name="墨迹 1049205"/>
              <p14:cNvContentPartPr/>
              <p14:nvPr/>
            </p14:nvContentPartPr>
            <p14:xfrm>
              <a:off x="2771564" y="2232198"/>
              <a:ext cx="183660" cy="176740"/>
            </p14:xfrm>
          </p:contentPart>
        </mc:Choice>
        <mc:Fallback xmlns="">
          <p:pic>
            <p:nvPicPr>
              <p:cNvPr id="1049206" name="墨迹 1049205"/>
            </p:nvPicPr>
            <p:blipFill>
              <a:blip r:embed="rId14"/>
            </p:blipFill>
            <p:spPr>
              <a:xfrm>
                <a:off x="2771564" y="2232198"/>
                <a:ext cx="183660" cy="17674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49207" name="墨迹 1049206"/>
              <p14:cNvContentPartPr/>
              <p14:nvPr/>
            </p14:nvContentPartPr>
            <p14:xfrm>
              <a:off x="2904893" y="2317750"/>
              <a:ext cx="131885" cy="210142"/>
            </p14:xfrm>
          </p:contentPart>
        </mc:Choice>
        <mc:Fallback xmlns="">
          <p:pic>
            <p:nvPicPr>
              <p:cNvPr id="1049207" name="墨迹 1049206"/>
            </p:nvPicPr>
            <p:blipFill>
              <a:blip r:embed="rId16"/>
            </p:blipFill>
            <p:spPr>
              <a:xfrm>
                <a:off x="2904893" y="2317750"/>
                <a:ext cx="131885" cy="21014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49208" name="墨迹 1049207"/>
              <p14:cNvContentPartPr/>
              <p14:nvPr/>
            </p14:nvContentPartPr>
            <p14:xfrm>
              <a:off x="2010411" y="5651500"/>
              <a:ext cx="0" cy="0"/>
            </p14:xfrm>
          </p:contentPart>
        </mc:Choice>
        <mc:Fallback xmlns="">
          <p:pic>
            <p:nvPicPr>
              <p:cNvPr id="1049208" name="墨迹 1049207"/>
            </p:nvPicPr>
            <p:blipFill>
              <a:blip r:embed="rId18"/>
            </p:blipFill>
            <p:spPr>
              <a:xfrm>
                <a:off x="2010411" y="5651500"/>
                <a:ext cx="0" cy="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049209" name="墨迹 1049208"/>
              <p14:cNvContentPartPr/>
              <p14:nvPr/>
            </p14:nvContentPartPr>
            <p14:xfrm>
              <a:off x="6112511" y="5008033"/>
              <a:ext cx="0" cy="0"/>
            </p14:xfrm>
          </p:contentPart>
        </mc:Choice>
        <mc:Fallback xmlns="">
          <p:pic>
            <p:nvPicPr>
              <p:cNvPr id="1049209" name="墨迹 1049208"/>
            </p:nvPicPr>
            <p:blipFill>
              <a:blip r:embed="rId18"/>
            </p:blipFill>
            <p:spPr>
              <a:xfrm>
                <a:off x="6112511" y="5008033"/>
                <a:ext cx="0" cy="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9210" name="墨迹 1049209"/>
              <p14:cNvContentPartPr/>
              <p14:nvPr/>
            </p14:nvContentPartPr>
            <p14:xfrm>
              <a:off x="3367617" y="4854281"/>
              <a:ext cx="3207679" cy="54269"/>
            </p14:xfrm>
          </p:contentPart>
        </mc:Choice>
        <mc:Fallback xmlns="">
          <p:pic>
            <p:nvPicPr>
              <p:cNvPr id="1049210" name="墨迹 1049209"/>
            </p:nvPicPr>
            <p:blipFill>
              <a:blip r:embed="rId21"/>
            </p:blipFill>
            <p:spPr>
              <a:xfrm>
                <a:off x="3367617" y="4854281"/>
                <a:ext cx="3207679" cy="5426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9220" name="墨迹 1049219"/>
              <p14:cNvContentPartPr/>
              <p14:nvPr/>
            </p14:nvContentPartPr>
            <p14:xfrm>
              <a:off x="3522359" y="969234"/>
              <a:ext cx="406422" cy="417817"/>
            </p14:xfrm>
          </p:contentPart>
        </mc:Choice>
        <mc:Fallback xmlns="">
          <p:pic>
            <p:nvPicPr>
              <p:cNvPr id="1049220" name="墨迹 1049219"/>
            </p:nvPicPr>
            <p:blipFill>
              <a:blip r:embed="rId23"/>
            </p:blipFill>
            <p:spPr>
              <a:xfrm>
                <a:off x="3522359" y="969234"/>
                <a:ext cx="406422" cy="41781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9221" name="墨迹 1049220"/>
              <p14:cNvContentPartPr/>
              <p14:nvPr/>
            </p14:nvContentPartPr>
            <p14:xfrm>
              <a:off x="3653792" y="1917703"/>
              <a:ext cx="477290" cy="19894"/>
            </p14:xfrm>
          </p:contentPart>
        </mc:Choice>
        <mc:Fallback xmlns="">
          <p:pic>
            <p:nvPicPr>
              <p:cNvPr id="1049221" name="墨迹 1049220"/>
            </p:nvPicPr>
            <p:blipFill>
              <a:blip r:embed="rId25"/>
            </p:blipFill>
            <p:spPr>
              <a:xfrm>
                <a:off x="3653792" y="1917703"/>
                <a:ext cx="477290" cy="1989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9222" name="墨迹 1049221"/>
              <p14:cNvContentPartPr/>
              <p14:nvPr/>
            </p14:nvContentPartPr>
            <p14:xfrm>
              <a:off x="3704105" y="1919580"/>
              <a:ext cx="438270" cy="85805"/>
            </p14:xfrm>
          </p:contentPart>
        </mc:Choice>
        <mc:Fallback xmlns="">
          <p:pic>
            <p:nvPicPr>
              <p:cNvPr id="1049222" name="墨迹 1049221"/>
            </p:nvPicPr>
            <p:blipFill>
              <a:blip r:embed="rId27"/>
            </p:blipFill>
            <p:spPr>
              <a:xfrm>
                <a:off x="3704105" y="1919580"/>
                <a:ext cx="438270" cy="8580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9223" name="墨迹 1049222"/>
              <p14:cNvContentPartPr/>
              <p14:nvPr/>
            </p14:nvContentPartPr>
            <p14:xfrm>
              <a:off x="3919525" y="840297"/>
              <a:ext cx="501920" cy="465256"/>
            </p14:xfrm>
          </p:contentPart>
        </mc:Choice>
        <mc:Fallback xmlns="">
          <p:pic>
            <p:nvPicPr>
              <p:cNvPr id="1049223" name="墨迹 1049222"/>
            </p:nvPicPr>
            <p:blipFill>
              <a:blip r:embed="rId29"/>
            </p:blipFill>
            <p:spPr>
              <a:xfrm>
                <a:off x="3919525" y="840297"/>
                <a:ext cx="501920" cy="46525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49233" name="墨迹 1049232"/>
              <p14:cNvContentPartPr/>
              <p14:nvPr/>
            </p14:nvContentPartPr>
            <p14:xfrm>
              <a:off x="4334129" y="2106378"/>
              <a:ext cx="2314747" cy="294230"/>
            </p14:xfrm>
          </p:contentPart>
        </mc:Choice>
        <mc:Fallback xmlns="">
          <p:pic>
            <p:nvPicPr>
              <p:cNvPr id="1049233" name="墨迹 1049232"/>
            </p:nvPicPr>
            <p:blipFill>
              <a:blip r:embed="rId31"/>
            </p:blipFill>
            <p:spPr>
              <a:xfrm>
                <a:off x="4334129" y="2106378"/>
                <a:ext cx="2314747" cy="29423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049234" name="墨迹 1049233"/>
              <p14:cNvContentPartPr/>
              <p14:nvPr/>
            </p14:nvContentPartPr>
            <p14:xfrm>
              <a:off x="4328162" y="2081273"/>
              <a:ext cx="228677" cy="32855"/>
            </p14:xfrm>
          </p:contentPart>
        </mc:Choice>
        <mc:Fallback xmlns="">
          <p:pic>
            <p:nvPicPr>
              <p:cNvPr id="1049234" name="墨迹 1049233"/>
            </p:nvPicPr>
            <p:blipFill>
              <a:blip r:embed="rId33"/>
            </p:blipFill>
            <p:spPr>
              <a:xfrm>
                <a:off x="4328162" y="2081273"/>
                <a:ext cx="228677" cy="3285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49235" name="墨迹 1049234"/>
              <p14:cNvContentPartPr/>
              <p14:nvPr/>
            </p14:nvContentPartPr>
            <p14:xfrm>
              <a:off x="8692397" y="1167554"/>
              <a:ext cx="435929" cy="465003"/>
            </p14:xfrm>
          </p:contentPart>
        </mc:Choice>
        <mc:Fallback xmlns="">
          <p:pic>
            <p:nvPicPr>
              <p:cNvPr id="1049235" name="墨迹 1049234"/>
            </p:nvPicPr>
            <p:blipFill>
              <a:blip r:embed="rId35"/>
            </p:blipFill>
            <p:spPr>
              <a:xfrm>
                <a:off x="8692397" y="1167554"/>
                <a:ext cx="435929" cy="46500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049236" name="墨迹 1049235"/>
              <p14:cNvContentPartPr/>
              <p14:nvPr/>
            </p14:nvContentPartPr>
            <p14:xfrm>
              <a:off x="9661863" y="2097115"/>
              <a:ext cx="120433" cy="232739"/>
            </p14:xfrm>
          </p:contentPart>
        </mc:Choice>
        <mc:Fallback xmlns="">
          <p:pic>
            <p:nvPicPr>
              <p:cNvPr id="1049236" name="墨迹 1049235"/>
            </p:nvPicPr>
            <p:blipFill>
              <a:blip r:embed="rId37"/>
            </p:blipFill>
            <p:spPr>
              <a:xfrm>
                <a:off x="9661863" y="2097115"/>
                <a:ext cx="120433" cy="2327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049237" name="墨迹 1049236"/>
              <p14:cNvContentPartPr/>
              <p14:nvPr/>
            </p14:nvContentPartPr>
            <p14:xfrm>
              <a:off x="9718903" y="2204297"/>
              <a:ext cx="149814" cy="108563"/>
            </p14:xfrm>
          </p:contentPart>
        </mc:Choice>
        <mc:Fallback xmlns="">
          <p:pic>
            <p:nvPicPr>
              <p:cNvPr id="1049237" name="墨迹 1049236"/>
            </p:nvPicPr>
            <p:blipFill>
              <a:blip r:embed="rId39"/>
            </p:blipFill>
            <p:spPr>
              <a:xfrm>
                <a:off x="9718903" y="2204297"/>
                <a:ext cx="149814" cy="10856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049238" name="墨迹 1049237"/>
              <p14:cNvContentPartPr/>
              <p14:nvPr/>
            </p14:nvContentPartPr>
            <p14:xfrm>
              <a:off x="9898870" y="2124303"/>
              <a:ext cx="89679" cy="153304"/>
            </p14:xfrm>
          </p:contentPart>
        </mc:Choice>
        <mc:Fallback xmlns="">
          <p:pic>
            <p:nvPicPr>
              <p:cNvPr id="1049238" name="墨迹 1049237"/>
            </p:nvPicPr>
            <p:blipFill>
              <a:blip r:embed="rId41"/>
            </p:blipFill>
            <p:spPr>
              <a:xfrm>
                <a:off x="9898870" y="2124303"/>
                <a:ext cx="89679" cy="15330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049239" name="墨迹 1049238"/>
              <p14:cNvContentPartPr/>
              <p14:nvPr/>
            </p14:nvContentPartPr>
            <p14:xfrm>
              <a:off x="9943033" y="2216572"/>
              <a:ext cx="132543" cy="186783"/>
            </p14:xfrm>
          </p:contentPart>
        </mc:Choice>
        <mc:Fallback xmlns="">
          <p:pic>
            <p:nvPicPr>
              <p:cNvPr id="1049239" name="墨迹 1049238"/>
            </p:nvPicPr>
            <p:blipFill>
              <a:blip r:embed="rId43"/>
            </p:blipFill>
            <p:spPr>
              <a:xfrm>
                <a:off x="9943033" y="2216572"/>
                <a:ext cx="132543" cy="18678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049240" name="墨迹 1049239"/>
              <p14:cNvContentPartPr/>
              <p14:nvPr/>
            </p14:nvContentPartPr>
            <p14:xfrm>
              <a:off x="10041046" y="2208435"/>
              <a:ext cx="116368" cy="28033"/>
            </p14:xfrm>
          </p:contentPart>
        </mc:Choice>
        <mc:Fallback xmlns="">
          <p:pic>
            <p:nvPicPr>
              <p:cNvPr id="1049240" name="墨迹 1049239"/>
            </p:nvPicPr>
            <p:blipFill>
              <a:blip r:embed="rId45"/>
            </p:blipFill>
            <p:spPr>
              <a:xfrm>
                <a:off x="10041046" y="2208435"/>
                <a:ext cx="116368" cy="2803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049241" name="墨迹 1049240"/>
              <p14:cNvContentPartPr/>
              <p14:nvPr/>
            </p14:nvContentPartPr>
            <p14:xfrm>
              <a:off x="7336367" y="4889173"/>
              <a:ext cx="4142584" cy="54810"/>
            </p14:xfrm>
          </p:contentPart>
        </mc:Choice>
        <mc:Fallback xmlns="">
          <p:pic>
            <p:nvPicPr>
              <p:cNvPr id="1049241" name="墨迹 1049240"/>
            </p:nvPicPr>
            <p:blipFill>
              <a:blip r:embed="rId47"/>
            </p:blipFill>
            <p:spPr>
              <a:xfrm>
                <a:off x="7336367" y="4889173"/>
                <a:ext cx="4142584" cy="5481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049242" name="墨迹 1049241"/>
              <p14:cNvContentPartPr/>
              <p14:nvPr/>
            </p14:nvContentPartPr>
            <p14:xfrm>
              <a:off x="7082792" y="2346605"/>
              <a:ext cx="961574" cy="56150"/>
            </p14:xfrm>
          </p:contentPart>
        </mc:Choice>
        <mc:Fallback xmlns="">
          <p:pic>
            <p:nvPicPr>
              <p:cNvPr id="1049242" name="墨迹 1049241"/>
            </p:nvPicPr>
            <p:blipFill>
              <a:blip r:embed="rId49"/>
            </p:blipFill>
            <p:spPr>
              <a:xfrm>
                <a:off x="7082792" y="2346605"/>
                <a:ext cx="961574" cy="5615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049243" name="墨迹 1049242"/>
              <p14:cNvContentPartPr/>
              <p14:nvPr/>
            </p14:nvContentPartPr>
            <p14:xfrm>
              <a:off x="9019543" y="5209932"/>
              <a:ext cx="805755" cy="87271"/>
            </p14:xfrm>
          </p:contentPart>
        </mc:Choice>
        <mc:Fallback xmlns="">
          <p:pic>
            <p:nvPicPr>
              <p:cNvPr id="1049243" name="墨迹 1049242"/>
            </p:nvPicPr>
            <p:blipFill>
              <a:blip r:embed="rId51"/>
            </p:blipFill>
            <p:spPr>
              <a:xfrm>
                <a:off x="9019543" y="5209932"/>
                <a:ext cx="805755" cy="8727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49244" name="墨迹 1049243"/>
              <p14:cNvContentPartPr/>
              <p14:nvPr/>
            </p14:nvContentPartPr>
            <p14:xfrm>
              <a:off x="8623300" y="4041127"/>
              <a:ext cx="129477" cy="8478"/>
            </p14:xfrm>
          </p:contentPart>
        </mc:Choice>
        <mc:Fallback xmlns="">
          <p:pic>
            <p:nvPicPr>
              <p:cNvPr id="1049244" name="墨迹 1049243"/>
            </p:nvPicPr>
            <p:blipFill>
              <a:blip r:embed="rId53"/>
            </p:blipFill>
            <p:spPr>
              <a:xfrm>
                <a:off x="8623300" y="4041127"/>
                <a:ext cx="129477" cy="847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049245" name="墨迹 1049244"/>
              <p14:cNvContentPartPr/>
              <p14:nvPr/>
            </p14:nvContentPartPr>
            <p14:xfrm>
              <a:off x="8641952" y="3986530"/>
              <a:ext cx="19874" cy="190263"/>
            </p14:xfrm>
          </p:contentPart>
        </mc:Choice>
        <mc:Fallback xmlns="">
          <p:pic>
            <p:nvPicPr>
              <p:cNvPr id="1049245" name="墨迹 1049244"/>
            </p:nvPicPr>
            <p:blipFill>
              <a:blip r:embed="rId55"/>
            </p:blipFill>
            <p:spPr>
              <a:xfrm>
                <a:off x="8641952" y="3986530"/>
                <a:ext cx="19874" cy="19026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049246" name="墨迹 1049245"/>
              <p14:cNvContentPartPr/>
              <p14:nvPr/>
            </p14:nvContentPartPr>
            <p14:xfrm>
              <a:off x="8729035" y="3972949"/>
              <a:ext cx="119233" cy="207345"/>
            </p14:xfrm>
          </p:contentPart>
        </mc:Choice>
        <mc:Fallback xmlns="">
          <p:pic>
            <p:nvPicPr>
              <p:cNvPr id="1049246" name="墨迹 1049245"/>
            </p:nvPicPr>
            <p:blipFill>
              <a:blip r:embed="rId57"/>
            </p:blipFill>
            <p:spPr>
              <a:xfrm>
                <a:off x="8729035" y="3972949"/>
                <a:ext cx="119233" cy="20734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049247" name="墨迹 1049246"/>
              <p14:cNvContentPartPr/>
              <p14:nvPr/>
            </p14:nvContentPartPr>
            <p14:xfrm>
              <a:off x="8717499" y="4064457"/>
              <a:ext cx="95879" cy="9278"/>
            </p14:xfrm>
          </p:contentPart>
        </mc:Choice>
        <mc:Fallback xmlns="">
          <p:pic>
            <p:nvPicPr>
              <p:cNvPr id="1049247" name="墨迹 1049246"/>
            </p:nvPicPr>
            <p:blipFill>
              <a:blip r:embed="rId59"/>
            </p:blipFill>
            <p:spPr>
              <a:xfrm>
                <a:off x="8717499" y="4064457"/>
                <a:ext cx="95879" cy="927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049248" name="墨迹 1049247"/>
              <p14:cNvContentPartPr/>
              <p14:nvPr/>
            </p14:nvContentPartPr>
            <p14:xfrm>
              <a:off x="8647854" y="4480562"/>
              <a:ext cx="240244" cy="26803"/>
            </p14:xfrm>
          </p:contentPart>
        </mc:Choice>
        <mc:Fallback xmlns="">
          <p:pic>
            <p:nvPicPr>
              <p:cNvPr id="1049248" name="墨迹 1049247"/>
            </p:nvPicPr>
            <p:blipFill>
              <a:blip r:embed="rId61"/>
            </p:blipFill>
            <p:spPr>
              <a:xfrm>
                <a:off x="8647854" y="4480562"/>
                <a:ext cx="240244" cy="2680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049249" name="墨迹 1049248"/>
              <p14:cNvContentPartPr/>
              <p14:nvPr/>
            </p14:nvContentPartPr>
            <p14:xfrm>
              <a:off x="9451764" y="3037897"/>
              <a:ext cx="390906" cy="1200090"/>
            </p14:xfrm>
          </p:contentPart>
        </mc:Choice>
        <mc:Fallback xmlns="">
          <p:pic>
            <p:nvPicPr>
              <p:cNvPr id="1049249" name="墨迹 1049248"/>
            </p:nvPicPr>
            <p:blipFill>
              <a:blip r:embed="rId63"/>
            </p:blipFill>
            <p:spPr>
              <a:xfrm>
                <a:off x="9451764" y="3037897"/>
                <a:ext cx="390906" cy="120009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49250" name="墨迹 1049249"/>
              <p14:cNvContentPartPr/>
              <p14:nvPr/>
            </p14:nvContentPartPr>
            <p14:xfrm>
              <a:off x="9483092" y="3075516"/>
              <a:ext cx="172821" cy="87380"/>
            </p14:xfrm>
          </p:contentPart>
        </mc:Choice>
        <mc:Fallback xmlns="">
          <p:pic>
            <p:nvPicPr>
              <p:cNvPr id="1049250" name="墨迹 1049249"/>
            </p:nvPicPr>
            <p:blipFill>
              <a:blip r:embed="rId65"/>
            </p:blipFill>
            <p:spPr>
              <a:xfrm>
                <a:off x="9483092" y="3075516"/>
                <a:ext cx="172821" cy="8738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49251" name="墨迹 1049250"/>
              <p14:cNvContentPartPr/>
              <p14:nvPr/>
            </p14:nvContentPartPr>
            <p14:xfrm>
              <a:off x="9775192" y="2900881"/>
              <a:ext cx="151035" cy="228699"/>
            </p14:xfrm>
          </p:contentPart>
        </mc:Choice>
        <mc:Fallback xmlns="">
          <p:pic>
            <p:nvPicPr>
              <p:cNvPr id="1049251" name="墨迹 1049250"/>
            </p:nvPicPr>
            <p:blipFill>
              <a:blip r:embed="rId67"/>
            </p:blipFill>
            <p:spPr>
              <a:xfrm>
                <a:off x="9775192" y="2900881"/>
                <a:ext cx="151035" cy="22869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49252" name="墨迹 1049251"/>
              <p14:cNvContentPartPr/>
              <p14:nvPr/>
            </p14:nvContentPartPr>
            <p14:xfrm>
              <a:off x="9705764" y="2755325"/>
              <a:ext cx="130623" cy="60689"/>
            </p14:xfrm>
          </p:contentPart>
        </mc:Choice>
        <mc:Fallback xmlns="">
          <p:pic>
            <p:nvPicPr>
              <p:cNvPr id="1049252" name="墨迹 1049251"/>
            </p:nvPicPr>
            <p:blipFill>
              <a:blip r:embed="rId69"/>
            </p:blipFill>
            <p:spPr>
              <a:xfrm>
                <a:off x="9705764" y="2755325"/>
                <a:ext cx="130623" cy="6068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49253" name="墨迹 1049252"/>
              <p14:cNvContentPartPr/>
              <p14:nvPr/>
            </p14:nvContentPartPr>
            <p14:xfrm>
              <a:off x="9779520" y="2714414"/>
              <a:ext cx="17417" cy="159812"/>
            </p14:xfrm>
          </p:contentPart>
        </mc:Choice>
        <mc:Fallback xmlns="">
          <p:pic>
            <p:nvPicPr>
              <p:cNvPr id="1049253" name="墨迹 1049252"/>
            </p:nvPicPr>
            <p:blipFill>
              <a:blip r:embed="rId71"/>
            </p:blipFill>
            <p:spPr>
              <a:xfrm>
                <a:off x="9779520" y="2714414"/>
                <a:ext cx="17417" cy="15981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49254" name="墨迹 1049253"/>
              <p14:cNvContentPartPr/>
              <p14:nvPr/>
            </p14:nvContentPartPr>
            <p14:xfrm>
              <a:off x="9878695" y="2714414"/>
              <a:ext cx="100406" cy="166847"/>
            </p14:xfrm>
          </p:contentPart>
        </mc:Choice>
        <mc:Fallback xmlns="">
          <p:pic>
            <p:nvPicPr>
              <p:cNvPr id="1049254" name="墨迹 1049253"/>
            </p:nvPicPr>
            <p:blipFill>
              <a:blip r:embed="rId73"/>
            </p:blipFill>
            <p:spPr>
              <a:xfrm>
                <a:off x="9878695" y="2714414"/>
                <a:ext cx="100406" cy="16684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9255" name="墨迹 1049254"/>
              <p14:cNvContentPartPr/>
              <p14:nvPr/>
            </p14:nvContentPartPr>
            <p14:xfrm>
              <a:off x="11557000" y="4052382"/>
              <a:ext cx="262796" cy="27134"/>
            </p14:xfrm>
          </p:contentPart>
        </mc:Choice>
        <mc:Fallback xmlns="">
          <p:pic>
            <p:nvPicPr>
              <p:cNvPr id="1049255" name="墨迹 1049254"/>
            </p:nvPicPr>
            <p:blipFill>
              <a:blip r:embed="rId75"/>
            </p:blipFill>
            <p:spPr>
              <a:xfrm>
                <a:off x="11557000" y="4052382"/>
                <a:ext cx="262796" cy="2713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9256" name="墨迹 1049255"/>
              <p14:cNvContentPartPr/>
              <p14:nvPr/>
            </p14:nvContentPartPr>
            <p14:xfrm>
              <a:off x="1929978" y="6040966"/>
              <a:ext cx="0" cy="0"/>
            </p14:xfrm>
          </p:contentPart>
        </mc:Choice>
        <mc:Fallback xmlns="">
          <p:pic>
            <p:nvPicPr>
              <p:cNvPr id="1049256" name="墨迹 1049255"/>
            </p:nvPicPr>
            <p:blipFill>
              <a:blip r:embed="rId77"/>
            </p:blipFill>
            <p:spPr>
              <a:xfrm>
                <a:off x="1929978" y="6040966"/>
                <a:ext cx="0" cy="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49257" name="墨迹 1049256"/>
              <p14:cNvContentPartPr/>
              <p14:nvPr/>
            </p14:nvContentPartPr>
            <p14:xfrm>
              <a:off x="2141645" y="5096933"/>
              <a:ext cx="0" cy="0"/>
            </p14:xfrm>
          </p:contentPart>
        </mc:Choice>
        <mc:Fallback xmlns="">
          <p:pic>
            <p:nvPicPr>
              <p:cNvPr id="1049257" name="墨迹 1049256"/>
            </p:nvPicPr>
            <p:blipFill>
              <a:blip r:embed="rId77"/>
            </p:blipFill>
            <p:spPr>
              <a:xfrm>
                <a:off x="2141645" y="5096933"/>
                <a:ext cx="0" cy="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049258" name="墨迹 1049257"/>
              <p14:cNvContentPartPr/>
              <p14:nvPr/>
            </p14:nvContentPartPr>
            <p14:xfrm>
              <a:off x="9199947" y="1201285"/>
              <a:ext cx="451584" cy="409177"/>
            </p14:xfrm>
          </p:contentPart>
        </mc:Choice>
        <mc:Fallback xmlns="">
          <p:pic>
            <p:nvPicPr>
              <p:cNvPr id="1049258" name="墨迹 1049257"/>
            </p:nvPicPr>
            <p:blipFill>
              <a:blip r:embed="rId80"/>
            </p:blipFill>
            <p:spPr>
              <a:xfrm>
                <a:off x="9199947" y="1201285"/>
                <a:ext cx="451584" cy="40917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049259" name="墨迹 1049258"/>
              <p14:cNvContentPartPr/>
              <p14:nvPr/>
            </p14:nvContentPartPr>
            <p14:xfrm>
              <a:off x="9551326" y="6138755"/>
              <a:ext cx="29555" cy="275967"/>
            </p14:xfrm>
          </p:contentPart>
        </mc:Choice>
        <mc:Fallback xmlns="">
          <p:pic>
            <p:nvPicPr>
              <p:cNvPr id="1049259" name="墨迹 1049258"/>
            </p:nvPicPr>
            <p:blipFill>
              <a:blip r:embed="rId82"/>
            </p:blipFill>
            <p:spPr>
              <a:xfrm>
                <a:off x="9551326" y="6138755"/>
                <a:ext cx="29555" cy="27596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049260" name="墨迹 1049259"/>
              <p14:cNvContentPartPr/>
              <p14:nvPr/>
            </p14:nvContentPartPr>
            <p14:xfrm>
              <a:off x="9486478" y="6271290"/>
              <a:ext cx="196977" cy="167121"/>
            </p14:xfrm>
          </p:contentPart>
        </mc:Choice>
        <mc:Fallback xmlns="">
          <p:pic>
            <p:nvPicPr>
              <p:cNvPr id="1049260" name="墨迹 1049259"/>
            </p:nvPicPr>
            <p:blipFill>
              <a:blip r:embed="rId84"/>
            </p:blipFill>
            <p:spPr>
              <a:xfrm>
                <a:off x="9486478" y="6271290"/>
                <a:ext cx="196977" cy="167121"/>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049261" name="墨迹 1049260"/>
              <p14:cNvContentPartPr/>
              <p14:nvPr/>
            </p14:nvContentPartPr>
            <p14:xfrm>
              <a:off x="8831172" y="5652923"/>
              <a:ext cx="1044191" cy="981187"/>
            </p14:xfrm>
          </p:contentPart>
        </mc:Choice>
        <mc:Fallback xmlns="">
          <p:pic>
            <p:nvPicPr>
              <p:cNvPr id="1049261" name="墨迹 1049260"/>
            </p:nvPicPr>
            <p:blipFill>
              <a:blip r:embed="rId86"/>
            </p:blipFill>
            <p:spPr>
              <a:xfrm>
                <a:off x="8831172" y="5652923"/>
                <a:ext cx="1044191" cy="98118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049262" name="墨迹 1049261"/>
              <p14:cNvContentPartPr/>
              <p14:nvPr/>
            </p14:nvContentPartPr>
            <p14:xfrm>
              <a:off x="8947576" y="2222500"/>
              <a:ext cx="462263" cy="28219"/>
            </p14:xfrm>
          </p:contentPart>
        </mc:Choice>
        <mc:Fallback xmlns="">
          <p:pic>
            <p:nvPicPr>
              <p:cNvPr id="1049262" name="墨迹 1049261"/>
            </p:nvPicPr>
            <p:blipFill>
              <a:blip r:embed="rId88"/>
            </p:blipFill>
            <p:spPr>
              <a:xfrm>
                <a:off x="8947576" y="2222500"/>
                <a:ext cx="462263" cy="2821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049263" name="墨迹 1049262"/>
              <p14:cNvContentPartPr/>
              <p14:nvPr/>
            </p14:nvContentPartPr>
            <p14:xfrm>
              <a:off x="8938177" y="2253402"/>
              <a:ext cx="129606" cy="158327"/>
            </p14:xfrm>
          </p:contentPart>
        </mc:Choice>
        <mc:Fallback xmlns="">
          <p:pic>
            <p:nvPicPr>
              <p:cNvPr id="1049263" name="墨迹 1049262"/>
            </p:nvPicPr>
            <p:blipFill>
              <a:blip r:embed="rId90"/>
            </p:blipFill>
            <p:spPr>
              <a:xfrm>
                <a:off x="8938177" y="2253402"/>
                <a:ext cx="129606" cy="15832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049264" name="墨迹 1049263"/>
              <p14:cNvContentPartPr/>
              <p14:nvPr/>
            </p14:nvContentPartPr>
            <p14:xfrm>
              <a:off x="7052734" y="1847947"/>
              <a:ext cx="1810888" cy="191111"/>
            </p14:xfrm>
          </p:contentPart>
        </mc:Choice>
        <mc:Fallback xmlns="">
          <p:pic>
            <p:nvPicPr>
              <p:cNvPr id="1049264" name="墨迹 1049263"/>
            </p:nvPicPr>
            <p:blipFill>
              <a:blip r:embed="rId92"/>
            </p:blipFill>
            <p:spPr>
              <a:xfrm>
                <a:off x="7052734" y="1847947"/>
                <a:ext cx="1810888" cy="191111"/>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049265" name="墨迹 1049264"/>
              <p14:cNvContentPartPr/>
              <p14:nvPr/>
            </p14:nvContentPartPr>
            <p14:xfrm>
              <a:off x="8706588" y="1954105"/>
              <a:ext cx="219149" cy="153160"/>
            </p14:xfrm>
          </p:contentPart>
        </mc:Choice>
        <mc:Fallback xmlns="">
          <p:pic>
            <p:nvPicPr>
              <p:cNvPr id="1049265" name="墨迹 1049264"/>
            </p:nvPicPr>
            <p:blipFill>
              <a:blip r:embed="rId94"/>
            </p:blipFill>
            <p:spPr>
              <a:xfrm>
                <a:off x="8706588" y="1954105"/>
                <a:ext cx="219149" cy="15316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049266" name="墨迹 1049265"/>
              <p14:cNvContentPartPr/>
              <p14:nvPr/>
            </p14:nvContentPartPr>
            <p14:xfrm>
              <a:off x="8614534" y="1622283"/>
              <a:ext cx="149467" cy="349602"/>
            </p14:xfrm>
          </p:contentPart>
        </mc:Choice>
        <mc:Fallback xmlns="">
          <p:pic>
            <p:nvPicPr>
              <p:cNvPr id="1049266" name="墨迹 1049265"/>
            </p:nvPicPr>
            <p:blipFill>
              <a:blip r:embed="rId96"/>
            </p:blipFill>
            <p:spPr>
              <a:xfrm>
                <a:off x="8614534" y="1622283"/>
                <a:ext cx="149467" cy="34960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49267" name="墨迹 1049266"/>
              <p14:cNvContentPartPr/>
              <p14:nvPr/>
            </p14:nvContentPartPr>
            <p14:xfrm>
              <a:off x="1410969" y="4375997"/>
              <a:ext cx="0" cy="0"/>
            </p14:xfrm>
          </p:contentPart>
        </mc:Choice>
        <mc:Fallback xmlns="">
          <p:pic>
            <p:nvPicPr>
              <p:cNvPr id="1049267" name="墨迹 1049266"/>
            </p:nvPicPr>
            <p:blipFill>
              <a:blip r:embed="rId18"/>
            </p:blipFill>
            <p:spPr>
              <a:xfrm>
                <a:off x="1410969" y="4375997"/>
                <a:ext cx="0" cy="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049268" name="墨迹 1049267"/>
              <p14:cNvContentPartPr/>
              <p14:nvPr/>
            </p14:nvContentPartPr>
            <p14:xfrm>
              <a:off x="2121849" y="2750874"/>
              <a:ext cx="435109" cy="350686"/>
            </p14:xfrm>
          </p:contentPart>
        </mc:Choice>
        <mc:Fallback xmlns="">
          <p:pic>
            <p:nvPicPr>
              <p:cNvPr id="1049268" name="墨迹 1049267"/>
            </p:nvPicPr>
            <p:blipFill>
              <a:blip r:embed="rId99"/>
            </p:blipFill>
            <p:spPr>
              <a:xfrm>
                <a:off x="2121849" y="2750874"/>
                <a:ext cx="435109" cy="35068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049269" name="墨迹 1049268"/>
              <p14:cNvContentPartPr/>
              <p14:nvPr/>
            </p14:nvContentPartPr>
            <p14:xfrm>
              <a:off x="1933826" y="4421717"/>
              <a:ext cx="141354" cy="289809"/>
            </p14:xfrm>
          </p:contentPart>
        </mc:Choice>
        <mc:Fallback xmlns="">
          <p:pic>
            <p:nvPicPr>
              <p:cNvPr id="1049269" name="墨迹 1049268"/>
            </p:nvPicPr>
            <p:blipFill>
              <a:blip r:embed="rId101"/>
            </p:blipFill>
            <p:spPr>
              <a:xfrm>
                <a:off x="1933826" y="4421717"/>
                <a:ext cx="141354" cy="28980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049270" name="墨迹 1049269"/>
              <p14:cNvContentPartPr/>
              <p14:nvPr/>
            </p14:nvContentPartPr>
            <p14:xfrm>
              <a:off x="2107281" y="4583005"/>
              <a:ext cx="16161" cy="142703"/>
            </p14:xfrm>
          </p:contentPart>
        </mc:Choice>
        <mc:Fallback xmlns="">
          <p:pic>
            <p:nvPicPr>
              <p:cNvPr id="1049270" name="墨迹 1049269"/>
            </p:nvPicPr>
            <p:blipFill>
              <a:blip r:embed="rId103"/>
            </p:blipFill>
            <p:spPr>
              <a:xfrm>
                <a:off x="2107281" y="4583005"/>
                <a:ext cx="16161" cy="14270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049271" name="墨迹 1049270"/>
              <p14:cNvContentPartPr/>
              <p14:nvPr/>
            </p14:nvContentPartPr>
            <p14:xfrm>
              <a:off x="2128945" y="4504266"/>
              <a:ext cx="74099" cy="22899"/>
            </p14:xfrm>
          </p:contentPart>
        </mc:Choice>
        <mc:Fallback xmlns="">
          <p:pic>
            <p:nvPicPr>
              <p:cNvPr id="1049271" name="墨迹 1049270"/>
            </p:nvPicPr>
            <p:blipFill>
              <a:blip r:embed="rId105"/>
            </p:blipFill>
            <p:spPr>
              <a:xfrm>
                <a:off x="2128945" y="4504266"/>
                <a:ext cx="74099" cy="2289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49280" name="墨迹 1049279"/>
              <p14:cNvContentPartPr/>
              <p14:nvPr/>
            </p14:nvContentPartPr>
            <p14:xfrm>
              <a:off x="4351032" y="3172462"/>
              <a:ext cx="136993" cy="213826"/>
            </p14:xfrm>
          </p:contentPart>
        </mc:Choice>
        <mc:Fallback xmlns="">
          <p:pic>
            <p:nvPicPr>
              <p:cNvPr id="1049280" name="墨迹 1049279"/>
            </p:nvPicPr>
            <p:blipFill>
              <a:blip r:embed="rId107"/>
            </p:blipFill>
            <p:spPr>
              <a:xfrm>
                <a:off x="4351032" y="3172462"/>
                <a:ext cx="136993" cy="21382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049281" name="墨迹 1049280"/>
              <p14:cNvContentPartPr/>
              <p14:nvPr/>
            </p14:nvContentPartPr>
            <p14:xfrm>
              <a:off x="4498686" y="3277447"/>
              <a:ext cx="3312" cy="133912"/>
            </p14:xfrm>
          </p:contentPart>
        </mc:Choice>
        <mc:Fallback xmlns="">
          <p:pic>
            <p:nvPicPr>
              <p:cNvPr id="1049281" name="墨迹 1049280"/>
            </p:nvPicPr>
            <p:blipFill>
              <a:blip r:embed="rId109"/>
            </p:blipFill>
            <p:spPr>
              <a:xfrm>
                <a:off x="4498686" y="3277447"/>
                <a:ext cx="3312" cy="13391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049282" name="墨迹 1049281"/>
              <p14:cNvContentPartPr/>
              <p14:nvPr/>
            </p14:nvContentPartPr>
            <p14:xfrm>
              <a:off x="4497069" y="3217333"/>
              <a:ext cx="18865" cy="18181"/>
            </p14:xfrm>
          </p:contentPart>
        </mc:Choice>
        <mc:Fallback xmlns="">
          <p:pic>
            <p:nvPicPr>
              <p:cNvPr id="1049282" name="墨迹 1049281"/>
            </p:nvPicPr>
            <p:blipFill>
              <a:blip r:embed="rId111"/>
            </p:blipFill>
            <p:spPr>
              <a:xfrm>
                <a:off x="4497069" y="3217333"/>
                <a:ext cx="18865" cy="1818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049283" name="墨迹 1049282"/>
              <p14:cNvContentPartPr/>
              <p14:nvPr/>
            </p14:nvContentPartPr>
            <p14:xfrm>
              <a:off x="4569036" y="3113206"/>
              <a:ext cx="159536" cy="25810"/>
            </p14:xfrm>
          </p:contentPart>
        </mc:Choice>
        <mc:Fallback xmlns="">
          <p:pic>
            <p:nvPicPr>
              <p:cNvPr id="1049283" name="墨迹 1049282"/>
            </p:nvPicPr>
            <p:blipFill>
              <a:blip r:embed="rId113"/>
            </p:blipFill>
            <p:spPr>
              <a:xfrm>
                <a:off x="4569036" y="3113206"/>
                <a:ext cx="159536" cy="2581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049284" name="墨迹 1049283"/>
              <p14:cNvContentPartPr/>
              <p14:nvPr/>
            </p14:nvContentPartPr>
            <p14:xfrm>
              <a:off x="4635527" y="3049269"/>
              <a:ext cx="8018" cy="163810"/>
            </p14:xfrm>
          </p:contentPart>
        </mc:Choice>
        <mc:Fallback xmlns="">
          <p:pic>
            <p:nvPicPr>
              <p:cNvPr id="1049284" name="墨迹 1049283"/>
            </p:nvPicPr>
            <p:blipFill>
              <a:blip r:embed="rId115"/>
            </p:blipFill>
            <p:spPr>
              <a:xfrm>
                <a:off x="4635527" y="3049269"/>
                <a:ext cx="8018" cy="16381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35" name="墨迹 0"/>
              <p14:cNvContentPartPr/>
              <p14:nvPr/>
            </p14:nvContentPartPr>
            <p14:xfrm>
              <a:off x="7815674" y="1158039"/>
              <a:ext cx="52578" cy="52535"/>
            </p14:xfrm>
          </p:contentPart>
        </mc:Choice>
        <mc:Fallback xmlns="">
          <p:pic>
            <p:nvPicPr>
              <p:cNvPr id="35" name="墨迹 0"/>
            </p:nvPicPr>
            <p:blipFill>
              <a:blip r:embed="rId117"/>
            </p:blipFill>
            <p:spPr>
              <a:xfrm>
                <a:off x="7815674" y="1158039"/>
                <a:ext cx="52578" cy="5253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2" name="墨迹 1"/>
              <p14:cNvContentPartPr/>
              <p14:nvPr/>
            </p14:nvContentPartPr>
            <p14:xfrm>
              <a:off x="5862696" y="977565"/>
              <a:ext cx="7526" cy="218073"/>
            </p14:xfrm>
          </p:contentPart>
        </mc:Choice>
        <mc:Fallback xmlns="">
          <p:pic>
            <p:nvPicPr>
              <p:cNvPr id="2" name="墨迹 1"/>
            </p:nvPicPr>
            <p:blipFill>
              <a:blip r:embed="rId119"/>
            </p:blipFill>
            <p:spPr>
              <a:xfrm>
                <a:off x="5862696" y="977565"/>
                <a:ext cx="7526" cy="21807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3" name="墨迹 2"/>
              <p14:cNvContentPartPr/>
              <p14:nvPr/>
            </p14:nvContentPartPr>
            <p14:xfrm>
              <a:off x="5877747" y="1071562"/>
              <a:ext cx="120415" cy="18799"/>
            </p14:xfrm>
          </p:contentPart>
        </mc:Choice>
        <mc:Fallback xmlns="">
          <p:pic>
            <p:nvPicPr>
              <p:cNvPr id="3" name="墨迹 2"/>
            </p:nvPicPr>
            <p:blipFill>
              <a:blip r:embed="rId121"/>
            </p:blipFill>
            <p:spPr>
              <a:xfrm>
                <a:off x="5877747" y="1071562"/>
                <a:ext cx="120415" cy="1879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4" name="墨迹 3"/>
              <p14:cNvContentPartPr/>
              <p14:nvPr/>
            </p14:nvContentPartPr>
            <p14:xfrm>
              <a:off x="5983111" y="872289"/>
              <a:ext cx="22578" cy="526382"/>
            </p14:xfrm>
          </p:contentPart>
        </mc:Choice>
        <mc:Fallback xmlns="">
          <p:pic>
            <p:nvPicPr>
              <p:cNvPr id="4" name="墨迹 3"/>
            </p:nvPicPr>
            <p:blipFill>
              <a:blip r:embed="rId123"/>
            </p:blipFill>
            <p:spPr>
              <a:xfrm>
                <a:off x="5983111" y="872289"/>
                <a:ext cx="22578" cy="5263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 name="墨迹 4"/>
              <p14:cNvContentPartPr/>
              <p14:nvPr/>
            </p14:nvContentPartPr>
            <p14:xfrm>
              <a:off x="6005688" y="947486"/>
              <a:ext cx="338667" cy="255671"/>
            </p14:xfrm>
          </p:contentPart>
        </mc:Choice>
        <mc:Fallback xmlns="">
          <p:pic>
            <p:nvPicPr>
              <p:cNvPr id="5" name="墨迹 4"/>
            </p:nvPicPr>
            <p:blipFill>
              <a:blip r:embed="rId125"/>
            </p:blipFill>
            <p:spPr>
              <a:xfrm>
                <a:off x="6005688" y="947486"/>
                <a:ext cx="338667" cy="25567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 name="墨迹 5"/>
              <p14:cNvContentPartPr/>
              <p14:nvPr/>
            </p14:nvContentPartPr>
            <p14:xfrm>
              <a:off x="6314252" y="939967"/>
              <a:ext cx="56444" cy="71437"/>
            </p14:xfrm>
          </p:contentPart>
        </mc:Choice>
        <mc:Fallback xmlns="">
          <p:pic>
            <p:nvPicPr>
              <p:cNvPr id="6" name="墨迹 5"/>
            </p:nvPicPr>
            <p:blipFill>
              <a:blip r:embed="rId127"/>
            </p:blipFill>
            <p:spPr>
              <a:xfrm>
                <a:off x="6314252" y="939967"/>
                <a:ext cx="56444" cy="7143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 name="墨迹 6"/>
              <p14:cNvContentPartPr/>
              <p14:nvPr/>
            </p14:nvContentPartPr>
            <p14:xfrm>
              <a:off x="6412088" y="947486"/>
              <a:ext cx="75259" cy="210553"/>
            </p14:xfrm>
          </p:contentPart>
        </mc:Choice>
        <mc:Fallback xmlns="">
          <p:pic>
            <p:nvPicPr>
              <p:cNvPr id="7" name="墨迹 6"/>
            </p:nvPicPr>
            <p:blipFill>
              <a:blip r:embed="rId129"/>
            </p:blipFill>
            <p:spPr>
              <a:xfrm>
                <a:off x="6412088" y="947486"/>
                <a:ext cx="75259" cy="21055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8" name="墨迹 7"/>
              <p14:cNvContentPartPr/>
              <p14:nvPr/>
            </p14:nvContentPartPr>
            <p14:xfrm>
              <a:off x="6513688" y="977565"/>
              <a:ext cx="94074" cy="372227"/>
            </p14:xfrm>
          </p:contentPart>
        </mc:Choice>
        <mc:Fallback xmlns="">
          <p:pic>
            <p:nvPicPr>
              <p:cNvPr id="8" name="墨迹 7"/>
            </p:nvPicPr>
            <p:blipFill>
              <a:blip r:embed="rId131"/>
            </p:blipFill>
            <p:spPr>
              <a:xfrm>
                <a:off x="6513688" y="977565"/>
                <a:ext cx="94074" cy="37222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9" name="墨迹 8"/>
              <p14:cNvContentPartPr/>
              <p14:nvPr/>
            </p14:nvContentPartPr>
            <p14:xfrm>
              <a:off x="3638785" y="2188243"/>
              <a:ext cx="56444" cy="187993"/>
            </p14:xfrm>
          </p:contentPart>
        </mc:Choice>
        <mc:Fallback xmlns="">
          <p:pic>
            <p:nvPicPr>
              <p:cNvPr id="9" name="墨迹 8"/>
            </p:nvPicPr>
            <p:blipFill>
              <a:blip r:embed="rId133"/>
            </p:blipFill>
            <p:spPr>
              <a:xfrm>
                <a:off x="3638785" y="2188243"/>
                <a:ext cx="56444" cy="18799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0" name="墨迹 9"/>
              <p14:cNvContentPartPr/>
              <p14:nvPr/>
            </p14:nvContentPartPr>
            <p14:xfrm>
              <a:off x="3665126" y="2158164"/>
              <a:ext cx="150518" cy="233112"/>
            </p14:xfrm>
          </p:contentPart>
        </mc:Choice>
        <mc:Fallback xmlns="">
          <p:pic>
            <p:nvPicPr>
              <p:cNvPr id="10" name="墨迹 9"/>
            </p:nvPicPr>
            <p:blipFill>
              <a:blip r:embed="rId135"/>
            </p:blipFill>
            <p:spPr>
              <a:xfrm>
                <a:off x="3665126" y="2158164"/>
                <a:ext cx="150518" cy="23311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1" name="墨迹 10"/>
              <p14:cNvContentPartPr/>
              <p14:nvPr/>
            </p14:nvContentPartPr>
            <p14:xfrm>
              <a:off x="3808118" y="2203282"/>
              <a:ext cx="101600" cy="187994"/>
            </p14:xfrm>
          </p:contentPart>
        </mc:Choice>
        <mc:Fallback xmlns="">
          <p:pic>
            <p:nvPicPr>
              <p:cNvPr id="11" name="墨迹 10"/>
            </p:nvPicPr>
            <p:blipFill>
              <a:blip r:embed="rId137"/>
            </p:blipFill>
            <p:spPr>
              <a:xfrm>
                <a:off x="3808118" y="2203282"/>
                <a:ext cx="101600" cy="18799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2" name="墨迹 11"/>
              <p14:cNvContentPartPr/>
              <p14:nvPr/>
            </p14:nvContentPartPr>
            <p14:xfrm>
              <a:off x="3936059" y="2308559"/>
              <a:ext cx="56444" cy="67677"/>
            </p14:xfrm>
          </p:contentPart>
        </mc:Choice>
        <mc:Fallback xmlns="">
          <p:pic>
            <p:nvPicPr>
              <p:cNvPr id="12" name="墨迹 11"/>
            </p:nvPicPr>
            <p:blipFill>
              <a:blip r:embed="rId139"/>
            </p:blipFill>
            <p:spPr>
              <a:xfrm>
                <a:off x="3936059" y="2308559"/>
                <a:ext cx="56444" cy="6767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3" name="墨迹 12"/>
              <p14:cNvContentPartPr/>
              <p14:nvPr/>
            </p14:nvContentPartPr>
            <p14:xfrm>
              <a:off x="4056473" y="2113046"/>
              <a:ext cx="127941" cy="263190"/>
            </p14:xfrm>
          </p:contentPart>
        </mc:Choice>
        <mc:Fallback xmlns="">
          <p:pic>
            <p:nvPicPr>
              <p:cNvPr id="13" name="墨迹 12"/>
            </p:nvPicPr>
            <p:blipFill>
              <a:blip r:embed="rId141"/>
            </p:blipFill>
            <p:spPr>
              <a:xfrm>
                <a:off x="4056473" y="2113046"/>
                <a:ext cx="127941" cy="26319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4" name="墨迹 13"/>
              <p14:cNvContentPartPr/>
              <p14:nvPr/>
            </p14:nvContentPartPr>
            <p14:xfrm>
              <a:off x="4184414" y="2150644"/>
              <a:ext cx="22578" cy="90237"/>
            </p14:xfrm>
          </p:contentPart>
        </mc:Choice>
        <mc:Fallback xmlns="">
          <p:pic>
            <p:nvPicPr>
              <p:cNvPr id="14" name="墨迹 13"/>
            </p:nvPicPr>
            <p:blipFill>
              <a:blip r:embed="rId143"/>
            </p:blipFill>
            <p:spPr>
              <a:xfrm>
                <a:off x="4184414" y="2150644"/>
                <a:ext cx="22578" cy="9023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5" name="墨迹 14"/>
              <p14:cNvContentPartPr/>
              <p14:nvPr/>
            </p14:nvContentPartPr>
            <p14:xfrm>
              <a:off x="4252148" y="2188243"/>
              <a:ext cx="82785" cy="165434"/>
            </p14:xfrm>
          </p:contentPart>
        </mc:Choice>
        <mc:Fallback xmlns="">
          <p:pic>
            <p:nvPicPr>
              <p:cNvPr id="15" name="墨迹 14"/>
            </p:nvPicPr>
            <p:blipFill>
              <a:blip r:embed="rId145"/>
            </p:blipFill>
            <p:spPr>
              <a:xfrm>
                <a:off x="4252148" y="2188243"/>
                <a:ext cx="82785" cy="165434"/>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6" name="墨迹 15"/>
              <p14:cNvContentPartPr/>
              <p14:nvPr/>
            </p14:nvContentPartPr>
            <p14:xfrm>
              <a:off x="4319881" y="2255921"/>
              <a:ext cx="90311" cy="263190"/>
            </p14:xfrm>
          </p:contentPart>
        </mc:Choice>
        <mc:Fallback xmlns="">
          <p:pic>
            <p:nvPicPr>
              <p:cNvPr id="16" name="墨迹 15"/>
            </p:nvPicPr>
            <p:blipFill>
              <a:blip r:embed="rId147"/>
            </p:blipFill>
            <p:spPr>
              <a:xfrm>
                <a:off x="4319881" y="2255921"/>
                <a:ext cx="90311" cy="26319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7" name="墨迹 16"/>
              <p14:cNvContentPartPr/>
              <p14:nvPr/>
            </p14:nvContentPartPr>
            <p14:xfrm>
              <a:off x="3702755" y="2526631"/>
              <a:ext cx="105363" cy="270711"/>
            </p14:xfrm>
          </p:contentPart>
        </mc:Choice>
        <mc:Fallback xmlns="">
          <p:pic>
            <p:nvPicPr>
              <p:cNvPr id="17" name="墨迹 16"/>
            </p:nvPicPr>
            <p:blipFill>
              <a:blip r:embed="rId149"/>
            </p:blipFill>
            <p:spPr>
              <a:xfrm>
                <a:off x="3702755" y="2526631"/>
                <a:ext cx="105363" cy="270711"/>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8" name="墨迹 17"/>
              <p14:cNvContentPartPr/>
              <p14:nvPr/>
            </p14:nvContentPartPr>
            <p14:xfrm>
              <a:off x="3785540" y="2511592"/>
              <a:ext cx="154282" cy="233112"/>
            </p14:xfrm>
          </p:contentPart>
        </mc:Choice>
        <mc:Fallback xmlns="">
          <p:pic>
            <p:nvPicPr>
              <p:cNvPr id="18" name="墨迹 17"/>
            </p:nvPicPr>
            <p:blipFill>
              <a:blip r:embed="rId151"/>
            </p:blipFill>
            <p:spPr>
              <a:xfrm>
                <a:off x="3785540" y="2511592"/>
                <a:ext cx="154282" cy="23311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9" name="墨迹 18"/>
              <p14:cNvContentPartPr/>
              <p14:nvPr/>
            </p14:nvContentPartPr>
            <p14:xfrm>
              <a:off x="3921007" y="2489032"/>
              <a:ext cx="549393" cy="255671"/>
            </p14:xfrm>
          </p:contentPart>
        </mc:Choice>
        <mc:Fallback xmlns="">
          <p:pic>
            <p:nvPicPr>
              <p:cNvPr id="19" name="墨迹 18"/>
            </p:nvPicPr>
            <p:blipFill>
              <a:blip r:embed="rId153"/>
            </p:blipFill>
            <p:spPr>
              <a:xfrm>
                <a:off x="3921007" y="2489032"/>
                <a:ext cx="549393" cy="255671"/>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20" name="墨迹 19"/>
              <p14:cNvContentPartPr/>
              <p14:nvPr/>
            </p14:nvContentPartPr>
            <p14:xfrm>
              <a:off x="4500503" y="2571750"/>
              <a:ext cx="139230" cy="157914"/>
            </p14:xfrm>
          </p:contentPart>
        </mc:Choice>
        <mc:Fallback xmlns="">
          <p:pic>
            <p:nvPicPr>
              <p:cNvPr id="20" name="墨迹 19"/>
            </p:nvPicPr>
            <p:blipFill>
              <a:blip r:embed="rId155"/>
            </p:blipFill>
            <p:spPr>
              <a:xfrm>
                <a:off x="4500503" y="2571750"/>
                <a:ext cx="139230" cy="15791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21" name="墨迹 20"/>
              <p14:cNvContentPartPr/>
              <p14:nvPr/>
            </p14:nvContentPartPr>
            <p14:xfrm>
              <a:off x="3988740" y="2857500"/>
              <a:ext cx="52682" cy="180473"/>
            </p14:xfrm>
          </p:contentPart>
        </mc:Choice>
        <mc:Fallback xmlns="">
          <p:pic>
            <p:nvPicPr>
              <p:cNvPr id="21" name="墨迹 20"/>
            </p:nvPicPr>
            <p:blipFill>
              <a:blip r:embed="rId157"/>
            </p:blipFill>
            <p:spPr>
              <a:xfrm>
                <a:off x="3988740" y="2857500"/>
                <a:ext cx="52682" cy="180473"/>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22" name="墨迹 21"/>
              <p14:cNvContentPartPr/>
              <p14:nvPr/>
            </p14:nvContentPartPr>
            <p14:xfrm>
              <a:off x="4048948" y="2834940"/>
              <a:ext cx="97837" cy="180474"/>
            </p14:xfrm>
          </p:contentPart>
        </mc:Choice>
        <mc:Fallback xmlns="">
          <p:pic>
            <p:nvPicPr>
              <p:cNvPr id="22" name="墨迹 21"/>
            </p:nvPicPr>
            <p:blipFill>
              <a:blip r:embed="rId159"/>
            </p:blipFill>
            <p:spPr>
              <a:xfrm>
                <a:off x="4048948" y="2834940"/>
                <a:ext cx="97837" cy="18047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23" name="墨迹 22"/>
              <p14:cNvContentPartPr/>
              <p14:nvPr/>
            </p14:nvContentPartPr>
            <p14:xfrm>
              <a:off x="4139259" y="2857500"/>
              <a:ext cx="154281" cy="135355"/>
            </p14:xfrm>
          </p:contentPart>
        </mc:Choice>
        <mc:Fallback xmlns="">
          <p:pic>
            <p:nvPicPr>
              <p:cNvPr id="23" name="墨迹 22"/>
            </p:nvPicPr>
            <p:blipFill>
              <a:blip r:embed="rId161"/>
            </p:blipFill>
            <p:spPr>
              <a:xfrm>
                <a:off x="4139259" y="2857500"/>
                <a:ext cx="154281" cy="13535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24" name="墨迹 23"/>
              <p14:cNvContentPartPr/>
              <p14:nvPr/>
            </p14:nvContentPartPr>
            <p14:xfrm>
              <a:off x="4334933" y="2827420"/>
              <a:ext cx="120414" cy="180474"/>
            </p14:xfrm>
          </p:contentPart>
        </mc:Choice>
        <mc:Fallback xmlns="">
          <p:pic>
            <p:nvPicPr>
              <p:cNvPr id="24" name="墨迹 23"/>
            </p:nvPicPr>
            <p:blipFill>
              <a:blip r:embed="rId163"/>
            </p:blipFill>
            <p:spPr>
              <a:xfrm>
                <a:off x="4334933" y="2827420"/>
                <a:ext cx="120414" cy="18047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25" name="墨迹 24"/>
              <p14:cNvContentPartPr/>
              <p14:nvPr/>
            </p14:nvContentPartPr>
            <p14:xfrm>
              <a:off x="4455348" y="2827420"/>
              <a:ext cx="75259" cy="150395"/>
            </p14:xfrm>
          </p:contentPart>
        </mc:Choice>
        <mc:Fallback xmlns="">
          <p:pic>
            <p:nvPicPr>
              <p:cNvPr id="25" name="墨迹 24"/>
            </p:nvPicPr>
            <p:blipFill>
              <a:blip r:embed="rId165"/>
            </p:blipFill>
            <p:spPr>
              <a:xfrm>
                <a:off x="4455348" y="2827420"/>
                <a:ext cx="75259" cy="150395"/>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26" name="墨迹 25"/>
              <p14:cNvContentPartPr/>
              <p14:nvPr/>
            </p14:nvContentPartPr>
            <p14:xfrm>
              <a:off x="4545659" y="2865019"/>
              <a:ext cx="75259" cy="300790"/>
            </p14:xfrm>
          </p:contentPart>
        </mc:Choice>
        <mc:Fallback xmlns="">
          <p:pic>
            <p:nvPicPr>
              <p:cNvPr id="26" name="墨迹 25"/>
            </p:nvPicPr>
            <p:blipFill>
              <a:blip r:embed="rId167"/>
            </p:blipFill>
            <p:spPr>
              <a:xfrm>
                <a:off x="4545659" y="2865019"/>
                <a:ext cx="75259" cy="30079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27" name="墨迹 26"/>
              <p14:cNvContentPartPr/>
              <p14:nvPr/>
            </p14:nvContentPartPr>
            <p14:xfrm>
              <a:off x="4997214" y="5609723"/>
              <a:ext cx="1633126" cy="139116"/>
            </p14:xfrm>
          </p:contentPart>
        </mc:Choice>
        <mc:Fallback xmlns="">
          <p:pic>
            <p:nvPicPr>
              <p:cNvPr id="27" name="墨迹 26"/>
            </p:nvPicPr>
            <p:blipFill>
              <a:blip r:embed="rId169"/>
            </p:blipFill>
            <p:spPr>
              <a:xfrm>
                <a:off x="4997214" y="5609723"/>
                <a:ext cx="1633126" cy="13911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28" name="墨迹 27"/>
              <p14:cNvContentPartPr/>
              <p14:nvPr/>
            </p14:nvContentPartPr>
            <p14:xfrm>
              <a:off x="5825066" y="5320213"/>
              <a:ext cx="131704" cy="11279"/>
            </p14:xfrm>
          </p:contentPart>
        </mc:Choice>
        <mc:Fallback xmlns="">
          <p:pic>
            <p:nvPicPr>
              <p:cNvPr id="28" name="墨迹 27"/>
            </p:nvPicPr>
            <p:blipFill>
              <a:blip r:embed="rId171"/>
            </p:blipFill>
            <p:spPr>
              <a:xfrm>
                <a:off x="5825066" y="5320213"/>
                <a:ext cx="131704" cy="1127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29" name="墨迹 28"/>
              <p14:cNvContentPartPr/>
              <p14:nvPr/>
            </p14:nvContentPartPr>
            <p14:xfrm>
              <a:off x="5900325" y="5263815"/>
              <a:ext cx="22578" cy="105276"/>
            </p14:xfrm>
          </p:contentPart>
        </mc:Choice>
        <mc:Fallback xmlns="">
          <p:pic>
            <p:nvPicPr>
              <p:cNvPr id="29" name="墨迹 28"/>
            </p:nvPicPr>
            <p:blipFill>
              <a:blip r:embed="rId173"/>
            </p:blipFill>
            <p:spPr>
              <a:xfrm>
                <a:off x="5900325" y="5263815"/>
                <a:ext cx="22578" cy="105276"/>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30" name="墨迹 29"/>
              <p14:cNvContentPartPr/>
              <p14:nvPr/>
            </p14:nvContentPartPr>
            <p14:xfrm>
              <a:off x="5975585" y="5263815"/>
              <a:ext cx="67733" cy="146635"/>
            </p14:xfrm>
          </p:contentPart>
        </mc:Choice>
        <mc:Fallback xmlns="">
          <p:pic>
            <p:nvPicPr>
              <p:cNvPr id="30" name="墨迹 29"/>
            </p:nvPicPr>
            <p:blipFill>
              <a:blip r:embed="rId175"/>
            </p:blipFill>
            <p:spPr>
              <a:xfrm>
                <a:off x="5975585" y="5263815"/>
                <a:ext cx="67733" cy="14663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31" name="墨迹 30"/>
              <p14:cNvContentPartPr/>
              <p14:nvPr/>
            </p14:nvContentPartPr>
            <p14:xfrm>
              <a:off x="6043318" y="5256296"/>
              <a:ext cx="71496" cy="15039"/>
            </p14:xfrm>
          </p:contentPart>
        </mc:Choice>
        <mc:Fallback xmlns="">
          <p:pic>
            <p:nvPicPr>
              <p:cNvPr id="31" name="墨迹 30"/>
            </p:nvPicPr>
            <p:blipFill>
              <a:blip r:embed="rId177"/>
            </p:blipFill>
            <p:spPr>
              <a:xfrm>
                <a:off x="6043318" y="5256296"/>
                <a:ext cx="71496" cy="1503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32" name="墨迹 31"/>
              <p14:cNvContentPartPr/>
              <p14:nvPr/>
            </p14:nvContentPartPr>
            <p14:xfrm>
              <a:off x="1919111" y="4391526"/>
              <a:ext cx="222014" cy="383506"/>
            </p14:xfrm>
          </p:contentPart>
        </mc:Choice>
        <mc:Fallback xmlns="">
          <p:pic>
            <p:nvPicPr>
              <p:cNvPr id="32" name="墨迹 31"/>
            </p:nvPicPr>
            <p:blipFill>
              <a:blip r:embed="rId179"/>
            </p:blipFill>
            <p:spPr>
              <a:xfrm>
                <a:off x="1919111" y="4391526"/>
                <a:ext cx="222014" cy="38350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33" name="墨迹 32"/>
              <p14:cNvContentPartPr/>
              <p14:nvPr/>
            </p14:nvContentPartPr>
            <p14:xfrm>
              <a:off x="2152414" y="4481763"/>
              <a:ext cx="67734" cy="90237"/>
            </p14:xfrm>
          </p:contentPart>
        </mc:Choice>
        <mc:Fallback xmlns="">
          <p:pic>
            <p:nvPicPr>
              <p:cNvPr id="33" name="墨迹 32"/>
            </p:nvPicPr>
            <p:blipFill>
              <a:blip r:embed="rId181"/>
            </p:blipFill>
            <p:spPr>
              <a:xfrm>
                <a:off x="2152414" y="4481763"/>
                <a:ext cx="67734" cy="9023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34" name="墨迹 33"/>
              <p14:cNvContentPartPr/>
              <p14:nvPr/>
            </p14:nvContentPartPr>
            <p14:xfrm>
              <a:off x="4116681" y="4263690"/>
              <a:ext cx="444030" cy="409826"/>
            </p14:xfrm>
          </p:contentPart>
        </mc:Choice>
        <mc:Fallback xmlns="">
          <p:pic>
            <p:nvPicPr>
              <p:cNvPr id="34" name="墨迹 33"/>
            </p:nvPicPr>
            <p:blipFill>
              <a:blip r:embed="rId183"/>
            </p:blipFill>
            <p:spPr>
              <a:xfrm>
                <a:off x="4116681" y="4263690"/>
                <a:ext cx="444030" cy="40982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49" name="墨迹 48"/>
              <p14:cNvContentPartPr/>
              <p14:nvPr/>
            </p14:nvContentPartPr>
            <p14:xfrm>
              <a:off x="3642548" y="4015539"/>
              <a:ext cx="282222" cy="360947"/>
            </p14:xfrm>
          </p:contentPart>
        </mc:Choice>
        <mc:Fallback xmlns="">
          <p:pic>
            <p:nvPicPr>
              <p:cNvPr id="49" name="墨迹 48"/>
            </p:nvPicPr>
            <p:blipFill>
              <a:blip r:embed="rId185"/>
            </p:blipFill>
            <p:spPr>
              <a:xfrm>
                <a:off x="3642548" y="4015539"/>
                <a:ext cx="282222" cy="36094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50" name="墨迹 49"/>
              <p14:cNvContentPartPr/>
              <p14:nvPr/>
            </p14:nvContentPartPr>
            <p14:xfrm>
              <a:off x="3951111" y="4023059"/>
              <a:ext cx="33866" cy="105276"/>
            </p14:xfrm>
          </p:contentPart>
        </mc:Choice>
        <mc:Fallback xmlns="">
          <p:pic>
            <p:nvPicPr>
              <p:cNvPr id="50" name="墨迹 49"/>
            </p:nvPicPr>
            <p:blipFill>
              <a:blip r:embed="rId187"/>
            </p:blipFill>
            <p:spPr>
              <a:xfrm>
                <a:off x="3951111" y="4023059"/>
                <a:ext cx="33866" cy="105276"/>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51" name="墨迹 50"/>
              <p14:cNvContentPartPr/>
              <p14:nvPr/>
            </p14:nvContentPartPr>
            <p14:xfrm>
              <a:off x="4011318" y="4023059"/>
              <a:ext cx="127941" cy="120316"/>
            </p14:xfrm>
          </p:contentPart>
        </mc:Choice>
        <mc:Fallback xmlns="">
          <p:pic>
            <p:nvPicPr>
              <p:cNvPr id="51" name="墨迹 50"/>
            </p:nvPicPr>
            <p:blipFill>
              <a:blip r:embed="rId189"/>
            </p:blipFill>
            <p:spPr>
              <a:xfrm>
                <a:off x="4011318" y="4023059"/>
                <a:ext cx="127941" cy="120316"/>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52" name="墨迹 51"/>
              <p14:cNvContentPartPr/>
              <p14:nvPr/>
            </p14:nvContentPartPr>
            <p14:xfrm>
              <a:off x="4173126" y="3917782"/>
              <a:ext cx="79022" cy="229352"/>
            </p14:xfrm>
          </p:contentPart>
        </mc:Choice>
        <mc:Fallback xmlns="">
          <p:pic>
            <p:nvPicPr>
              <p:cNvPr id="52" name="墨迹 51"/>
            </p:nvPicPr>
            <p:blipFill>
              <a:blip r:embed="rId191"/>
            </p:blipFill>
            <p:spPr>
              <a:xfrm>
                <a:off x="4173126" y="3917782"/>
                <a:ext cx="79022" cy="229352"/>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53" name="墨迹 52"/>
              <p14:cNvContentPartPr/>
              <p14:nvPr/>
            </p14:nvContentPartPr>
            <p14:xfrm>
              <a:off x="4267200" y="4045618"/>
              <a:ext cx="112888" cy="82717"/>
            </p14:xfrm>
          </p:contentPart>
        </mc:Choice>
        <mc:Fallback xmlns="">
          <p:pic>
            <p:nvPicPr>
              <p:cNvPr id="53" name="墨迹 52"/>
            </p:nvPicPr>
            <p:blipFill>
              <a:blip r:embed="rId193"/>
            </p:blipFill>
            <p:spPr>
              <a:xfrm>
                <a:off x="4267200" y="4045618"/>
                <a:ext cx="112888" cy="82717"/>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54" name="墨迹 53"/>
              <p14:cNvContentPartPr/>
              <p14:nvPr/>
            </p14:nvContentPartPr>
            <p14:xfrm>
              <a:off x="3401718" y="4301289"/>
              <a:ext cx="176859" cy="248151"/>
            </p14:xfrm>
          </p:contentPart>
        </mc:Choice>
        <mc:Fallback xmlns="">
          <p:pic>
            <p:nvPicPr>
              <p:cNvPr id="54" name="墨迹 53"/>
            </p:nvPicPr>
            <p:blipFill>
              <a:blip r:embed="rId195"/>
            </p:blipFill>
            <p:spPr>
              <a:xfrm>
                <a:off x="3401718" y="4301289"/>
                <a:ext cx="176859" cy="248151"/>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55" name="墨迹 54"/>
              <p14:cNvContentPartPr/>
              <p14:nvPr/>
            </p14:nvContentPartPr>
            <p14:xfrm>
              <a:off x="3574814" y="4271210"/>
              <a:ext cx="60208" cy="278230"/>
            </p14:xfrm>
          </p:contentPart>
        </mc:Choice>
        <mc:Fallback xmlns="">
          <p:pic>
            <p:nvPicPr>
              <p:cNvPr id="55" name="墨迹 54"/>
            </p:nvPicPr>
            <p:blipFill>
              <a:blip r:embed="rId197"/>
            </p:blipFill>
            <p:spPr>
              <a:xfrm>
                <a:off x="3574814" y="4271210"/>
                <a:ext cx="60208" cy="278230"/>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56" name="墨迹 55"/>
              <p14:cNvContentPartPr/>
              <p14:nvPr/>
            </p14:nvContentPartPr>
            <p14:xfrm>
              <a:off x="3665126" y="4391526"/>
              <a:ext cx="48918" cy="75197"/>
            </p14:xfrm>
          </p:contentPart>
        </mc:Choice>
        <mc:Fallback xmlns="">
          <p:pic>
            <p:nvPicPr>
              <p:cNvPr id="56" name="墨迹 55"/>
            </p:nvPicPr>
            <p:blipFill>
              <a:blip r:embed="rId199"/>
            </p:blipFill>
            <p:spPr>
              <a:xfrm>
                <a:off x="3665126" y="4391526"/>
                <a:ext cx="48918" cy="75197"/>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57" name="墨迹 56"/>
              <p14:cNvContentPartPr/>
              <p14:nvPr/>
            </p14:nvContentPartPr>
            <p14:xfrm>
              <a:off x="3725333" y="4391526"/>
              <a:ext cx="142992" cy="127835"/>
            </p14:xfrm>
          </p:contentPart>
        </mc:Choice>
        <mc:Fallback xmlns="">
          <p:pic>
            <p:nvPicPr>
              <p:cNvPr id="57" name="墨迹 56"/>
            </p:nvPicPr>
            <p:blipFill>
              <a:blip r:embed="rId201"/>
            </p:blipFill>
            <p:spPr>
              <a:xfrm>
                <a:off x="3725333" y="4391526"/>
                <a:ext cx="142992" cy="127835"/>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58" name="墨迹 57"/>
              <p14:cNvContentPartPr/>
              <p14:nvPr/>
            </p14:nvContentPartPr>
            <p14:xfrm>
              <a:off x="3890903" y="4308809"/>
              <a:ext cx="30104" cy="172954"/>
            </p14:xfrm>
          </p:contentPart>
        </mc:Choice>
        <mc:Fallback xmlns="">
          <p:pic>
            <p:nvPicPr>
              <p:cNvPr id="58" name="墨迹 57"/>
            </p:nvPicPr>
            <p:blipFill>
              <a:blip r:embed="rId203"/>
            </p:blipFill>
            <p:spPr>
              <a:xfrm>
                <a:off x="3890903" y="4308809"/>
                <a:ext cx="30104" cy="172954"/>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59" name="墨迹 58"/>
              <p14:cNvContentPartPr/>
              <p14:nvPr/>
            </p14:nvContentPartPr>
            <p14:xfrm>
              <a:off x="3913481" y="4436644"/>
              <a:ext cx="37630" cy="353428"/>
            </p14:xfrm>
          </p:contentPart>
        </mc:Choice>
        <mc:Fallback xmlns="">
          <p:pic>
            <p:nvPicPr>
              <p:cNvPr id="59" name="墨迹 58"/>
            </p:nvPicPr>
            <p:blipFill>
              <a:blip r:embed="rId205"/>
            </p:blipFill>
            <p:spPr>
              <a:xfrm>
                <a:off x="3913481" y="4436644"/>
                <a:ext cx="37630" cy="353428"/>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60" name="墨迹 59"/>
              <p14:cNvContentPartPr/>
              <p14:nvPr/>
            </p14:nvContentPartPr>
            <p14:xfrm>
              <a:off x="7872118" y="1195638"/>
              <a:ext cx="48919" cy="7519"/>
            </p14:xfrm>
          </p:contentPart>
        </mc:Choice>
        <mc:Fallback xmlns="">
          <p:pic>
            <p:nvPicPr>
              <p:cNvPr id="60" name="墨迹 59"/>
            </p:nvPicPr>
            <p:blipFill>
              <a:blip r:embed="rId207"/>
            </p:blipFill>
            <p:spPr>
              <a:xfrm>
                <a:off x="7872118" y="1195638"/>
                <a:ext cx="48919" cy="751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61" name="墨迹 60"/>
              <p14:cNvContentPartPr/>
              <p14:nvPr/>
            </p14:nvContentPartPr>
            <p14:xfrm>
              <a:off x="4372562" y="3180848"/>
              <a:ext cx="109126" cy="187994"/>
            </p14:xfrm>
          </p:contentPart>
        </mc:Choice>
        <mc:Fallback xmlns="">
          <p:pic>
            <p:nvPicPr>
              <p:cNvPr id="61" name="墨迹 60"/>
            </p:nvPicPr>
            <p:blipFill>
              <a:blip r:embed="rId209"/>
            </p:blipFill>
            <p:spPr>
              <a:xfrm>
                <a:off x="4372562" y="3180848"/>
                <a:ext cx="109126" cy="187994"/>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62" name="墨迹 61"/>
              <p14:cNvContentPartPr/>
              <p14:nvPr/>
            </p14:nvContentPartPr>
            <p14:xfrm>
              <a:off x="4500503" y="3263565"/>
              <a:ext cx="18815" cy="172954"/>
            </p14:xfrm>
          </p:contentPart>
        </mc:Choice>
        <mc:Fallback xmlns="">
          <p:pic>
            <p:nvPicPr>
              <p:cNvPr id="62" name="墨迹 61"/>
            </p:nvPicPr>
            <p:blipFill>
              <a:blip r:embed="rId211"/>
            </p:blipFill>
            <p:spPr>
              <a:xfrm>
                <a:off x="4500503" y="3263565"/>
                <a:ext cx="18815" cy="17295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63" name="墨迹 62"/>
              <p14:cNvContentPartPr/>
              <p14:nvPr/>
            </p14:nvContentPartPr>
            <p14:xfrm>
              <a:off x="4545659" y="3169569"/>
              <a:ext cx="150518" cy="11279"/>
            </p14:xfrm>
          </p:contentPart>
        </mc:Choice>
        <mc:Fallback xmlns="">
          <p:pic>
            <p:nvPicPr>
              <p:cNvPr id="63" name="墨迹 62"/>
            </p:nvPicPr>
            <p:blipFill>
              <a:blip r:embed="rId213"/>
            </p:blipFill>
            <p:spPr>
              <a:xfrm>
                <a:off x="4545659" y="3169569"/>
                <a:ext cx="150518" cy="1127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64" name="墨迹 63"/>
              <p14:cNvContentPartPr/>
              <p14:nvPr/>
            </p14:nvContentPartPr>
            <p14:xfrm>
              <a:off x="4620918" y="3060532"/>
              <a:ext cx="30104" cy="191754"/>
            </p14:xfrm>
          </p:contentPart>
        </mc:Choice>
        <mc:Fallback xmlns="">
          <p:pic>
            <p:nvPicPr>
              <p:cNvPr id="64" name="墨迹 63"/>
            </p:nvPicPr>
            <p:blipFill>
              <a:blip r:embed="rId215"/>
            </p:blipFill>
            <p:spPr>
              <a:xfrm>
                <a:off x="4620918" y="3060532"/>
                <a:ext cx="30104" cy="191754"/>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65" name="墨迹 64"/>
              <p14:cNvContentPartPr/>
              <p14:nvPr/>
            </p14:nvContentPartPr>
            <p14:xfrm>
              <a:off x="4500503" y="3203407"/>
              <a:ext cx="18815" cy="33839"/>
            </p14:xfrm>
          </p:contentPart>
        </mc:Choice>
        <mc:Fallback xmlns="">
          <p:pic>
            <p:nvPicPr>
              <p:cNvPr id="65" name="墨迹 64"/>
            </p:nvPicPr>
            <p:blipFill>
              <a:blip r:embed="rId217"/>
            </p:blipFill>
            <p:spPr>
              <a:xfrm>
                <a:off x="4500503" y="3203407"/>
                <a:ext cx="18815" cy="3383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66" name="墨迹 65"/>
              <p14:cNvContentPartPr/>
              <p14:nvPr/>
            </p14:nvContentPartPr>
            <p14:xfrm>
              <a:off x="6622814" y="1601703"/>
              <a:ext cx="203200" cy="300790"/>
            </p14:xfrm>
          </p:contentPart>
        </mc:Choice>
        <mc:Fallback xmlns="">
          <p:pic>
            <p:nvPicPr>
              <p:cNvPr id="66" name="墨迹 65"/>
            </p:nvPicPr>
            <p:blipFill>
              <a:blip r:embed="rId219"/>
            </p:blipFill>
            <p:spPr>
              <a:xfrm>
                <a:off x="6622814" y="1601703"/>
                <a:ext cx="203200" cy="30079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67" name="墨迹 66"/>
              <p14:cNvContentPartPr/>
              <p14:nvPr/>
            </p14:nvContentPartPr>
            <p14:xfrm>
              <a:off x="6826014" y="1654342"/>
              <a:ext cx="135467" cy="270710"/>
            </p14:xfrm>
          </p:contentPart>
        </mc:Choice>
        <mc:Fallback xmlns="">
          <p:pic>
            <p:nvPicPr>
              <p:cNvPr id="67" name="墨迹 66"/>
            </p:nvPicPr>
            <p:blipFill>
              <a:blip r:embed="rId221"/>
            </p:blipFill>
            <p:spPr>
              <a:xfrm>
                <a:off x="6826014" y="1654342"/>
                <a:ext cx="135467" cy="270710"/>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68" name="墨迹 67"/>
              <p14:cNvContentPartPr/>
              <p14:nvPr/>
            </p14:nvContentPartPr>
            <p14:xfrm>
              <a:off x="6976533" y="1503947"/>
              <a:ext cx="135467" cy="157914"/>
            </p14:xfrm>
          </p:contentPart>
        </mc:Choice>
        <mc:Fallback xmlns="">
          <p:pic>
            <p:nvPicPr>
              <p:cNvPr id="68" name="墨迹 67"/>
            </p:nvPicPr>
            <p:blipFill>
              <a:blip r:embed="rId223"/>
            </p:blipFill>
            <p:spPr>
              <a:xfrm>
                <a:off x="6976533" y="1503947"/>
                <a:ext cx="135467" cy="157914"/>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69" name="墨迹 68"/>
              <p14:cNvContentPartPr/>
              <p14:nvPr/>
            </p14:nvContentPartPr>
            <p14:xfrm>
              <a:off x="7096947" y="1549065"/>
              <a:ext cx="131704" cy="15040"/>
            </p14:xfrm>
          </p:contentPart>
        </mc:Choice>
        <mc:Fallback xmlns="">
          <p:pic>
            <p:nvPicPr>
              <p:cNvPr id="69" name="墨迹 68"/>
            </p:nvPicPr>
            <p:blipFill>
              <a:blip r:embed="rId225"/>
            </p:blipFill>
            <p:spPr>
              <a:xfrm>
                <a:off x="7096947" y="1549065"/>
                <a:ext cx="131704" cy="1504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70" name="墨迹 69"/>
              <p14:cNvContentPartPr/>
              <p14:nvPr/>
            </p14:nvContentPartPr>
            <p14:xfrm>
              <a:off x="7175970" y="1443789"/>
              <a:ext cx="26341" cy="248151"/>
            </p14:xfrm>
          </p:contentPart>
        </mc:Choice>
        <mc:Fallback xmlns="">
          <p:pic>
            <p:nvPicPr>
              <p:cNvPr id="70" name="墨迹 69"/>
            </p:nvPicPr>
            <p:blipFill>
              <a:blip r:embed="rId227"/>
            </p:blipFill>
            <p:spPr>
              <a:xfrm>
                <a:off x="7175970" y="1443789"/>
                <a:ext cx="26341" cy="248151"/>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71" name="墨迹 70"/>
              <p14:cNvContentPartPr/>
              <p14:nvPr/>
            </p14:nvContentPartPr>
            <p14:xfrm>
              <a:off x="8270992" y="1233236"/>
              <a:ext cx="33867" cy="360"/>
            </p14:xfrm>
          </p:contentPart>
        </mc:Choice>
        <mc:Fallback xmlns="">
          <p:pic>
            <p:nvPicPr>
              <p:cNvPr id="71" name="墨迹 70"/>
            </p:nvPicPr>
            <p:blipFill>
              <a:blip r:embed="rId229"/>
            </p:blipFill>
            <p:spPr>
              <a:xfrm>
                <a:off x="8270992" y="1233236"/>
                <a:ext cx="33867" cy="360"/>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72" name="墨迹 71"/>
              <p14:cNvContentPartPr/>
              <p14:nvPr/>
            </p14:nvContentPartPr>
            <p14:xfrm>
              <a:off x="6570133" y="1466348"/>
              <a:ext cx="176859" cy="37599"/>
            </p14:xfrm>
          </p:contentPart>
        </mc:Choice>
        <mc:Fallback xmlns="">
          <p:pic>
            <p:nvPicPr>
              <p:cNvPr id="72" name="墨迹 71"/>
            </p:nvPicPr>
            <p:blipFill>
              <a:blip r:embed="rId231"/>
            </p:blipFill>
            <p:spPr>
              <a:xfrm>
                <a:off x="6570133" y="1466348"/>
                <a:ext cx="176859" cy="3759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73" name="墨迹 72"/>
              <p14:cNvContentPartPr/>
              <p14:nvPr/>
            </p14:nvContentPartPr>
            <p14:xfrm>
              <a:off x="6660444" y="1330993"/>
              <a:ext cx="15052" cy="236872"/>
            </p14:xfrm>
          </p:contentPart>
        </mc:Choice>
        <mc:Fallback xmlns="">
          <p:pic>
            <p:nvPicPr>
              <p:cNvPr id="73" name="墨迹 72"/>
            </p:nvPicPr>
            <p:blipFill>
              <a:blip r:embed="rId233"/>
            </p:blipFill>
            <p:spPr>
              <a:xfrm>
                <a:off x="6660444" y="1330993"/>
                <a:ext cx="15052" cy="236872"/>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74" name="墨迹 73"/>
              <p14:cNvContentPartPr/>
              <p14:nvPr/>
            </p14:nvContentPartPr>
            <p14:xfrm>
              <a:off x="6765807" y="1263315"/>
              <a:ext cx="158044" cy="187994"/>
            </p14:xfrm>
          </p:contentPart>
        </mc:Choice>
        <mc:Fallback xmlns="">
          <p:pic>
            <p:nvPicPr>
              <p:cNvPr id="74" name="墨迹 73"/>
            </p:nvPicPr>
            <p:blipFill>
              <a:blip r:embed="rId235"/>
            </p:blipFill>
            <p:spPr>
              <a:xfrm>
                <a:off x="6765807" y="1263315"/>
                <a:ext cx="158044" cy="187994"/>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75" name="墨迹 74"/>
              <p14:cNvContentPartPr/>
              <p14:nvPr/>
            </p14:nvContentPartPr>
            <p14:xfrm>
              <a:off x="6844829" y="1278355"/>
              <a:ext cx="48918" cy="270710"/>
            </p14:xfrm>
          </p:contentPart>
        </mc:Choice>
        <mc:Fallback xmlns="">
          <p:pic>
            <p:nvPicPr>
              <p:cNvPr id="75" name="墨迹 74"/>
            </p:nvPicPr>
            <p:blipFill>
              <a:blip r:embed="rId237"/>
            </p:blipFill>
            <p:spPr>
              <a:xfrm>
                <a:off x="6844829" y="1278355"/>
                <a:ext cx="48918" cy="270710"/>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76" name="墨迹 75"/>
              <p14:cNvContentPartPr/>
              <p14:nvPr/>
            </p14:nvContentPartPr>
            <p14:xfrm>
              <a:off x="8955852" y="458703"/>
              <a:ext cx="308562" cy="360948"/>
            </p14:xfrm>
          </p:contentPart>
        </mc:Choice>
        <mc:Fallback xmlns="">
          <p:pic>
            <p:nvPicPr>
              <p:cNvPr id="76" name="墨迹 75"/>
            </p:nvPicPr>
            <p:blipFill>
              <a:blip r:embed="rId239"/>
            </p:blipFill>
            <p:spPr>
              <a:xfrm>
                <a:off x="8955852" y="458703"/>
                <a:ext cx="308562" cy="36094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77" name="墨迹 76"/>
              <p14:cNvContentPartPr/>
              <p14:nvPr/>
            </p14:nvContentPartPr>
            <p14:xfrm>
              <a:off x="9023585" y="714375"/>
              <a:ext cx="150518" cy="436144"/>
            </p14:xfrm>
          </p:contentPart>
        </mc:Choice>
        <mc:Fallback xmlns="">
          <p:pic>
            <p:nvPicPr>
              <p:cNvPr id="77" name="墨迹 76"/>
            </p:nvPicPr>
            <p:blipFill>
              <a:blip r:embed="rId241"/>
            </p:blipFill>
            <p:spPr>
              <a:xfrm>
                <a:off x="9023585" y="714375"/>
                <a:ext cx="150518" cy="436144"/>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78" name="墨迹 77"/>
              <p14:cNvContentPartPr/>
              <p14:nvPr/>
            </p14:nvContentPartPr>
            <p14:xfrm>
              <a:off x="9211733" y="691815"/>
              <a:ext cx="180622" cy="240632"/>
            </p14:xfrm>
          </p:contentPart>
        </mc:Choice>
        <mc:Fallback xmlns="">
          <p:pic>
            <p:nvPicPr>
              <p:cNvPr id="78" name="墨迹 77"/>
            </p:nvPicPr>
            <p:blipFill>
              <a:blip r:embed="rId243"/>
            </p:blipFill>
            <p:spPr>
              <a:xfrm>
                <a:off x="9211733" y="691815"/>
                <a:ext cx="180622" cy="240632"/>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79" name="墨迹 78"/>
              <p14:cNvContentPartPr/>
              <p14:nvPr/>
            </p14:nvContentPartPr>
            <p14:xfrm>
              <a:off x="9384829" y="518861"/>
              <a:ext cx="293511" cy="639178"/>
            </p14:xfrm>
          </p:contentPart>
        </mc:Choice>
        <mc:Fallback xmlns="">
          <p:pic>
            <p:nvPicPr>
              <p:cNvPr id="79" name="墨迹 78"/>
            </p:nvPicPr>
            <p:blipFill>
              <a:blip r:embed="rId245"/>
            </p:blipFill>
            <p:spPr>
              <a:xfrm>
                <a:off x="9384829" y="518861"/>
                <a:ext cx="293511" cy="639178"/>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80" name="墨迹 79"/>
              <p14:cNvContentPartPr/>
              <p14:nvPr/>
            </p14:nvContentPartPr>
            <p14:xfrm>
              <a:off x="9625659" y="1947611"/>
              <a:ext cx="173096" cy="22560"/>
            </p14:xfrm>
          </p:contentPart>
        </mc:Choice>
        <mc:Fallback xmlns="">
          <p:pic>
            <p:nvPicPr>
              <p:cNvPr id="80" name="墨迹 79"/>
            </p:nvPicPr>
            <p:blipFill>
              <a:blip r:embed="rId247"/>
            </p:blipFill>
            <p:spPr>
              <a:xfrm>
                <a:off x="9625659" y="1947611"/>
                <a:ext cx="173096" cy="22560"/>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81" name="墨迹 80"/>
              <p14:cNvContentPartPr/>
              <p14:nvPr/>
            </p14:nvContentPartPr>
            <p14:xfrm>
              <a:off x="9731022" y="1872414"/>
              <a:ext cx="15052" cy="116556"/>
            </p14:xfrm>
          </p:contentPart>
        </mc:Choice>
        <mc:Fallback xmlns="">
          <p:pic>
            <p:nvPicPr>
              <p:cNvPr id="81" name="墨迹 80"/>
            </p:nvPicPr>
            <p:blipFill>
              <a:blip r:embed="rId249"/>
            </p:blipFill>
            <p:spPr>
              <a:xfrm>
                <a:off x="9731022" y="1872414"/>
                <a:ext cx="15052" cy="116556"/>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82" name="墨迹 81"/>
              <p14:cNvContentPartPr/>
              <p14:nvPr/>
            </p14:nvContentPartPr>
            <p14:xfrm>
              <a:off x="9776177" y="1834815"/>
              <a:ext cx="135467" cy="195513"/>
            </p14:xfrm>
          </p:contentPart>
        </mc:Choice>
        <mc:Fallback xmlns="">
          <p:pic>
            <p:nvPicPr>
              <p:cNvPr id="82" name="墨迹 81"/>
            </p:nvPicPr>
            <p:blipFill>
              <a:blip r:embed="rId251"/>
            </p:blipFill>
            <p:spPr>
              <a:xfrm>
                <a:off x="9776177" y="1834815"/>
                <a:ext cx="135467" cy="195513"/>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83" name="墨迹 82"/>
              <p14:cNvContentPartPr/>
              <p14:nvPr/>
            </p14:nvContentPartPr>
            <p14:xfrm>
              <a:off x="9881540" y="1827296"/>
              <a:ext cx="105363" cy="30079"/>
            </p14:xfrm>
          </p:contentPart>
        </mc:Choice>
        <mc:Fallback xmlns="">
          <p:pic>
            <p:nvPicPr>
              <p:cNvPr id="83" name="墨迹 82"/>
            </p:nvPicPr>
            <p:blipFill>
              <a:blip r:embed="rId253"/>
            </p:blipFill>
            <p:spPr>
              <a:xfrm>
                <a:off x="9881540" y="1827296"/>
                <a:ext cx="105363" cy="3007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84" name="墨迹 83"/>
              <p14:cNvContentPartPr/>
              <p14:nvPr/>
            </p14:nvContentPartPr>
            <p14:xfrm>
              <a:off x="7954903" y="2996615"/>
              <a:ext cx="451556" cy="48878"/>
            </p14:xfrm>
          </p:contentPart>
        </mc:Choice>
        <mc:Fallback xmlns="">
          <p:pic>
            <p:nvPicPr>
              <p:cNvPr id="84" name="墨迹 83"/>
            </p:nvPicPr>
            <p:blipFill>
              <a:blip r:embed="rId255"/>
            </p:blipFill>
            <p:spPr>
              <a:xfrm>
                <a:off x="7954903" y="2996615"/>
                <a:ext cx="451556" cy="48878"/>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85" name="墨迹 84"/>
              <p14:cNvContentPartPr/>
              <p14:nvPr/>
            </p14:nvContentPartPr>
            <p14:xfrm>
              <a:off x="7947377" y="3000375"/>
              <a:ext cx="519289" cy="30079"/>
            </p14:xfrm>
          </p:contentPart>
        </mc:Choice>
        <mc:Fallback xmlns="">
          <p:pic>
            <p:nvPicPr>
              <p:cNvPr id="85" name="墨迹 84"/>
            </p:nvPicPr>
            <p:blipFill>
              <a:blip r:embed="rId257"/>
            </p:blipFill>
            <p:spPr>
              <a:xfrm>
                <a:off x="7947377" y="3000375"/>
                <a:ext cx="519289" cy="3007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86" name="墨迹 85"/>
              <p14:cNvContentPartPr/>
              <p14:nvPr/>
            </p14:nvContentPartPr>
            <p14:xfrm>
              <a:off x="1934163" y="4940467"/>
              <a:ext cx="127940" cy="300789"/>
            </p14:xfrm>
          </p:contentPart>
        </mc:Choice>
        <mc:Fallback xmlns="">
          <p:pic>
            <p:nvPicPr>
              <p:cNvPr id="86" name="墨迹 85"/>
            </p:nvPicPr>
            <p:blipFill>
              <a:blip r:embed="rId259"/>
            </p:blipFill>
            <p:spPr>
              <a:xfrm>
                <a:off x="1934163" y="4940467"/>
                <a:ext cx="127940" cy="30078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87" name="墨迹 86"/>
              <p14:cNvContentPartPr/>
              <p14:nvPr/>
            </p14:nvContentPartPr>
            <p14:xfrm>
              <a:off x="2077155" y="5045743"/>
              <a:ext cx="48919" cy="86477"/>
            </p14:xfrm>
          </p:contentPart>
        </mc:Choice>
        <mc:Fallback xmlns="">
          <p:pic>
            <p:nvPicPr>
              <p:cNvPr id="87" name="墨迹 86"/>
            </p:nvPicPr>
            <p:blipFill>
              <a:blip r:embed="rId261"/>
            </p:blipFill>
            <p:spPr>
              <a:xfrm>
                <a:off x="2077155" y="5045743"/>
                <a:ext cx="48919" cy="86477"/>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88" name="墨迹 87"/>
              <p14:cNvContentPartPr/>
              <p14:nvPr/>
            </p14:nvContentPartPr>
            <p14:xfrm>
              <a:off x="2159940" y="5068302"/>
              <a:ext cx="75260" cy="172954"/>
            </p14:xfrm>
          </p:contentPart>
        </mc:Choice>
        <mc:Fallback xmlns="">
          <p:pic>
            <p:nvPicPr>
              <p:cNvPr id="88" name="墨迹 87"/>
            </p:nvPicPr>
            <p:blipFill>
              <a:blip r:embed="rId263"/>
            </p:blipFill>
            <p:spPr>
              <a:xfrm>
                <a:off x="2159940" y="5068302"/>
                <a:ext cx="75260" cy="172954"/>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89" name="墨迹 88"/>
              <p14:cNvContentPartPr/>
              <p14:nvPr/>
            </p14:nvContentPartPr>
            <p14:xfrm>
              <a:off x="2287881" y="5098381"/>
              <a:ext cx="154281" cy="199273"/>
            </p14:xfrm>
          </p:contentPart>
        </mc:Choice>
        <mc:Fallback xmlns="">
          <p:pic>
            <p:nvPicPr>
              <p:cNvPr id="89" name="墨迹 88"/>
            </p:nvPicPr>
            <p:blipFill>
              <a:blip r:embed="rId265"/>
            </p:blipFill>
            <p:spPr>
              <a:xfrm>
                <a:off x="2287881" y="5098381"/>
                <a:ext cx="154281" cy="199273"/>
              </a:xfrm>
              <a:prstGeom prst="rect"/>
            </p:spPr>
          </p:pic>
        </mc:Fallback>
      </mc:AlternateContent>
    </p:spTree>
    <p:custDataLst>
      <p:tags r:id="rId26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3"/>
          <p:cNvPicPr>
            <a:picLocks noChangeAspect="1"/>
          </p:cNvPicPr>
          <p:nvPr/>
        </p:nvPicPr>
        <p:blipFill>
          <a:blip r:embed="rId1"/>
          <a:stretch>
            <a:fillRect/>
          </a:stretch>
        </p:blipFill>
        <p:spPr>
          <a:xfrm>
            <a:off x="335915" y="278765"/>
            <a:ext cx="11407775" cy="2460625"/>
          </a:xfrm>
          <a:prstGeom prst="rect">
            <a:avLst/>
          </a:prstGeom>
        </p:spPr>
      </p:pic>
      <p:pic>
        <p:nvPicPr>
          <p:cNvPr id="2097155" name="图片 24"/>
          <p:cNvPicPr>
            <a:picLocks noChangeAspect="1"/>
          </p:cNvPicPr>
          <p:nvPr/>
        </p:nvPicPr>
        <p:blipFill>
          <a:blip r:embed="rId2">
            <a:lum bright="-12000" contrast="42000"/>
          </a:blip>
          <a:stretch>
            <a:fillRect/>
          </a:stretch>
        </p:blipFill>
        <p:spPr>
          <a:xfrm>
            <a:off x="2054860" y="2952750"/>
            <a:ext cx="7042785" cy="744855"/>
          </a:xfrm>
          <a:prstGeom prst="rect">
            <a:avLst/>
          </a:prstGeom>
          <a:noFill/>
          <a:ln w="9525">
            <a:noFill/>
          </a:ln>
        </p:spPr>
      </p:pic>
      <p:pic>
        <p:nvPicPr>
          <p:cNvPr id="2097156" name="图片 4"/>
          <p:cNvPicPr>
            <a:picLocks noChangeAspect="1"/>
          </p:cNvPicPr>
          <p:nvPr/>
        </p:nvPicPr>
        <p:blipFill>
          <a:blip r:embed="rId3"/>
          <a:stretch>
            <a:fillRect/>
          </a:stretch>
        </p:blipFill>
        <p:spPr>
          <a:xfrm>
            <a:off x="1769110" y="3822700"/>
            <a:ext cx="9279890" cy="2694305"/>
          </a:xfrm>
          <a:prstGeom prst="rect">
            <a:avLst/>
          </a:prstGeom>
        </p:spPr>
      </p:pic>
      <mc:AlternateContent xmlns:mc="http://schemas.openxmlformats.org/markup-compatibility/2006" xmlns:p14="http://schemas.microsoft.com/office/powerpoint/2010/main">
        <mc:Choice Requires="p14">
          <p:contentPart r:id="rId4" p14:bwMode="auto">
            <p14:nvContentPartPr>
              <p14:cNvPr id="47" name="墨迹 0"/>
              <p14:cNvContentPartPr/>
              <p14:nvPr/>
            </p14:nvContentPartPr>
            <p14:xfrm>
              <a:off x="2197570" y="3677151"/>
              <a:ext cx="662281" cy="37599"/>
            </p14:xfrm>
          </p:contentPart>
        </mc:Choice>
        <mc:Fallback xmlns="">
          <p:pic>
            <p:nvPicPr>
              <p:cNvPr id="47" name="墨迹 0"/>
            </p:nvPicPr>
            <p:blipFill>
              <a:blip r:embed="rId5"/>
            </p:blipFill>
            <p:spPr>
              <a:xfrm>
                <a:off x="2197570" y="3677151"/>
                <a:ext cx="662281" cy="375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 name="墨迹 1"/>
              <p14:cNvContentPartPr/>
              <p14:nvPr/>
            </p14:nvContentPartPr>
            <p14:xfrm>
              <a:off x="4161837" y="3669631"/>
              <a:ext cx="376296" cy="22559"/>
            </p14:xfrm>
          </p:contentPart>
        </mc:Choice>
        <mc:Fallback xmlns="">
          <p:pic>
            <p:nvPicPr>
              <p:cNvPr id="2" name="墨迹 1"/>
            </p:nvPicPr>
            <p:blipFill>
              <a:blip r:embed="rId7"/>
            </p:blipFill>
            <p:spPr>
              <a:xfrm>
                <a:off x="4161837" y="3669631"/>
                <a:ext cx="376296" cy="225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 name="墨迹 2"/>
              <p14:cNvContentPartPr/>
              <p14:nvPr/>
            </p14:nvContentPartPr>
            <p14:xfrm>
              <a:off x="4365037" y="2692065"/>
              <a:ext cx="22577" cy="541421"/>
            </p14:xfrm>
          </p:contentPart>
        </mc:Choice>
        <mc:Fallback xmlns="">
          <p:pic>
            <p:nvPicPr>
              <p:cNvPr id="3" name="墨迹 2"/>
            </p:nvPicPr>
            <p:blipFill>
              <a:blip r:embed="rId9"/>
            </p:blipFill>
            <p:spPr>
              <a:xfrm>
                <a:off x="4365037" y="2692065"/>
                <a:ext cx="22577" cy="54142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4" name="墨迹 3"/>
              <p14:cNvContentPartPr/>
              <p14:nvPr/>
            </p14:nvContentPartPr>
            <p14:xfrm>
              <a:off x="4282251" y="3045493"/>
              <a:ext cx="206963" cy="225592"/>
            </p14:xfrm>
          </p:contentPart>
        </mc:Choice>
        <mc:Fallback xmlns="">
          <p:pic>
            <p:nvPicPr>
              <p:cNvPr id="4" name="墨迹 3"/>
            </p:nvPicPr>
            <p:blipFill>
              <a:blip r:embed="rId11"/>
            </p:blipFill>
            <p:spPr>
              <a:xfrm>
                <a:off x="4282251" y="3045493"/>
                <a:ext cx="206963" cy="22559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5" name="墨迹 4"/>
              <p14:cNvContentPartPr/>
              <p14:nvPr/>
            </p14:nvContentPartPr>
            <p14:xfrm>
              <a:off x="4545659" y="2857500"/>
              <a:ext cx="158044" cy="187993"/>
            </p14:xfrm>
          </p:contentPart>
        </mc:Choice>
        <mc:Fallback xmlns="">
          <p:pic>
            <p:nvPicPr>
              <p:cNvPr id="5" name="墨迹 4"/>
            </p:nvPicPr>
            <p:blipFill>
              <a:blip r:embed="rId13"/>
            </p:blipFill>
            <p:spPr>
              <a:xfrm>
                <a:off x="4545659" y="2857500"/>
                <a:ext cx="158044" cy="18799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6" name="墨迹 5"/>
              <p14:cNvContentPartPr/>
              <p14:nvPr/>
            </p14:nvContentPartPr>
            <p14:xfrm>
              <a:off x="4624681" y="2834940"/>
              <a:ext cx="63970" cy="424865"/>
            </p14:xfrm>
          </p:contentPart>
        </mc:Choice>
        <mc:Fallback xmlns="">
          <p:pic>
            <p:nvPicPr>
              <p:cNvPr id="6" name="墨迹 5"/>
            </p:nvPicPr>
            <p:blipFill>
              <a:blip r:embed="rId15"/>
            </p:blipFill>
            <p:spPr>
              <a:xfrm>
                <a:off x="4624681" y="2834940"/>
                <a:ext cx="63970" cy="42486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7" name="墨迹 6"/>
              <p14:cNvContentPartPr/>
              <p14:nvPr/>
            </p14:nvContentPartPr>
            <p14:xfrm>
              <a:off x="3078103" y="3684670"/>
              <a:ext cx="575733" cy="52638"/>
            </p14:xfrm>
          </p:contentPart>
        </mc:Choice>
        <mc:Fallback xmlns="">
          <p:pic>
            <p:nvPicPr>
              <p:cNvPr id="7" name="墨迹 6"/>
            </p:nvPicPr>
            <p:blipFill>
              <a:blip r:embed="rId17"/>
            </p:blipFill>
            <p:spPr>
              <a:xfrm>
                <a:off x="3078103" y="3684670"/>
                <a:ext cx="575733" cy="5263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8" name="墨迹 7"/>
              <p14:cNvContentPartPr/>
              <p14:nvPr/>
            </p14:nvContentPartPr>
            <p14:xfrm>
              <a:off x="3145837" y="3180848"/>
              <a:ext cx="139229" cy="360"/>
            </p14:xfrm>
          </p:contentPart>
        </mc:Choice>
        <mc:Fallback xmlns="">
          <p:pic>
            <p:nvPicPr>
              <p:cNvPr id="8" name="墨迹 7"/>
            </p:nvPicPr>
            <p:blipFill>
              <a:blip r:embed="rId19"/>
            </p:blipFill>
            <p:spPr>
              <a:xfrm>
                <a:off x="3145837" y="3180848"/>
                <a:ext cx="139229" cy="36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9" name="墨迹 8"/>
              <p14:cNvContentPartPr/>
              <p14:nvPr/>
            </p14:nvContentPartPr>
            <p14:xfrm>
              <a:off x="3221096" y="3068052"/>
              <a:ext cx="7526" cy="176714"/>
            </p14:xfrm>
          </p:contentPart>
        </mc:Choice>
        <mc:Fallback xmlns="">
          <p:pic>
            <p:nvPicPr>
              <p:cNvPr id="9" name="墨迹 8"/>
            </p:nvPicPr>
            <p:blipFill>
              <a:blip r:embed="rId21"/>
            </p:blipFill>
            <p:spPr>
              <a:xfrm>
                <a:off x="3221096" y="3068052"/>
                <a:ext cx="7526" cy="17671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 name="墨迹 9"/>
              <p14:cNvContentPartPr/>
              <p14:nvPr/>
            </p14:nvContentPartPr>
            <p14:xfrm>
              <a:off x="3318933" y="3045493"/>
              <a:ext cx="67733" cy="244391"/>
            </p14:xfrm>
          </p:contentPart>
        </mc:Choice>
        <mc:Fallback xmlns="">
          <p:pic>
            <p:nvPicPr>
              <p:cNvPr id="10" name="墨迹 9"/>
            </p:nvPicPr>
            <p:blipFill>
              <a:blip r:embed="rId23"/>
            </p:blipFill>
            <p:spPr>
              <a:xfrm>
                <a:off x="3318933" y="3045493"/>
                <a:ext cx="67733" cy="24439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1" name="墨迹 10"/>
              <p14:cNvContentPartPr/>
              <p14:nvPr/>
            </p14:nvContentPartPr>
            <p14:xfrm>
              <a:off x="7751703" y="3090611"/>
              <a:ext cx="154282" cy="30080"/>
            </p14:xfrm>
          </p:contentPart>
        </mc:Choice>
        <mc:Fallback xmlns="">
          <p:pic>
            <p:nvPicPr>
              <p:cNvPr id="11" name="墨迹 10"/>
            </p:nvPicPr>
            <p:blipFill>
              <a:blip r:embed="rId25"/>
            </p:blipFill>
            <p:spPr>
              <a:xfrm>
                <a:off x="7751703" y="3090611"/>
                <a:ext cx="154282" cy="3008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2" name="墨迹 11"/>
              <p14:cNvContentPartPr/>
              <p14:nvPr/>
            </p14:nvContentPartPr>
            <p14:xfrm>
              <a:off x="7834488" y="2962776"/>
              <a:ext cx="45156" cy="210553"/>
            </p14:xfrm>
          </p:contentPart>
        </mc:Choice>
        <mc:Fallback xmlns="">
          <p:pic>
            <p:nvPicPr>
              <p:cNvPr id="12" name="墨迹 11"/>
            </p:nvPicPr>
            <p:blipFill>
              <a:blip r:embed="rId27"/>
            </p:blipFill>
            <p:spPr>
              <a:xfrm>
                <a:off x="7834488" y="2962776"/>
                <a:ext cx="45156" cy="21055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3" name="墨迹 12"/>
              <p14:cNvContentPartPr/>
              <p14:nvPr/>
            </p14:nvContentPartPr>
            <p14:xfrm>
              <a:off x="7875881" y="2977815"/>
              <a:ext cx="131704" cy="225592"/>
            </p14:xfrm>
          </p:contentPart>
        </mc:Choice>
        <mc:Fallback xmlns="">
          <p:pic>
            <p:nvPicPr>
              <p:cNvPr id="13" name="墨迹 12"/>
            </p:nvPicPr>
            <p:blipFill>
              <a:blip r:embed="rId29"/>
            </p:blipFill>
            <p:spPr>
              <a:xfrm>
                <a:off x="7875881" y="2977815"/>
                <a:ext cx="131704" cy="22559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4" name="墨迹 13"/>
              <p14:cNvContentPartPr/>
              <p14:nvPr/>
            </p14:nvContentPartPr>
            <p14:xfrm>
              <a:off x="7969955" y="2962776"/>
              <a:ext cx="124178" cy="15039"/>
            </p14:xfrm>
          </p:contentPart>
        </mc:Choice>
        <mc:Fallback xmlns="">
          <p:pic>
            <p:nvPicPr>
              <p:cNvPr id="14" name="墨迹 13"/>
            </p:nvPicPr>
            <p:blipFill>
              <a:blip r:embed="rId31"/>
            </p:blipFill>
            <p:spPr>
              <a:xfrm>
                <a:off x="7969955" y="2962776"/>
                <a:ext cx="124178" cy="1503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5" name="墨迹 14"/>
              <p14:cNvContentPartPr/>
              <p14:nvPr/>
            </p14:nvContentPartPr>
            <p14:xfrm>
              <a:off x="3450637" y="2737184"/>
              <a:ext cx="56444" cy="406066"/>
            </p14:xfrm>
          </p:contentPart>
        </mc:Choice>
        <mc:Fallback xmlns="">
          <p:pic>
            <p:nvPicPr>
              <p:cNvPr id="15" name="墨迹 14"/>
            </p:nvPicPr>
            <p:blipFill>
              <a:blip r:embed="rId33"/>
            </p:blipFill>
            <p:spPr>
              <a:xfrm>
                <a:off x="3450637" y="2737184"/>
                <a:ext cx="56444" cy="40606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6" name="墨迹 15"/>
              <p14:cNvContentPartPr/>
              <p14:nvPr/>
            </p14:nvContentPartPr>
            <p14:xfrm>
              <a:off x="3394192" y="2767263"/>
              <a:ext cx="82785" cy="131595"/>
            </p14:xfrm>
          </p:contentPart>
        </mc:Choice>
        <mc:Fallback xmlns="">
          <p:pic>
            <p:nvPicPr>
              <p:cNvPr id="16" name="墨迹 15"/>
            </p:nvPicPr>
            <p:blipFill>
              <a:blip r:embed="rId35"/>
            </p:blipFill>
            <p:spPr>
              <a:xfrm>
                <a:off x="3394192" y="2767263"/>
                <a:ext cx="82785" cy="13159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7" name="墨迹 16"/>
              <p14:cNvContentPartPr/>
              <p14:nvPr/>
            </p14:nvContentPartPr>
            <p14:xfrm>
              <a:off x="3499555" y="2789822"/>
              <a:ext cx="71497" cy="75197"/>
            </p14:xfrm>
          </p:contentPart>
        </mc:Choice>
        <mc:Fallback xmlns="">
          <p:pic>
            <p:nvPicPr>
              <p:cNvPr id="17" name="墨迹 16"/>
            </p:nvPicPr>
            <p:blipFill>
              <a:blip r:embed="rId37"/>
            </p:blipFill>
            <p:spPr>
              <a:xfrm>
                <a:off x="3499555" y="2789822"/>
                <a:ext cx="71497" cy="7519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8" name="墨迹 17"/>
              <p14:cNvContentPartPr/>
              <p14:nvPr/>
            </p14:nvContentPartPr>
            <p14:xfrm>
              <a:off x="3612444" y="2744704"/>
              <a:ext cx="142992" cy="157914"/>
            </p14:xfrm>
          </p:contentPart>
        </mc:Choice>
        <mc:Fallback xmlns="">
          <p:pic>
            <p:nvPicPr>
              <p:cNvPr id="18" name="墨迹 17"/>
            </p:nvPicPr>
            <p:blipFill>
              <a:blip r:embed="rId39"/>
            </p:blipFill>
            <p:spPr>
              <a:xfrm>
                <a:off x="3612444" y="2744704"/>
                <a:ext cx="142992" cy="15791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9" name="墨迹 18"/>
              <p14:cNvContentPartPr/>
              <p14:nvPr/>
            </p14:nvContentPartPr>
            <p14:xfrm>
              <a:off x="3710281" y="2767263"/>
              <a:ext cx="37630" cy="319588"/>
            </p14:xfrm>
          </p:contentPart>
        </mc:Choice>
        <mc:Fallback xmlns="">
          <p:pic>
            <p:nvPicPr>
              <p:cNvPr id="19" name="墨迹 18"/>
            </p:nvPicPr>
            <p:blipFill>
              <a:blip r:embed="rId41"/>
            </p:blipFill>
            <p:spPr>
              <a:xfrm>
                <a:off x="3710281" y="2767263"/>
                <a:ext cx="37630" cy="31958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0" name="墨迹 19"/>
              <p14:cNvContentPartPr/>
              <p14:nvPr/>
            </p14:nvContentPartPr>
            <p14:xfrm>
              <a:off x="2506133" y="3188368"/>
              <a:ext cx="116652" cy="22559"/>
            </p14:xfrm>
          </p:contentPart>
        </mc:Choice>
        <mc:Fallback xmlns="">
          <p:pic>
            <p:nvPicPr>
              <p:cNvPr id="20" name="墨迹 19"/>
            </p:nvPicPr>
            <p:blipFill>
              <a:blip r:embed="rId43"/>
            </p:blipFill>
            <p:spPr>
              <a:xfrm>
                <a:off x="2506133" y="3188368"/>
                <a:ext cx="116652" cy="2255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1" name="墨迹 20"/>
              <p14:cNvContentPartPr/>
              <p14:nvPr/>
            </p14:nvContentPartPr>
            <p14:xfrm>
              <a:off x="2558814" y="3135730"/>
              <a:ext cx="22578" cy="109036"/>
            </p14:xfrm>
          </p:contentPart>
        </mc:Choice>
        <mc:Fallback xmlns="">
          <p:pic>
            <p:nvPicPr>
              <p:cNvPr id="21" name="墨迹 20"/>
            </p:nvPicPr>
            <p:blipFill>
              <a:blip r:embed="rId45"/>
            </p:blipFill>
            <p:spPr>
              <a:xfrm>
                <a:off x="2558814" y="3135730"/>
                <a:ext cx="22578" cy="10903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2" name="墨迹 21"/>
              <p14:cNvContentPartPr/>
              <p14:nvPr/>
            </p14:nvContentPartPr>
            <p14:xfrm>
              <a:off x="2656651" y="3120690"/>
              <a:ext cx="109126" cy="97757"/>
            </p14:xfrm>
          </p:contentPart>
        </mc:Choice>
        <mc:Fallback xmlns="">
          <p:pic>
            <p:nvPicPr>
              <p:cNvPr id="22" name="墨迹 21"/>
            </p:nvPicPr>
            <p:blipFill>
              <a:blip r:embed="rId47"/>
            </p:blipFill>
            <p:spPr>
              <a:xfrm>
                <a:off x="2656651" y="3120690"/>
                <a:ext cx="109126" cy="9775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3" name="墨迹 22"/>
              <p14:cNvContentPartPr/>
              <p14:nvPr/>
            </p14:nvContentPartPr>
            <p14:xfrm>
              <a:off x="6419614" y="3135730"/>
              <a:ext cx="150519" cy="22559"/>
            </p14:xfrm>
          </p:contentPart>
        </mc:Choice>
        <mc:Fallback xmlns="">
          <p:pic>
            <p:nvPicPr>
              <p:cNvPr id="23" name="墨迹 22"/>
            </p:nvPicPr>
            <p:blipFill>
              <a:blip r:embed="rId49"/>
            </p:blipFill>
            <p:spPr>
              <a:xfrm>
                <a:off x="6419614" y="3135730"/>
                <a:ext cx="150519" cy="225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4" name="墨迹 23"/>
              <p14:cNvContentPartPr/>
              <p14:nvPr/>
            </p14:nvContentPartPr>
            <p14:xfrm>
              <a:off x="6483585" y="3030454"/>
              <a:ext cx="41392" cy="199273"/>
            </p14:xfrm>
          </p:contentPart>
        </mc:Choice>
        <mc:Fallback xmlns="">
          <p:pic>
            <p:nvPicPr>
              <p:cNvPr id="24" name="墨迹 23"/>
            </p:nvPicPr>
            <p:blipFill>
              <a:blip r:embed="rId51"/>
            </p:blipFill>
            <p:spPr>
              <a:xfrm>
                <a:off x="6483585" y="3030454"/>
                <a:ext cx="41392" cy="19927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5" name="墨迹 24"/>
              <p14:cNvContentPartPr/>
              <p14:nvPr/>
            </p14:nvContentPartPr>
            <p14:xfrm>
              <a:off x="6562607" y="3068052"/>
              <a:ext cx="90311" cy="214313"/>
            </p14:xfrm>
          </p:contentPart>
        </mc:Choice>
        <mc:Fallback xmlns="">
          <p:pic>
            <p:nvPicPr>
              <p:cNvPr id="25" name="墨迹 24"/>
            </p:nvPicPr>
            <p:blipFill>
              <a:blip r:embed="rId53"/>
            </p:blipFill>
            <p:spPr>
              <a:xfrm>
                <a:off x="6562607" y="3068052"/>
                <a:ext cx="90311" cy="21431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6" name="墨迹 25"/>
              <p14:cNvContentPartPr/>
              <p14:nvPr/>
            </p14:nvContentPartPr>
            <p14:xfrm>
              <a:off x="2694281" y="2812381"/>
              <a:ext cx="7526" cy="259431"/>
            </p14:xfrm>
          </p:contentPart>
        </mc:Choice>
        <mc:Fallback xmlns="">
          <p:pic>
            <p:nvPicPr>
              <p:cNvPr id="26" name="墨迹 25"/>
            </p:nvPicPr>
            <p:blipFill>
              <a:blip r:embed="rId55"/>
            </p:blipFill>
            <p:spPr>
              <a:xfrm>
                <a:off x="2694281" y="2812381"/>
                <a:ext cx="7526" cy="25943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7" name="墨迹 26"/>
              <p14:cNvContentPartPr/>
              <p14:nvPr/>
            </p14:nvContentPartPr>
            <p14:xfrm>
              <a:off x="2630311" y="2804861"/>
              <a:ext cx="63970" cy="93997"/>
            </p14:xfrm>
          </p:contentPart>
        </mc:Choice>
        <mc:Fallback xmlns="">
          <p:pic>
            <p:nvPicPr>
              <p:cNvPr id="27" name="墨迹 26"/>
            </p:nvPicPr>
            <p:blipFill>
              <a:blip r:embed="rId57"/>
            </p:blipFill>
            <p:spPr>
              <a:xfrm>
                <a:off x="2630311" y="2804861"/>
                <a:ext cx="63970" cy="9399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8" name="墨迹 27"/>
              <p14:cNvContentPartPr/>
              <p14:nvPr/>
            </p14:nvContentPartPr>
            <p14:xfrm>
              <a:off x="2724385" y="2834940"/>
              <a:ext cx="63970" cy="48879"/>
            </p14:xfrm>
          </p:contentPart>
        </mc:Choice>
        <mc:Fallback xmlns="">
          <p:pic>
            <p:nvPicPr>
              <p:cNvPr id="28" name="墨迹 27"/>
            </p:nvPicPr>
            <p:blipFill>
              <a:blip r:embed="rId59"/>
            </p:blipFill>
            <p:spPr>
              <a:xfrm>
                <a:off x="2724385" y="2834940"/>
                <a:ext cx="63970" cy="4887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9" name="墨迹 28"/>
              <p14:cNvContentPartPr/>
              <p14:nvPr/>
            </p14:nvContentPartPr>
            <p14:xfrm>
              <a:off x="2889955" y="2789822"/>
              <a:ext cx="7526" cy="263191"/>
            </p14:xfrm>
          </p:contentPart>
        </mc:Choice>
        <mc:Fallback xmlns="">
          <p:pic>
            <p:nvPicPr>
              <p:cNvPr id="29" name="墨迹 28"/>
            </p:nvPicPr>
            <p:blipFill>
              <a:blip r:embed="rId61"/>
            </p:blipFill>
            <p:spPr>
              <a:xfrm>
                <a:off x="2889955" y="2789822"/>
                <a:ext cx="7526" cy="26319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0" name="墨迹 29"/>
              <p14:cNvContentPartPr/>
              <p14:nvPr/>
            </p14:nvContentPartPr>
            <p14:xfrm>
              <a:off x="7597422" y="93996"/>
              <a:ext cx="11288" cy="26319"/>
            </p14:xfrm>
          </p:contentPart>
        </mc:Choice>
        <mc:Fallback xmlns="">
          <p:pic>
            <p:nvPicPr>
              <p:cNvPr id="30" name="墨迹 29"/>
            </p:nvPicPr>
            <p:blipFill>
              <a:blip r:embed="rId63"/>
            </p:blipFill>
            <p:spPr>
              <a:xfrm>
                <a:off x="7597422" y="93996"/>
                <a:ext cx="11288" cy="263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1" name="墨迹 30"/>
              <p14:cNvContentPartPr/>
              <p14:nvPr/>
            </p14:nvContentPartPr>
            <p14:xfrm>
              <a:off x="2649126" y="3647072"/>
              <a:ext cx="861718" cy="105276"/>
            </p14:xfrm>
          </p:contentPart>
        </mc:Choice>
        <mc:Fallback xmlns="">
          <p:pic>
            <p:nvPicPr>
              <p:cNvPr id="31" name="墨迹 30"/>
            </p:nvPicPr>
            <p:blipFill>
              <a:blip r:embed="rId65"/>
            </p:blipFill>
            <p:spPr>
              <a:xfrm>
                <a:off x="2649126" y="3647072"/>
                <a:ext cx="861718" cy="10527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2" name="墨迹 31"/>
              <p14:cNvContentPartPr/>
              <p14:nvPr/>
            </p14:nvContentPartPr>
            <p14:xfrm>
              <a:off x="3111970" y="2135605"/>
              <a:ext cx="18815" cy="466224"/>
            </p14:xfrm>
          </p:contentPart>
        </mc:Choice>
        <mc:Fallback xmlns="">
          <p:pic>
            <p:nvPicPr>
              <p:cNvPr id="32" name="墨迹 31"/>
            </p:nvPicPr>
            <p:blipFill>
              <a:blip r:embed="rId67"/>
            </p:blipFill>
            <p:spPr>
              <a:xfrm>
                <a:off x="3111970" y="2135605"/>
                <a:ext cx="18815" cy="46622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3" name="墨迹 32"/>
              <p14:cNvContentPartPr/>
              <p14:nvPr/>
            </p14:nvContentPartPr>
            <p14:xfrm>
              <a:off x="3025422" y="2105526"/>
              <a:ext cx="105363" cy="259431"/>
            </p14:xfrm>
          </p:contentPart>
        </mc:Choice>
        <mc:Fallback xmlns="">
          <p:pic>
            <p:nvPicPr>
              <p:cNvPr id="33" name="墨迹 32"/>
            </p:nvPicPr>
            <p:blipFill>
              <a:blip r:embed="rId69"/>
            </p:blipFill>
            <p:spPr>
              <a:xfrm>
                <a:off x="3025422" y="2105526"/>
                <a:ext cx="105363" cy="25943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4" name="墨迹 33"/>
              <p14:cNvContentPartPr/>
              <p14:nvPr/>
            </p14:nvContentPartPr>
            <p14:xfrm>
              <a:off x="3145837" y="2165684"/>
              <a:ext cx="101600" cy="150394"/>
            </p14:xfrm>
          </p:contentPart>
        </mc:Choice>
        <mc:Fallback xmlns="">
          <p:pic>
            <p:nvPicPr>
              <p:cNvPr id="34" name="墨迹 33"/>
            </p:nvPicPr>
            <p:blipFill>
              <a:blip r:embed="rId71"/>
            </p:blipFill>
            <p:spPr>
              <a:xfrm>
                <a:off x="3145837" y="2165684"/>
                <a:ext cx="101600" cy="15039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5" name="墨迹 34"/>
              <p14:cNvContentPartPr/>
              <p14:nvPr/>
            </p14:nvContentPartPr>
            <p14:xfrm>
              <a:off x="3288829" y="2180723"/>
              <a:ext cx="180622" cy="225592"/>
            </p14:xfrm>
          </p:contentPart>
        </mc:Choice>
        <mc:Fallback xmlns="">
          <p:pic>
            <p:nvPicPr>
              <p:cNvPr id="35" name="墨迹 34"/>
            </p:nvPicPr>
            <p:blipFill>
              <a:blip r:embed="rId73"/>
            </p:blipFill>
            <p:spPr>
              <a:xfrm>
                <a:off x="3288829" y="2180723"/>
                <a:ext cx="180622" cy="22559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6" name="墨迹 35"/>
              <p14:cNvContentPartPr/>
              <p14:nvPr/>
            </p14:nvContentPartPr>
            <p14:xfrm>
              <a:off x="3360326" y="2195763"/>
              <a:ext cx="71496" cy="357187"/>
            </p14:xfrm>
          </p:contentPart>
        </mc:Choice>
        <mc:Fallback xmlns="">
          <p:pic>
            <p:nvPicPr>
              <p:cNvPr id="36" name="墨迹 35"/>
            </p:nvPicPr>
            <p:blipFill>
              <a:blip r:embed="rId75"/>
            </p:blipFill>
            <p:spPr>
              <a:xfrm>
                <a:off x="3360326" y="2195763"/>
                <a:ext cx="71496" cy="35718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7" name="墨迹 36"/>
              <p14:cNvContentPartPr/>
              <p14:nvPr/>
            </p14:nvContentPartPr>
            <p14:xfrm>
              <a:off x="4778962" y="2804861"/>
              <a:ext cx="180623" cy="360948"/>
            </p14:xfrm>
          </p:contentPart>
        </mc:Choice>
        <mc:Fallback xmlns="">
          <p:pic>
            <p:nvPicPr>
              <p:cNvPr id="37" name="墨迹 36"/>
            </p:nvPicPr>
            <p:blipFill>
              <a:blip r:embed="rId77"/>
            </p:blipFill>
            <p:spPr>
              <a:xfrm>
                <a:off x="4778962" y="2804861"/>
                <a:ext cx="180623" cy="36094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8" name="墨迹 37"/>
              <p14:cNvContentPartPr/>
              <p14:nvPr/>
            </p14:nvContentPartPr>
            <p14:xfrm>
              <a:off x="4824118" y="2880059"/>
              <a:ext cx="139230" cy="240631"/>
            </p14:xfrm>
          </p:contentPart>
        </mc:Choice>
        <mc:Fallback xmlns="">
          <p:pic>
            <p:nvPicPr>
              <p:cNvPr id="38" name="墨迹 37"/>
            </p:nvPicPr>
            <p:blipFill>
              <a:blip r:embed="rId79"/>
            </p:blipFill>
            <p:spPr>
              <a:xfrm>
                <a:off x="4824118" y="2880059"/>
                <a:ext cx="139230" cy="24063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9" name="墨迹 38"/>
              <p14:cNvContentPartPr/>
              <p14:nvPr/>
            </p14:nvContentPartPr>
            <p14:xfrm>
              <a:off x="5121392" y="2774782"/>
              <a:ext cx="124178" cy="398546"/>
            </p14:xfrm>
          </p:contentPart>
        </mc:Choice>
        <mc:Fallback xmlns="">
          <p:pic>
            <p:nvPicPr>
              <p:cNvPr id="39" name="墨迹 38"/>
            </p:nvPicPr>
            <p:blipFill>
              <a:blip r:embed="rId81"/>
            </p:blipFill>
            <p:spPr>
              <a:xfrm>
                <a:off x="5121392" y="2774782"/>
                <a:ext cx="124178" cy="39854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0" name="墨迹 39"/>
              <p14:cNvContentPartPr/>
              <p14:nvPr/>
            </p14:nvContentPartPr>
            <p14:xfrm>
              <a:off x="5200414" y="2744704"/>
              <a:ext cx="184386" cy="60157"/>
            </p14:xfrm>
          </p:contentPart>
        </mc:Choice>
        <mc:Fallback xmlns="">
          <p:pic>
            <p:nvPicPr>
              <p:cNvPr id="40" name="墨迹 39"/>
            </p:nvPicPr>
            <p:blipFill>
              <a:blip r:embed="rId83"/>
            </p:blipFill>
            <p:spPr>
              <a:xfrm>
                <a:off x="5200414" y="2744704"/>
                <a:ext cx="184386" cy="6015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1" name="墨迹 40"/>
              <p14:cNvContentPartPr/>
              <p14:nvPr/>
            </p14:nvContentPartPr>
            <p14:xfrm>
              <a:off x="3574814" y="2135605"/>
              <a:ext cx="150519" cy="368467"/>
            </p14:xfrm>
          </p:contentPart>
        </mc:Choice>
        <mc:Fallback xmlns="">
          <p:pic>
            <p:nvPicPr>
              <p:cNvPr id="41" name="墨迹 40"/>
            </p:nvPicPr>
            <p:blipFill>
              <a:blip r:embed="rId85"/>
            </p:blipFill>
            <p:spPr>
              <a:xfrm>
                <a:off x="3574814" y="2135605"/>
                <a:ext cx="150519" cy="36846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2" name="墨迹 41"/>
              <p14:cNvContentPartPr/>
              <p14:nvPr/>
            </p14:nvContentPartPr>
            <p14:xfrm>
              <a:off x="3567288" y="2248401"/>
              <a:ext cx="191912" cy="195513"/>
            </p14:xfrm>
          </p:contentPart>
        </mc:Choice>
        <mc:Fallback xmlns="">
          <p:pic>
            <p:nvPicPr>
              <p:cNvPr id="42" name="墨迹 41"/>
            </p:nvPicPr>
            <p:blipFill>
              <a:blip r:embed="rId87"/>
            </p:blipFill>
            <p:spPr>
              <a:xfrm>
                <a:off x="3567288" y="2248401"/>
                <a:ext cx="191912" cy="1955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3" name="墨迹 42"/>
              <p14:cNvContentPartPr/>
              <p14:nvPr/>
            </p14:nvContentPartPr>
            <p14:xfrm>
              <a:off x="3288829" y="2158164"/>
              <a:ext cx="195674" cy="511342"/>
            </p14:xfrm>
          </p:contentPart>
        </mc:Choice>
        <mc:Fallback xmlns="">
          <p:pic>
            <p:nvPicPr>
              <p:cNvPr id="43" name="墨迹 42"/>
            </p:nvPicPr>
            <p:blipFill>
              <a:blip r:embed="rId89"/>
            </p:blipFill>
            <p:spPr>
              <a:xfrm>
                <a:off x="3288829" y="2158164"/>
                <a:ext cx="195674" cy="51134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4" name="墨迹 43"/>
              <p14:cNvContentPartPr/>
              <p14:nvPr/>
            </p14:nvContentPartPr>
            <p14:xfrm>
              <a:off x="3379140" y="2229602"/>
              <a:ext cx="150519" cy="26319"/>
            </p14:xfrm>
          </p:contentPart>
        </mc:Choice>
        <mc:Fallback xmlns="">
          <p:pic>
            <p:nvPicPr>
              <p:cNvPr id="44" name="墨迹 43"/>
            </p:nvPicPr>
            <p:blipFill>
              <a:blip r:embed="rId91"/>
            </p:blipFill>
            <p:spPr>
              <a:xfrm>
                <a:off x="3379140" y="2229602"/>
                <a:ext cx="150519" cy="2631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5" name="墨迹 44"/>
              <p14:cNvContentPartPr/>
              <p14:nvPr/>
            </p14:nvContentPartPr>
            <p14:xfrm>
              <a:off x="3326459" y="2203282"/>
              <a:ext cx="180622" cy="436145"/>
            </p14:xfrm>
          </p:contentPart>
        </mc:Choice>
        <mc:Fallback xmlns="">
          <p:pic>
            <p:nvPicPr>
              <p:cNvPr id="45" name="墨迹 44"/>
            </p:nvPicPr>
            <p:blipFill>
              <a:blip r:embed="rId93"/>
            </p:blipFill>
            <p:spPr>
              <a:xfrm>
                <a:off x="3326459" y="2203282"/>
                <a:ext cx="180622" cy="43614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6" name="墨迹 45"/>
              <p14:cNvContentPartPr/>
              <p14:nvPr/>
            </p14:nvContentPartPr>
            <p14:xfrm>
              <a:off x="3356562" y="2252161"/>
              <a:ext cx="176860" cy="56398"/>
            </p14:xfrm>
          </p:contentPart>
        </mc:Choice>
        <mc:Fallback xmlns="">
          <p:pic>
            <p:nvPicPr>
              <p:cNvPr id="46" name="墨迹 45"/>
            </p:nvPicPr>
            <p:blipFill>
              <a:blip r:embed="rId95"/>
            </p:blipFill>
            <p:spPr>
              <a:xfrm>
                <a:off x="3356562" y="2252161"/>
                <a:ext cx="176860" cy="5639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8" name="墨迹 47"/>
              <p14:cNvContentPartPr/>
              <p14:nvPr/>
            </p14:nvContentPartPr>
            <p14:xfrm>
              <a:off x="3631259" y="2150644"/>
              <a:ext cx="124178" cy="334628"/>
            </p14:xfrm>
          </p:contentPart>
        </mc:Choice>
        <mc:Fallback xmlns="">
          <p:pic>
            <p:nvPicPr>
              <p:cNvPr id="48" name="墨迹 47"/>
            </p:nvPicPr>
            <p:blipFill>
              <a:blip r:embed="rId97"/>
            </p:blipFill>
            <p:spPr>
              <a:xfrm>
                <a:off x="3631259" y="2150644"/>
                <a:ext cx="124178" cy="33462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9" name="墨迹 48"/>
              <p14:cNvContentPartPr/>
              <p14:nvPr/>
            </p14:nvContentPartPr>
            <p14:xfrm>
              <a:off x="3612444" y="2233361"/>
              <a:ext cx="165570" cy="225592"/>
            </p14:xfrm>
          </p:contentPart>
        </mc:Choice>
        <mc:Fallback xmlns="">
          <p:pic>
            <p:nvPicPr>
              <p:cNvPr id="49" name="墨迹 48"/>
            </p:nvPicPr>
            <p:blipFill>
              <a:blip r:embed="rId99"/>
            </p:blipFill>
            <p:spPr>
              <a:xfrm>
                <a:off x="3612444" y="2233361"/>
                <a:ext cx="165570" cy="22559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0" name="墨迹 49"/>
              <p14:cNvContentPartPr/>
              <p14:nvPr/>
            </p14:nvContentPartPr>
            <p14:xfrm>
              <a:off x="3913481" y="2090486"/>
              <a:ext cx="206963" cy="270711"/>
            </p14:xfrm>
          </p:contentPart>
        </mc:Choice>
        <mc:Fallback xmlns="">
          <p:pic>
            <p:nvPicPr>
              <p:cNvPr id="50" name="墨迹 49"/>
            </p:nvPicPr>
            <p:blipFill>
              <a:blip r:embed="rId101"/>
            </p:blipFill>
            <p:spPr>
              <a:xfrm>
                <a:off x="3913481" y="2090486"/>
                <a:ext cx="206963" cy="27071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1" name="墨迹 50"/>
              <p14:cNvContentPartPr/>
              <p14:nvPr/>
            </p14:nvContentPartPr>
            <p14:xfrm>
              <a:off x="4015081" y="2105526"/>
              <a:ext cx="79022" cy="473743"/>
            </p14:xfrm>
          </p:contentPart>
        </mc:Choice>
        <mc:Fallback xmlns="">
          <p:pic>
            <p:nvPicPr>
              <p:cNvPr id="51" name="墨迹 50"/>
            </p:nvPicPr>
            <p:blipFill>
              <a:blip r:embed="rId103"/>
            </p:blipFill>
            <p:spPr>
              <a:xfrm>
                <a:off x="4015081" y="2105526"/>
                <a:ext cx="79022" cy="47374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2" name="墨迹 51"/>
              <p14:cNvContentPartPr/>
              <p14:nvPr/>
            </p14:nvContentPartPr>
            <p14:xfrm>
              <a:off x="5095051" y="3613233"/>
              <a:ext cx="666045" cy="109036"/>
            </p14:xfrm>
          </p:contentPart>
        </mc:Choice>
        <mc:Fallback xmlns="">
          <p:pic>
            <p:nvPicPr>
              <p:cNvPr id="52" name="墨迹 51"/>
            </p:nvPicPr>
            <p:blipFill>
              <a:blip r:embed="rId105"/>
            </p:blipFill>
            <p:spPr>
              <a:xfrm>
                <a:off x="5095051" y="3613233"/>
                <a:ext cx="666045" cy="10903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3" name="墨迹 52"/>
              <p14:cNvContentPartPr/>
              <p14:nvPr/>
            </p14:nvContentPartPr>
            <p14:xfrm>
              <a:off x="8587081" y="3662111"/>
              <a:ext cx="526815" cy="37599"/>
            </p14:xfrm>
          </p:contentPart>
        </mc:Choice>
        <mc:Fallback xmlns="">
          <p:pic>
            <p:nvPicPr>
              <p:cNvPr id="53" name="墨迹 52"/>
            </p:nvPicPr>
            <p:blipFill>
              <a:blip r:embed="rId107"/>
            </p:blipFill>
            <p:spPr>
              <a:xfrm>
                <a:off x="8587081" y="3662111"/>
                <a:ext cx="526815" cy="3759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4" name="墨迹 53"/>
              <p14:cNvContentPartPr/>
              <p14:nvPr/>
            </p14:nvContentPartPr>
            <p14:xfrm>
              <a:off x="2393244" y="5699960"/>
              <a:ext cx="1181570" cy="82717"/>
            </p14:xfrm>
          </p:contentPart>
        </mc:Choice>
        <mc:Fallback xmlns="">
          <p:pic>
            <p:nvPicPr>
              <p:cNvPr id="54" name="墨迹 53"/>
            </p:nvPicPr>
            <p:blipFill>
              <a:blip r:embed="rId109"/>
            </p:blipFill>
            <p:spPr>
              <a:xfrm>
                <a:off x="2393244" y="5699960"/>
                <a:ext cx="1181570" cy="82717"/>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5" name="墨迹 54"/>
              <p14:cNvContentPartPr/>
              <p14:nvPr/>
            </p14:nvContentPartPr>
            <p14:xfrm>
              <a:off x="9761125" y="2413835"/>
              <a:ext cx="7526" cy="7520"/>
            </p14:xfrm>
          </p:contentPart>
        </mc:Choice>
        <mc:Fallback xmlns="">
          <p:pic>
            <p:nvPicPr>
              <p:cNvPr id="55" name="墨迹 54"/>
            </p:nvPicPr>
            <p:blipFill>
              <a:blip r:embed="rId111"/>
            </p:blipFill>
            <p:spPr>
              <a:xfrm>
                <a:off x="9761125" y="2413835"/>
                <a:ext cx="7526" cy="752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6" name="墨迹 55"/>
              <p14:cNvContentPartPr/>
              <p14:nvPr/>
            </p14:nvContentPartPr>
            <p14:xfrm>
              <a:off x="895585" y="5218697"/>
              <a:ext cx="67733" cy="210553"/>
            </p14:xfrm>
          </p:contentPart>
        </mc:Choice>
        <mc:Fallback xmlns="">
          <p:pic>
            <p:nvPicPr>
              <p:cNvPr id="56" name="墨迹 55"/>
            </p:nvPicPr>
            <p:blipFill>
              <a:blip r:embed="rId113"/>
            </p:blipFill>
            <p:spPr>
              <a:xfrm>
                <a:off x="895585" y="5218697"/>
                <a:ext cx="67733" cy="21055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7" name="墨迹 56"/>
              <p14:cNvContentPartPr/>
              <p14:nvPr/>
            </p14:nvContentPartPr>
            <p14:xfrm>
              <a:off x="955792" y="5256296"/>
              <a:ext cx="67733" cy="41358"/>
            </p14:xfrm>
          </p:contentPart>
        </mc:Choice>
        <mc:Fallback xmlns="">
          <p:pic>
            <p:nvPicPr>
              <p:cNvPr id="57" name="墨迹 56"/>
            </p:nvPicPr>
            <p:blipFill>
              <a:blip r:embed="rId115"/>
            </p:blipFill>
            <p:spPr>
              <a:xfrm>
                <a:off x="955792" y="5256296"/>
                <a:ext cx="67733" cy="4135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8" name="墨迹 57"/>
              <p14:cNvContentPartPr/>
              <p14:nvPr/>
            </p14:nvContentPartPr>
            <p14:xfrm>
              <a:off x="978370" y="5301414"/>
              <a:ext cx="56444" cy="45119"/>
            </p14:xfrm>
          </p:contentPart>
        </mc:Choice>
        <mc:Fallback xmlns="">
          <p:pic>
            <p:nvPicPr>
              <p:cNvPr id="58" name="墨迹 57"/>
            </p:nvPicPr>
            <p:blipFill>
              <a:blip r:embed="rId117"/>
            </p:blipFill>
            <p:spPr>
              <a:xfrm>
                <a:off x="978370" y="5301414"/>
                <a:ext cx="56444" cy="451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9" name="墨迹 58"/>
              <p14:cNvContentPartPr/>
              <p14:nvPr/>
            </p14:nvContentPartPr>
            <p14:xfrm>
              <a:off x="1016000" y="5181098"/>
              <a:ext cx="105362" cy="150395"/>
            </p14:xfrm>
          </p:contentPart>
        </mc:Choice>
        <mc:Fallback xmlns="">
          <p:pic>
            <p:nvPicPr>
              <p:cNvPr id="59" name="墨迹 58"/>
            </p:nvPicPr>
            <p:blipFill>
              <a:blip r:embed="rId119"/>
            </p:blipFill>
            <p:spPr>
              <a:xfrm>
                <a:off x="1016000" y="5181098"/>
                <a:ext cx="105362" cy="15039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0" name="墨迹 59"/>
              <p14:cNvContentPartPr/>
              <p14:nvPr/>
            </p14:nvContentPartPr>
            <p14:xfrm>
              <a:off x="1098785" y="5241256"/>
              <a:ext cx="60207" cy="56398"/>
            </p14:xfrm>
          </p:contentPart>
        </mc:Choice>
        <mc:Fallback xmlns="">
          <p:pic>
            <p:nvPicPr>
              <p:cNvPr id="60" name="墨迹 59"/>
            </p:nvPicPr>
            <p:blipFill>
              <a:blip r:embed="rId121"/>
            </p:blipFill>
            <p:spPr>
              <a:xfrm>
                <a:off x="1098785" y="5241256"/>
                <a:ext cx="60207" cy="5639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1" name="墨迹 60"/>
              <p14:cNvContentPartPr/>
              <p14:nvPr/>
            </p14:nvContentPartPr>
            <p14:xfrm>
              <a:off x="805274" y="5301414"/>
              <a:ext cx="308563" cy="353428"/>
            </p14:xfrm>
          </p:contentPart>
        </mc:Choice>
        <mc:Fallback xmlns="">
          <p:pic>
            <p:nvPicPr>
              <p:cNvPr id="61" name="墨迹 60"/>
            </p:nvPicPr>
            <p:blipFill>
              <a:blip r:embed="rId123"/>
            </p:blipFill>
            <p:spPr>
              <a:xfrm>
                <a:off x="805274" y="5301414"/>
                <a:ext cx="308563" cy="35342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2" name="墨迹 61"/>
              <p14:cNvContentPartPr/>
              <p14:nvPr/>
            </p14:nvContentPartPr>
            <p14:xfrm>
              <a:off x="970844" y="5339013"/>
              <a:ext cx="270933" cy="131595"/>
            </p14:xfrm>
          </p:contentPart>
        </mc:Choice>
        <mc:Fallback xmlns="">
          <p:pic>
            <p:nvPicPr>
              <p:cNvPr id="62" name="墨迹 61"/>
            </p:nvPicPr>
            <p:blipFill>
              <a:blip r:embed="rId125"/>
            </p:blipFill>
            <p:spPr>
              <a:xfrm>
                <a:off x="970844" y="5339013"/>
                <a:ext cx="270933" cy="13159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3" name="墨迹 62"/>
              <p14:cNvContentPartPr/>
              <p14:nvPr/>
            </p14:nvContentPartPr>
            <p14:xfrm>
              <a:off x="1016000" y="5489408"/>
              <a:ext cx="112888" cy="18799"/>
            </p14:xfrm>
          </p:contentPart>
        </mc:Choice>
        <mc:Fallback xmlns="">
          <p:pic>
            <p:nvPicPr>
              <p:cNvPr id="63" name="墨迹 62"/>
            </p:nvPicPr>
            <p:blipFill>
              <a:blip r:embed="rId127"/>
            </p:blipFill>
            <p:spPr>
              <a:xfrm>
                <a:off x="1016000" y="5489408"/>
                <a:ext cx="112888" cy="1879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4" name="墨迹 63"/>
              <p14:cNvContentPartPr/>
              <p14:nvPr/>
            </p14:nvContentPartPr>
            <p14:xfrm>
              <a:off x="1031051" y="5594684"/>
              <a:ext cx="146756" cy="90237"/>
            </p14:xfrm>
          </p:contentPart>
        </mc:Choice>
        <mc:Fallback xmlns="">
          <p:pic>
            <p:nvPicPr>
              <p:cNvPr id="64" name="墨迹 63"/>
            </p:nvPicPr>
            <p:blipFill>
              <a:blip r:embed="rId129"/>
            </p:blipFill>
            <p:spPr>
              <a:xfrm>
                <a:off x="1031051" y="5594684"/>
                <a:ext cx="146756" cy="9023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5" name="墨迹 64"/>
              <p14:cNvContentPartPr/>
              <p14:nvPr/>
            </p14:nvContentPartPr>
            <p14:xfrm>
              <a:off x="1189096" y="5143500"/>
              <a:ext cx="459081" cy="594059"/>
            </p14:xfrm>
          </p:contentPart>
        </mc:Choice>
        <mc:Fallback xmlns="">
          <p:pic>
            <p:nvPicPr>
              <p:cNvPr id="65" name="墨迹 64"/>
            </p:nvPicPr>
            <p:blipFill>
              <a:blip r:embed="rId131"/>
            </p:blipFill>
            <p:spPr>
              <a:xfrm>
                <a:off x="1189096" y="5143500"/>
                <a:ext cx="459081" cy="59405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6" name="墨迹 65"/>
              <p14:cNvContentPartPr/>
              <p14:nvPr/>
            </p14:nvContentPartPr>
            <p14:xfrm>
              <a:off x="1475081" y="5218697"/>
              <a:ext cx="135467" cy="360947"/>
            </p14:xfrm>
          </p:contentPart>
        </mc:Choice>
        <mc:Fallback xmlns="">
          <p:pic>
            <p:nvPicPr>
              <p:cNvPr id="66" name="墨迹 65"/>
            </p:nvPicPr>
            <p:blipFill>
              <a:blip r:embed="rId133"/>
            </p:blipFill>
            <p:spPr>
              <a:xfrm>
                <a:off x="1475081" y="5218697"/>
                <a:ext cx="135467" cy="36094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7" name="墨迹 66"/>
              <p14:cNvContentPartPr/>
              <p14:nvPr/>
            </p14:nvContentPartPr>
            <p14:xfrm>
              <a:off x="1418636" y="5429250"/>
              <a:ext cx="154282" cy="218072"/>
            </p14:xfrm>
          </p:contentPart>
        </mc:Choice>
        <mc:Fallback xmlns="">
          <p:pic>
            <p:nvPicPr>
              <p:cNvPr id="67" name="墨迹 66"/>
            </p:nvPicPr>
            <p:blipFill>
              <a:blip r:embed="rId135"/>
            </p:blipFill>
            <p:spPr>
              <a:xfrm>
                <a:off x="1418636" y="5429250"/>
                <a:ext cx="154282" cy="21807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8" name="墨迹 67"/>
              <p14:cNvContentPartPr/>
              <p14:nvPr/>
            </p14:nvContentPartPr>
            <p14:xfrm>
              <a:off x="1527763" y="5594684"/>
              <a:ext cx="131703" cy="63918"/>
            </p14:xfrm>
          </p:contentPart>
        </mc:Choice>
        <mc:Fallback xmlns="">
          <p:pic>
            <p:nvPicPr>
              <p:cNvPr id="68" name="墨迹 67"/>
            </p:nvPicPr>
            <p:blipFill>
              <a:blip r:embed="rId137"/>
            </p:blipFill>
            <p:spPr>
              <a:xfrm>
                <a:off x="1527763" y="5594684"/>
                <a:ext cx="131703" cy="6391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69" name="墨迹 68"/>
              <p14:cNvContentPartPr/>
              <p14:nvPr/>
            </p14:nvContentPartPr>
            <p14:xfrm>
              <a:off x="895585" y="5895473"/>
              <a:ext cx="301037" cy="97757"/>
            </p14:xfrm>
          </p:contentPart>
        </mc:Choice>
        <mc:Fallback xmlns="">
          <p:pic>
            <p:nvPicPr>
              <p:cNvPr id="69" name="墨迹 68"/>
            </p:nvPicPr>
            <p:blipFill>
              <a:blip r:embed="rId139"/>
            </p:blipFill>
            <p:spPr>
              <a:xfrm>
                <a:off x="895585" y="5895473"/>
                <a:ext cx="301037" cy="9775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0" name="墨迹 69"/>
              <p14:cNvContentPartPr/>
              <p14:nvPr/>
            </p14:nvContentPartPr>
            <p14:xfrm>
              <a:off x="1046103" y="5805236"/>
              <a:ext cx="45156" cy="665497"/>
            </p14:xfrm>
          </p:contentPart>
        </mc:Choice>
        <mc:Fallback xmlns="">
          <p:pic>
            <p:nvPicPr>
              <p:cNvPr id="70" name="墨迹 69"/>
            </p:nvPicPr>
            <p:blipFill>
              <a:blip r:embed="rId141"/>
            </p:blipFill>
            <p:spPr>
              <a:xfrm>
                <a:off x="1046103" y="5805236"/>
                <a:ext cx="45156" cy="66549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1" name="墨迹 70"/>
              <p14:cNvContentPartPr/>
              <p14:nvPr/>
            </p14:nvContentPartPr>
            <p14:xfrm>
              <a:off x="918162" y="6030828"/>
              <a:ext cx="214489" cy="142875"/>
            </p14:xfrm>
          </p:contentPart>
        </mc:Choice>
        <mc:Fallback xmlns="">
          <p:pic>
            <p:nvPicPr>
              <p:cNvPr id="71" name="墨迹 70"/>
            </p:nvPicPr>
            <p:blipFill>
              <a:blip r:embed="rId143"/>
            </p:blipFill>
            <p:spPr>
              <a:xfrm>
                <a:off x="918162" y="6030828"/>
                <a:ext cx="214489" cy="14287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2" name="墨迹 71"/>
              <p14:cNvContentPartPr/>
              <p14:nvPr/>
            </p14:nvContentPartPr>
            <p14:xfrm>
              <a:off x="1166518" y="5842835"/>
              <a:ext cx="173096" cy="90237"/>
            </p14:xfrm>
          </p:contentPart>
        </mc:Choice>
        <mc:Fallback xmlns="">
          <p:pic>
            <p:nvPicPr>
              <p:cNvPr id="72" name="墨迹 71"/>
            </p:nvPicPr>
            <p:blipFill>
              <a:blip r:embed="rId145"/>
            </p:blipFill>
            <p:spPr>
              <a:xfrm>
                <a:off x="1166518" y="5842835"/>
                <a:ext cx="173096" cy="90237"/>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3" name="墨迹 72"/>
              <p14:cNvContentPartPr/>
              <p14:nvPr/>
            </p14:nvContentPartPr>
            <p14:xfrm>
              <a:off x="1189096" y="5812756"/>
              <a:ext cx="30104" cy="195513"/>
            </p14:xfrm>
          </p:contentPart>
        </mc:Choice>
        <mc:Fallback xmlns="">
          <p:pic>
            <p:nvPicPr>
              <p:cNvPr id="73" name="墨迹 72"/>
            </p:nvPicPr>
            <p:blipFill>
              <a:blip r:embed="rId147"/>
            </p:blipFill>
            <p:spPr>
              <a:xfrm>
                <a:off x="1189096" y="5812756"/>
                <a:ext cx="30104" cy="19551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4" name="墨迹 73"/>
              <p14:cNvContentPartPr/>
              <p14:nvPr/>
            </p14:nvContentPartPr>
            <p14:xfrm>
              <a:off x="1098785" y="5737559"/>
              <a:ext cx="361244" cy="481263"/>
            </p14:xfrm>
          </p:contentPart>
        </mc:Choice>
        <mc:Fallback xmlns="">
          <p:pic>
            <p:nvPicPr>
              <p:cNvPr id="74" name="墨迹 73"/>
            </p:nvPicPr>
            <p:blipFill>
              <a:blip r:embed="rId149"/>
            </p:blipFill>
            <p:spPr>
              <a:xfrm>
                <a:off x="1098785" y="5737559"/>
                <a:ext cx="361244" cy="48126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5" name="墨迹 74"/>
              <p14:cNvContentPartPr/>
              <p14:nvPr/>
            </p14:nvContentPartPr>
            <p14:xfrm>
              <a:off x="1177807" y="6053388"/>
              <a:ext cx="124178" cy="255671"/>
            </p14:xfrm>
          </p:contentPart>
        </mc:Choice>
        <mc:Fallback xmlns="">
          <p:pic>
            <p:nvPicPr>
              <p:cNvPr id="75" name="墨迹 74"/>
            </p:nvPicPr>
            <p:blipFill>
              <a:blip r:embed="rId151"/>
            </p:blipFill>
            <p:spPr>
              <a:xfrm>
                <a:off x="1177807" y="6053388"/>
                <a:ext cx="124178" cy="255671"/>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6" name="墨迹 75"/>
              <p14:cNvContentPartPr/>
              <p14:nvPr/>
            </p14:nvContentPartPr>
            <p14:xfrm>
              <a:off x="1317036" y="6173703"/>
              <a:ext cx="169334" cy="90237"/>
            </p14:xfrm>
          </p:contentPart>
        </mc:Choice>
        <mc:Fallback xmlns="">
          <p:pic>
            <p:nvPicPr>
              <p:cNvPr id="76" name="墨迹 75"/>
            </p:nvPicPr>
            <p:blipFill>
              <a:blip r:embed="rId153"/>
            </p:blipFill>
            <p:spPr>
              <a:xfrm>
                <a:off x="1317036" y="6173703"/>
                <a:ext cx="169334" cy="90237"/>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7" name="墨迹 76"/>
              <p14:cNvContentPartPr/>
              <p14:nvPr/>
            </p14:nvContentPartPr>
            <p14:xfrm>
              <a:off x="1497659" y="5872914"/>
              <a:ext cx="142992" cy="67678"/>
            </p14:xfrm>
          </p:contentPart>
        </mc:Choice>
        <mc:Fallback xmlns="">
          <p:pic>
            <p:nvPicPr>
              <p:cNvPr id="77" name="墨迹 76"/>
            </p:nvPicPr>
            <p:blipFill>
              <a:blip r:embed="rId155"/>
            </p:blipFill>
            <p:spPr>
              <a:xfrm>
                <a:off x="1497659" y="5872914"/>
                <a:ext cx="142992" cy="6767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78" name="墨迹 77"/>
              <p14:cNvContentPartPr/>
              <p14:nvPr/>
            </p14:nvContentPartPr>
            <p14:xfrm>
              <a:off x="1535288" y="5775158"/>
              <a:ext cx="37630" cy="515102"/>
            </p14:xfrm>
          </p:contentPart>
        </mc:Choice>
        <mc:Fallback xmlns="">
          <p:pic>
            <p:nvPicPr>
              <p:cNvPr id="78" name="墨迹 77"/>
            </p:nvPicPr>
            <p:blipFill>
              <a:blip r:embed="rId157"/>
            </p:blipFill>
            <p:spPr>
              <a:xfrm>
                <a:off x="1535288" y="5775158"/>
                <a:ext cx="37630" cy="51510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79" name="墨迹 78"/>
              <p14:cNvContentPartPr/>
              <p14:nvPr/>
            </p14:nvContentPartPr>
            <p14:xfrm>
              <a:off x="1614311" y="6000750"/>
              <a:ext cx="52578" cy="52534"/>
            </p14:xfrm>
          </p:contentPart>
        </mc:Choice>
        <mc:Fallback xmlns="">
          <p:pic>
            <p:nvPicPr>
              <p:cNvPr id="79" name="墨迹 78"/>
            </p:nvPicPr>
            <p:blipFill>
              <a:blip r:embed="rId159"/>
            </p:blipFill>
            <p:spPr>
              <a:xfrm>
                <a:off x="1614311" y="6000750"/>
                <a:ext cx="52578" cy="5253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0" name="墨迹 79"/>
              <p14:cNvContentPartPr/>
              <p14:nvPr/>
            </p14:nvContentPartPr>
            <p14:xfrm>
              <a:off x="1490133" y="5948111"/>
              <a:ext cx="173096" cy="195514"/>
            </p14:xfrm>
          </p:contentPart>
        </mc:Choice>
        <mc:Fallback xmlns="">
          <p:pic>
            <p:nvPicPr>
              <p:cNvPr id="80" name="墨迹 79"/>
            </p:nvPicPr>
            <p:blipFill>
              <a:blip r:embed="rId161"/>
            </p:blipFill>
            <p:spPr>
              <a:xfrm>
                <a:off x="1490133" y="5948111"/>
                <a:ext cx="173096" cy="19551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1" name="墨迹 80"/>
              <p14:cNvContentPartPr/>
              <p14:nvPr/>
            </p14:nvContentPartPr>
            <p14:xfrm>
              <a:off x="1644414" y="5812756"/>
              <a:ext cx="116652" cy="391026"/>
            </p14:xfrm>
          </p:contentPart>
        </mc:Choice>
        <mc:Fallback xmlns="">
          <p:pic>
            <p:nvPicPr>
              <p:cNvPr id="81" name="墨迹 80"/>
            </p:nvPicPr>
            <p:blipFill>
              <a:blip r:embed="rId163"/>
            </p:blipFill>
            <p:spPr>
              <a:xfrm>
                <a:off x="1644414" y="5812756"/>
                <a:ext cx="116652" cy="39102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2" name="墨迹 81"/>
              <p14:cNvContentPartPr/>
              <p14:nvPr/>
            </p14:nvContentPartPr>
            <p14:xfrm>
              <a:off x="1670755" y="5985710"/>
              <a:ext cx="142993" cy="172954"/>
            </p14:xfrm>
          </p:contentPart>
        </mc:Choice>
        <mc:Fallback xmlns="">
          <p:pic>
            <p:nvPicPr>
              <p:cNvPr id="82" name="墨迹 81"/>
            </p:nvPicPr>
            <p:blipFill>
              <a:blip r:embed="rId165"/>
            </p:blipFill>
            <p:spPr>
              <a:xfrm>
                <a:off x="1670755" y="5985710"/>
                <a:ext cx="142993" cy="17295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3" name="墨迹 82"/>
              <p14:cNvContentPartPr/>
              <p14:nvPr/>
            </p14:nvContentPartPr>
            <p14:xfrm>
              <a:off x="1655703" y="6060908"/>
              <a:ext cx="252119" cy="142875"/>
            </p14:xfrm>
          </p:contentPart>
        </mc:Choice>
        <mc:Fallback xmlns="">
          <p:pic>
            <p:nvPicPr>
              <p:cNvPr id="83" name="墨迹 82"/>
            </p:nvPicPr>
            <p:blipFill>
              <a:blip r:embed="rId167"/>
            </p:blipFill>
            <p:spPr>
              <a:xfrm>
                <a:off x="1655703" y="6060908"/>
                <a:ext cx="252119" cy="14287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4" name="墨迹 83"/>
              <p14:cNvContentPartPr/>
              <p14:nvPr/>
            </p14:nvContentPartPr>
            <p14:xfrm>
              <a:off x="2378192" y="5737559"/>
              <a:ext cx="1204148" cy="45118"/>
            </p14:xfrm>
          </p:contentPart>
        </mc:Choice>
        <mc:Fallback xmlns="">
          <p:pic>
            <p:nvPicPr>
              <p:cNvPr id="84" name="墨迹 83"/>
            </p:nvPicPr>
            <p:blipFill>
              <a:blip r:embed="rId169"/>
            </p:blipFill>
            <p:spPr>
              <a:xfrm>
                <a:off x="2378192" y="5737559"/>
                <a:ext cx="1204148" cy="4511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5" name="墨迹 84"/>
              <p14:cNvContentPartPr/>
              <p14:nvPr/>
            </p14:nvContentPartPr>
            <p14:xfrm>
              <a:off x="2054577" y="5308934"/>
              <a:ext cx="413926" cy="413585"/>
            </p14:xfrm>
          </p:contentPart>
        </mc:Choice>
        <mc:Fallback xmlns="">
          <p:pic>
            <p:nvPicPr>
              <p:cNvPr id="85" name="墨迹 84"/>
            </p:nvPicPr>
            <p:blipFill>
              <a:blip r:embed="rId171"/>
            </p:blipFill>
            <p:spPr>
              <a:xfrm>
                <a:off x="2054577" y="5308934"/>
                <a:ext cx="413926" cy="41358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6" name="墨迹 85"/>
              <p14:cNvContentPartPr/>
              <p14:nvPr/>
            </p14:nvContentPartPr>
            <p14:xfrm>
              <a:off x="2257777" y="5399171"/>
              <a:ext cx="18815" cy="255671"/>
            </p14:xfrm>
          </p:contentPart>
        </mc:Choice>
        <mc:Fallback xmlns="">
          <p:pic>
            <p:nvPicPr>
              <p:cNvPr id="86" name="墨迹 85"/>
            </p:nvPicPr>
            <p:blipFill>
              <a:blip r:embed="rId173"/>
            </p:blipFill>
            <p:spPr>
              <a:xfrm>
                <a:off x="2257777" y="5399171"/>
                <a:ext cx="18815" cy="25567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7" name="墨迹 86"/>
              <p14:cNvContentPartPr/>
              <p14:nvPr/>
            </p14:nvContentPartPr>
            <p14:xfrm>
              <a:off x="6976533" y="5376611"/>
              <a:ext cx="191911" cy="195514"/>
            </p14:xfrm>
          </p:contentPart>
        </mc:Choice>
        <mc:Fallback xmlns="">
          <p:pic>
            <p:nvPicPr>
              <p:cNvPr id="87" name="墨迹 86"/>
            </p:nvPicPr>
            <p:blipFill>
              <a:blip r:embed="rId175"/>
            </p:blipFill>
            <p:spPr>
              <a:xfrm>
                <a:off x="6976533" y="5376611"/>
                <a:ext cx="191911" cy="19551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88" name="墨迹 87"/>
              <p14:cNvContentPartPr/>
              <p14:nvPr/>
            </p14:nvContentPartPr>
            <p14:xfrm>
              <a:off x="6795911" y="5211177"/>
              <a:ext cx="466607" cy="579020"/>
            </p14:xfrm>
          </p:contentPart>
        </mc:Choice>
        <mc:Fallback xmlns="">
          <p:pic>
            <p:nvPicPr>
              <p:cNvPr id="88" name="墨迹 87"/>
            </p:nvPicPr>
            <p:blipFill>
              <a:blip r:embed="rId177"/>
            </p:blipFill>
            <p:spPr>
              <a:xfrm>
                <a:off x="6795911" y="5211177"/>
                <a:ext cx="466607" cy="57902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89" name="墨迹 88"/>
              <p14:cNvContentPartPr/>
              <p14:nvPr/>
            </p14:nvContentPartPr>
            <p14:xfrm>
              <a:off x="8617185" y="5699960"/>
              <a:ext cx="1941689" cy="97756"/>
            </p14:xfrm>
          </p:contentPart>
        </mc:Choice>
        <mc:Fallback xmlns="">
          <p:pic>
            <p:nvPicPr>
              <p:cNvPr id="89" name="墨迹 88"/>
            </p:nvPicPr>
            <p:blipFill>
              <a:blip r:embed="rId179"/>
            </p:blipFill>
            <p:spPr>
              <a:xfrm>
                <a:off x="8617185" y="5699960"/>
                <a:ext cx="1941689" cy="9775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0" name="墨迹 89"/>
              <p14:cNvContentPartPr/>
              <p14:nvPr/>
            </p14:nvContentPartPr>
            <p14:xfrm>
              <a:off x="4365037" y="5692440"/>
              <a:ext cx="2114785" cy="97757"/>
            </p14:xfrm>
          </p:contentPart>
        </mc:Choice>
        <mc:Fallback xmlns="">
          <p:pic>
            <p:nvPicPr>
              <p:cNvPr id="90" name="墨迹 89"/>
            </p:nvPicPr>
            <p:blipFill>
              <a:blip r:embed="rId181"/>
            </p:blipFill>
            <p:spPr>
              <a:xfrm>
                <a:off x="4365037" y="5692440"/>
                <a:ext cx="2114785" cy="9775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1" name="墨迹 90"/>
              <p14:cNvContentPartPr/>
              <p14:nvPr/>
            </p14:nvContentPartPr>
            <p14:xfrm>
              <a:off x="6043318" y="6497052"/>
              <a:ext cx="2167467" cy="52638"/>
            </p14:xfrm>
          </p:contentPart>
        </mc:Choice>
        <mc:Fallback xmlns="">
          <p:pic>
            <p:nvPicPr>
              <p:cNvPr id="91" name="墨迹 90"/>
            </p:nvPicPr>
            <p:blipFill>
              <a:blip r:embed="rId183"/>
            </p:blipFill>
            <p:spPr>
              <a:xfrm>
                <a:off x="6043318" y="6497052"/>
                <a:ext cx="2167467" cy="52638"/>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2" name="墨迹 91"/>
              <p14:cNvContentPartPr/>
              <p14:nvPr/>
            </p14:nvContentPartPr>
            <p14:xfrm>
              <a:off x="2476029" y="4560720"/>
              <a:ext cx="203200" cy="18799"/>
            </p14:xfrm>
          </p:contentPart>
        </mc:Choice>
        <mc:Fallback xmlns="">
          <p:pic>
            <p:nvPicPr>
              <p:cNvPr id="92" name="墨迹 91"/>
            </p:nvPicPr>
            <p:blipFill>
              <a:blip r:embed="rId185"/>
            </p:blipFill>
            <p:spPr>
              <a:xfrm>
                <a:off x="2476029" y="4560720"/>
                <a:ext cx="203200" cy="1879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3" name="墨迹 92"/>
              <p14:cNvContentPartPr/>
              <p14:nvPr/>
            </p14:nvContentPartPr>
            <p14:xfrm>
              <a:off x="2592681" y="4466723"/>
              <a:ext cx="3763" cy="11280"/>
            </p14:xfrm>
          </p:contentPart>
        </mc:Choice>
        <mc:Fallback xmlns="">
          <p:pic>
            <p:nvPicPr>
              <p:cNvPr id="93" name="墨迹 92"/>
            </p:nvPicPr>
            <p:blipFill>
              <a:blip r:embed="rId187"/>
            </p:blipFill>
            <p:spPr>
              <a:xfrm>
                <a:off x="2592681" y="4466723"/>
                <a:ext cx="3763" cy="11280"/>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4" name="墨迹 93"/>
              <p14:cNvContentPartPr/>
              <p14:nvPr/>
            </p14:nvContentPartPr>
            <p14:xfrm>
              <a:off x="2573866" y="4474243"/>
              <a:ext cx="22578" cy="195513"/>
            </p14:xfrm>
          </p:contentPart>
        </mc:Choice>
        <mc:Fallback xmlns="">
          <p:pic>
            <p:nvPicPr>
              <p:cNvPr id="94" name="墨迹 93"/>
            </p:nvPicPr>
            <p:blipFill>
              <a:blip r:embed="rId189"/>
            </p:blipFill>
            <p:spPr>
              <a:xfrm>
                <a:off x="2573866" y="4474243"/>
                <a:ext cx="22578" cy="19551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5" name="墨迹 94"/>
              <p14:cNvContentPartPr/>
              <p14:nvPr/>
            </p14:nvContentPartPr>
            <p14:xfrm>
              <a:off x="2660414" y="4474243"/>
              <a:ext cx="116652" cy="263191"/>
            </p14:xfrm>
          </p:contentPart>
        </mc:Choice>
        <mc:Fallback xmlns="">
          <p:pic>
            <p:nvPicPr>
              <p:cNvPr id="95" name="墨迹 94"/>
            </p:nvPicPr>
            <p:blipFill>
              <a:blip r:embed="rId191"/>
            </p:blipFill>
            <p:spPr>
              <a:xfrm>
                <a:off x="2660414" y="4474243"/>
                <a:ext cx="116652" cy="26319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6" name="墨迹 95"/>
              <p14:cNvContentPartPr/>
              <p14:nvPr/>
            </p14:nvContentPartPr>
            <p14:xfrm>
              <a:off x="2739437" y="4470483"/>
              <a:ext cx="109126" cy="26319"/>
            </p14:xfrm>
          </p:contentPart>
        </mc:Choice>
        <mc:Fallback xmlns="">
          <p:pic>
            <p:nvPicPr>
              <p:cNvPr id="96" name="墨迹 95"/>
            </p:nvPicPr>
            <p:blipFill>
              <a:blip r:embed="rId193"/>
            </p:blipFill>
            <p:spPr>
              <a:xfrm>
                <a:off x="2739437" y="4470483"/>
                <a:ext cx="109126" cy="26319"/>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7" name="墨迹 96"/>
              <p14:cNvContentPartPr/>
              <p14:nvPr/>
            </p14:nvContentPartPr>
            <p14:xfrm>
              <a:off x="6156207" y="4541920"/>
              <a:ext cx="71496" cy="7520"/>
            </p14:xfrm>
          </p:contentPart>
        </mc:Choice>
        <mc:Fallback xmlns="">
          <p:pic>
            <p:nvPicPr>
              <p:cNvPr id="97" name="墨迹 96"/>
            </p:nvPicPr>
            <p:blipFill>
              <a:blip r:embed="rId195"/>
            </p:blipFill>
            <p:spPr>
              <a:xfrm>
                <a:off x="6156207" y="4541920"/>
                <a:ext cx="71496" cy="752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98" name="墨迹 97"/>
              <p14:cNvContentPartPr/>
              <p14:nvPr/>
            </p14:nvContentPartPr>
            <p14:xfrm>
              <a:off x="6280385" y="4474243"/>
              <a:ext cx="26340" cy="112796"/>
            </p14:xfrm>
          </p:contentPart>
        </mc:Choice>
        <mc:Fallback xmlns="">
          <p:pic>
            <p:nvPicPr>
              <p:cNvPr id="98" name="墨迹 97"/>
            </p:nvPicPr>
            <p:blipFill>
              <a:blip r:embed="rId197"/>
            </p:blipFill>
            <p:spPr>
              <a:xfrm>
                <a:off x="6280385" y="4474243"/>
                <a:ext cx="26340" cy="11279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99" name="墨迹 98"/>
              <p14:cNvContentPartPr/>
              <p14:nvPr/>
            </p14:nvContentPartPr>
            <p14:xfrm>
              <a:off x="2950162" y="4180973"/>
              <a:ext cx="22578" cy="409826"/>
            </p14:xfrm>
          </p:contentPart>
        </mc:Choice>
        <mc:Fallback xmlns="">
          <p:pic>
            <p:nvPicPr>
              <p:cNvPr id="99" name="墨迹 98"/>
            </p:nvPicPr>
            <p:blipFill>
              <a:blip r:embed="rId199"/>
            </p:blipFill>
            <p:spPr>
              <a:xfrm>
                <a:off x="2950162" y="4180973"/>
                <a:ext cx="22578" cy="409826"/>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0" name="墨迹 99"/>
              <p14:cNvContentPartPr/>
              <p14:nvPr/>
            </p14:nvContentPartPr>
            <p14:xfrm>
              <a:off x="2882429" y="4474243"/>
              <a:ext cx="218252" cy="225592"/>
            </p14:xfrm>
          </p:contentPart>
        </mc:Choice>
        <mc:Fallback xmlns="">
          <p:pic>
            <p:nvPicPr>
              <p:cNvPr id="100" name="墨迹 99"/>
            </p:nvPicPr>
            <p:blipFill>
              <a:blip r:embed="rId201"/>
            </p:blipFill>
            <p:spPr>
              <a:xfrm>
                <a:off x="2882429" y="4474243"/>
                <a:ext cx="218252" cy="22559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1" name="墨迹 100"/>
              <p14:cNvContentPartPr/>
              <p14:nvPr/>
            </p14:nvContentPartPr>
            <p14:xfrm>
              <a:off x="3168414" y="4196013"/>
              <a:ext cx="120415" cy="345907"/>
            </p14:xfrm>
          </p:contentPart>
        </mc:Choice>
        <mc:Fallback xmlns="">
          <p:pic>
            <p:nvPicPr>
              <p:cNvPr id="101" name="墨迹 100"/>
            </p:nvPicPr>
            <p:blipFill>
              <a:blip r:embed="rId203"/>
            </p:blipFill>
            <p:spPr>
              <a:xfrm>
                <a:off x="3168414" y="4196013"/>
                <a:ext cx="120415" cy="34590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2" name="墨迹 101"/>
              <p14:cNvContentPartPr/>
              <p14:nvPr/>
            </p14:nvContentPartPr>
            <p14:xfrm>
              <a:off x="3424296" y="4963026"/>
              <a:ext cx="372533" cy="93997"/>
            </p14:xfrm>
          </p:contentPart>
        </mc:Choice>
        <mc:Fallback xmlns="">
          <p:pic>
            <p:nvPicPr>
              <p:cNvPr id="102" name="墨迹 101"/>
            </p:nvPicPr>
            <p:blipFill>
              <a:blip r:embed="rId205"/>
            </p:blipFill>
            <p:spPr>
              <a:xfrm>
                <a:off x="3424296" y="4963026"/>
                <a:ext cx="372533" cy="93997"/>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3" name="墨迹 102"/>
              <p14:cNvContentPartPr/>
              <p14:nvPr/>
            </p14:nvContentPartPr>
            <p14:xfrm>
              <a:off x="3507081" y="4474243"/>
              <a:ext cx="161807" cy="7520"/>
            </p14:xfrm>
          </p:contentPart>
        </mc:Choice>
        <mc:Fallback xmlns="">
          <p:pic>
            <p:nvPicPr>
              <p:cNvPr id="103" name="墨迹 102"/>
            </p:nvPicPr>
            <p:blipFill>
              <a:blip r:embed="rId207"/>
            </p:blipFill>
            <p:spPr>
              <a:xfrm>
                <a:off x="3507081" y="4474243"/>
                <a:ext cx="161807" cy="752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4" name="墨迹 103"/>
              <p14:cNvContentPartPr/>
              <p14:nvPr/>
            </p14:nvContentPartPr>
            <p14:xfrm>
              <a:off x="3574814" y="4399045"/>
              <a:ext cx="45156" cy="172955"/>
            </p14:xfrm>
          </p:contentPart>
        </mc:Choice>
        <mc:Fallback xmlns="">
          <p:pic>
            <p:nvPicPr>
              <p:cNvPr id="104" name="墨迹 103"/>
            </p:nvPicPr>
            <p:blipFill>
              <a:blip r:embed="rId209"/>
            </p:blipFill>
            <p:spPr>
              <a:xfrm>
                <a:off x="3574814" y="4399045"/>
                <a:ext cx="45156" cy="172955"/>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5" name="墨迹 104"/>
              <p14:cNvContentPartPr/>
              <p14:nvPr/>
            </p14:nvContentPartPr>
            <p14:xfrm>
              <a:off x="3710281" y="4346407"/>
              <a:ext cx="112889" cy="150395"/>
            </p14:xfrm>
          </p:contentPart>
        </mc:Choice>
        <mc:Fallback xmlns="">
          <p:pic>
            <p:nvPicPr>
              <p:cNvPr id="105" name="墨迹 104"/>
            </p:nvPicPr>
            <p:blipFill>
              <a:blip r:embed="rId211"/>
            </p:blipFill>
            <p:spPr>
              <a:xfrm>
                <a:off x="3710281" y="4346407"/>
                <a:ext cx="112889" cy="15039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6" name="墨迹 105"/>
              <p14:cNvContentPartPr/>
              <p14:nvPr/>
            </p14:nvContentPartPr>
            <p14:xfrm>
              <a:off x="3736622" y="4391526"/>
              <a:ext cx="86548" cy="218072"/>
            </p14:xfrm>
          </p:contentPart>
        </mc:Choice>
        <mc:Fallback xmlns="">
          <p:pic>
            <p:nvPicPr>
              <p:cNvPr id="106" name="墨迹 105"/>
            </p:nvPicPr>
            <p:blipFill>
              <a:blip r:embed="rId213"/>
            </p:blipFill>
            <p:spPr>
              <a:xfrm>
                <a:off x="3736622" y="4391526"/>
                <a:ext cx="86548" cy="218072"/>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7" name="墨迹 106"/>
              <p14:cNvContentPartPr/>
              <p14:nvPr/>
            </p14:nvContentPartPr>
            <p14:xfrm>
              <a:off x="5245570" y="4511842"/>
              <a:ext cx="142993" cy="11279"/>
            </p14:xfrm>
          </p:contentPart>
        </mc:Choice>
        <mc:Fallback xmlns="">
          <p:pic>
            <p:nvPicPr>
              <p:cNvPr id="107" name="墨迹 106"/>
            </p:nvPicPr>
            <p:blipFill>
              <a:blip r:embed="rId215"/>
            </p:blipFill>
            <p:spPr>
              <a:xfrm>
                <a:off x="5245570" y="4511842"/>
                <a:ext cx="142993" cy="1127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08" name="墨迹 107"/>
              <p14:cNvContentPartPr/>
              <p14:nvPr/>
            </p14:nvContentPartPr>
            <p14:xfrm>
              <a:off x="5320829" y="4429125"/>
              <a:ext cx="30103" cy="161674"/>
            </p14:xfrm>
          </p:contentPart>
        </mc:Choice>
        <mc:Fallback xmlns="">
          <p:pic>
            <p:nvPicPr>
              <p:cNvPr id="108" name="墨迹 107"/>
            </p:nvPicPr>
            <p:blipFill>
              <a:blip r:embed="rId217"/>
            </p:blipFill>
            <p:spPr>
              <a:xfrm>
                <a:off x="5320829" y="4429125"/>
                <a:ext cx="30103" cy="161674"/>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09" name="墨迹 108"/>
              <p14:cNvContentPartPr/>
              <p14:nvPr/>
            </p14:nvContentPartPr>
            <p14:xfrm>
              <a:off x="5343407" y="4444164"/>
              <a:ext cx="142993" cy="233112"/>
            </p14:xfrm>
          </p:contentPart>
        </mc:Choice>
        <mc:Fallback xmlns="">
          <p:pic>
            <p:nvPicPr>
              <p:cNvPr id="109" name="墨迹 108"/>
            </p:nvPicPr>
            <p:blipFill>
              <a:blip r:embed="rId219"/>
            </p:blipFill>
            <p:spPr>
              <a:xfrm>
                <a:off x="5343407" y="4444164"/>
                <a:ext cx="142993" cy="233112"/>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0" name="墨迹 109"/>
              <p14:cNvContentPartPr/>
              <p14:nvPr/>
            </p14:nvContentPartPr>
            <p14:xfrm>
              <a:off x="5448770" y="4459204"/>
              <a:ext cx="131704" cy="22559"/>
            </p14:xfrm>
          </p:contentPart>
        </mc:Choice>
        <mc:Fallback xmlns="">
          <p:pic>
            <p:nvPicPr>
              <p:cNvPr id="110" name="墨迹 109"/>
            </p:nvPicPr>
            <p:blipFill>
              <a:blip r:embed="rId221"/>
            </p:blipFill>
            <p:spPr>
              <a:xfrm>
                <a:off x="5448770" y="4459204"/>
                <a:ext cx="131704" cy="2255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1" name="墨迹 110"/>
              <p14:cNvContentPartPr/>
              <p14:nvPr/>
            </p14:nvContentPartPr>
            <p14:xfrm>
              <a:off x="7789333" y="300789"/>
              <a:ext cx="15052" cy="22559"/>
            </p14:xfrm>
          </p:contentPart>
        </mc:Choice>
        <mc:Fallback xmlns="">
          <p:pic>
            <p:nvPicPr>
              <p:cNvPr id="111" name="墨迹 110"/>
            </p:nvPicPr>
            <p:blipFill>
              <a:blip r:embed="rId223"/>
            </p:blipFill>
            <p:spPr>
              <a:xfrm>
                <a:off x="7789333" y="300789"/>
                <a:ext cx="15052" cy="2255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2" name="墨迹 111"/>
              <p14:cNvContentPartPr/>
              <p14:nvPr/>
            </p14:nvContentPartPr>
            <p14:xfrm>
              <a:off x="3890903" y="4165934"/>
              <a:ext cx="52682" cy="473743"/>
            </p14:xfrm>
          </p:contentPart>
        </mc:Choice>
        <mc:Fallback xmlns="">
          <p:pic>
            <p:nvPicPr>
              <p:cNvPr id="112" name="墨迹 111"/>
            </p:nvPicPr>
            <p:blipFill>
              <a:blip r:embed="rId225"/>
            </p:blipFill>
            <p:spPr>
              <a:xfrm>
                <a:off x="3890903" y="4165934"/>
                <a:ext cx="52682" cy="473743"/>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3" name="墨迹 112"/>
              <p14:cNvContentPartPr/>
              <p14:nvPr/>
            </p14:nvContentPartPr>
            <p14:xfrm>
              <a:off x="3830696" y="4180973"/>
              <a:ext cx="105363" cy="187994"/>
            </p14:xfrm>
          </p:contentPart>
        </mc:Choice>
        <mc:Fallback xmlns="">
          <p:pic>
            <p:nvPicPr>
              <p:cNvPr id="113" name="墨迹 112"/>
            </p:nvPicPr>
            <p:blipFill>
              <a:blip r:embed="rId227"/>
            </p:blipFill>
            <p:spPr>
              <a:xfrm>
                <a:off x="3830696" y="4180973"/>
                <a:ext cx="105363" cy="18799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4" name="墨迹 113"/>
              <p14:cNvContentPartPr/>
              <p14:nvPr/>
            </p14:nvContentPartPr>
            <p14:xfrm>
              <a:off x="3913481" y="4218572"/>
              <a:ext cx="105363" cy="135355"/>
            </p14:xfrm>
          </p:contentPart>
        </mc:Choice>
        <mc:Fallback xmlns="">
          <p:pic>
            <p:nvPicPr>
              <p:cNvPr id="114" name="墨迹 113"/>
            </p:nvPicPr>
            <p:blipFill>
              <a:blip r:embed="rId229"/>
            </p:blipFill>
            <p:spPr>
              <a:xfrm>
                <a:off x="3913481" y="4218572"/>
                <a:ext cx="105363" cy="135355"/>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5" name="墨迹 114"/>
              <p14:cNvContentPartPr/>
              <p14:nvPr/>
            </p14:nvContentPartPr>
            <p14:xfrm>
              <a:off x="4124207" y="4286250"/>
              <a:ext cx="360" cy="248151"/>
            </p14:xfrm>
          </p:contentPart>
        </mc:Choice>
        <mc:Fallback xmlns="">
          <p:pic>
            <p:nvPicPr>
              <p:cNvPr id="115" name="墨迹 114"/>
            </p:nvPicPr>
            <p:blipFill>
              <a:blip r:embed="rId231"/>
            </p:blipFill>
            <p:spPr>
              <a:xfrm>
                <a:off x="4124207" y="4286250"/>
                <a:ext cx="360" cy="248151"/>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6" name="墨迹 115"/>
              <p14:cNvContentPartPr/>
              <p14:nvPr/>
            </p14:nvContentPartPr>
            <p14:xfrm>
              <a:off x="4229570" y="4308809"/>
              <a:ext cx="150518" cy="225592"/>
            </p14:xfrm>
          </p:contentPart>
        </mc:Choice>
        <mc:Fallback xmlns="">
          <p:pic>
            <p:nvPicPr>
              <p:cNvPr id="116" name="墨迹 115"/>
            </p:nvPicPr>
            <p:blipFill>
              <a:blip r:embed="rId233"/>
            </p:blipFill>
            <p:spPr>
              <a:xfrm>
                <a:off x="4229570" y="4308809"/>
                <a:ext cx="150518" cy="225592"/>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7" name="墨迹 116"/>
              <p14:cNvContentPartPr/>
              <p14:nvPr/>
            </p14:nvContentPartPr>
            <p14:xfrm>
              <a:off x="4237096" y="4323848"/>
              <a:ext cx="169333" cy="191753"/>
            </p14:xfrm>
          </p:contentPart>
        </mc:Choice>
        <mc:Fallback xmlns="">
          <p:pic>
            <p:nvPicPr>
              <p:cNvPr id="117" name="墨迹 116"/>
            </p:nvPicPr>
            <p:blipFill>
              <a:blip r:embed="rId235"/>
            </p:blipFill>
            <p:spPr>
              <a:xfrm>
                <a:off x="4237096" y="4323848"/>
                <a:ext cx="169333" cy="191753"/>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18" name="墨迹 117"/>
              <p14:cNvContentPartPr/>
              <p14:nvPr/>
            </p14:nvContentPartPr>
            <p14:xfrm>
              <a:off x="4406429" y="4038098"/>
              <a:ext cx="206963" cy="451184"/>
            </p14:xfrm>
          </p:contentPart>
        </mc:Choice>
        <mc:Fallback xmlns="">
          <p:pic>
            <p:nvPicPr>
              <p:cNvPr id="118" name="墨迹 117"/>
            </p:nvPicPr>
            <p:blipFill>
              <a:blip r:embed="rId237"/>
            </p:blipFill>
            <p:spPr>
              <a:xfrm>
                <a:off x="4406429" y="4038098"/>
                <a:ext cx="206963" cy="451184"/>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19" name="墨迹 118"/>
              <p14:cNvContentPartPr/>
              <p14:nvPr/>
            </p14:nvContentPartPr>
            <p14:xfrm>
              <a:off x="6524977" y="4985585"/>
              <a:ext cx="895585" cy="63918"/>
            </p14:xfrm>
          </p:contentPart>
        </mc:Choice>
        <mc:Fallback xmlns="">
          <p:pic>
            <p:nvPicPr>
              <p:cNvPr id="119" name="墨迹 118"/>
            </p:nvPicPr>
            <p:blipFill>
              <a:blip r:embed="rId239"/>
            </p:blipFill>
            <p:spPr>
              <a:xfrm>
                <a:off x="6524977" y="4985585"/>
                <a:ext cx="895585" cy="63918"/>
              </a:xfrm>
              <a:prstGeom prst="rect"/>
            </p:spPr>
          </p:pic>
        </mc:Fallback>
      </mc:AlternateContent>
    </p:spTree>
    <p:custDataLst>
      <p:tags r:id="rId240"/>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48386" y="121580"/>
            <a:ext cx="10565269" cy="4624591"/>
          </a:xfrm>
          <a:prstGeom prst="rect">
            <a:avLst/>
          </a:prstGeom>
        </p:spPr>
      </p:pic>
      <p:pic>
        <p:nvPicPr>
          <p:cNvPr id="7" name="图片 6"/>
          <p:cNvPicPr>
            <a:picLocks noChangeAspect="1"/>
          </p:cNvPicPr>
          <p:nvPr/>
        </p:nvPicPr>
        <p:blipFill>
          <a:blip r:embed="rId2"/>
          <a:stretch>
            <a:fillRect/>
          </a:stretch>
        </p:blipFill>
        <p:spPr>
          <a:xfrm>
            <a:off x="557046" y="4383936"/>
            <a:ext cx="4456603" cy="1957681"/>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8830733" y="1534026"/>
              <a:ext cx="105018" cy="59958"/>
            </p14:xfrm>
          </p:contentPart>
        </mc:Choice>
        <mc:Fallback xmlns="">
          <p:pic>
            <p:nvPicPr>
              <p:cNvPr id="2" name="墨迹 1"/>
            </p:nvPicPr>
            <p:blipFill>
              <a:blip r:embed="rId4"/>
            </p:blipFill>
            <p:spPr>
              <a:xfrm>
                <a:off x="8830733" y="1534026"/>
                <a:ext cx="105018" cy="59958"/>
              </a:xfrm>
              <a:prstGeom prst="rect"/>
            </p:spPr>
          </p:pic>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48386" y="121580"/>
            <a:ext cx="10565269" cy="4624591"/>
          </a:xfrm>
          <a:prstGeom prst="rect">
            <a:avLst/>
          </a:prstGeom>
        </p:spPr>
      </p:pic>
      <p:pic>
        <p:nvPicPr>
          <p:cNvPr id="7" name="图片 6"/>
          <p:cNvPicPr>
            <a:picLocks noChangeAspect="1"/>
          </p:cNvPicPr>
          <p:nvPr/>
        </p:nvPicPr>
        <p:blipFill>
          <a:blip r:embed="rId2"/>
          <a:stretch>
            <a:fillRect/>
          </a:stretch>
        </p:blipFill>
        <p:spPr>
          <a:xfrm>
            <a:off x="557046" y="4383936"/>
            <a:ext cx="4456603" cy="1957681"/>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1260651" y="721894"/>
              <a:ext cx="3704" cy="12690"/>
            </p14:xfrm>
          </p:contentPart>
        </mc:Choice>
        <mc:Fallback xmlns="">
          <p:pic>
            <p:nvPicPr>
              <p:cNvPr id="2" name="墨迹 1"/>
            </p:nvPicPr>
            <p:blipFill>
              <a:blip r:embed="rId4"/>
            </p:blipFill>
            <p:spPr>
              <a:xfrm>
                <a:off x="1260651" y="721894"/>
                <a:ext cx="3704" cy="1269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1292577" y="679596"/>
              <a:ext cx="8467" cy="8459"/>
            </p14:xfrm>
          </p:contentPart>
        </mc:Choice>
        <mc:Fallback xmlns="">
          <p:pic>
            <p:nvPicPr>
              <p:cNvPr id="3" name="墨迹 2"/>
            </p:nvPicPr>
            <p:blipFill>
              <a:blip r:embed="rId6"/>
            </p:blipFill>
            <p:spPr>
              <a:xfrm>
                <a:off x="1292577" y="679596"/>
                <a:ext cx="8467" cy="845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 name="墨迹 3"/>
              <p14:cNvContentPartPr/>
              <p14:nvPr/>
            </p14:nvContentPartPr>
            <p14:xfrm>
              <a:off x="1170340" y="682416"/>
              <a:ext cx="127882" cy="290449"/>
            </p14:xfrm>
          </p:contentPart>
        </mc:Choice>
        <mc:Fallback xmlns="">
          <p:pic>
            <p:nvPicPr>
              <p:cNvPr id="4" name="墨迹 3"/>
            </p:nvPicPr>
            <p:blipFill>
              <a:blip r:embed="rId8"/>
            </p:blipFill>
            <p:spPr>
              <a:xfrm>
                <a:off x="1170340" y="682416"/>
                <a:ext cx="127882" cy="29044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1337733" y="696515"/>
              <a:ext cx="21167" cy="25379"/>
            </p14:xfrm>
          </p:contentPart>
        </mc:Choice>
        <mc:Fallback xmlns="">
          <p:pic>
            <p:nvPicPr>
              <p:cNvPr id="6" name="墨迹 5"/>
            </p:nvPicPr>
            <p:blipFill>
              <a:blip r:embed="rId10"/>
            </p:blipFill>
            <p:spPr>
              <a:xfrm>
                <a:off x="1337733" y="696515"/>
                <a:ext cx="21167" cy="2537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1323622" y="693695"/>
              <a:ext cx="234244" cy="115616"/>
            </p14:xfrm>
          </p:contentPart>
        </mc:Choice>
        <mc:Fallback xmlns="">
          <p:pic>
            <p:nvPicPr>
              <p:cNvPr id="8" name="墨迹 7"/>
            </p:nvPicPr>
            <p:blipFill>
              <a:blip r:embed="rId12"/>
            </p:blipFill>
            <p:spPr>
              <a:xfrm>
                <a:off x="1323622" y="693695"/>
                <a:ext cx="234244" cy="11561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1275644" y="627956"/>
              <a:ext cx="39511" cy="187876"/>
            </p14:xfrm>
          </p:contentPart>
        </mc:Choice>
        <mc:Fallback xmlns="">
          <p:pic>
            <p:nvPicPr>
              <p:cNvPr id="9" name="墨迹 8"/>
            </p:nvPicPr>
            <p:blipFill>
              <a:blip r:embed="rId14"/>
            </p:blipFill>
            <p:spPr>
              <a:xfrm>
                <a:off x="1275644" y="627956"/>
                <a:ext cx="39511" cy="18787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1309511" y="592179"/>
              <a:ext cx="93133" cy="214312"/>
            </p14:xfrm>
          </p:contentPart>
        </mc:Choice>
        <mc:Fallback xmlns="">
          <p:pic>
            <p:nvPicPr>
              <p:cNvPr id="10" name="墨迹 9"/>
            </p:nvPicPr>
            <p:blipFill>
              <a:blip r:embed="rId16"/>
            </p:blipFill>
            <p:spPr>
              <a:xfrm>
                <a:off x="1309511" y="592179"/>
                <a:ext cx="93133" cy="21431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1512711" y="800851"/>
              <a:ext cx="19755" cy="8460"/>
            </p14:xfrm>
          </p:contentPart>
        </mc:Choice>
        <mc:Fallback xmlns="">
          <p:pic>
            <p:nvPicPr>
              <p:cNvPr id="11" name="墨迹 10"/>
            </p:nvPicPr>
            <p:blipFill>
              <a:blip r:embed="rId18"/>
            </p:blipFill>
            <p:spPr>
              <a:xfrm>
                <a:off x="1512711" y="800851"/>
                <a:ext cx="19755" cy="846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1546577" y="812131"/>
              <a:ext cx="22578" cy="225592"/>
            </p14:xfrm>
          </p:contentPart>
        </mc:Choice>
        <mc:Fallback xmlns="">
          <p:pic>
            <p:nvPicPr>
              <p:cNvPr id="12" name="墨迹 11"/>
            </p:nvPicPr>
            <p:blipFill>
              <a:blip r:embed="rId20"/>
            </p:blipFill>
            <p:spPr>
              <a:xfrm>
                <a:off x="1546577" y="812131"/>
                <a:ext cx="22578" cy="22559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1168400" y="981325"/>
              <a:ext cx="231422" cy="208673"/>
            </p14:xfrm>
          </p:contentPart>
        </mc:Choice>
        <mc:Fallback xmlns="">
          <p:pic>
            <p:nvPicPr>
              <p:cNvPr id="13" name="墨迹 12"/>
            </p:nvPicPr>
            <p:blipFill>
              <a:blip r:embed="rId22"/>
            </p:blipFill>
            <p:spPr>
              <a:xfrm>
                <a:off x="1168400" y="981325"/>
                <a:ext cx="231422" cy="20867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1247422" y="992605"/>
              <a:ext cx="36689" cy="146635"/>
            </p14:xfrm>
          </p:contentPart>
        </mc:Choice>
        <mc:Fallback xmlns="">
          <p:pic>
            <p:nvPicPr>
              <p:cNvPr id="14" name="墨迹 13"/>
            </p:nvPicPr>
            <p:blipFill>
              <a:blip r:embed="rId24"/>
            </p:blipFill>
            <p:spPr>
              <a:xfrm>
                <a:off x="1247422" y="992605"/>
                <a:ext cx="36689" cy="14663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1456266" y="1105401"/>
              <a:ext cx="8467" cy="144696"/>
            </p14:xfrm>
          </p:contentPart>
        </mc:Choice>
        <mc:Fallback xmlns="">
          <p:pic>
            <p:nvPicPr>
              <p:cNvPr id="15" name="墨迹 14"/>
            </p:nvPicPr>
            <p:blipFill>
              <a:blip r:embed="rId26"/>
            </p:blipFill>
            <p:spPr>
              <a:xfrm>
                <a:off x="1456266" y="1105401"/>
                <a:ext cx="8467" cy="14469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1473200" y="1012344"/>
              <a:ext cx="70555" cy="169370"/>
            </p14:xfrm>
          </p:contentPart>
        </mc:Choice>
        <mc:Fallback xmlns="">
          <p:pic>
            <p:nvPicPr>
              <p:cNvPr id="16" name="墨迹 15"/>
            </p:nvPicPr>
            <p:blipFill>
              <a:blip r:embed="rId28"/>
            </p:blipFill>
            <p:spPr>
              <a:xfrm>
                <a:off x="1473200" y="1012344"/>
                <a:ext cx="70555" cy="16937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1396294" y="800851"/>
              <a:ext cx="147461" cy="59218"/>
            </p14:xfrm>
          </p:contentPart>
        </mc:Choice>
        <mc:Fallback xmlns="">
          <p:pic>
            <p:nvPicPr>
              <p:cNvPr id="17" name="墨迹 16"/>
            </p:nvPicPr>
            <p:blipFill>
              <a:blip r:embed="rId30"/>
            </p:blipFill>
            <p:spPr>
              <a:xfrm>
                <a:off x="1396294" y="800851"/>
                <a:ext cx="147461" cy="5921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1525411" y="1234411"/>
              <a:ext cx="32455" cy="127601"/>
            </p14:xfrm>
          </p:contentPart>
        </mc:Choice>
        <mc:Fallback xmlns="">
          <p:pic>
            <p:nvPicPr>
              <p:cNvPr id="18" name="墨迹 17"/>
            </p:nvPicPr>
            <p:blipFill>
              <a:blip r:embed="rId32"/>
            </p:blipFill>
            <p:spPr>
              <a:xfrm>
                <a:off x="1525411" y="1234411"/>
                <a:ext cx="32455" cy="12760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1518355" y="1398671"/>
              <a:ext cx="22578" cy="146634"/>
            </p14:xfrm>
          </p:contentPart>
        </mc:Choice>
        <mc:Fallback xmlns="">
          <p:pic>
            <p:nvPicPr>
              <p:cNvPr id="19" name="墨迹 18"/>
            </p:nvPicPr>
            <p:blipFill>
              <a:blip r:embed="rId34"/>
            </p:blipFill>
            <p:spPr>
              <a:xfrm>
                <a:off x="1518355" y="1398671"/>
                <a:ext cx="22578" cy="14663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1535288" y="1455069"/>
              <a:ext cx="73378" cy="45118"/>
            </p14:xfrm>
          </p:contentPart>
        </mc:Choice>
        <mc:Fallback xmlns="">
          <p:pic>
            <p:nvPicPr>
              <p:cNvPr id="20" name="墨迹 19"/>
            </p:nvPicPr>
            <p:blipFill>
              <a:blip r:embed="rId36"/>
            </p:blipFill>
            <p:spPr>
              <a:xfrm>
                <a:off x="1535288" y="1455069"/>
                <a:ext cx="73378" cy="4511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1631244" y="1409950"/>
              <a:ext cx="59267" cy="208673"/>
            </p14:xfrm>
          </p:contentPart>
        </mc:Choice>
        <mc:Fallback xmlns="">
          <p:pic>
            <p:nvPicPr>
              <p:cNvPr id="21" name="墨迹 20"/>
            </p:nvPicPr>
            <p:blipFill>
              <a:blip r:embed="rId38"/>
            </p:blipFill>
            <p:spPr>
              <a:xfrm>
                <a:off x="1631244" y="1409950"/>
                <a:ext cx="59267" cy="208673"/>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1049866" y="874169"/>
              <a:ext cx="121356" cy="84597"/>
            </p14:xfrm>
          </p:contentPart>
        </mc:Choice>
        <mc:Fallback xmlns="">
          <p:pic>
            <p:nvPicPr>
              <p:cNvPr id="22" name="墨迹 21"/>
            </p:nvPicPr>
            <p:blipFill>
              <a:blip r:embed="rId40"/>
            </p:blipFill>
            <p:spPr>
              <a:xfrm>
                <a:off x="1049866" y="874169"/>
                <a:ext cx="121356" cy="8459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874888" y="772652"/>
              <a:ext cx="104423" cy="112797"/>
            </p14:xfrm>
          </p:contentPart>
        </mc:Choice>
        <mc:Fallback xmlns="">
          <p:pic>
            <p:nvPicPr>
              <p:cNvPr id="23" name="墨迹 22"/>
            </p:nvPicPr>
            <p:blipFill>
              <a:blip r:embed="rId42"/>
            </p:blipFill>
            <p:spPr>
              <a:xfrm>
                <a:off x="874888" y="772652"/>
                <a:ext cx="104423" cy="11279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686858" y="789572"/>
              <a:ext cx="49742" cy="115616"/>
            </p14:xfrm>
          </p:contentPart>
        </mc:Choice>
        <mc:Fallback xmlns="">
          <p:pic>
            <p:nvPicPr>
              <p:cNvPr id="24" name="墨迹 23"/>
            </p:nvPicPr>
            <p:blipFill>
              <a:blip r:embed="rId44"/>
            </p:blipFill>
            <p:spPr>
              <a:xfrm>
                <a:off x="686858" y="789572"/>
                <a:ext cx="49742" cy="11561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733777" y="803671"/>
              <a:ext cx="76200" cy="53579"/>
            </p14:xfrm>
          </p:contentPart>
        </mc:Choice>
        <mc:Fallback xmlns="">
          <p:pic>
            <p:nvPicPr>
              <p:cNvPr id="25" name="墨迹 24"/>
            </p:nvPicPr>
            <p:blipFill>
              <a:blip r:embed="rId46"/>
            </p:blipFill>
            <p:spPr>
              <a:xfrm>
                <a:off x="733777" y="803671"/>
                <a:ext cx="76200" cy="5357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762000" y="690170"/>
              <a:ext cx="70555" cy="243217"/>
            </p14:xfrm>
          </p:contentPart>
        </mc:Choice>
        <mc:Fallback xmlns="">
          <p:pic>
            <p:nvPicPr>
              <p:cNvPr id="26" name="墨迹 25"/>
            </p:nvPicPr>
            <p:blipFill>
              <a:blip r:embed="rId48"/>
            </p:blipFill>
            <p:spPr>
              <a:xfrm>
                <a:off x="762000" y="690170"/>
                <a:ext cx="70555" cy="24321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824088" y="741634"/>
              <a:ext cx="93134" cy="64152"/>
            </p14:xfrm>
          </p:contentPart>
        </mc:Choice>
        <mc:Fallback xmlns="">
          <p:pic>
            <p:nvPicPr>
              <p:cNvPr id="27" name="墨迹 26"/>
            </p:nvPicPr>
            <p:blipFill>
              <a:blip r:embed="rId50"/>
            </p:blipFill>
            <p:spPr>
              <a:xfrm>
                <a:off x="824088" y="741634"/>
                <a:ext cx="93134" cy="6415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598311" y="858659"/>
              <a:ext cx="83255" cy="120727"/>
            </p14:xfrm>
          </p:contentPart>
        </mc:Choice>
        <mc:Fallback xmlns="">
          <p:pic>
            <p:nvPicPr>
              <p:cNvPr id="28" name="墨迹 27"/>
            </p:nvPicPr>
            <p:blipFill>
              <a:blip r:embed="rId52"/>
            </p:blipFill>
            <p:spPr>
              <a:xfrm>
                <a:off x="598311" y="858659"/>
                <a:ext cx="83255" cy="12072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408340" y="921402"/>
              <a:ext cx="133526" cy="198803"/>
            </p14:xfrm>
          </p:contentPart>
        </mc:Choice>
        <mc:Fallback xmlns="">
          <p:pic>
            <p:nvPicPr>
              <p:cNvPr id="29" name="墨迹 28"/>
            </p:nvPicPr>
            <p:blipFill>
              <a:blip r:embed="rId54"/>
            </p:blipFill>
            <p:spPr>
              <a:xfrm>
                <a:off x="408340" y="921402"/>
                <a:ext cx="133526" cy="19880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491066" y="853548"/>
              <a:ext cx="132645" cy="547942"/>
            </p14:xfrm>
          </p:contentPart>
        </mc:Choice>
        <mc:Fallback xmlns="">
          <p:pic>
            <p:nvPicPr>
              <p:cNvPr id="30" name="墨迹 29"/>
            </p:nvPicPr>
            <p:blipFill>
              <a:blip r:embed="rId56"/>
            </p:blipFill>
            <p:spPr>
              <a:xfrm>
                <a:off x="491066" y="853548"/>
                <a:ext cx="132645" cy="54794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3523544" y="733174"/>
              <a:ext cx="150989" cy="119141"/>
            </p14:xfrm>
          </p:contentPart>
        </mc:Choice>
        <mc:Fallback xmlns="">
          <p:pic>
            <p:nvPicPr>
              <p:cNvPr id="31" name="墨迹 30"/>
            </p:nvPicPr>
            <p:blipFill>
              <a:blip r:embed="rId58"/>
            </p:blipFill>
            <p:spPr>
              <a:xfrm>
                <a:off x="3523544" y="733174"/>
                <a:ext cx="150989" cy="11914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3651955" y="755733"/>
              <a:ext cx="174978" cy="270711"/>
            </p14:xfrm>
          </p:contentPart>
        </mc:Choice>
        <mc:Fallback xmlns="">
          <p:pic>
            <p:nvPicPr>
              <p:cNvPr id="32" name="墨迹 31"/>
            </p:nvPicPr>
            <p:blipFill>
              <a:blip r:embed="rId60"/>
            </p:blipFill>
            <p:spPr>
              <a:xfrm>
                <a:off x="3651955" y="755733"/>
                <a:ext cx="174978" cy="27071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3623733" y="716254"/>
              <a:ext cx="11289" cy="155095"/>
            </p14:xfrm>
          </p:contentPart>
        </mc:Choice>
        <mc:Fallback xmlns="">
          <p:pic>
            <p:nvPicPr>
              <p:cNvPr id="33" name="墨迹 32"/>
            </p:nvPicPr>
            <p:blipFill>
              <a:blip r:embed="rId62"/>
            </p:blipFill>
            <p:spPr>
              <a:xfrm>
                <a:off x="3623733" y="716254"/>
                <a:ext cx="11289" cy="15509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3632905" y="699335"/>
              <a:ext cx="86783" cy="127601"/>
            </p14:xfrm>
          </p:contentPart>
        </mc:Choice>
        <mc:Fallback xmlns="">
          <p:pic>
            <p:nvPicPr>
              <p:cNvPr id="34" name="墨迹 33"/>
            </p:nvPicPr>
            <p:blipFill>
              <a:blip r:embed="rId64"/>
            </p:blipFill>
            <p:spPr>
              <a:xfrm>
                <a:off x="3632905" y="699335"/>
                <a:ext cx="86783" cy="12760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3461455" y="806491"/>
              <a:ext cx="111478" cy="346848"/>
            </p14:xfrm>
          </p:contentPart>
        </mc:Choice>
        <mc:Fallback xmlns="">
          <p:pic>
            <p:nvPicPr>
              <p:cNvPr id="35" name="墨迹 34"/>
            </p:nvPicPr>
            <p:blipFill>
              <a:blip r:embed="rId66"/>
            </p:blipFill>
            <p:spPr>
              <a:xfrm>
                <a:off x="3461455" y="806491"/>
                <a:ext cx="111478" cy="34684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3522133" y="908008"/>
              <a:ext cx="64911" cy="228412"/>
            </p14:xfrm>
          </p:contentPart>
        </mc:Choice>
        <mc:Fallback xmlns="">
          <p:pic>
            <p:nvPicPr>
              <p:cNvPr id="36" name="墨迹 35"/>
            </p:nvPicPr>
            <p:blipFill>
              <a:blip r:embed="rId68"/>
            </p:blipFill>
            <p:spPr>
              <a:xfrm>
                <a:off x="3522133" y="908008"/>
                <a:ext cx="64911" cy="22841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3697111" y="823411"/>
              <a:ext cx="81844" cy="31019"/>
            </p14:xfrm>
          </p:contentPart>
        </mc:Choice>
        <mc:Fallback xmlns="">
          <p:pic>
            <p:nvPicPr>
              <p:cNvPr id="37" name="墨迹 36"/>
            </p:nvPicPr>
            <p:blipFill>
              <a:blip r:embed="rId70"/>
            </p:blipFill>
            <p:spPr>
              <a:xfrm>
                <a:off x="3697111" y="823411"/>
                <a:ext cx="81844" cy="3101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3810000" y="840330"/>
              <a:ext cx="11288" cy="246213"/>
            </p14:xfrm>
          </p:contentPart>
        </mc:Choice>
        <mc:Fallback xmlns="">
          <p:pic>
            <p:nvPicPr>
              <p:cNvPr id="38" name="墨迹 37"/>
            </p:nvPicPr>
            <p:blipFill>
              <a:blip r:embed="rId72"/>
            </p:blipFill>
            <p:spPr>
              <a:xfrm>
                <a:off x="3810000" y="840330"/>
                <a:ext cx="11288" cy="24621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3657600" y="1032083"/>
              <a:ext cx="14111" cy="137471"/>
            </p14:xfrm>
          </p:contentPart>
        </mc:Choice>
        <mc:Fallback xmlns="">
          <p:pic>
            <p:nvPicPr>
              <p:cNvPr id="39" name="墨迹 38"/>
            </p:nvPicPr>
            <p:blipFill>
              <a:blip r:embed="rId74"/>
            </p:blipFill>
            <p:spPr>
              <a:xfrm>
                <a:off x="3657600" y="1032083"/>
                <a:ext cx="14111" cy="13747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3668888" y="1023624"/>
              <a:ext cx="87489" cy="112796"/>
            </p14:xfrm>
          </p:contentPart>
        </mc:Choice>
        <mc:Fallback xmlns="">
          <p:pic>
            <p:nvPicPr>
              <p:cNvPr id="40" name="墨迹 39"/>
            </p:nvPicPr>
            <p:blipFill>
              <a:blip r:embed="rId76"/>
            </p:blipFill>
            <p:spPr>
              <a:xfrm>
                <a:off x="3668888" y="1023624"/>
                <a:ext cx="87489" cy="11279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3556000" y="1127960"/>
              <a:ext cx="124177" cy="5640"/>
            </p14:xfrm>
          </p:contentPart>
        </mc:Choice>
        <mc:Fallback xmlns="">
          <p:pic>
            <p:nvPicPr>
              <p:cNvPr id="41" name="墨迹 40"/>
            </p:nvPicPr>
            <p:blipFill>
              <a:blip r:embed="rId78"/>
            </p:blipFill>
            <p:spPr>
              <a:xfrm>
                <a:off x="3556000" y="1127960"/>
                <a:ext cx="124177" cy="564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3342922" y="812131"/>
              <a:ext cx="128411" cy="101517"/>
            </p14:xfrm>
          </p:contentPart>
        </mc:Choice>
        <mc:Fallback xmlns="">
          <p:pic>
            <p:nvPicPr>
              <p:cNvPr id="42" name="墨迹 41"/>
            </p:nvPicPr>
            <p:blipFill>
              <a:blip r:embed="rId80"/>
            </p:blipFill>
            <p:spPr>
              <a:xfrm>
                <a:off x="3342922" y="812131"/>
                <a:ext cx="128411" cy="10151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3228622" y="701274"/>
              <a:ext cx="93133" cy="120727"/>
            </p14:xfrm>
          </p:contentPart>
        </mc:Choice>
        <mc:Fallback xmlns="">
          <p:pic>
            <p:nvPicPr>
              <p:cNvPr id="43" name="墨迹 42"/>
            </p:nvPicPr>
            <p:blipFill>
              <a:blip r:embed="rId82"/>
            </p:blipFill>
            <p:spPr>
              <a:xfrm>
                <a:off x="3228622" y="701274"/>
                <a:ext cx="93133" cy="12072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3048000" y="710615"/>
              <a:ext cx="53622" cy="155975"/>
            </p14:xfrm>
          </p:contentPart>
        </mc:Choice>
        <mc:Fallback xmlns="">
          <p:pic>
            <p:nvPicPr>
              <p:cNvPr id="44" name="墨迹 43"/>
            </p:nvPicPr>
            <p:blipFill>
              <a:blip r:embed="rId84"/>
            </p:blipFill>
            <p:spPr>
              <a:xfrm>
                <a:off x="3048000" y="710615"/>
                <a:ext cx="53622" cy="15597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3093155" y="769833"/>
              <a:ext cx="53622" cy="42298"/>
            </p14:xfrm>
          </p:contentPart>
        </mc:Choice>
        <mc:Fallback xmlns="">
          <p:pic>
            <p:nvPicPr>
              <p:cNvPr id="45" name="墨迹 44"/>
            </p:nvPicPr>
            <p:blipFill>
              <a:blip r:embed="rId86"/>
            </p:blipFill>
            <p:spPr>
              <a:xfrm>
                <a:off x="3093155" y="769833"/>
                <a:ext cx="53622" cy="4229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3117673" y="658270"/>
              <a:ext cx="99660" cy="359714"/>
            </p14:xfrm>
          </p:contentPart>
        </mc:Choice>
        <mc:Fallback xmlns="">
          <p:pic>
            <p:nvPicPr>
              <p:cNvPr id="46" name="墨迹 45"/>
            </p:nvPicPr>
            <p:blipFill>
              <a:blip r:embed="rId88"/>
            </p:blipFill>
            <p:spPr>
              <a:xfrm>
                <a:off x="3117673" y="658270"/>
                <a:ext cx="99660" cy="35971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2929466" y="778292"/>
              <a:ext cx="95956" cy="152275"/>
            </p14:xfrm>
          </p:contentPart>
        </mc:Choice>
        <mc:Fallback xmlns="">
          <p:pic>
            <p:nvPicPr>
              <p:cNvPr id="47" name="墨迹 46"/>
            </p:nvPicPr>
            <p:blipFill>
              <a:blip r:embed="rId90"/>
            </p:blipFill>
            <p:spPr>
              <a:xfrm>
                <a:off x="2929466" y="778292"/>
                <a:ext cx="95956" cy="15227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3738562" y="1122320"/>
              <a:ext cx="34749" cy="155095"/>
            </p14:xfrm>
          </p:contentPart>
        </mc:Choice>
        <mc:Fallback xmlns="">
          <p:pic>
            <p:nvPicPr>
              <p:cNvPr id="48" name="墨迹 47"/>
            </p:nvPicPr>
            <p:blipFill>
              <a:blip r:embed="rId92"/>
            </p:blipFill>
            <p:spPr>
              <a:xfrm>
                <a:off x="3738562" y="1122320"/>
                <a:ext cx="34749" cy="15509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3733800" y="1297154"/>
              <a:ext cx="42333" cy="174834"/>
            </p14:xfrm>
          </p:contentPart>
        </mc:Choice>
        <mc:Fallback xmlns="">
          <p:pic>
            <p:nvPicPr>
              <p:cNvPr id="49" name="墨迹 48"/>
            </p:nvPicPr>
            <p:blipFill>
              <a:blip r:embed="rId94"/>
            </p:blipFill>
            <p:spPr>
              <a:xfrm>
                <a:off x="3733800" y="1297154"/>
                <a:ext cx="42333" cy="17483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3761140" y="1330993"/>
              <a:ext cx="108126" cy="73317"/>
            </p14:xfrm>
          </p:contentPart>
        </mc:Choice>
        <mc:Fallback xmlns="">
          <p:pic>
            <p:nvPicPr>
              <p:cNvPr id="50" name="墨迹 49"/>
            </p:nvPicPr>
            <p:blipFill>
              <a:blip r:embed="rId96"/>
            </p:blipFill>
            <p:spPr>
              <a:xfrm>
                <a:off x="3761140" y="1330993"/>
                <a:ext cx="108126" cy="73317"/>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3877733" y="1237407"/>
              <a:ext cx="31044" cy="341737"/>
            </p14:xfrm>
          </p:contentPart>
        </mc:Choice>
        <mc:Fallback xmlns="">
          <p:pic>
            <p:nvPicPr>
              <p:cNvPr id="51" name="墨迹 50"/>
            </p:nvPicPr>
            <p:blipFill>
              <a:blip r:embed="rId98"/>
            </p:blipFill>
            <p:spPr>
              <a:xfrm>
                <a:off x="3877733" y="1237407"/>
                <a:ext cx="31044" cy="34173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6118577" y="645757"/>
              <a:ext cx="124178" cy="208673"/>
            </p14:xfrm>
          </p:contentPart>
        </mc:Choice>
        <mc:Fallback xmlns="">
          <p:pic>
            <p:nvPicPr>
              <p:cNvPr id="52" name="墨迹 51"/>
            </p:nvPicPr>
            <p:blipFill>
              <a:blip r:embed="rId100"/>
            </p:blipFill>
            <p:spPr>
              <a:xfrm>
                <a:off x="6118577" y="645757"/>
                <a:ext cx="124178" cy="20867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6231466" y="575259"/>
              <a:ext cx="11289" cy="170957"/>
            </p14:xfrm>
          </p:contentPart>
        </mc:Choice>
        <mc:Fallback xmlns="">
          <p:pic>
            <p:nvPicPr>
              <p:cNvPr id="53" name="墨迹 52"/>
            </p:nvPicPr>
            <p:blipFill>
              <a:blip r:embed="rId102"/>
            </p:blipFill>
            <p:spPr>
              <a:xfrm>
                <a:off x="6231466" y="575259"/>
                <a:ext cx="11289" cy="17095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6237111" y="544240"/>
              <a:ext cx="121356" cy="160735"/>
            </p14:xfrm>
          </p:contentPart>
        </mc:Choice>
        <mc:Fallback xmlns="">
          <p:pic>
            <p:nvPicPr>
              <p:cNvPr id="54" name="墨迹 53"/>
            </p:nvPicPr>
            <p:blipFill>
              <a:blip r:embed="rId104"/>
            </p:blipFill>
            <p:spPr>
              <a:xfrm>
                <a:off x="6237111" y="544240"/>
                <a:ext cx="121356" cy="16073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6352822" y="634477"/>
              <a:ext cx="25400" cy="2820"/>
            </p14:xfrm>
          </p:contentPart>
        </mc:Choice>
        <mc:Fallback xmlns="">
          <p:pic>
            <p:nvPicPr>
              <p:cNvPr id="55" name="墨迹 54"/>
            </p:nvPicPr>
            <p:blipFill>
              <a:blip r:embed="rId106"/>
            </p:blipFill>
            <p:spPr>
              <a:xfrm>
                <a:off x="6352822" y="634477"/>
                <a:ext cx="25400" cy="282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6338711" y="637297"/>
              <a:ext cx="214489" cy="341208"/>
            </p14:xfrm>
          </p:contentPart>
        </mc:Choice>
        <mc:Fallback xmlns="">
          <p:pic>
            <p:nvPicPr>
              <p:cNvPr id="56" name="墨迹 55"/>
            </p:nvPicPr>
            <p:blipFill>
              <a:blip r:embed="rId108"/>
            </p:blipFill>
            <p:spPr>
              <a:xfrm>
                <a:off x="6338711" y="637297"/>
                <a:ext cx="214489" cy="34120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6109581" y="882629"/>
              <a:ext cx="8996" cy="14099"/>
            </p14:xfrm>
          </p:contentPart>
        </mc:Choice>
        <mc:Fallback xmlns="">
          <p:pic>
            <p:nvPicPr>
              <p:cNvPr id="57" name="墨迹 56"/>
            </p:nvPicPr>
            <p:blipFill>
              <a:blip r:embed="rId110"/>
            </p:blipFill>
            <p:spPr>
              <a:xfrm>
                <a:off x="6109581" y="882629"/>
                <a:ext cx="8996" cy="1409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6103584" y="863594"/>
              <a:ext cx="226660" cy="253086"/>
            </p14:xfrm>
          </p:contentPart>
        </mc:Choice>
        <mc:Fallback xmlns="">
          <p:pic>
            <p:nvPicPr>
              <p:cNvPr id="58" name="墨迹 57"/>
            </p:nvPicPr>
            <p:blipFill>
              <a:blip r:embed="rId112"/>
            </p:blipFill>
            <p:spPr>
              <a:xfrm>
                <a:off x="6103584" y="863594"/>
                <a:ext cx="226660" cy="253086"/>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6129866" y="879809"/>
              <a:ext cx="25400" cy="183293"/>
            </p14:xfrm>
          </p:contentPart>
        </mc:Choice>
        <mc:Fallback xmlns="">
          <p:pic>
            <p:nvPicPr>
              <p:cNvPr id="59" name="墨迹 58"/>
            </p:nvPicPr>
            <p:blipFill>
              <a:blip r:embed="rId114"/>
            </p:blipFill>
            <p:spPr>
              <a:xfrm>
                <a:off x="6129866" y="879809"/>
                <a:ext cx="25400" cy="18329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6141155" y="848790"/>
              <a:ext cx="16934" cy="19739"/>
            </p14:xfrm>
          </p:contentPart>
        </mc:Choice>
        <mc:Fallback xmlns="">
          <p:pic>
            <p:nvPicPr>
              <p:cNvPr id="60" name="墨迹 59"/>
            </p:nvPicPr>
            <p:blipFill>
              <a:blip r:embed="rId116"/>
            </p:blipFill>
            <p:spPr>
              <a:xfrm>
                <a:off x="6141155" y="848790"/>
                <a:ext cx="16934" cy="1973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6146800" y="831870"/>
              <a:ext cx="11288" cy="21855"/>
            </p14:xfrm>
          </p:contentPart>
        </mc:Choice>
        <mc:Fallback xmlns="">
          <p:pic>
            <p:nvPicPr>
              <p:cNvPr id="61" name="墨迹 60"/>
            </p:nvPicPr>
            <p:blipFill>
              <a:blip r:embed="rId118"/>
            </p:blipFill>
            <p:spPr>
              <a:xfrm>
                <a:off x="6146800" y="831870"/>
                <a:ext cx="11288" cy="2185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6155266" y="831870"/>
              <a:ext cx="105017" cy="59959"/>
            </p14:xfrm>
          </p:contentPart>
        </mc:Choice>
        <mc:Fallback xmlns="">
          <p:pic>
            <p:nvPicPr>
              <p:cNvPr id="62" name="墨迹 61"/>
            </p:nvPicPr>
            <p:blipFill>
              <a:blip r:embed="rId120"/>
            </p:blipFill>
            <p:spPr>
              <a:xfrm>
                <a:off x="6155266" y="831870"/>
                <a:ext cx="105017" cy="5995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6152444" y="823411"/>
              <a:ext cx="42333" cy="201094"/>
            </p14:xfrm>
          </p:contentPart>
        </mc:Choice>
        <mc:Fallback xmlns="">
          <p:pic>
            <p:nvPicPr>
              <p:cNvPr id="63" name="墨迹 62"/>
            </p:nvPicPr>
            <p:blipFill>
              <a:blip r:embed="rId122"/>
            </p:blipFill>
            <p:spPr>
              <a:xfrm>
                <a:off x="6152444" y="823411"/>
                <a:ext cx="42333" cy="201094"/>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5965472" y="742867"/>
              <a:ext cx="141816" cy="89003"/>
            </p14:xfrm>
          </p:contentPart>
        </mc:Choice>
        <mc:Fallback xmlns="">
          <p:pic>
            <p:nvPicPr>
              <p:cNvPr id="64" name="墨迹 63"/>
            </p:nvPicPr>
            <p:blipFill>
              <a:blip r:embed="rId124"/>
            </p:blipFill>
            <p:spPr>
              <a:xfrm>
                <a:off x="5965472" y="742867"/>
                <a:ext cx="141816" cy="89003"/>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5830711" y="667435"/>
              <a:ext cx="87489" cy="122137"/>
            </p14:xfrm>
          </p:contentPart>
        </mc:Choice>
        <mc:Fallback xmlns="">
          <p:pic>
            <p:nvPicPr>
              <p:cNvPr id="65" name="墨迹 64"/>
            </p:nvPicPr>
            <p:blipFill>
              <a:blip r:embed="rId126"/>
            </p:blipFill>
            <p:spPr>
              <a:xfrm>
                <a:off x="5830711" y="667435"/>
                <a:ext cx="87489" cy="12213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5644444" y="695986"/>
              <a:ext cx="42333" cy="181003"/>
            </p14:xfrm>
          </p:contentPart>
        </mc:Choice>
        <mc:Fallback xmlns="">
          <p:pic>
            <p:nvPicPr>
              <p:cNvPr id="66" name="墨迹 65"/>
            </p:nvPicPr>
            <p:blipFill>
              <a:blip r:embed="rId128"/>
            </p:blipFill>
            <p:spPr>
              <a:xfrm>
                <a:off x="5644444" y="695986"/>
                <a:ext cx="42333" cy="18100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5678311" y="747273"/>
              <a:ext cx="67733" cy="76138"/>
            </p14:xfrm>
          </p:contentPart>
        </mc:Choice>
        <mc:Fallback xmlns="">
          <p:pic>
            <p:nvPicPr>
              <p:cNvPr id="67" name="墨迹 66"/>
            </p:nvPicPr>
            <p:blipFill>
              <a:blip r:embed="rId130"/>
            </p:blipFill>
            <p:spPr>
              <a:xfrm>
                <a:off x="5678311" y="747273"/>
                <a:ext cx="67733" cy="76138"/>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5685366" y="611566"/>
              <a:ext cx="103011" cy="307721"/>
            </p14:xfrm>
          </p:contentPart>
        </mc:Choice>
        <mc:Fallback xmlns="">
          <p:pic>
            <p:nvPicPr>
              <p:cNvPr id="68" name="墨迹 67"/>
            </p:nvPicPr>
            <p:blipFill>
              <a:blip r:embed="rId132"/>
            </p:blipFill>
            <p:spPr>
              <a:xfrm>
                <a:off x="5685366" y="611566"/>
                <a:ext cx="103011" cy="307721"/>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5542844" y="716254"/>
              <a:ext cx="67733" cy="163555"/>
            </p14:xfrm>
          </p:contentPart>
        </mc:Choice>
        <mc:Fallback xmlns="">
          <p:pic>
            <p:nvPicPr>
              <p:cNvPr id="69" name="墨迹 68"/>
            </p:nvPicPr>
            <p:blipFill>
              <a:blip r:embed="rId134"/>
            </p:blipFill>
            <p:spPr>
              <a:xfrm>
                <a:off x="5542844" y="716254"/>
                <a:ext cx="67733" cy="16355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6318955" y="716254"/>
              <a:ext cx="152400" cy="67678"/>
            </p14:xfrm>
          </p:contentPart>
        </mc:Choice>
        <mc:Fallback xmlns="">
          <p:pic>
            <p:nvPicPr>
              <p:cNvPr id="70" name="墨迹 69"/>
            </p:nvPicPr>
            <p:blipFill>
              <a:blip r:embed="rId136"/>
            </p:blipFill>
            <p:spPr>
              <a:xfrm>
                <a:off x="6318955" y="716254"/>
                <a:ext cx="152400" cy="67678"/>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6445955" y="893027"/>
              <a:ext cx="26282" cy="155976"/>
            </p14:xfrm>
          </p:contentPart>
        </mc:Choice>
        <mc:Fallback xmlns="">
          <p:pic>
            <p:nvPicPr>
              <p:cNvPr id="71" name="墨迹 70"/>
            </p:nvPicPr>
            <p:blipFill>
              <a:blip r:embed="rId138"/>
            </p:blipFill>
            <p:spPr>
              <a:xfrm>
                <a:off x="6445955" y="893027"/>
                <a:ext cx="26282" cy="15597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6327422" y="1015164"/>
              <a:ext cx="14111" cy="167079"/>
            </p14:xfrm>
          </p:contentPart>
        </mc:Choice>
        <mc:Fallback xmlns="">
          <p:pic>
            <p:nvPicPr>
              <p:cNvPr id="72" name="墨迹 71"/>
            </p:nvPicPr>
            <p:blipFill>
              <a:blip r:embed="rId140"/>
            </p:blipFill>
            <p:spPr>
              <a:xfrm>
                <a:off x="6327422" y="1015164"/>
                <a:ext cx="14111" cy="16707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6350000" y="930567"/>
              <a:ext cx="93133" cy="174834"/>
            </p14:xfrm>
          </p:contentPart>
        </mc:Choice>
        <mc:Fallback xmlns="">
          <p:pic>
            <p:nvPicPr>
              <p:cNvPr id="73" name="墨迹 72"/>
            </p:nvPicPr>
            <p:blipFill>
              <a:blip r:embed="rId142"/>
            </p:blipFill>
            <p:spPr>
              <a:xfrm>
                <a:off x="6350000" y="930567"/>
                <a:ext cx="93133" cy="17483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6400800" y="1105401"/>
              <a:ext cx="19755" cy="160734"/>
            </p14:xfrm>
          </p:contentPart>
        </mc:Choice>
        <mc:Fallback xmlns="">
          <p:pic>
            <p:nvPicPr>
              <p:cNvPr id="74" name="墨迹 73"/>
            </p:nvPicPr>
            <p:blipFill>
              <a:blip r:embed="rId144"/>
            </p:blipFill>
            <p:spPr>
              <a:xfrm>
                <a:off x="6400800" y="1105401"/>
                <a:ext cx="19755" cy="160734"/>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6276622" y="1246396"/>
              <a:ext cx="135466" cy="169194"/>
            </p14:xfrm>
          </p:contentPart>
        </mc:Choice>
        <mc:Fallback xmlns="">
          <p:pic>
            <p:nvPicPr>
              <p:cNvPr id="75" name="墨迹 74"/>
            </p:nvPicPr>
            <p:blipFill>
              <a:blip r:embed="rId146"/>
            </p:blipFill>
            <p:spPr>
              <a:xfrm>
                <a:off x="6276622" y="1246396"/>
                <a:ext cx="135466" cy="169194"/>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6451600" y="1192818"/>
              <a:ext cx="47977" cy="462464"/>
            </p14:xfrm>
          </p:contentPart>
        </mc:Choice>
        <mc:Fallback xmlns="">
          <p:pic>
            <p:nvPicPr>
              <p:cNvPr id="76" name="墨迹 75"/>
            </p:nvPicPr>
            <p:blipFill>
              <a:blip r:embed="rId148"/>
            </p:blipFill>
            <p:spPr>
              <a:xfrm>
                <a:off x="6451600" y="1192818"/>
                <a:ext cx="47977" cy="462464"/>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6445955" y="1206917"/>
              <a:ext cx="77612" cy="203033"/>
            </p14:xfrm>
          </p:contentPart>
        </mc:Choice>
        <mc:Fallback xmlns="">
          <p:pic>
            <p:nvPicPr>
              <p:cNvPr id="77" name="墨迹 76"/>
            </p:nvPicPr>
            <p:blipFill>
              <a:blip r:embed="rId150"/>
            </p:blipFill>
            <p:spPr>
              <a:xfrm>
                <a:off x="6445955" y="1206917"/>
                <a:ext cx="77612" cy="203033"/>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6558844" y="1156159"/>
              <a:ext cx="101600" cy="255554"/>
            </p14:xfrm>
          </p:contentPart>
        </mc:Choice>
        <mc:Fallback xmlns="">
          <p:pic>
            <p:nvPicPr>
              <p:cNvPr id="78" name="墨迹 77"/>
            </p:nvPicPr>
            <p:blipFill>
              <a:blip r:embed="rId152"/>
            </p:blipFill>
            <p:spPr>
              <a:xfrm>
                <a:off x="6558844" y="1156159"/>
                <a:ext cx="101600" cy="255554"/>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6683022" y="1230886"/>
              <a:ext cx="90311" cy="258021"/>
            </p14:xfrm>
          </p:contentPart>
        </mc:Choice>
        <mc:Fallback xmlns="">
          <p:pic>
            <p:nvPicPr>
              <p:cNvPr id="79" name="墨迹 78"/>
            </p:nvPicPr>
            <p:blipFill>
              <a:blip r:embed="rId154"/>
            </p:blipFill>
            <p:spPr>
              <a:xfrm>
                <a:off x="6683022" y="1230886"/>
                <a:ext cx="90311" cy="25802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1241777" y="2329238"/>
              <a:ext cx="163689" cy="101516"/>
            </p14:xfrm>
          </p:contentPart>
        </mc:Choice>
        <mc:Fallback xmlns="">
          <p:pic>
            <p:nvPicPr>
              <p:cNvPr id="80" name="墨迹 79"/>
            </p:nvPicPr>
            <p:blipFill>
              <a:blip r:embed="rId156"/>
            </p:blipFill>
            <p:spPr>
              <a:xfrm>
                <a:off x="1241777" y="2329238"/>
                <a:ext cx="163689" cy="101516"/>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1422400" y="2334878"/>
              <a:ext cx="124177" cy="355307"/>
            </p14:xfrm>
          </p:contentPart>
        </mc:Choice>
        <mc:Fallback xmlns="">
          <p:pic>
            <p:nvPicPr>
              <p:cNvPr id="81" name="墨迹 80"/>
            </p:nvPicPr>
            <p:blipFill>
              <a:blip r:embed="rId158"/>
            </p:blipFill>
            <p:spPr>
              <a:xfrm>
                <a:off x="1422400" y="2334878"/>
                <a:ext cx="124177" cy="355307"/>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1236133" y="2453314"/>
              <a:ext cx="287867" cy="353368"/>
            </p14:xfrm>
          </p:contentPart>
        </mc:Choice>
        <mc:Fallback xmlns="">
          <p:pic>
            <p:nvPicPr>
              <p:cNvPr id="82" name="墨迹 81"/>
            </p:nvPicPr>
            <p:blipFill>
              <a:blip r:embed="rId160"/>
            </p:blipFill>
            <p:spPr>
              <a:xfrm>
                <a:off x="1236133" y="2453314"/>
                <a:ext cx="287867" cy="35336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1284111" y="2391276"/>
              <a:ext cx="93133" cy="149455"/>
            </p14:xfrm>
          </p:contentPart>
        </mc:Choice>
        <mc:Fallback xmlns="">
          <p:pic>
            <p:nvPicPr>
              <p:cNvPr id="83" name="墨迹 82"/>
            </p:nvPicPr>
            <p:blipFill>
              <a:blip r:embed="rId162"/>
            </p:blipFill>
            <p:spPr>
              <a:xfrm>
                <a:off x="1284111" y="2391276"/>
                <a:ext cx="93133" cy="14945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1303866" y="2650707"/>
              <a:ext cx="93134" cy="31019"/>
            </p14:xfrm>
          </p:contentPart>
        </mc:Choice>
        <mc:Fallback xmlns="">
          <p:pic>
            <p:nvPicPr>
              <p:cNvPr id="84" name="墨迹 83"/>
            </p:nvPicPr>
            <p:blipFill>
              <a:blip r:embed="rId164"/>
            </p:blipFill>
            <p:spPr>
              <a:xfrm>
                <a:off x="1303866" y="2650707"/>
                <a:ext cx="93134" cy="3101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1433688" y="2504072"/>
              <a:ext cx="14112" cy="140995"/>
            </p14:xfrm>
          </p:contentPart>
        </mc:Choice>
        <mc:Fallback xmlns="">
          <p:pic>
            <p:nvPicPr>
              <p:cNvPr id="85" name="墨迹 84"/>
            </p:nvPicPr>
            <p:blipFill>
              <a:blip r:embed="rId166"/>
            </p:blipFill>
            <p:spPr>
              <a:xfrm>
                <a:off x="1433688" y="2504072"/>
                <a:ext cx="14112" cy="140995"/>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1411111" y="2103646"/>
              <a:ext cx="31044" cy="217132"/>
            </p14:xfrm>
          </p:contentPart>
        </mc:Choice>
        <mc:Fallback xmlns="">
          <p:pic>
            <p:nvPicPr>
              <p:cNvPr id="86" name="墨迹 85"/>
            </p:nvPicPr>
            <p:blipFill>
              <a:blip r:embed="rId168"/>
            </p:blipFill>
            <p:spPr>
              <a:xfrm>
                <a:off x="1411111" y="2103646"/>
                <a:ext cx="31044" cy="21713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1095022" y="2163569"/>
              <a:ext cx="67733" cy="241806"/>
            </p14:xfrm>
          </p:contentPart>
        </mc:Choice>
        <mc:Fallback xmlns="">
          <p:pic>
            <p:nvPicPr>
              <p:cNvPr id="87" name="墨迹 86"/>
            </p:nvPicPr>
            <p:blipFill>
              <a:blip r:embed="rId170"/>
            </p:blipFill>
            <p:spPr>
              <a:xfrm>
                <a:off x="1095022" y="2163569"/>
                <a:ext cx="67733" cy="241806"/>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3430058" y="2340518"/>
              <a:ext cx="142875" cy="67677"/>
            </p14:xfrm>
          </p:contentPart>
        </mc:Choice>
        <mc:Fallback xmlns="">
          <p:pic>
            <p:nvPicPr>
              <p:cNvPr id="88" name="墨迹 87"/>
            </p:nvPicPr>
            <p:blipFill>
              <a:blip r:embed="rId172"/>
            </p:blipFill>
            <p:spPr>
              <a:xfrm>
                <a:off x="3430058" y="2340518"/>
                <a:ext cx="142875" cy="6767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3578577" y="2323598"/>
              <a:ext cx="124178" cy="276350"/>
            </p14:xfrm>
          </p:contentPart>
        </mc:Choice>
        <mc:Fallback xmlns="">
          <p:pic>
            <p:nvPicPr>
              <p:cNvPr id="89" name="墨迹 88"/>
            </p:nvPicPr>
            <p:blipFill>
              <a:blip r:embed="rId174"/>
            </p:blipFill>
            <p:spPr>
              <a:xfrm>
                <a:off x="3578577" y="2323598"/>
                <a:ext cx="124178" cy="27635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3420533" y="2400793"/>
              <a:ext cx="279400" cy="271063"/>
            </p14:xfrm>
          </p:contentPart>
        </mc:Choice>
        <mc:Fallback xmlns="">
          <p:pic>
            <p:nvPicPr>
              <p:cNvPr id="90" name="墨迹 89"/>
            </p:nvPicPr>
            <p:blipFill>
              <a:blip r:embed="rId176"/>
            </p:blipFill>
            <p:spPr>
              <a:xfrm>
                <a:off x="3420533" y="2400793"/>
                <a:ext cx="279400" cy="271063"/>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3474155" y="2357437"/>
              <a:ext cx="104422" cy="143815"/>
            </p14:xfrm>
          </p:contentPart>
        </mc:Choice>
        <mc:Fallback xmlns="">
          <p:pic>
            <p:nvPicPr>
              <p:cNvPr id="91" name="墨迹 90"/>
            </p:nvPicPr>
            <p:blipFill>
              <a:blip r:embed="rId178"/>
            </p:blipFill>
            <p:spPr>
              <a:xfrm>
                <a:off x="3474155" y="2357437"/>
                <a:ext cx="104422" cy="143815"/>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3507140" y="2566110"/>
              <a:ext cx="82726" cy="47938"/>
            </p14:xfrm>
          </p:contentPart>
        </mc:Choice>
        <mc:Fallback xmlns="">
          <p:pic>
            <p:nvPicPr>
              <p:cNvPr id="92" name="墨迹 91"/>
            </p:nvPicPr>
            <p:blipFill>
              <a:blip r:embed="rId180"/>
            </p:blipFill>
            <p:spPr>
              <a:xfrm>
                <a:off x="3507140" y="2566110"/>
                <a:ext cx="82726" cy="4793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3640666" y="2408195"/>
              <a:ext cx="16934" cy="135356"/>
            </p14:xfrm>
          </p:contentPart>
        </mc:Choice>
        <mc:Fallback xmlns="">
          <p:pic>
            <p:nvPicPr>
              <p:cNvPr id="93" name="墨迹 92"/>
            </p:nvPicPr>
            <p:blipFill>
              <a:blip r:embed="rId182"/>
            </p:blipFill>
            <p:spPr>
              <a:xfrm>
                <a:off x="3640666" y="2408195"/>
                <a:ext cx="16934" cy="135356"/>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3572933" y="2139600"/>
              <a:ext cx="8467" cy="155799"/>
            </p14:xfrm>
          </p:contentPart>
        </mc:Choice>
        <mc:Fallback xmlns="">
          <p:pic>
            <p:nvPicPr>
              <p:cNvPr id="94" name="墨迹 93"/>
            </p:nvPicPr>
            <p:blipFill>
              <a:blip r:embed="rId184"/>
            </p:blipFill>
            <p:spPr>
              <a:xfrm>
                <a:off x="3572933" y="2139600"/>
                <a:ext cx="8467" cy="15579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5" name="墨迹 94"/>
              <p14:cNvContentPartPr/>
              <p14:nvPr/>
            </p14:nvContentPartPr>
            <p14:xfrm>
              <a:off x="3516488" y="1996490"/>
              <a:ext cx="90312" cy="107156"/>
            </p14:xfrm>
          </p:contentPart>
        </mc:Choice>
        <mc:Fallback xmlns="">
          <p:pic>
            <p:nvPicPr>
              <p:cNvPr id="95" name="墨迹 94"/>
            </p:nvPicPr>
            <p:blipFill>
              <a:blip r:embed="rId186"/>
            </p:blipFill>
            <p:spPr>
              <a:xfrm>
                <a:off x="3516488" y="1996490"/>
                <a:ext cx="90312" cy="10715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6" name="墨迹 95"/>
              <p14:cNvContentPartPr/>
              <p14:nvPr/>
            </p14:nvContentPartPr>
            <p14:xfrm>
              <a:off x="3364088" y="2284120"/>
              <a:ext cx="33867" cy="101516"/>
            </p14:xfrm>
          </p:contentPart>
        </mc:Choice>
        <mc:Fallback xmlns="">
          <p:pic>
            <p:nvPicPr>
              <p:cNvPr id="96" name="墨迹 95"/>
            </p:nvPicPr>
            <p:blipFill>
              <a:blip r:embed="rId188"/>
            </p:blipFill>
            <p:spPr>
              <a:xfrm>
                <a:off x="3364088" y="2284120"/>
                <a:ext cx="33867" cy="101516"/>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7" name="墨迹 96"/>
              <p14:cNvContentPartPr/>
              <p14:nvPr/>
            </p14:nvContentPartPr>
            <p14:xfrm>
              <a:off x="3207455" y="2137485"/>
              <a:ext cx="139700" cy="155623"/>
            </p14:xfrm>
          </p:contentPart>
        </mc:Choice>
        <mc:Fallback xmlns="">
          <p:pic>
            <p:nvPicPr>
              <p:cNvPr id="97" name="墨迹 96"/>
            </p:nvPicPr>
            <p:blipFill>
              <a:blip r:embed="rId190"/>
            </p:blipFill>
            <p:spPr>
              <a:xfrm>
                <a:off x="3207455" y="2137485"/>
                <a:ext cx="139700" cy="155623"/>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8" name="墨迹 97"/>
              <p14:cNvContentPartPr/>
              <p14:nvPr/>
            </p14:nvContentPartPr>
            <p14:xfrm>
              <a:off x="3708400" y="2337698"/>
              <a:ext cx="138288" cy="29609"/>
            </p14:xfrm>
          </p:contentPart>
        </mc:Choice>
        <mc:Fallback xmlns="">
          <p:pic>
            <p:nvPicPr>
              <p:cNvPr id="98" name="墨迹 97"/>
            </p:nvPicPr>
            <p:blipFill>
              <a:blip r:embed="rId192"/>
            </p:blipFill>
            <p:spPr>
              <a:xfrm>
                <a:off x="3708400" y="2337698"/>
                <a:ext cx="138288" cy="2960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9" name="墨迹 98"/>
              <p14:cNvContentPartPr/>
              <p14:nvPr/>
            </p14:nvContentPartPr>
            <p14:xfrm>
              <a:off x="3849511" y="2252219"/>
              <a:ext cx="11289" cy="136237"/>
            </p14:xfrm>
          </p:contentPart>
        </mc:Choice>
        <mc:Fallback xmlns="">
          <p:pic>
            <p:nvPicPr>
              <p:cNvPr id="99" name="墨迹 98"/>
            </p:nvPicPr>
            <p:blipFill>
              <a:blip r:embed="rId194"/>
            </p:blipFill>
            <p:spPr>
              <a:xfrm>
                <a:off x="3849511" y="2252219"/>
                <a:ext cx="11289" cy="136237"/>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0" name="墨迹 99"/>
              <p14:cNvContentPartPr/>
              <p14:nvPr/>
            </p14:nvContentPartPr>
            <p14:xfrm>
              <a:off x="3857095" y="2207277"/>
              <a:ext cx="63853" cy="203033"/>
            </p14:xfrm>
          </p:contentPart>
        </mc:Choice>
        <mc:Fallback xmlns="">
          <p:pic>
            <p:nvPicPr>
              <p:cNvPr id="100" name="墨迹 99"/>
            </p:nvPicPr>
            <p:blipFill>
              <a:blip r:embed="rId196"/>
            </p:blipFill>
            <p:spPr>
              <a:xfrm>
                <a:off x="3857095" y="2207277"/>
                <a:ext cx="63853" cy="203033"/>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1" name="墨迹 100"/>
              <p14:cNvContentPartPr/>
              <p14:nvPr/>
            </p14:nvContentPartPr>
            <p14:xfrm>
              <a:off x="3917244" y="2176963"/>
              <a:ext cx="138289" cy="219953"/>
            </p14:xfrm>
          </p:contentPart>
        </mc:Choice>
        <mc:Fallback xmlns="">
          <p:pic>
            <p:nvPicPr>
              <p:cNvPr id="101" name="墨迹 100"/>
            </p:nvPicPr>
            <p:blipFill>
              <a:blip r:embed="rId198"/>
            </p:blipFill>
            <p:spPr>
              <a:xfrm>
                <a:off x="3917244" y="2176963"/>
                <a:ext cx="138289" cy="219953"/>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2" name="墨迹 101"/>
              <p14:cNvContentPartPr/>
              <p14:nvPr/>
            </p14:nvContentPartPr>
            <p14:xfrm>
              <a:off x="6353527" y="2199522"/>
              <a:ext cx="154517" cy="100107"/>
            </p14:xfrm>
          </p:contentPart>
        </mc:Choice>
        <mc:Fallback xmlns="">
          <p:pic>
            <p:nvPicPr>
              <p:cNvPr id="102" name="墨迹 101"/>
            </p:nvPicPr>
            <p:blipFill>
              <a:blip r:embed="rId200"/>
            </p:blipFill>
            <p:spPr>
              <a:xfrm>
                <a:off x="6353527" y="2199522"/>
                <a:ext cx="154517" cy="100107"/>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3" name="墨迹 102"/>
              <p14:cNvContentPartPr/>
              <p14:nvPr/>
            </p14:nvContentPartPr>
            <p14:xfrm>
              <a:off x="6491111" y="2182603"/>
              <a:ext cx="134056" cy="304549"/>
            </p14:xfrm>
          </p:contentPart>
        </mc:Choice>
        <mc:Fallback xmlns="">
          <p:pic>
            <p:nvPicPr>
              <p:cNvPr id="103" name="墨迹 102"/>
            </p:nvPicPr>
            <p:blipFill>
              <a:blip r:embed="rId202"/>
            </p:blipFill>
            <p:spPr>
              <a:xfrm>
                <a:off x="6491111" y="2182603"/>
                <a:ext cx="134056" cy="30454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4" name="墨迹 103"/>
              <p14:cNvContentPartPr/>
              <p14:nvPr/>
            </p14:nvContentPartPr>
            <p14:xfrm>
              <a:off x="6335183" y="2320250"/>
              <a:ext cx="285750" cy="251500"/>
            </p14:xfrm>
          </p:contentPart>
        </mc:Choice>
        <mc:Fallback xmlns="">
          <p:pic>
            <p:nvPicPr>
              <p:cNvPr id="104" name="墨迹 103"/>
            </p:nvPicPr>
            <p:blipFill>
              <a:blip r:embed="rId204"/>
            </p:blipFill>
            <p:spPr>
              <a:xfrm>
                <a:off x="6335183" y="2320250"/>
                <a:ext cx="285750" cy="251500"/>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5" name="墨迹 104"/>
              <p14:cNvContentPartPr/>
              <p14:nvPr/>
            </p14:nvContentPartPr>
            <p14:xfrm>
              <a:off x="6381044" y="2227722"/>
              <a:ext cx="98778" cy="155094"/>
            </p14:xfrm>
          </p:contentPart>
        </mc:Choice>
        <mc:Fallback xmlns="">
          <p:pic>
            <p:nvPicPr>
              <p:cNvPr id="105" name="墨迹 104"/>
            </p:nvPicPr>
            <p:blipFill>
              <a:blip r:embed="rId206"/>
            </p:blipFill>
            <p:spPr>
              <a:xfrm>
                <a:off x="6381044" y="2227722"/>
                <a:ext cx="98778" cy="155094"/>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6" name="墨迹 105"/>
              <p14:cNvContentPartPr/>
              <p14:nvPr/>
            </p14:nvContentPartPr>
            <p14:xfrm>
              <a:off x="6389511" y="2402555"/>
              <a:ext cx="81844" cy="33839"/>
            </p14:xfrm>
          </p:contentPart>
        </mc:Choice>
        <mc:Fallback xmlns="">
          <p:pic>
            <p:nvPicPr>
              <p:cNvPr id="106" name="墨迹 105"/>
            </p:nvPicPr>
            <p:blipFill>
              <a:blip r:embed="rId208"/>
            </p:blipFill>
            <p:spPr>
              <a:xfrm>
                <a:off x="6389511" y="2402555"/>
                <a:ext cx="81844" cy="3383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7" name="墨迹 106"/>
              <p14:cNvContentPartPr/>
              <p14:nvPr/>
            </p14:nvContentPartPr>
            <p14:xfrm>
              <a:off x="6491111" y="2329238"/>
              <a:ext cx="11289" cy="64858"/>
            </p14:xfrm>
          </p:contentPart>
        </mc:Choice>
        <mc:Fallback xmlns="">
          <p:pic>
            <p:nvPicPr>
              <p:cNvPr id="107" name="墨迹 106"/>
            </p:nvPicPr>
            <p:blipFill>
              <a:blip r:embed="rId210"/>
            </p:blipFill>
            <p:spPr>
              <a:xfrm>
                <a:off x="6491111" y="2329238"/>
                <a:ext cx="11289" cy="64858"/>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8" name="墨迹 107"/>
              <p14:cNvContentPartPr/>
              <p14:nvPr/>
            </p14:nvContentPartPr>
            <p14:xfrm>
              <a:off x="6614583" y="2250281"/>
              <a:ext cx="155928" cy="33839"/>
            </p14:xfrm>
          </p:contentPart>
        </mc:Choice>
        <mc:Fallback xmlns="">
          <p:pic>
            <p:nvPicPr>
              <p:cNvPr id="108" name="墨迹 107"/>
            </p:nvPicPr>
            <p:blipFill>
              <a:blip r:embed="rId212"/>
            </p:blipFill>
            <p:spPr>
              <a:xfrm>
                <a:off x="6614583" y="2250281"/>
                <a:ext cx="155928" cy="33839"/>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09" name="墨迹 108"/>
              <p14:cNvContentPartPr/>
              <p14:nvPr/>
            </p14:nvContentPartPr>
            <p14:xfrm>
              <a:off x="6780918" y="2131845"/>
              <a:ext cx="206904" cy="473743"/>
            </p14:xfrm>
          </p:contentPart>
        </mc:Choice>
        <mc:Fallback xmlns="">
          <p:pic>
            <p:nvPicPr>
              <p:cNvPr id="109" name="墨迹 108"/>
            </p:nvPicPr>
            <p:blipFill>
              <a:blip r:embed="rId214"/>
            </p:blipFill>
            <p:spPr>
              <a:xfrm>
                <a:off x="6780918" y="2131845"/>
                <a:ext cx="206904" cy="473743"/>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0" name="墨迹 109"/>
              <p14:cNvContentPartPr/>
              <p14:nvPr/>
            </p14:nvContentPartPr>
            <p14:xfrm>
              <a:off x="6982177" y="2111753"/>
              <a:ext cx="71967" cy="214665"/>
            </p14:xfrm>
          </p:contentPart>
        </mc:Choice>
        <mc:Fallback xmlns="">
          <p:pic>
            <p:nvPicPr>
              <p:cNvPr id="110" name="墨迹 109"/>
            </p:nvPicPr>
            <p:blipFill>
              <a:blip r:embed="rId216"/>
            </p:blipFill>
            <p:spPr>
              <a:xfrm>
                <a:off x="6982177" y="2111753"/>
                <a:ext cx="71967" cy="214665"/>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1" name="墨迹 110"/>
              <p14:cNvContentPartPr/>
              <p14:nvPr/>
            </p14:nvContentPartPr>
            <p14:xfrm>
              <a:off x="7061200" y="2117745"/>
              <a:ext cx="73377" cy="185056"/>
            </p14:xfrm>
          </p:contentPart>
        </mc:Choice>
        <mc:Fallback xmlns="">
          <p:pic>
            <p:nvPicPr>
              <p:cNvPr id="111" name="墨迹 110"/>
            </p:nvPicPr>
            <p:blipFill>
              <a:blip r:embed="rId218"/>
            </p:blipFill>
            <p:spPr>
              <a:xfrm>
                <a:off x="7061200" y="2117745"/>
                <a:ext cx="73377" cy="185056"/>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2" name="墨迹 111"/>
              <p14:cNvContentPartPr/>
              <p14:nvPr/>
            </p14:nvContentPartPr>
            <p14:xfrm>
              <a:off x="6479822" y="2019049"/>
              <a:ext cx="25400" cy="146635"/>
            </p14:xfrm>
          </p:contentPart>
        </mc:Choice>
        <mc:Fallback xmlns="">
          <p:pic>
            <p:nvPicPr>
              <p:cNvPr id="112" name="墨迹 111"/>
            </p:nvPicPr>
            <p:blipFill>
              <a:blip r:embed="rId220"/>
            </p:blipFill>
            <p:spPr>
              <a:xfrm>
                <a:off x="6479822" y="2019049"/>
                <a:ext cx="25400" cy="146635"/>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3" name="墨迹 112"/>
              <p14:cNvContentPartPr/>
              <p14:nvPr/>
            </p14:nvContentPartPr>
            <p14:xfrm>
              <a:off x="6423377" y="1889333"/>
              <a:ext cx="149578" cy="111386"/>
            </p14:xfrm>
          </p:contentPart>
        </mc:Choice>
        <mc:Fallback xmlns="">
          <p:pic>
            <p:nvPicPr>
              <p:cNvPr id="113" name="墨迹 112"/>
            </p:nvPicPr>
            <p:blipFill>
              <a:blip r:embed="rId222"/>
            </p:blipFill>
            <p:spPr>
              <a:xfrm>
                <a:off x="6423377" y="1889333"/>
                <a:ext cx="149578" cy="11138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4" name="墨迹 113"/>
              <p14:cNvContentPartPr/>
              <p14:nvPr/>
            </p14:nvContentPartPr>
            <p14:xfrm>
              <a:off x="6530622" y="1810376"/>
              <a:ext cx="5644" cy="186114"/>
            </p14:xfrm>
          </p:contentPart>
        </mc:Choice>
        <mc:Fallback xmlns="">
          <p:pic>
            <p:nvPicPr>
              <p:cNvPr id="114" name="墨迹 113"/>
            </p:nvPicPr>
            <p:blipFill>
              <a:blip r:embed="rId224"/>
            </p:blipFill>
            <p:spPr>
              <a:xfrm>
                <a:off x="6530622" y="1810376"/>
                <a:ext cx="5644" cy="186114"/>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5" name="墨迹 114"/>
              <p14:cNvContentPartPr/>
              <p14:nvPr/>
            </p14:nvContentPartPr>
            <p14:xfrm>
              <a:off x="6530622" y="1886513"/>
              <a:ext cx="64911" cy="42299"/>
            </p14:xfrm>
          </p:contentPart>
        </mc:Choice>
        <mc:Fallback xmlns="">
          <p:pic>
            <p:nvPicPr>
              <p:cNvPr id="115" name="墨迹 114"/>
            </p:nvPicPr>
            <p:blipFill>
              <a:blip r:embed="rId226"/>
            </p:blipFill>
            <p:spPr>
              <a:xfrm>
                <a:off x="6530622" y="1886513"/>
                <a:ext cx="64911" cy="4229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6" name="墨迹 115"/>
              <p14:cNvContentPartPr/>
              <p14:nvPr/>
            </p14:nvContentPartPr>
            <p14:xfrm>
              <a:off x="6581422" y="1793457"/>
              <a:ext cx="11288" cy="200213"/>
            </p14:xfrm>
          </p:contentPart>
        </mc:Choice>
        <mc:Fallback xmlns="">
          <p:pic>
            <p:nvPicPr>
              <p:cNvPr id="116" name="墨迹 115"/>
            </p:nvPicPr>
            <p:blipFill>
              <a:blip r:embed="rId228"/>
            </p:blipFill>
            <p:spPr>
              <a:xfrm>
                <a:off x="6581422" y="1793457"/>
                <a:ext cx="11288" cy="20021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7" name="墨迹 116"/>
              <p14:cNvContentPartPr/>
              <p14:nvPr/>
            </p14:nvContentPartPr>
            <p14:xfrm>
              <a:off x="6609644" y="1910130"/>
              <a:ext cx="56444" cy="162497"/>
            </p14:xfrm>
          </p:contentPart>
        </mc:Choice>
        <mc:Fallback xmlns="">
          <p:pic>
            <p:nvPicPr>
              <p:cNvPr id="117" name="墨迹 116"/>
            </p:nvPicPr>
            <p:blipFill>
              <a:blip r:embed="rId230"/>
            </p:blipFill>
            <p:spPr>
              <a:xfrm>
                <a:off x="6609644" y="1910130"/>
                <a:ext cx="56444" cy="162497"/>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8" name="墨迹 117"/>
              <p14:cNvContentPartPr/>
              <p14:nvPr/>
            </p14:nvContentPartPr>
            <p14:xfrm>
              <a:off x="6265333" y="2185423"/>
              <a:ext cx="98778" cy="101516"/>
            </p14:xfrm>
          </p:contentPart>
        </mc:Choice>
        <mc:Fallback xmlns="">
          <p:pic>
            <p:nvPicPr>
              <p:cNvPr id="118" name="墨迹 117"/>
            </p:nvPicPr>
            <p:blipFill>
              <a:blip r:embed="rId232"/>
            </p:blipFill>
            <p:spPr>
              <a:xfrm>
                <a:off x="6265333" y="2185423"/>
                <a:ext cx="98778" cy="101516"/>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9" name="墨迹 118"/>
              <p14:cNvContentPartPr/>
              <p14:nvPr/>
            </p14:nvContentPartPr>
            <p14:xfrm>
              <a:off x="6175022" y="2065577"/>
              <a:ext cx="87488" cy="75609"/>
            </p14:xfrm>
          </p:contentPart>
        </mc:Choice>
        <mc:Fallback xmlns="">
          <p:pic>
            <p:nvPicPr>
              <p:cNvPr id="119" name="墨迹 118"/>
            </p:nvPicPr>
            <p:blipFill>
              <a:blip r:embed="rId234"/>
            </p:blipFill>
            <p:spPr>
              <a:xfrm>
                <a:off x="6175022" y="2065577"/>
                <a:ext cx="87488" cy="7560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0" name="墨迹 119"/>
              <p14:cNvContentPartPr/>
              <p14:nvPr/>
            </p14:nvContentPartPr>
            <p14:xfrm>
              <a:off x="5994400" y="2135370"/>
              <a:ext cx="25400" cy="123370"/>
            </p14:xfrm>
          </p:contentPart>
        </mc:Choice>
        <mc:Fallback xmlns="">
          <p:pic>
            <p:nvPicPr>
              <p:cNvPr id="120" name="墨迹 119"/>
            </p:nvPicPr>
            <p:blipFill>
              <a:blip r:embed="rId236"/>
            </p:blipFill>
            <p:spPr>
              <a:xfrm>
                <a:off x="5994400" y="2135370"/>
                <a:ext cx="25400" cy="123370"/>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1" name="墨迹 120"/>
              <p14:cNvContentPartPr/>
              <p14:nvPr/>
            </p14:nvContentPartPr>
            <p14:xfrm>
              <a:off x="6039555" y="2145944"/>
              <a:ext cx="45156" cy="25379"/>
            </p14:xfrm>
          </p:contentPart>
        </mc:Choice>
        <mc:Fallback xmlns="">
          <p:pic>
            <p:nvPicPr>
              <p:cNvPr id="121" name="墨迹 120"/>
            </p:nvPicPr>
            <p:blipFill>
              <a:blip r:embed="rId238"/>
            </p:blipFill>
            <p:spPr>
              <a:xfrm>
                <a:off x="6039555" y="2145944"/>
                <a:ext cx="45156" cy="25379"/>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2" name="墨迹 121"/>
              <p14:cNvContentPartPr/>
              <p14:nvPr/>
            </p14:nvContentPartPr>
            <p14:xfrm>
              <a:off x="6067777" y="2069807"/>
              <a:ext cx="19756" cy="245331"/>
            </p14:xfrm>
          </p:contentPart>
        </mc:Choice>
        <mc:Fallback xmlns="">
          <p:pic>
            <p:nvPicPr>
              <p:cNvPr id="122" name="墨迹 121"/>
            </p:nvPicPr>
            <p:blipFill>
              <a:blip r:embed="rId240"/>
            </p:blipFill>
            <p:spPr>
              <a:xfrm>
                <a:off x="6067777" y="2069807"/>
                <a:ext cx="19756" cy="245331"/>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3" name="墨迹 122"/>
              <p14:cNvContentPartPr/>
              <p14:nvPr/>
            </p14:nvContentPartPr>
            <p14:xfrm>
              <a:off x="6101644" y="2188595"/>
              <a:ext cx="95956" cy="202681"/>
            </p14:xfrm>
          </p:contentPart>
        </mc:Choice>
        <mc:Fallback xmlns="">
          <p:pic>
            <p:nvPicPr>
              <p:cNvPr id="123" name="墨迹 122"/>
            </p:nvPicPr>
            <p:blipFill>
              <a:blip r:embed="rId242"/>
            </p:blipFill>
            <p:spPr>
              <a:xfrm>
                <a:off x="6101644" y="2188595"/>
                <a:ext cx="95956" cy="202681"/>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4" name="墨迹 123"/>
              <p14:cNvContentPartPr/>
              <p14:nvPr/>
            </p14:nvContentPartPr>
            <p14:xfrm>
              <a:off x="9304690" y="857250"/>
              <a:ext cx="121532" cy="98696"/>
            </p14:xfrm>
          </p:contentPart>
        </mc:Choice>
        <mc:Fallback xmlns="">
          <p:pic>
            <p:nvPicPr>
              <p:cNvPr id="124" name="墨迹 123"/>
            </p:nvPicPr>
            <p:blipFill>
              <a:blip r:embed="rId244"/>
            </p:blipFill>
            <p:spPr>
              <a:xfrm>
                <a:off x="9304690" y="857250"/>
                <a:ext cx="121532" cy="98696"/>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5" name="墨迹 124"/>
              <p14:cNvContentPartPr/>
              <p14:nvPr/>
            </p14:nvContentPartPr>
            <p14:xfrm>
              <a:off x="9448800" y="840330"/>
              <a:ext cx="162277" cy="296090"/>
            </p14:xfrm>
          </p:contentPart>
        </mc:Choice>
        <mc:Fallback xmlns="">
          <p:pic>
            <p:nvPicPr>
              <p:cNvPr id="125" name="墨迹 124"/>
            </p:nvPicPr>
            <p:blipFill>
              <a:blip r:embed="rId246"/>
            </p:blipFill>
            <p:spPr>
              <a:xfrm>
                <a:off x="9448800" y="840330"/>
                <a:ext cx="162277" cy="296090"/>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6" name="墨迹 125"/>
              <p14:cNvContentPartPr/>
              <p14:nvPr/>
            </p14:nvContentPartPr>
            <p14:xfrm>
              <a:off x="9290755" y="946253"/>
              <a:ext cx="285045" cy="291683"/>
            </p14:xfrm>
          </p:contentPart>
        </mc:Choice>
        <mc:Fallback xmlns="">
          <p:pic>
            <p:nvPicPr>
              <p:cNvPr id="126" name="墨迹 125"/>
            </p:nvPicPr>
            <p:blipFill>
              <a:blip r:embed="rId248"/>
            </p:blipFill>
            <p:spPr>
              <a:xfrm>
                <a:off x="9290755" y="946253"/>
                <a:ext cx="285045" cy="291683"/>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7" name="墨迹 126"/>
              <p14:cNvContentPartPr/>
              <p14:nvPr/>
            </p14:nvContentPartPr>
            <p14:xfrm>
              <a:off x="9350022" y="893379"/>
              <a:ext cx="53622" cy="127425"/>
            </p14:xfrm>
          </p:contentPart>
        </mc:Choice>
        <mc:Fallback xmlns="">
          <p:pic>
            <p:nvPicPr>
              <p:cNvPr id="127" name="墨迹 126"/>
            </p:nvPicPr>
            <p:blipFill>
              <a:blip r:embed="rId250"/>
            </p:blipFill>
            <p:spPr>
              <a:xfrm>
                <a:off x="9350022" y="893379"/>
                <a:ext cx="53622" cy="127425"/>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8" name="墨迹 127"/>
              <p14:cNvContentPartPr/>
              <p14:nvPr/>
            </p14:nvContentPartPr>
            <p14:xfrm>
              <a:off x="9328502" y="1077202"/>
              <a:ext cx="92075" cy="33839"/>
            </p14:xfrm>
          </p:contentPart>
        </mc:Choice>
        <mc:Fallback xmlns="">
          <p:pic>
            <p:nvPicPr>
              <p:cNvPr id="128" name="墨迹 127"/>
            </p:nvPicPr>
            <p:blipFill>
              <a:blip r:embed="rId252"/>
            </p:blipFill>
            <p:spPr>
              <a:xfrm>
                <a:off x="9328502" y="1077202"/>
                <a:ext cx="92075" cy="33839"/>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9" name="墨迹 128"/>
              <p14:cNvContentPartPr/>
              <p14:nvPr/>
            </p14:nvContentPartPr>
            <p14:xfrm>
              <a:off x="9488311" y="936207"/>
              <a:ext cx="2822" cy="121256"/>
            </p14:xfrm>
          </p:contentPart>
        </mc:Choice>
        <mc:Fallback xmlns="">
          <p:pic>
            <p:nvPicPr>
              <p:cNvPr id="129" name="墨迹 128"/>
            </p:nvPicPr>
            <p:blipFill>
              <a:blip r:embed="rId254"/>
            </p:blipFill>
            <p:spPr>
              <a:xfrm>
                <a:off x="9488311" y="936207"/>
                <a:ext cx="2822" cy="121256"/>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0" name="墨迹 129"/>
              <p14:cNvContentPartPr/>
              <p14:nvPr/>
            </p14:nvContentPartPr>
            <p14:xfrm>
              <a:off x="9392355" y="585834"/>
              <a:ext cx="36689" cy="220657"/>
            </p14:xfrm>
          </p:contentPart>
        </mc:Choice>
        <mc:Fallback xmlns="">
          <p:pic>
            <p:nvPicPr>
              <p:cNvPr id="130" name="墨迹 129"/>
            </p:nvPicPr>
            <p:blipFill>
              <a:blip r:embed="rId256"/>
            </p:blipFill>
            <p:spPr>
              <a:xfrm>
                <a:off x="9392355" y="585834"/>
                <a:ext cx="36689" cy="220657"/>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1" name="墨迹 130"/>
              <p14:cNvContentPartPr/>
              <p14:nvPr/>
            </p14:nvContentPartPr>
            <p14:xfrm>
              <a:off x="9116306" y="834690"/>
              <a:ext cx="154694" cy="95877"/>
            </p14:xfrm>
          </p:contentPart>
        </mc:Choice>
        <mc:Fallback xmlns="">
          <p:pic>
            <p:nvPicPr>
              <p:cNvPr id="131" name="墨迹 130"/>
            </p:nvPicPr>
            <p:blipFill>
              <a:blip r:embed="rId258"/>
            </p:blipFill>
            <p:spPr>
              <a:xfrm>
                <a:off x="9116306" y="834690"/>
                <a:ext cx="154694" cy="9587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2" name="墨迹 131"/>
              <p14:cNvContentPartPr/>
              <p14:nvPr/>
            </p14:nvContentPartPr>
            <p14:xfrm>
              <a:off x="9589911" y="823411"/>
              <a:ext cx="186266" cy="39478"/>
            </p14:xfrm>
          </p:contentPart>
        </mc:Choice>
        <mc:Fallback xmlns="">
          <p:pic>
            <p:nvPicPr>
              <p:cNvPr id="132" name="墨迹 131"/>
            </p:nvPicPr>
            <p:blipFill>
              <a:blip r:embed="rId260"/>
            </p:blipFill>
            <p:spPr>
              <a:xfrm>
                <a:off x="9589911" y="823411"/>
                <a:ext cx="186266" cy="39478"/>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3" name="墨迹 132"/>
              <p14:cNvContentPartPr/>
              <p14:nvPr/>
            </p14:nvContentPartPr>
            <p14:xfrm>
              <a:off x="9781822" y="783932"/>
              <a:ext cx="129822" cy="101516"/>
            </p14:xfrm>
          </p:contentPart>
        </mc:Choice>
        <mc:Fallback xmlns="">
          <p:pic>
            <p:nvPicPr>
              <p:cNvPr id="133" name="墨迹 132"/>
            </p:nvPicPr>
            <p:blipFill>
              <a:blip r:embed="rId262"/>
            </p:blipFill>
            <p:spPr>
              <a:xfrm>
                <a:off x="9781822" y="783932"/>
                <a:ext cx="129822" cy="101516"/>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4" name="墨迹 133"/>
              <p14:cNvContentPartPr/>
              <p14:nvPr/>
            </p14:nvContentPartPr>
            <p14:xfrm>
              <a:off x="9917288" y="777587"/>
              <a:ext cx="16934" cy="102222"/>
            </p14:xfrm>
          </p:contentPart>
        </mc:Choice>
        <mc:Fallback xmlns="">
          <p:pic>
            <p:nvPicPr>
              <p:cNvPr id="134" name="墨迹 133"/>
            </p:nvPicPr>
            <p:blipFill>
              <a:blip r:embed="rId264"/>
            </p:blipFill>
            <p:spPr>
              <a:xfrm>
                <a:off x="9917288" y="777587"/>
                <a:ext cx="16934" cy="102222"/>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5" name="墨迹 134"/>
              <p14:cNvContentPartPr/>
              <p14:nvPr/>
            </p14:nvContentPartPr>
            <p14:xfrm>
              <a:off x="9934222" y="829051"/>
              <a:ext cx="45155" cy="5639"/>
            </p14:xfrm>
          </p:contentPart>
        </mc:Choice>
        <mc:Fallback xmlns="">
          <p:pic>
            <p:nvPicPr>
              <p:cNvPr id="135" name="墨迹 134"/>
            </p:nvPicPr>
            <p:blipFill>
              <a:blip r:embed="rId266"/>
            </p:blipFill>
            <p:spPr>
              <a:xfrm>
                <a:off x="9934222" y="829051"/>
                <a:ext cx="45155" cy="563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6" name="墨迹 135"/>
              <p14:cNvContentPartPr/>
              <p14:nvPr/>
            </p14:nvContentPartPr>
            <p14:xfrm>
              <a:off x="10016066" y="744453"/>
              <a:ext cx="14111" cy="183294"/>
            </p14:xfrm>
          </p:contentPart>
        </mc:Choice>
        <mc:Fallback xmlns="">
          <p:pic>
            <p:nvPicPr>
              <p:cNvPr id="136" name="墨迹 135"/>
            </p:nvPicPr>
            <p:blipFill>
              <a:blip r:embed="rId268"/>
            </p:blipFill>
            <p:spPr>
              <a:xfrm>
                <a:off x="10016066" y="744453"/>
                <a:ext cx="14111" cy="183294"/>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7" name="墨迹 136"/>
              <p14:cNvContentPartPr/>
              <p14:nvPr/>
            </p14:nvContentPartPr>
            <p14:xfrm>
              <a:off x="9843911" y="554110"/>
              <a:ext cx="5644" cy="139585"/>
            </p14:xfrm>
          </p:contentPart>
        </mc:Choice>
        <mc:Fallback xmlns="">
          <p:pic>
            <p:nvPicPr>
              <p:cNvPr id="137" name="墨迹 136"/>
            </p:nvPicPr>
            <p:blipFill>
              <a:blip r:embed="rId270"/>
            </p:blipFill>
            <p:spPr>
              <a:xfrm>
                <a:off x="9843911" y="554110"/>
                <a:ext cx="5644" cy="139585"/>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8" name="墨迹 137"/>
              <p14:cNvContentPartPr/>
              <p14:nvPr/>
            </p14:nvContentPartPr>
            <p14:xfrm>
              <a:off x="9770533" y="383506"/>
              <a:ext cx="200378" cy="135355"/>
            </p14:xfrm>
          </p:contentPart>
        </mc:Choice>
        <mc:Fallback xmlns="">
          <p:pic>
            <p:nvPicPr>
              <p:cNvPr id="138" name="墨迹 137"/>
            </p:nvPicPr>
            <p:blipFill>
              <a:blip r:embed="rId272"/>
            </p:blipFill>
            <p:spPr>
              <a:xfrm>
                <a:off x="9770533" y="383506"/>
                <a:ext cx="200378" cy="135355"/>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39" name="墨迹 138"/>
              <p14:cNvContentPartPr/>
              <p14:nvPr/>
            </p14:nvContentPartPr>
            <p14:xfrm>
              <a:off x="9973733" y="353545"/>
              <a:ext cx="16934" cy="255553"/>
            </p14:xfrm>
          </p:contentPart>
        </mc:Choice>
        <mc:Fallback xmlns="">
          <p:pic>
            <p:nvPicPr>
              <p:cNvPr id="139" name="墨迹 138"/>
            </p:nvPicPr>
            <p:blipFill>
              <a:blip r:embed="rId274"/>
            </p:blipFill>
            <p:spPr>
              <a:xfrm>
                <a:off x="9973733" y="353545"/>
                <a:ext cx="16934" cy="255553"/>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0" name="墨迹 139"/>
              <p14:cNvContentPartPr/>
              <p14:nvPr/>
            </p14:nvContentPartPr>
            <p14:xfrm>
              <a:off x="10097911" y="817771"/>
              <a:ext cx="163689" cy="109976"/>
            </p14:xfrm>
          </p:contentPart>
        </mc:Choice>
        <mc:Fallback xmlns="">
          <p:pic>
            <p:nvPicPr>
              <p:cNvPr id="140" name="墨迹 139"/>
            </p:nvPicPr>
            <p:blipFill>
              <a:blip r:embed="rId276"/>
            </p:blipFill>
            <p:spPr>
              <a:xfrm>
                <a:off x="10097911" y="817771"/>
                <a:ext cx="163689" cy="109976"/>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1" name="墨迹 140"/>
              <p14:cNvContentPartPr/>
              <p14:nvPr/>
            </p14:nvContentPartPr>
            <p14:xfrm>
              <a:off x="10267244" y="930567"/>
              <a:ext cx="45156" cy="222772"/>
            </p14:xfrm>
          </p:contentPart>
        </mc:Choice>
        <mc:Fallback xmlns="">
          <p:pic>
            <p:nvPicPr>
              <p:cNvPr id="141" name="墨迹 140"/>
            </p:nvPicPr>
            <p:blipFill>
              <a:blip r:embed="rId278"/>
            </p:blipFill>
            <p:spPr>
              <a:xfrm>
                <a:off x="10267244" y="930567"/>
                <a:ext cx="45156" cy="222772"/>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2" name="墨迹 141"/>
              <p14:cNvContentPartPr/>
              <p14:nvPr/>
            </p14:nvContentPartPr>
            <p14:xfrm>
              <a:off x="10278533" y="814951"/>
              <a:ext cx="231422" cy="81777"/>
            </p14:xfrm>
          </p:contentPart>
        </mc:Choice>
        <mc:Fallback xmlns="">
          <p:pic>
            <p:nvPicPr>
              <p:cNvPr id="142" name="墨迹 141"/>
            </p:nvPicPr>
            <p:blipFill>
              <a:blip r:embed="rId280"/>
            </p:blipFill>
            <p:spPr>
              <a:xfrm>
                <a:off x="10278533" y="814951"/>
                <a:ext cx="231422" cy="81777"/>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3" name="墨迹 142"/>
              <p14:cNvContentPartPr/>
              <p14:nvPr/>
            </p14:nvContentPartPr>
            <p14:xfrm>
              <a:off x="10538177" y="755733"/>
              <a:ext cx="11288" cy="121256"/>
            </p14:xfrm>
          </p:contentPart>
        </mc:Choice>
        <mc:Fallback xmlns="">
          <p:pic>
            <p:nvPicPr>
              <p:cNvPr id="143" name="墨迹 142"/>
            </p:nvPicPr>
            <p:blipFill>
              <a:blip r:embed="rId282"/>
            </p:blipFill>
            <p:spPr>
              <a:xfrm>
                <a:off x="10538177" y="755733"/>
                <a:ext cx="11288" cy="121256"/>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4" name="墨迹 143"/>
              <p14:cNvContentPartPr/>
              <p14:nvPr/>
            </p14:nvContentPartPr>
            <p14:xfrm>
              <a:off x="10560755" y="679596"/>
              <a:ext cx="155223" cy="176244"/>
            </p14:xfrm>
          </p:contentPart>
        </mc:Choice>
        <mc:Fallback xmlns="">
          <p:pic>
            <p:nvPicPr>
              <p:cNvPr id="144" name="墨迹 143"/>
            </p:nvPicPr>
            <p:blipFill>
              <a:blip r:embed="rId284"/>
            </p:blipFill>
            <p:spPr>
              <a:xfrm>
                <a:off x="10560755" y="679596"/>
                <a:ext cx="155223" cy="176244"/>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5" name="墨迹 144"/>
              <p14:cNvContentPartPr/>
              <p14:nvPr/>
            </p14:nvContentPartPr>
            <p14:xfrm>
              <a:off x="10684932" y="783932"/>
              <a:ext cx="155223" cy="431445"/>
            </p14:xfrm>
          </p:contentPart>
        </mc:Choice>
        <mc:Fallback xmlns="">
          <p:pic>
            <p:nvPicPr>
              <p:cNvPr id="145" name="墨迹 144"/>
            </p:nvPicPr>
            <p:blipFill>
              <a:blip r:embed="rId286"/>
            </p:blipFill>
            <p:spPr>
              <a:xfrm>
                <a:off x="10684932" y="783932"/>
                <a:ext cx="155223" cy="431445"/>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6" name="墨迹 145"/>
              <p14:cNvContentPartPr/>
              <p14:nvPr/>
            </p14:nvContentPartPr>
            <p14:xfrm>
              <a:off x="10634132" y="851610"/>
              <a:ext cx="87489" cy="76137"/>
            </p14:xfrm>
          </p:contentPart>
        </mc:Choice>
        <mc:Fallback xmlns="">
          <p:pic>
            <p:nvPicPr>
              <p:cNvPr id="146" name="墨迹 145"/>
            </p:nvPicPr>
            <p:blipFill>
              <a:blip r:embed="rId288"/>
            </p:blipFill>
            <p:spPr>
              <a:xfrm>
                <a:off x="10634132" y="851610"/>
                <a:ext cx="87489" cy="76137"/>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7" name="墨迹 146"/>
              <p14:cNvContentPartPr/>
              <p14:nvPr/>
            </p14:nvContentPartPr>
            <p14:xfrm>
              <a:off x="10318044" y="944666"/>
              <a:ext cx="39511" cy="183294"/>
            </p14:xfrm>
          </p:contentPart>
        </mc:Choice>
        <mc:Fallback xmlns="">
          <p:pic>
            <p:nvPicPr>
              <p:cNvPr id="147" name="墨迹 146"/>
            </p:nvPicPr>
            <p:blipFill>
              <a:blip r:embed="rId290"/>
            </p:blipFill>
            <p:spPr>
              <a:xfrm>
                <a:off x="10318044" y="944666"/>
                <a:ext cx="39511" cy="183294"/>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8" name="墨迹 147"/>
              <p14:cNvContentPartPr/>
              <p14:nvPr/>
            </p14:nvContentPartPr>
            <p14:xfrm>
              <a:off x="10306755" y="1167439"/>
              <a:ext cx="152400" cy="81777"/>
            </p14:xfrm>
          </p:contentPart>
        </mc:Choice>
        <mc:Fallback xmlns="">
          <p:pic>
            <p:nvPicPr>
              <p:cNvPr id="148" name="墨迹 147"/>
            </p:nvPicPr>
            <p:blipFill>
              <a:blip r:embed="rId292"/>
            </p:blipFill>
            <p:spPr>
              <a:xfrm>
                <a:off x="10306755" y="1167439"/>
                <a:ext cx="152400" cy="81777"/>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49" name="墨迹 148"/>
              <p14:cNvContentPartPr/>
              <p14:nvPr/>
            </p14:nvContentPartPr>
            <p14:xfrm>
              <a:off x="10453511" y="1167439"/>
              <a:ext cx="39511" cy="172014"/>
            </p14:xfrm>
          </p:contentPart>
        </mc:Choice>
        <mc:Fallback xmlns="">
          <p:pic>
            <p:nvPicPr>
              <p:cNvPr id="149" name="墨迹 148"/>
            </p:nvPicPr>
            <p:blipFill>
              <a:blip r:embed="rId294"/>
            </p:blipFill>
            <p:spPr>
              <a:xfrm>
                <a:off x="10453511" y="1167439"/>
                <a:ext cx="39511" cy="172014"/>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0" name="墨迹 149"/>
              <p14:cNvContentPartPr/>
              <p14:nvPr/>
            </p14:nvContentPartPr>
            <p14:xfrm>
              <a:off x="10476088" y="1158979"/>
              <a:ext cx="163689" cy="149455"/>
            </p14:xfrm>
          </p:contentPart>
        </mc:Choice>
        <mc:Fallback xmlns="">
          <p:pic>
            <p:nvPicPr>
              <p:cNvPr id="150" name="墨迹 149"/>
            </p:nvPicPr>
            <p:blipFill>
              <a:blip r:embed="rId296"/>
            </p:blipFill>
            <p:spPr>
              <a:xfrm>
                <a:off x="10476088" y="1158979"/>
                <a:ext cx="163689" cy="149455"/>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1" name="墨迹 150"/>
              <p14:cNvContentPartPr/>
              <p14:nvPr/>
            </p14:nvContentPartPr>
            <p14:xfrm>
              <a:off x="10529711" y="1306847"/>
              <a:ext cx="14111" cy="148222"/>
            </p14:xfrm>
          </p:contentPart>
        </mc:Choice>
        <mc:Fallback xmlns="">
          <p:pic>
            <p:nvPicPr>
              <p:cNvPr id="151" name="墨迹 150"/>
            </p:nvPicPr>
            <p:blipFill>
              <a:blip r:embed="rId298"/>
            </p:blipFill>
            <p:spPr>
              <a:xfrm>
                <a:off x="10529711" y="1306847"/>
                <a:ext cx="14111" cy="148222"/>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2" name="墨迹 151"/>
              <p14:cNvContentPartPr/>
              <p14:nvPr/>
            </p14:nvContentPartPr>
            <p14:xfrm>
              <a:off x="10374488" y="1539666"/>
              <a:ext cx="127000" cy="157914"/>
            </p14:xfrm>
          </p:contentPart>
        </mc:Choice>
        <mc:Fallback xmlns="">
          <p:pic>
            <p:nvPicPr>
              <p:cNvPr id="152" name="墨迹 151"/>
            </p:nvPicPr>
            <p:blipFill>
              <a:blip r:embed="rId300"/>
            </p:blipFill>
            <p:spPr>
              <a:xfrm>
                <a:off x="10374488" y="1539666"/>
                <a:ext cx="127000" cy="157914"/>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3" name="墨迹 152"/>
              <p14:cNvContentPartPr/>
              <p14:nvPr/>
            </p14:nvContentPartPr>
            <p14:xfrm>
              <a:off x="10549467" y="1536846"/>
              <a:ext cx="33867" cy="516042"/>
            </p14:xfrm>
          </p:contentPart>
        </mc:Choice>
        <mc:Fallback xmlns="">
          <p:pic>
            <p:nvPicPr>
              <p:cNvPr id="153" name="墨迹 152"/>
            </p:nvPicPr>
            <p:blipFill>
              <a:blip r:embed="rId302"/>
            </p:blipFill>
            <p:spPr>
              <a:xfrm>
                <a:off x="10549467" y="1536846"/>
                <a:ext cx="33867" cy="516042"/>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4" name="墨迹 153"/>
              <p14:cNvContentPartPr/>
              <p14:nvPr/>
            </p14:nvContentPartPr>
            <p14:xfrm>
              <a:off x="10583332" y="1517106"/>
              <a:ext cx="66323" cy="191754"/>
            </p14:xfrm>
          </p:contentPart>
        </mc:Choice>
        <mc:Fallback xmlns="">
          <p:pic>
            <p:nvPicPr>
              <p:cNvPr id="154" name="墨迹 153"/>
            </p:nvPicPr>
            <p:blipFill>
              <a:blip r:embed="rId304"/>
            </p:blipFill>
            <p:spPr>
              <a:xfrm>
                <a:off x="10583332" y="1517106"/>
                <a:ext cx="66323" cy="191754"/>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5" name="墨迹 154"/>
              <p14:cNvContentPartPr/>
              <p14:nvPr/>
            </p14:nvContentPartPr>
            <p14:xfrm>
              <a:off x="10684932" y="1483268"/>
              <a:ext cx="79023" cy="231232"/>
            </p14:xfrm>
          </p:contentPart>
        </mc:Choice>
        <mc:Fallback xmlns="">
          <p:pic>
            <p:nvPicPr>
              <p:cNvPr id="155" name="墨迹 154"/>
            </p:nvPicPr>
            <p:blipFill>
              <a:blip r:embed="rId306"/>
            </p:blipFill>
            <p:spPr>
              <a:xfrm>
                <a:off x="10684932" y="1483268"/>
                <a:ext cx="79023" cy="231232"/>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6" name="墨迹 155"/>
              <p14:cNvContentPartPr/>
              <p14:nvPr/>
            </p14:nvContentPartPr>
            <p14:xfrm>
              <a:off x="10792177" y="1592715"/>
              <a:ext cx="95955" cy="274059"/>
            </p14:xfrm>
          </p:contentPart>
        </mc:Choice>
        <mc:Fallback xmlns="">
          <p:pic>
            <p:nvPicPr>
              <p:cNvPr id="156" name="墨迹 155"/>
            </p:nvPicPr>
            <p:blipFill>
              <a:blip r:embed="rId308"/>
            </p:blipFill>
            <p:spPr>
              <a:xfrm>
                <a:off x="10792177" y="1592715"/>
                <a:ext cx="95955" cy="274059"/>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7" name="墨迹 156"/>
              <p14:cNvContentPartPr/>
              <p14:nvPr/>
            </p14:nvContentPartPr>
            <p14:xfrm>
              <a:off x="9039577" y="3964781"/>
              <a:ext cx="172156" cy="160029"/>
            </p14:xfrm>
          </p:contentPart>
        </mc:Choice>
        <mc:Fallback xmlns="">
          <p:pic>
            <p:nvPicPr>
              <p:cNvPr id="157" name="墨迹 156"/>
            </p:nvPicPr>
            <p:blipFill>
              <a:blip r:embed="rId310"/>
            </p:blipFill>
            <p:spPr>
              <a:xfrm>
                <a:off x="9039577" y="3964781"/>
                <a:ext cx="172156" cy="16002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8" name="墨迹 157"/>
              <p14:cNvContentPartPr/>
              <p14:nvPr/>
            </p14:nvContentPartPr>
            <p14:xfrm>
              <a:off x="9194800" y="3959141"/>
              <a:ext cx="206903" cy="462464"/>
            </p14:xfrm>
          </p:contentPart>
        </mc:Choice>
        <mc:Fallback xmlns="">
          <p:pic>
            <p:nvPicPr>
              <p:cNvPr id="158" name="墨迹 157"/>
            </p:nvPicPr>
            <p:blipFill>
              <a:blip r:embed="rId312"/>
            </p:blipFill>
            <p:spPr>
              <a:xfrm>
                <a:off x="9194800" y="3959141"/>
                <a:ext cx="206903" cy="462464"/>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59" name="墨迹 158"/>
              <p14:cNvContentPartPr/>
              <p14:nvPr/>
            </p14:nvContentPartPr>
            <p14:xfrm>
              <a:off x="9004300" y="4159354"/>
              <a:ext cx="331611" cy="369407"/>
            </p14:xfrm>
          </p:contentPart>
        </mc:Choice>
        <mc:Fallback xmlns="">
          <p:pic>
            <p:nvPicPr>
              <p:cNvPr id="159" name="墨迹 158"/>
            </p:nvPicPr>
            <p:blipFill>
              <a:blip r:embed="rId314"/>
            </p:blipFill>
            <p:spPr>
              <a:xfrm>
                <a:off x="9004300" y="4159354"/>
                <a:ext cx="331611" cy="369407"/>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0" name="墨迹 159"/>
              <p14:cNvContentPartPr/>
              <p14:nvPr/>
            </p14:nvContentPartPr>
            <p14:xfrm>
              <a:off x="9096022" y="4076872"/>
              <a:ext cx="64911" cy="130420"/>
            </p14:xfrm>
          </p:contentPart>
        </mc:Choice>
        <mc:Fallback xmlns="">
          <p:pic>
            <p:nvPicPr>
              <p:cNvPr id="160" name="墨迹 159"/>
            </p:nvPicPr>
            <p:blipFill>
              <a:blip r:embed="rId316"/>
            </p:blipFill>
            <p:spPr>
              <a:xfrm>
                <a:off x="9096022" y="4076872"/>
                <a:ext cx="64911" cy="130420"/>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1" name="墨迹 160"/>
              <p14:cNvContentPartPr/>
              <p14:nvPr/>
            </p14:nvContentPartPr>
            <p14:xfrm>
              <a:off x="9067094" y="4314448"/>
              <a:ext cx="79728" cy="78958"/>
            </p14:xfrm>
          </p:contentPart>
        </mc:Choice>
        <mc:Fallback xmlns="">
          <p:pic>
            <p:nvPicPr>
              <p:cNvPr id="161" name="墨迹 160"/>
            </p:nvPicPr>
            <p:blipFill>
              <a:blip r:embed="rId318"/>
            </p:blipFill>
            <p:spPr>
              <a:xfrm>
                <a:off x="9067094" y="4314448"/>
                <a:ext cx="79728" cy="78958"/>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2" name="墨迹 161"/>
              <p14:cNvContentPartPr/>
              <p14:nvPr/>
            </p14:nvContentPartPr>
            <p14:xfrm>
              <a:off x="9273822" y="4162174"/>
              <a:ext cx="2822" cy="140995"/>
            </p14:xfrm>
          </p:contentPart>
        </mc:Choice>
        <mc:Fallback xmlns="">
          <p:pic>
            <p:nvPicPr>
              <p:cNvPr id="162" name="墨迹 161"/>
            </p:nvPicPr>
            <p:blipFill>
              <a:blip r:embed="rId320"/>
            </p:blipFill>
            <p:spPr>
              <a:xfrm>
                <a:off x="9273822" y="4162174"/>
                <a:ext cx="2822" cy="140995"/>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3" name="墨迹 162"/>
              <p14:cNvContentPartPr/>
              <p14:nvPr/>
            </p14:nvContentPartPr>
            <p14:xfrm>
              <a:off x="9155288" y="3784307"/>
              <a:ext cx="8467" cy="118436"/>
            </p14:xfrm>
          </p:contentPart>
        </mc:Choice>
        <mc:Fallback xmlns="">
          <p:pic>
            <p:nvPicPr>
              <p:cNvPr id="163" name="墨迹 162"/>
            </p:nvPicPr>
            <p:blipFill>
              <a:blip r:embed="rId322"/>
            </p:blipFill>
            <p:spPr>
              <a:xfrm>
                <a:off x="9155288" y="3784307"/>
                <a:ext cx="8467" cy="118436"/>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4" name="墨迹 163"/>
              <p14:cNvContentPartPr/>
              <p14:nvPr/>
            </p14:nvContentPartPr>
            <p14:xfrm>
              <a:off x="8782755" y="3998620"/>
              <a:ext cx="174978" cy="140995"/>
            </p14:xfrm>
          </p:contentPart>
        </mc:Choice>
        <mc:Fallback xmlns="">
          <p:pic>
            <p:nvPicPr>
              <p:cNvPr id="164" name="墨迹 163"/>
            </p:nvPicPr>
            <p:blipFill>
              <a:blip r:embed="rId324"/>
            </p:blipFill>
            <p:spPr>
              <a:xfrm>
                <a:off x="8782755" y="3998620"/>
                <a:ext cx="174978" cy="140995"/>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5" name="墨迹 164"/>
              <p14:cNvContentPartPr/>
              <p14:nvPr/>
            </p14:nvContentPartPr>
            <p14:xfrm>
              <a:off x="9155288" y="3801226"/>
              <a:ext cx="25400" cy="146635"/>
            </p14:xfrm>
          </p:contentPart>
        </mc:Choice>
        <mc:Fallback xmlns="">
          <p:pic>
            <p:nvPicPr>
              <p:cNvPr id="165" name="墨迹 164"/>
            </p:nvPicPr>
            <p:blipFill>
              <a:blip r:embed="rId326"/>
            </p:blipFill>
            <p:spPr>
              <a:xfrm>
                <a:off x="9155288" y="3801226"/>
                <a:ext cx="25400" cy="146635"/>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6" name="墨迹 165"/>
              <p14:cNvContentPartPr/>
              <p14:nvPr/>
            </p14:nvContentPartPr>
            <p14:xfrm>
              <a:off x="9369777" y="3976060"/>
              <a:ext cx="160867" cy="107157"/>
            </p14:xfrm>
          </p:contentPart>
        </mc:Choice>
        <mc:Fallback xmlns="">
          <p:pic>
            <p:nvPicPr>
              <p:cNvPr id="166" name="墨迹 165"/>
            </p:nvPicPr>
            <p:blipFill>
              <a:blip r:embed="rId328"/>
            </p:blipFill>
            <p:spPr>
              <a:xfrm>
                <a:off x="9369777" y="3976060"/>
                <a:ext cx="160867" cy="107157"/>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7" name="墨迹 166"/>
              <p14:cNvContentPartPr/>
              <p14:nvPr/>
            </p14:nvContentPartPr>
            <p14:xfrm>
              <a:off x="9467673" y="3910321"/>
              <a:ext cx="232304" cy="218014"/>
            </p14:xfrm>
          </p:contentPart>
        </mc:Choice>
        <mc:Fallback xmlns="">
          <p:pic>
            <p:nvPicPr>
              <p:cNvPr id="167" name="墨迹 166"/>
            </p:nvPicPr>
            <p:blipFill>
              <a:blip r:embed="rId330"/>
            </p:blipFill>
            <p:spPr>
              <a:xfrm>
                <a:off x="9467673" y="3910321"/>
                <a:ext cx="232304" cy="218014"/>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8" name="墨迹 167"/>
              <p14:cNvContentPartPr/>
              <p14:nvPr/>
            </p14:nvContentPartPr>
            <p14:xfrm>
              <a:off x="9388122" y="3915961"/>
              <a:ext cx="196144" cy="132007"/>
            </p14:xfrm>
          </p:contentPart>
        </mc:Choice>
        <mc:Fallback xmlns="">
          <p:pic>
            <p:nvPicPr>
              <p:cNvPr id="168" name="墨迹 167"/>
            </p:nvPicPr>
            <p:blipFill>
              <a:blip r:embed="rId332"/>
            </p:blipFill>
            <p:spPr>
              <a:xfrm>
                <a:off x="9388122" y="3915961"/>
                <a:ext cx="196144" cy="132007"/>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69" name="墨迹 168"/>
              <p14:cNvContentPartPr/>
              <p14:nvPr/>
            </p14:nvContentPartPr>
            <p14:xfrm>
              <a:off x="9589911" y="3665871"/>
              <a:ext cx="45156" cy="197393"/>
            </p14:xfrm>
          </p:contentPart>
        </mc:Choice>
        <mc:Fallback xmlns="">
          <p:pic>
            <p:nvPicPr>
              <p:cNvPr id="169" name="墨迹 168"/>
            </p:nvPicPr>
            <p:blipFill>
              <a:blip r:embed="rId334"/>
            </p:blipFill>
            <p:spPr>
              <a:xfrm>
                <a:off x="9589911" y="3665871"/>
                <a:ext cx="45156" cy="197393"/>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0" name="墨迹 169"/>
              <p14:cNvContentPartPr/>
              <p14:nvPr/>
            </p14:nvContentPartPr>
            <p14:xfrm>
              <a:off x="9640711" y="3716629"/>
              <a:ext cx="45156" cy="157915"/>
            </p14:xfrm>
          </p:contentPart>
        </mc:Choice>
        <mc:Fallback xmlns="">
          <p:pic>
            <p:nvPicPr>
              <p:cNvPr id="170" name="墨迹 169"/>
            </p:nvPicPr>
            <p:blipFill>
              <a:blip r:embed="rId336"/>
            </p:blipFill>
            <p:spPr>
              <a:xfrm>
                <a:off x="9640711" y="3716629"/>
                <a:ext cx="45156" cy="157915"/>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1" name="墨迹 170"/>
              <p14:cNvContentPartPr/>
              <p14:nvPr/>
            </p14:nvContentPartPr>
            <p14:xfrm>
              <a:off x="9640711" y="3511482"/>
              <a:ext cx="90311" cy="126190"/>
            </p14:xfrm>
          </p:contentPart>
        </mc:Choice>
        <mc:Fallback xmlns="">
          <p:pic>
            <p:nvPicPr>
              <p:cNvPr id="171" name="墨迹 170"/>
            </p:nvPicPr>
            <p:blipFill>
              <a:blip r:embed="rId338"/>
            </p:blipFill>
            <p:spPr>
              <a:xfrm>
                <a:off x="9640711" y="3511482"/>
                <a:ext cx="90311" cy="126190"/>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2" name="墨迹 171"/>
              <p14:cNvContentPartPr/>
              <p14:nvPr/>
            </p14:nvContentPartPr>
            <p14:xfrm>
              <a:off x="9725377" y="4122695"/>
              <a:ext cx="53623" cy="234052"/>
            </p14:xfrm>
          </p:contentPart>
        </mc:Choice>
        <mc:Fallback xmlns="">
          <p:pic>
            <p:nvPicPr>
              <p:cNvPr id="172" name="墨迹 171"/>
            </p:nvPicPr>
            <p:blipFill>
              <a:blip r:embed="rId340"/>
            </p:blipFill>
            <p:spPr>
              <a:xfrm>
                <a:off x="9725377" y="4122695"/>
                <a:ext cx="53623" cy="234052"/>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3" name="墨迹 172"/>
              <p14:cNvContentPartPr/>
              <p14:nvPr/>
            </p14:nvContentPartPr>
            <p14:xfrm>
              <a:off x="9726788" y="3894283"/>
              <a:ext cx="379589" cy="203914"/>
            </p14:xfrm>
          </p:contentPart>
        </mc:Choice>
        <mc:Fallback xmlns="">
          <p:pic>
            <p:nvPicPr>
              <p:cNvPr id="173" name="墨迹 172"/>
            </p:nvPicPr>
            <p:blipFill>
              <a:blip r:embed="rId342"/>
            </p:blipFill>
            <p:spPr>
              <a:xfrm>
                <a:off x="9726788" y="3894283"/>
                <a:ext cx="379589" cy="203914"/>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4" name="墨迹 173"/>
              <p14:cNvContentPartPr/>
              <p14:nvPr/>
            </p14:nvContentPartPr>
            <p14:xfrm>
              <a:off x="10103555" y="3801226"/>
              <a:ext cx="50800" cy="160735"/>
            </p14:xfrm>
          </p:contentPart>
        </mc:Choice>
        <mc:Fallback xmlns="">
          <p:pic>
            <p:nvPicPr>
              <p:cNvPr id="174" name="墨迹 173"/>
            </p:nvPicPr>
            <p:blipFill>
              <a:blip r:embed="rId344"/>
            </p:blipFill>
            <p:spPr>
              <a:xfrm>
                <a:off x="10103555" y="3801226"/>
                <a:ext cx="50800" cy="160735"/>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5" name="墨迹 174"/>
              <p14:cNvContentPartPr/>
              <p14:nvPr/>
            </p14:nvContentPartPr>
            <p14:xfrm>
              <a:off x="10165644" y="3809686"/>
              <a:ext cx="141111" cy="155095"/>
            </p14:xfrm>
          </p:contentPart>
        </mc:Choice>
        <mc:Fallback xmlns="">
          <p:pic>
            <p:nvPicPr>
              <p:cNvPr id="175" name="墨迹 174"/>
            </p:nvPicPr>
            <p:blipFill>
              <a:blip r:embed="rId346"/>
            </p:blipFill>
            <p:spPr>
              <a:xfrm>
                <a:off x="10165644" y="3809686"/>
                <a:ext cx="141111" cy="155095"/>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6" name="墨迹 175"/>
              <p14:cNvContentPartPr/>
              <p14:nvPr/>
            </p14:nvContentPartPr>
            <p14:xfrm>
              <a:off x="10278533" y="3914023"/>
              <a:ext cx="127001" cy="290449"/>
            </p14:xfrm>
          </p:contentPart>
        </mc:Choice>
        <mc:Fallback xmlns="">
          <p:pic>
            <p:nvPicPr>
              <p:cNvPr id="176" name="墨迹 175"/>
            </p:nvPicPr>
            <p:blipFill>
              <a:blip r:embed="rId348"/>
            </p:blipFill>
            <p:spPr>
              <a:xfrm>
                <a:off x="10278533" y="3914023"/>
                <a:ext cx="127001" cy="290449"/>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7" name="墨迹 176"/>
              <p14:cNvContentPartPr/>
              <p14:nvPr/>
            </p14:nvContentPartPr>
            <p14:xfrm>
              <a:off x="10264422" y="4201652"/>
              <a:ext cx="138288" cy="219953"/>
            </p14:xfrm>
          </p:contentPart>
        </mc:Choice>
        <mc:Fallback xmlns="">
          <p:pic>
            <p:nvPicPr>
              <p:cNvPr id="177" name="墨迹 176"/>
            </p:nvPicPr>
            <p:blipFill>
              <a:blip r:embed="rId350"/>
            </p:blipFill>
            <p:spPr>
              <a:xfrm>
                <a:off x="10264422" y="4201652"/>
                <a:ext cx="138288" cy="219953"/>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8" name="墨迹 177"/>
              <p14:cNvContentPartPr/>
              <p14:nvPr/>
            </p14:nvContentPartPr>
            <p14:xfrm>
              <a:off x="10233377" y="3979938"/>
              <a:ext cx="53623" cy="159676"/>
            </p14:xfrm>
          </p:contentPart>
        </mc:Choice>
        <mc:Fallback xmlns="">
          <p:pic>
            <p:nvPicPr>
              <p:cNvPr id="178" name="墨迹 177"/>
            </p:nvPicPr>
            <p:blipFill>
              <a:blip r:embed="rId352"/>
            </p:blipFill>
            <p:spPr>
              <a:xfrm>
                <a:off x="10233377" y="3979938"/>
                <a:ext cx="53623" cy="159676"/>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79" name="墨迹 178"/>
              <p14:cNvContentPartPr/>
              <p14:nvPr/>
            </p14:nvContentPartPr>
            <p14:xfrm>
              <a:off x="9810044" y="4117055"/>
              <a:ext cx="25400" cy="160735"/>
            </p14:xfrm>
          </p:contentPart>
        </mc:Choice>
        <mc:Fallback xmlns="">
          <p:pic>
            <p:nvPicPr>
              <p:cNvPr id="179" name="墨迹 178"/>
            </p:nvPicPr>
            <p:blipFill>
              <a:blip r:embed="rId354"/>
            </p:blipFill>
            <p:spPr>
              <a:xfrm>
                <a:off x="9810044" y="4117055"/>
                <a:ext cx="25400" cy="160735"/>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0" name="墨迹 179"/>
              <p14:cNvContentPartPr/>
              <p14:nvPr/>
            </p14:nvContentPartPr>
            <p14:xfrm>
              <a:off x="9793111" y="4348287"/>
              <a:ext cx="155222" cy="121256"/>
            </p14:xfrm>
          </p:contentPart>
        </mc:Choice>
        <mc:Fallback xmlns="">
          <p:pic>
            <p:nvPicPr>
              <p:cNvPr id="180" name="墨迹 179"/>
            </p:nvPicPr>
            <p:blipFill>
              <a:blip r:embed="rId356"/>
            </p:blipFill>
            <p:spPr>
              <a:xfrm>
                <a:off x="9793111" y="4348287"/>
                <a:ext cx="155222" cy="121256"/>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1" name="墨迹 180"/>
              <p14:cNvContentPartPr/>
              <p14:nvPr/>
            </p14:nvContentPartPr>
            <p14:xfrm>
              <a:off x="9973733" y="4265629"/>
              <a:ext cx="33867" cy="184175"/>
            </p14:xfrm>
          </p:contentPart>
        </mc:Choice>
        <mc:Fallback xmlns="">
          <p:pic>
            <p:nvPicPr>
              <p:cNvPr id="181" name="墨迹 180"/>
            </p:nvPicPr>
            <p:blipFill>
              <a:blip r:embed="rId358"/>
            </p:blipFill>
            <p:spPr>
              <a:xfrm>
                <a:off x="9973733" y="4265629"/>
                <a:ext cx="33867" cy="184175"/>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2" name="墨迹 181"/>
              <p14:cNvContentPartPr/>
              <p14:nvPr/>
            </p14:nvContentPartPr>
            <p14:xfrm>
              <a:off x="10018888" y="4263690"/>
              <a:ext cx="141112" cy="188934"/>
            </p14:xfrm>
          </p:contentPart>
        </mc:Choice>
        <mc:Fallback xmlns="">
          <p:pic>
            <p:nvPicPr>
              <p:cNvPr id="182" name="墨迹 181"/>
            </p:nvPicPr>
            <p:blipFill>
              <a:blip r:embed="rId360"/>
            </p:blipFill>
            <p:spPr>
              <a:xfrm>
                <a:off x="10018888" y="4263690"/>
                <a:ext cx="141112" cy="188934"/>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3" name="墨迹 182"/>
              <p14:cNvContentPartPr/>
              <p14:nvPr/>
            </p14:nvContentPartPr>
            <p14:xfrm>
              <a:off x="10052755" y="4494922"/>
              <a:ext cx="8467" cy="188934"/>
            </p14:xfrm>
          </p:contentPart>
        </mc:Choice>
        <mc:Fallback xmlns="">
          <p:pic>
            <p:nvPicPr>
              <p:cNvPr id="183" name="墨迹 182"/>
            </p:nvPicPr>
            <p:blipFill>
              <a:blip r:embed="rId362"/>
            </p:blipFill>
            <p:spPr>
              <a:xfrm>
                <a:off x="10052755" y="4494922"/>
                <a:ext cx="8467" cy="188934"/>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4" name="墨迹 183"/>
              <p14:cNvContentPartPr/>
              <p14:nvPr/>
            </p14:nvContentPartPr>
            <p14:xfrm>
              <a:off x="9906000" y="4778322"/>
              <a:ext cx="191911" cy="184704"/>
            </p14:xfrm>
          </p:contentPart>
        </mc:Choice>
        <mc:Fallback xmlns="">
          <p:pic>
            <p:nvPicPr>
              <p:cNvPr id="184" name="墨迹 183"/>
            </p:nvPicPr>
            <p:blipFill>
              <a:blip r:embed="rId364"/>
            </p:blipFill>
            <p:spPr>
              <a:xfrm>
                <a:off x="9906000" y="4778322"/>
                <a:ext cx="191911" cy="184704"/>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5" name="墨迹 184"/>
              <p14:cNvContentPartPr/>
              <p14:nvPr/>
            </p14:nvContentPartPr>
            <p14:xfrm>
              <a:off x="10182577" y="4795770"/>
              <a:ext cx="8467" cy="3702"/>
            </p14:xfrm>
          </p:contentPart>
        </mc:Choice>
        <mc:Fallback xmlns="">
          <p:pic>
            <p:nvPicPr>
              <p:cNvPr id="185" name="墨迹 184"/>
            </p:nvPicPr>
            <p:blipFill>
              <a:blip r:embed="rId366"/>
            </p:blipFill>
            <p:spPr>
              <a:xfrm>
                <a:off x="10182577" y="4795770"/>
                <a:ext cx="8467" cy="3702"/>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6" name="墨迹 185"/>
              <p14:cNvContentPartPr/>
              <p14:nvPr/>
            </p14:nvContentPartPr>
            <p14:xfrm>
              <a:off x="10131777" y="4771273"/>
              <a:ext cx="101600" cy="558340"/>
            </p14:xfrm>
          </p:contentPart>
        </mc:Choice>
        <mc:Fallback xmlns="">
          <p:pic>
            <p:nvPicPr>
              <p:cNvPr id="186" name="墨迹 185"/>
            </p:nvPicPr>
            <p:blipFill>
              <a:blip r:embed="rId368"/>
            </p:blipFill>
            <p:spPr>
              <a:xfrm>
                <a:off x="10131777" y="4771273"/>
                <a:ext cx="101600" cy="558340"/>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7" name="墨迹 186"/>
              <p14:cNvContentPartPr/>
              <p14:nvPr/>
            </p14:nvContentPartPr>
            <p14:xfrm>
              <a:off x="10162116" y="4782552"/>
              <a:ext cx="110772" cy="158620"/>
            </p14:xfrm>
          </p:contentPart>
        </mc:Choice>
        <mc:Fallback xmlns="">
          <p:pic>
            <p:nvPicPr>
              <p:cNvPr id="187" name="墨迹 186"/>
            </p:nvPicPr>
            <p:blipFill>
              <a:blip r:embed="rId370"/>
            </p:blipFill>
            <p:spPr>
              <a:xfrm>
                <a:off x="10162116" y="4782552"/>
                <a:ext cx="110772" cy="158620"/>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8" name="墨迹 187"/>
              <p14:cNvContentPartPr/>
              <p14:nvPr/>
            </p14:nvContentPartPr>
            <p14:xfrm>
              <a:off x="10320161" y="4633802"/>
              <a:ext cx="96661" cy="323584"/>
            </p14:xfrm>
          </p:contentPart>
        </mc:Choice>
        <mc:Fallback xmlns="">
          <p:pic>
            <p:nvPicPr>
              <p:cNvPr id="188" name="墨迹 187"/>
            </p:nvPicPr>
            <p:blipFill>
              <a:blip r:embed="rId372"/>
            </p:blipFill>
            <p:spPr>
              <a:xfrm>
                <a:off x="10320161" y="4633802"/>
                <a:ext cx="96661" cy="323584"/>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89" name="墨迹 188"/>
              <p14:cNvContentPartPr/>
              <p14:nvPr/>
            </p14:nvContentPartPr>
            <p14:xfrm>
              <a:off x="10473267" y="4822031"/>
              <a:ext cx="132644" cy="307369"/>
            </p14:xfrm>
          </p:contentPart>
        </mc:Choice>
        <mc:Fallback xmlns="">
          <p:pic>
            <p:nvPicPr>
              <p:cNvPr id="189" name="墨迹 188"/>
            </p:nvPicPr>
            <p:blipFill>
              <a:blip r:embed="rId374"/>
            </p:blipFill>
            <p:spPr>
              <a:xfrm>
                <a:off x="10473267" y="4822031"/>
                <a:ext cx="132644" cy="307369"/>
              </a:xfrm>
              <a:prstGeom prst="rect"/>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14413" y="171245"/>
            <a:ext cx="9320525" cy="4194236"/>
          </a:xfrm>
          <a:prstGeom prst="rect">
            <a:avLst/>
          </a:prstGeom>
        </p:spPr>
      </p:pic>
      <p:pic>
        <p:nvPicPr>
          <p:cNvPr id="5" name="图片 4"/>
          <p:cNvPicPr>
            <a:picLocks noChangeAspect="1"/>
          </p:cNvPicPr>
          <p:nvPr/>
        </p:nvPicPr>
        <p:blipFill>
          <a:blip r:embed="rId2"/>
          <a:stretch>
            <a:fillRect/>
          </a:stretch>
        </p:blipFill>
        <p:spPr>
          <a:xfrm>
            <a:off x="7885914" y="4043743"/>
            <a:ext cx="3698048" cy="2293501"/>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8348133" y="1839985"/>
              <a:ext cx="9349" cy="60628"/>
            </p14:xfrm>
          </p:contentPart>
        </mc:Choice>
        <mc:Fallback xmlns="">
          <p:pic>
            <p:nvPicPr>
              <p:cNvPr id="2" name="墨迹 1"/>
            </p:nvPicPr>
            <p:blipFill>
              <a:blip r:embed="rId4"/>
            </p:blipFill>
            <p:spPr>
              <a:xfrm>
                <a:off x="8348133" y="1839985"/>
                <a:ext cx="9349" cy="6062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197577" y="596409"/>
              <a:ext cx="249061" cy="339798"/>
            </p14:xfrm>
          </p:contentPart>
        </mc:Choice>
        <mc:Fallback xmlns="">
          <p:pic>
            <p:nvPicPr>
              <p:cNvPr id="4" name="墨迹 3"/>
            </p:nvPicPr>
            <p:blipFill>
              <a:blip r:embed="rId6"/>
            </p:blipFill>
            <p:spPr>
              <a:xfrm>
                <a:off x="3197577" y="596409"/>
                <a:ext cx="249061" cy="33979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3262488" y="826231"/>
              <a:ext cx="133527" cy="241277"/>
            </p14:xfrm>
          </p:contentPart>
        </mc:Choice>
        <mc:Fallback xmlns="">
          <p:pic>
            <p:nvPicPr>
              <p:cNvPr id="6" name="墨迹 5"/>
            </p:nvPicPr>
            <p:blipFill>
              <a:blip r:embed="rId8"/>
            </p:blipFill>
            <p:spPr>
              <a:xfrm>
                <a:off x="3262488" y="826231"/>
                <a:ext cx="133527" cy="24127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3313288" y="913648"/>
              <a:ext cx="81845" cy="510402"/>
            </p14:xfrm>
          </p:contentPart>
        </mc:Choice>
        <mc:Fallback xmlns="">
          <p:pic>
            <p:nvPicPr>
              <p:cNvPr id="7" name="墨迹 6"/>
            </p:nvPicPr>
            <p:blipFill>
              <a:blip r:embed="rId10"/>
            </p:blipFill>
            <p:spPr>
              <a:xfrm>
                <a:off x="3313288" y="913648"/>
                <a:ext cx="81845" cy="51040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3488266" y="794507"/>
              <a:ext cx="203200" cy="233347"/>
            </p14:xfrm>
          </p:contentPart>
        </mc:Choice>
        <mc:Fallback xmlns="">
          <p:pic>
            <p:nvPicPr>
              <p:cNvPr id="8" name="墨迹 7"/>
            </p:nvPicPr>
            <p:blipFill>
              <a:blip r:embed="rId12"/>
            </p:blipFill>
            <p:spPr>
              <a:xfrm>
                <a:off x="3488266" y="794507"/>
                <a:ext cx="203200" cy="23334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3691466" y="755733"/>
              <a:ext cx="95956" cy="276350"/>
            </p14:xfrm>
          </p:contentPart>
        </mc:Choice>
        <mc:Fallback xmlns="">
          <p:pic>
            <p:nvPicPr>
              <p:cNvPr id="9" name="墨迹 8"/>
            </p:nvPicPr>
            <p:blipFill>
              <a:blip r:embed="rId14"/>
            </p:blipFill>
            <p:spPr>
              <a:xfrm>
                <a:off x="3691466" y="755733"/>
                <a:ext cx="95956" cy="27635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3753555" y="857250"/>
              <a:ext cx="115711" cy="138175"/>
            </p14:xfrm>
          </p:contentPart>
        </mc:Choice>
        <mc:Fallback xmlns="">
          <p:pic>
            <p:nvPicPr>
              <p:cNvPr id="10" name="墨迹 9"/>
            </p:nvPicPr>
            <p:blipFill>
              <a:blip r:embed="rId16"/>
            </p:blipFill>
            <p:spPr>
              <a:xfrm>
                <a:off x="3753555" y="857250"/>
                <a:ext cx="115711" cy="13817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3872088" y="673075"/>
              <a:ext cx="103717" cy="443605"/>
            </p14:xfrm>
          </p:contentPart>
        </mc:Choice>
        <mc:Fallback xmlns="">
          <p:pic>
            <p:nvPicPr>
              <p:cNvPr id="11" name="墨迹 10"/>
            </p:nvPicPr>
            <p:blipFill>
              <a:blip r:embed="rId18"/>
            </p:blipFill>
            <p:spPr>
              <a:xfrm>
                <a:off x="3872088" y="673075"/>
                <a:ext cx="103717" cy="44360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3889022" y="876989"/>
              <a:ext cx="285044" cy="158795"/>
            </p14:xfrm>
          </p:contentPart>
        </mc:Choice>
        <mc:Fallback xmlns="">
          <p:pic>
            <p:nvPicPr>
              <p:cNvPr id="12" name="墨迹 11"/>
            </p:nvPicPr>
            <p:blipFill>
              <a:blip r:embed="rId20"/>
            </p:blipFill>
            <p:spPr>
              <a:xfrm>
                <a:off x="3889022" y="876989"/>
                <a:ext cx="285044" cy="15879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987777" y="1531206"/>
              <a:ext cx="1092200" cy="132535"/>
            </p14:xfrm>
          </p:contentPart>
        </mc:Choice>
        <mc:Fallback xmlns="">
          <p:pic>
            <p:nvPicPr>
              <p:cNvPr id="13" name="墨迹 12"/>
            </p:nvPicPr>
            <p:blipFill>
              <a:blip r:embed="rId22"/>
            </p:blipFill>
            <p:spPr>
              <a:xfrm>
                <a:off x="987777" y="1531206"/>
                <a:ext cx="1092200" cy="13253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2455333" y="1223837"/>
              <a:ext cx="11289" cy="217132"/>
            </p14:xfrm>
          </p:contentPart>
        </mc:Choice>
        <mc:Fallback xmlns="">
          <p:pic>
            <p:nvPicPr>
              <p:cNvPr id="14" name="墨迹 13"/>
            </p:nvPicPr>
            <p:blipFill>
              <a:blip r:embed="rId24"/>
            </p:blipFill>
            <p:spPr>
              <a:xfrm>
                <a:off x="2455333" y="1223837"/>
                <a:ext cx="11289" cy="21713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2610555" y="1409950"/>
              <a:ext cx="36689" cy="138175"/>
            </p14:xfrm>
          </p:contentPart>
        </mc:Choice>
        <mc:Fallback xmlns="">
          <p:pic>
            <p:nvPicPr>
              <p:cNvPr id="15" name="墨迹 14"/>
            </p:nvPicPr>
            <p:blipFill>
              <a:blip r:embed="rId26"/>
            </p:blipFill>
            <p:spPr>
              <a:xfrm>
                <a:off x="2610555" y="1409950"/>
                <a:ext cx="36689" cy="13817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2731911" y="1268955"/>
              <a:ext cx="129822" cy="189815"/>
            </p14:xfrm>
          </p:contentPart>
        </mc:Choice>
        <mc:Fallback xmlns="">
          <p:pic>
            <p:nvPicPr>
              <p:cNvPr id="16" name="墨迹 15"/>
            </p:nvPicPr>
            <p:blipFill>
              <a:blip r:embed="rId28"/>
            </p:blipFill>
            <p:spPr>
              <a:xfrm>
                <a:off x="2731911" y="1268955"/>
                <a:ext cx="129822" cy="18981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2952044" y="1376111"/>
              <a:ext cx="107244" cy="5640"/>
            </p14:xfrm>
          </p:contentPart>
        </mc:Choice>
        <mc:Fallback xmlns="">
          <p:pic>
            <p:nvPicPr>
              <p:cNvPr id="17" name="墨迹 16"/>
            </p:nvPicPr>
            <p:blipFill>
              <a:blip r:embed="rId30"/>
            </p:blipFill>
            <p:spPr>
              <a:xfrm>
                <a:off x="2952044" y="1376111"/>
                <a:ext cx="107244" cy="564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3132666" y="1212557"/>
              <a:ext cx="84667" cy="124076"/>
            </p14:xfrm>
          </p:contentPart>
        </mc:Choice>
        <mc:Fallback xmlns="">
          <p:pic>
            <p:nvPicPr>
              <p:cNvPr id="18" name="墨迹 17"/>
            </p:nvPicPr>
            <p:blipFill>
              <a:blip r:embed="rId32"/>
            </p:blipFill>
            <p:spPr>
              <a:xfrm>
                <a:off x="3132666" y="1212557"/>
                <a:ext cx="84667" cy="12407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3072870" y="1418410"/>
              <a:ext cx="198085" cy="40360"/>
            </p14:xfrm>
          </p:contentPart>
        </mc:Choice>
        <mc:Fallback xmlns="">
          <p:pic>
            <p:nvPicPr>
              <p:cNvPr id="19" name="墨迹 18"/>
            </p:nvPicPr>
            <p:blipFill>
              <a:blip r:embed="rId34"/>
            </p:blipFill>
            <p:spPr>
              <a:xfrm>
                <a:off x="3072870" y="1418410"/>
                <a:ext cx="198085" cy="4036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3268133" y="1263315"/>
              <a:ext cx="16933" cy="170604"/>
            </p14:xfrm>
          </p:contentPart>
        </mc:Choice>
        <mc:Fallback xmlns="">
          <p:pic>
            <p:nvPicPr>
              <p:cNvPr id="20" name="墨迹 19"/>
            </p:nvPicPr>
            <p:blipFill>
              <a:blip r:embed="rId36"/>
            </p:blipFill>
            <p:spPr>
              <a:xfrm>
                <a:off x="3268133" y="1263315"/>
                <a:ext cx="16933" cy="17060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3290711" y="1201277"/>
              <a:ext cx="84666" cy="685236"/>
            </p14:xfrm>
          </p:contentPart>
        </mc:Choice>
        <mc:Fallback xmlns="">
          <p:pic>
            <p:nvPicPr>
              <p:cNvPr id="21" name="墨迹 20"/>
            </p:nvPicPr>
            <p:blipFill>
              <a:blip r:embed="rId38"/>
            </p:blipFill>
            <p:spPr>
              <a:xfrm>
                <a:off x="3290711" y="1201277"/>
                <a:ext cx="84666" cy="685236"/>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3388959" y="1115094"/>
              <a:ext cx="153811" cy="431798"/>
            </p14:xfrm>
          </p:contentPart>
        </mc:Choice>
        <mc:Fallback xmlns="">
          <p:pic>
            <p:nvPicPr>
              <p:cNvPr id="22" name="墨迹 21"/>
            </p:nvPicPr>
            <p:blipFill>
              <a:blip r:embed="rId40"/>
            </p:blipFill>
            <p:spPr>
              <a:xfrm>
                <a:off x="3388959" y="1115094"/>
                <a:ext cx="153811" cy="43179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3516488" y="1370472"/>
              <a:ext cx="104423" cy="25379"/>
            </p14:xfrm>
          </p:contentPart>
        </mc:Choice>
        <mc:Fallback xmlns="">
          <p:pic>
            <p:nvPicPr>
              <p:cNvPr id="23" name="墨迹 22"/>
            </p:nvPicPr>
            <p:blipFill>
              <a:blip r:embed="rId42"/>
            </p:blipFill>
            <p:spPr>
              <a:xfrm>
                <a:off x="3516488" y="1370472"/>
                <a:ext cx="104423" cy="2537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3418769" y="1424050"/>
              <a:ext cx="182386" cy="59218"/>
            </p14:xfrm>
          </p:contentPart>
        </mc:Choice>
        <mc:Fallback xmlns="">
          <p:pic>
            <p:nvPicPr>
              <p:cNvPr id="24" name="墨迹 23"/>
            </p:nvPicPr>
            <p:blipFill>
              <a:blip r:embed="rId44"/>
            </p:blipFill>
            <p:spPr>
              <a:xfrm>
                <a:off x="3418769" y="1424050"/>
                <a:ext cx="182386" cy="5921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3753555" y="1189998"/>
              <a:ext cx="79022" cy="279170"/>
            </p14:xfrm>
          </p:contentPart>
        </mc:Choice>
        <mc:Fallback xmlns="">
          <p:pic>
            <p:nvPicPr>
              <p:cNvPr id="25" name="墨迹 24"/>
            </p:nvPicPr>
            <p:blipFill>
              <a:blip r:embed="rId46"/>
            </p:blipFill>
            <p:spPr>
              <a:xfrm>
                <a:off x="3753555" y="1189998"/>
                <a:ext cx="79022" cy="27917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3821288" y="1209385"/>
              <a:ext cx="174978" cy="87769"/>
            </p14:xfrm>
          </p:contentPart>
        </mc:Choice>
        <mc:Fallback xmlns="">
          <p:pic>
            <p:nvPicPr>
              <p:cNvPr id="26" name="墨迹 25"/>
            </p:nvPicPr>
            <p:blipFill>
              <a:blip r:embed="rId48"/>
            </p:blipFill>
            <p:spPr>
              <a:xfrm>
                <a:off x="3821288" y="1209385"/>
                <a:ext cx="174978" cy="8776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3837516" y="1123730"/>
              <a:ext cx="313972" cy="576670"/>
            </p14:xfrm>
          </p:contentPart>
        </mc:Choice>
        <mc:Fallback xmlns="">
          <p:pic>
            <p:nvPicPr>
              <p:cNvPr id="27" name="墨迹 26"/>
            </p:nvPicPr>
            <p:blipFill>
              <a:blip r:embed="rId50"/>
            </p:blipFill>
            <p:spPr>
              <a:xfrm>
                <a:off x="3837516" y="1123730"/>
                <a:ext cx="313972" cy="57667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3993444" y="1321652"/>
              <a:ext cx="93133" cy="204795"/>
            </p14:xfrm>
          </p:contentPart>
        </mc:Choice>
        <mc:Fallback xmlns="">
          <p:pic>
            <p:nvPicPr>
              <p:cNvPr id="28" name="墨迹 27"/>
            </p:nvPicPr>
            <p:blipFill>
              <a:blip r:embed="rId52"/>
            </p:blipFill>
            <p:spPr>
              <a:xfrm>
                <a:off x="3993444" y="1321652"/>
                <a:ext cx="93133" cy="20479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3968044" y="1140650"/>
              <a:ext cx="107244" cy="29609"/>
            </p14:xfrm>
          </p:contentPart>
        </mc:Choice>
        <mc:Fallback xmlns="">
          <p:pic>
            <p:nvPicPr>
              <p:cNvPr id="29" name="墨迹 28"/>
            </p:nvPicPr>
            <p:blipFill>
              <a:blip r:embed="rId54"/>
            </p:blipFill>
            <p:spPr>
              <a:xfrm>
                <a:off x="3968044" y="1140650"/>
                <a:ext cx="107244" cy="2960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4171244" y="1123730"/>
              <a:ext cx="223308" cy="60628"/>
            </p14:xfrm>
          </p:contentPart>
        </mc:Choice>
        <mc:Fallback xmlns="">
          <p:pic>
            <p:nvPicPr>
              <p:cNvPr id="30" name="墨迹 29"/>
            </p:nvPicPr>
            <p:blipFill>
              <a:blip r:embed="rId56"/>
            </p:blipFill>
            <p:spPr>
              <a:xfrm>
                <a:off x="4171244" y="1123730"/>
                <a:ext cx="223308" cy="6062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4148666" y="1075792"/>
              <a:ext cx="90311" cy="272120"/>
            </p14:xfrm>
          </p:contentPart>
        </mc:Choice>
        <mc:Fallback xmlns="">
          <p:pic>
            <p:nvPicPr>
              <p:cNvPr id="31" name="墨迹 30"/>
            </p:nvPicPr>
            <p:blipFill>
              <a:blip r:embed="rId58"/>
            </p:blipFill>
            <p:spPr>
              <a:xfrm>
                <a:off x="4148666" y="1075792"/>
                <a:ext cx="90311" cy="27212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4188177" y="1161799"/>
              <a:ext cx="191911" cy="39478"/>
            </p14:xfrm>
          </p:contentPart>
        </mc:Choice>
        <mc:Fallback xmlns="">
          <p:pic>
            <p:nvPicPr>
              <p:cNvPr id="32" name="墨迹 31"/>
            </p:nvPicPr>
            <p:blipFill>
              <a:blip r:embed="rId60"/>
            </p:blipFill>
            <p:spPr>
              <a:xfrm>
                <a:off x="4188177" y="1161799"/>
                <a:ext cx="191911" cy="3947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4207756" y="1116680"/>
              <a:ext cx="228777" cy="586540"/>
            </p14:xfrm>
          </p:contentPart>
        </mc:Choice>
        <mc:Fallback xmlns="">
          <p:pic>
            <p:nvPicPr>
              <p:cNvPr id="33" name="墨迹 32"/>
            </p:nvPicPr>
            <p:blipFill>
              <a:blip r:embed="rId62"/>
            </p:blipFill>
            <p:spPr>
              <a:xfrm>
                <a:off x="4207756" y="1116680"/>
                <a:ext cx="228777" cy="58654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4524022" y="1156159"/>
              <a:ext cx="87489" cy="109976"/>
            </p14:xfrm>
          </p:contentPart>
        </mc:Choice>
        <mc:Fallback xmlns="">
          <p:pic>
            <p:nvPicPr>
              <p:cNvPr id="34" name="墨迹 33"/>
            </p:nvPicPr>
            <p:blipFill>
              <a:blip r:embed="rId64"/>
            </p:blipFill>
            <p:spPr>
              <a:xfrm>
                <a:off x="4524022" y="1156159"/>
                <a:ext cx="87489" cy="10997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4427713" y="1297154"/>
              <a:ext cx="271287" cy="99578"/>
            </p14:xfrm>
          </p:contentPart>
        </mc:Choice>
        <mc:Fallback xmlns="">
          <p:pic>
            <p:nvPicPr>
              <p:cNvPr id="35" name="墨迹 34"/>
            </p:nvPicPr>
            <p:blipFill>
              <a:blip r:embed="rId66"/>
            </p:blipFill>
            <p:spPr>
              <a:xfrm>
                <a:off x="4427713" y="1297154"/>
                <a:ext cx="271287" cy="9957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4684888" y="1127960"/>
              <a:ext cx="45156" cy="143815"/>
            </p14:xfrm>
          </p:contentPart>
        </mc:Choice>
        <mc:Fallback xmlns="">
          <p:pic>
            <p:nvPicPr>
              <p:cNvPr id="36" name="墨迹 35"/>
            </p:nvPicPr>
            <p:blipFill>
              <a:blip r:embed="rId68"/>
            </p:blipFill>
            <p:spPr>
              <a:xfrm>
                <a:off x="4684888" y="1127960"/>
                <a:ext cx="45156" cy="14381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4730044" y="1071562"/>
              <a:ext cx="115711" cy="623198"/>
            </p14:xfrm>
          </p:contentPart>
        </mc:Choice>
        <mc:Fallback xmlns="">
          <p:pic>
            <p:nvPicPr>
              <p:cNvPr id="37" name="墨迹 36"/>
            </p:nvPicPr>
            <p:blipFill>
              <a:blip r:embed="rId70"/>
            </p:blipFill>
            <p:spPr>
              <a:xfrm>
                <a:off x="4730044" y="1071562"/>
                <a:ext cx="115711" cy="62319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4849988" y="1007409"/>
              <a:ext cx="170745" cy="443782"/>
            </p14:xfrm>
          </p:contentPart>
        </mc:Choice>
        <mc:Fallback xmlns="">
          <p:pic>
            <p:nvPicPr>
              <p:cNvPr id="38" name="墨迹 37"/>
            </p:nvPicPr>
            <p:blipFill>
              <a:blip r:embed="rId72"/>
            </p:blipFill>
            <p:spPr>
              <a:xfrm>
                <a:off x="4849988" y="1007409"/>
                <a:ext cx="170745" cy="44378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4972755" y="1218197"/>
              <a:ext cx="101600" cy="42298"/>
            </p14:xfrm>
          </p:contentPart>
        </mc:Choice>
        <mc:Fallback xmlns="">
          <p:pic>
            <p:nvPicPr>
              <p:cNvPr id="39" name="墨迹 38"/>
            </p:nvPicPr>
            <p:blipFill>
              <a:blip r:embed="rId74"/>
            </p:blipFill>
            <p:spPr>
              <a:xfrm>
                <a:off x="4972755" y="1218197"/>
                <a:ext cx="101600" cy="42298"/>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4897613" y="1240756"/>
              <a:ext cx="179564" cy="118436"/>
            </p14:xfrm>
          </p:contentPart>
        </mc:Choice>
        <mc:Fallback xmlns="">
          <p:pic>
            <p:nvPicPr>
              <p:cNvPr id="40" name="墨迹 39"/>
            </p:nvPicPr>
            <p:blipFill>
              <a:blip r:embed="rId76"/>
            </p:blipFill>
            <p:spPr>
              <a:xfrm>
                <a:off x="4897613" y="1240756"/>
                <a:ext cx="179564" cy="11843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5113866" y="1061692"/>
              <a:ext cx="118534" cy="334159"/>
            </p14:xfrm>
          </p:contentPart>
        </mc:Choice>
        <mc:Fallback xmlns="">
          <p:pic>
            <p:nvPicPr>
              <p:cNvPr id="41" name="墨迹 40"/>
            </p:nvPicPr>
            <p:blipFill>
              <a:blip r:embed="rId78"/>
            </p:blipFill>
            <p:spPr>
              <a:xfrm>
                <a:off x="5113866" y="1061692"/>
                <a:ext cx="118534" cy="33415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2824162" y="3338763"/>
              <a:ext cx="216253" cy="25379"/>
            </p14:xfrm>
          </p:contentPart>
        </mc:Choice>
        <mc:Fallback xmlns="">
          <p:pic>
            <p:nvPicPr>
              <p:cNvPr id="42" name="墨迹 41"/>
            </p:nvPicPr>
            <p:blipFill>
              <a:blip r:embed="rId80"/>
            </p:blipFill>
            <p:spPr>
              <a:xfrm>
                <a:off x="2824162" y="3338763"/>
                <a:ext cx="216253" cy="2537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2731911" y="3372601"/>
              <a:ext cx="158044" cy="349668"/>
            </p14:xfrm>
          </p:contentPart>
        </mc:Choice>
        <mc:Fallback xmlns="">
          <p:pic>
            <p:nvPicPr>
              <p:cNvPr id="43" name="墨迹 42"/>
            </p:nvPicPr>
            <p:blipFill>
              <a:blip r:embed="rId82"/>
            </p:blipFill>
            <p:spPr>
              <a:xfrm>
                <a:off x="2731911" y="3372601"/>
                <a:ext cx="158044" cy="34966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3064933" y="3338763"/>
              <a:ext cx="218193" cy="383506"/>
            </p14:xfrm>
          </p:contentPart>
        </mc:Choice>
        <mc:Fallback xmlns="">
          <p:pic>
            <p:nvPicPr>
              <p:cNvPr id="44" name="墨迹 43"/>
            </p:nvPicPr>
            <p:blipFill>
              <a:blip r:embed="rId84"/>
            </p:blipFill>
            <p:spPr>
              <a:xfrm>
                <a:off x="3064933" y="3338763"/>
                <a:ext cx="218193" cy="38350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2916766" y="3713809"/>
              <a:ext cx="300567" cy="36659"/>
            </p14:xfrm>
          </p:contentPart>
        </mc:Choice>
        <mc:Fallback xmlns="">
          <p:pic>
            <p:nvPicPr>
              <p:cNvPr id="45" name="墨迹 44"/>
            </p:nvPicPr>
            <p:blipFill>
              <a:blip r:embed="rId86"/>
            </p:blipFill>
            <p:spPr>
              <a:xfrm>
                <a:off x="2916766" y="3713809"/>
                <a:ext cx="300567" cy="3665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2912533" y="3378241"/>
              <a:ext cx="101600" cy="174834"/>
            </p14:xfrm>
          </p:contentPart>
        </mc:Choice>
        <mc:Fallback xmlns="">
          <p:pic>
            <p:nvPicPr>
              <p:cNvPr id="46" name="墨迹 45"/>
            </p:nvPicPr>
            <p:blipFill>
              <a:blip r:embed="rId88"/>
            </p:blipFill>
            <p:spPr>
              <a:xfrm>
                <a:off x="2912533" y="3378241"/>
                <a:ext cx="101600" cy="17483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2935111" y="3632032"/>
              <a:ext cx="158044" cy="14100"/>
            </p14:xfrm>
          </p:contentPart>
        </mc:Choice>
        <mc:Fallback xmlns="">
          <p:pic>
            <p:nvPicPr>
              <p:cNvPr id="47" name="墨迹 46"/>
            </p:nvPicPr>
            <p:blipFill>
              <a:blip r:embed="rId90"/>
            </p:blipFill>
            <p:spPr>
              <a:xfrm>
                <a:off x="2935111" y="3632032"/>
                <a:ext cx="158044" cy="1410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3111500" y="3485398"/>
              <a:ext cx="77611" cy="95876"/>
            </p14:xfrm>
          </p:contentPart>
        </mc:Choice>
        <mc:Fallback xmlns="">
          <p:pic>
            <p:nvPicPr>
              <p:cNvPr id="48" name="墨迹 47"/>
            </p:nvPicPr>
            <p:blipFill>
              <a:blip r:embed="rId92"/>
            </p:blipFill>
            <p:spPr>
              <a:xfrm>
                <a:off x="3111500" y="3485398"/>
                <a:ext cx="77611" cy="95876"/>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3318933" y="3502317"/>
              <a:ext cx="225778" cy="28199"/>
            </p14:xfrm>
          </p:contentPart>
        </mc:Choice>
        <mc:Fallback xmlns="">
          <p:pic>
            <p:nvPicPr>
              <p:cNvPr id="49" name="墨迹 48"/>
            </p:nvPicPr>
            <p:blipFill>
              <a:blip r:embed="rId94"/>
            </p:blipFill>
            <p:spPr>
              <a:xfrm>
                <a:off x="3318933" y="3502317"/>
                <a:ext cx="225778" cy="2819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3663244" y="3404678"/>
              <a:ext cx="268111" cy="178006"/>
            </p14:xfrm>
          </p:contentPart>
        </mc:Choice>
        <mc:Fallback xmlns="">
          <p:pic>
            <p:nvPicPr>
              <p:cNvPr id="50" name="墨迹 49"/>
            </p:nvPicPr>
            <p:blipFill>
              <a:blip r:embed="rId96"/>
            </p:blipFill>
            <p:spPr>
              <a:xfrm>
                <a:off x="3663244" y="3404678"/>
                <a:ext cx="268111" cy="17800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3905955" y="3323958"/>
              <a:ext cx="22578" cy="266305"/>
            </p14:xfrm>
          </p:contentPart>
        </mc:Choice>
        <mc:Fallback xmlns="">
          <p:pic>
            <p:nvPicPr>
              <p:cNvPr id="51" name="墨迹 50"/>
            </p:nvPicPr>
            <p:blipFill>
              <a:blip r:embed="rId98"/>
            </p:blipFill>
            <p:spPr>
              <a:xfrm>
                <a:off x="3905955" y="3323958"/>
                <a:ext cx="22578" cy="26630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3934177" y="3468478"/>
              <a:ext cx="93134" cy="90237"/>
            </p14:xfrm>
          </p:contentPart>
        </mc:Choice>
        <mc:Fallback xmlns="">
          <p:pic>
            <p:nvPicPr>
              <p:cNvPr id="52" name="墨迹 51"/>
            </p:nvPicPr>
            <p:blipFill>
              <a:blip r:embed="rId100"/>
            </p:blipFill>
            <p:spPr>
              <a:xfrm>
                <a:off x="3934177" y="3468478"/>
                <a:ext cx="93134" cy="9023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4086577" y="3412080"/>
              <a:ext cx="177800" cy="157915"/>
            </p14:xfrm>
          </p:contentPart>
        </mc:Choice>
        <mc:Fallback xmlns="">
          <p:pic>
            <p:nvPicPr>
              <p:cNvPr id="53" name="墨迹 52"/>
            </p:nvPicPr>
            <p:blipFill>
              <a:blip r:embed="rId102"/>
            </p:blipFill>
            <p:spPr>
              <a:xfrm>
                <a:off x="4086577" y="3412080"/>
                <a:ext cx="177800" cy="15791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4278488" y="3303338"/>
              <a:ext cx="25400" cy="444311"/>
            </p14:xfrm>
          </p:contentPart>
        </mc:Choice>
        <mc:Fallback xmlns="">
          <p:pic>
            <p:nvPicPr>
              <p:cNvPr id="54" name="墨迹 53"/>
            </p:nvPicPr>
            <p:blipFill>
              <a:blip r:embed="rId104"/>
            </p:blipFill>
            <p:spPr>
              <a:xfrm>
                <a:off x="4278488" y="3303338"/>
                <a:ext cx="25400" cy="44431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4318000" y="3468478"/>
              <a:ext cx="156633" cy="301730"/>
            </p14:xfrm>
          </p:contentPart>
        </mc:Choice>
        <mc:Fallback xmlns="">
          <p:pic>
            <p:nvPicPr>
              <p:cNvPr id="55" name="墨迹 54"/>
            </p:nvPicPr>
            <p:blipFill>
              <a:blip r:embed="rId106"/>
            </p:blipFill>
            <p:spPr>
              <a:xfrm>
                <a:off x="4318000" y="3468478"/>
                <a:ext cx="156633" cy="30173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2549701" y="3549374"/>
              <a:ext cx="224543" cy="18682"/>
            </p14:xfrm>
          </p:contentPart>
        </mc:Choice>
        <mc:Fallback xmlns="">
          <p:pic>
            <p:nvPicPr>
              <p:cNvPr id="56" name="墨迹 55"/>
            </p:nvPicPr>
            <p:blipFill>
              <a:blip r:embed="rId108"/>
            </p:blipFill>
            <p:spPr>
              <a:xfrm>
                <a:off x="2549701" y="3549374"/>
                <a:ext cx="224543" cy="1868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2381955" y="3474118"/>
              <a:ext cx="28222" cy="166374"/>
            </p14:xfrm>
          </p:contentPart>
        </mc:Choice>
        <mc:Fallback xmlns="">
          <p:pic>
            <p:nvPicPr>
              <p:cNvPr id="57" name="墨迹 56"/>
            </p:nvPicPr>
            <p:blipFill>
              <a:blip r:embed="rId110"/>
            </p:blipFill>
            <p:spPr>
              <a:xfrm>
                <a:off x="2381955" y="3474118"/>
                <a:ext cx="28222" cy="16637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2421466" y="3395161"/>
              <a:ext cx="112889" cy="201094"/>
            </p14:xfrm>
          </p:contentPart>
        </mc:Choice>
        <mc:Fallback xmlns="">
          <p:pic>
            <p:nvPicPr>
              <p:cNvPr id="58" name="墨迹 57"/>
            </p:nvPicPr>
            <p:blipFill>
              <a:blip r:embed="rId112"/>
            </p:blipFill>
            <p:spPr>
              <a:xfrm>
                <a:off x="2421466" y="3395161"/>
                <a:ext cx="112889" cy="201094"/>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2184400" y="3374012"/>
              <a:ext cx="50800" cy="243921"/>
            </p14:xfrm>
          </p:contentPart>
        </mc:Choice>
        <mc:Fallback xmlns="">
          <p:pic>
            <p:nvPicPr>
              <p:cNvPr id="59" name="墨迹 58"/>
            </p:nvPicPr>
            <p:blipFill>
              <a:blip r:embed="rId114"/>
            </p:blipFill>
            <p:spPr>
              <a:xfrm>
                <a:off x="2184400" y="3374012"/>
                <a:ext cx="50800" cy="243921"/>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2223911" y="3468478"/>
              <a:ext cx="104422" cy="90237"/>
            </p14:xfrm>
          </p:contentPart>
        </mc:Choice>
        <mc:Fallback xmlns="">
          <p:pic>
            <p:nvPicPr>
              <p:cNvPr id="60" name="墨迹 59"/>
            </p:nvPicPr>
            <p:blipFill>
              <a:blip r:embed="rId116"/>
            </p:blipFill>
            <p:spPr>
              <a:xfrm>
                <a:off x="2223911" y="3468478"/>
                <a:ext cx="104422" cy="90237"/>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2291644" y="3338763"/>
              <a:ext cx="45156" cy="547060"/>
            </p14:xfrm>
          </p:contentPart>
        </mc:Choice>
        <mc:Fallback xmlns="">
          <p:pic>
            <p:nvPicPr>
              <p:cNvPr id="61" name="墨迹 60"/>
            </p:nvPicPr>
            <p:blipFill>
              <a:blip r:embed="rId118"/>
            </p:blipFill>
            <p:spPr>
              <a:xfrm>
                <a:off x="2291644" y="3338763"/>
                <a:ext cx="45156" cy="54706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2336800" y="3620753"/>
              <a:ext cx="191911" cy="99578"/>
            </p14:xfrm>
          </p:contentPart>
        </mc:Choice>
        <mc:Fallback xmlns="">
          <p:pic>
            <p:nvPicPr>
              <p:cNvPr id="62" name="墨迹 61"/>
            </p:nvPicPr>
            <p:blipFill>
              <a:blip r:embed="rId120"/>
            </p:blipFill>
            <p:spPr>
              <a:xfrm>
                <a:off x="2336800" y="3620753"/>
                <a:ext cx="191911" cy="9957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6775273" y="3279545"/>
              <a:ext cx="285927" cy="53578"/>
            </p14:xfrm>
          </p:contentPart>
        </mc:Choice>
        <mc:Fallback xmlns="">
          <p:pic>
            <p:nvPicPr>
              <p:cNvPr id="63" name="墨迹 62"/>
            </p:nvPicPr>
            <p:blipFill>
              <a:blip r:embed="rId122"/>
            </p:blipFill>
            <p:spPr>
              <a:xfrm>
                <a:off x="6775273" y="3279545"/>
                <a:ext cx="285927" cy="5357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6679318" y="3316204"/>
              <a:ext cx="252059" cy="372226"/>
            </p14:xfrm>
          </p:contentPart>
        </mc:Choice>
        <mc:Fallback xmlns="">
          <p:pic>
            <p:nvPicPr>
              <p:cNvPr id="64" name="墨迹 63"/>
            </p:nvPicPr>
            <p:blipFill>
              <a:blip r:embed="rId124"/>
            </p:blipFill>
            <p:spPr>
              <a:xfrm>
                <a:off x="6679318" y="3316204"/>
                <a:ext cx="252059" cy="37222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7055555" y="3288004"/>
              <a:ext cx="167922" cy="301730"/>
            </p14:xfrm>
          </p:contentPart>
        </mc:Choice>
        <mc:Fallback xmlns="">
          <p:pic>
            <p:nvPicPr>
              <p:cNvPr id="65" name="墨迹 64"/>
            </p:nvPicPr>
            <p:blipFill>
              <a:blip r:embed="rId126"/>
            </p:blipFill>
            <p:spPr>
              <a:xfrm>
                <a:off x="7055555" y="3288004"/>
                <a:ext cx="167922" cy="30173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6848651" y="3601013"/>
              <a:ext cx="263349" cy="93057"/>
            </p14:xfrm>
          </p:contentPart>
        </mc:Choice>
        <mc:Fallback xmlns="">
          <p:pic>
            <p:nvPicPr>
              <p:cNvPr id="66" name="墨迹 65"/>
            </p:nvPicPr>
            <p:blipFill>
              <a:blip r:embed="rId128"/>
            </p:blipFill>
            <p:spPr>
              <a:xfrm>
                <a:off x="6848651" y="3601013"/>
                <a:ext cx="263349" cy="9305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6821311" y="3316204"/>
              <a:ext cx="98778" cy="174834"/>
            </p14:xfrm>
          </p:contentPart>
        </mc:Choice>
        <mc:Fallback xmlns="">
          <p:pic>
            <p:nvPicPr>
              <p:cNvPr id="67" name="墨迹 66"/>
            </p:nvPicPr>
            <p:blipFill>
              <a:blip r:embed="rId130"/>
            </p:blipFill>
            <p:spPr>
              <a:xfrm>
                <a:off x="6821311" y="3316204"/>
                <a:ext cx="98778" cy="17483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6818488" y="3522056"/>
              <a:ext cx="197556" cy="42299"/>
            </p14:xfrm>
          </p:contentPart>
        </mc:Choice>
        <mc:Fallback xmlns="">
          <p:pic>
            <p:nvPicPr>
              <p:cNvPr id="68" name="墨迹 67"/>
            </p:nvPicPr>
            <p:blipFill>
              <a:blip r:embed="rId132"/>
            </p:blipFill>
            <p:spPr>
              <a:xfrm>
                <a:off x="6818488" y="3522056"/>
                <a:ext cx="197556" cy="4229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7048323" y="3361322"/>
              <a:ext cx="106010" cy="138175"/>
            </p14:xfrm>
          </p:contentPart>
        </mc:Choice>
        <mc:Fallback xmlns="">
          <p:pic>
            <p:nvPicPr>
              <p:cNvPr id="69" name="墨迹 68"/>
            </p:nvPicPr>
            <p:blipFill>
              <a:blip r:embed="rId134"/>
            </p:blipFill>
            <p:spPr>
              <a:xfrm>
                <a:off x="7048323" y="3361322"/>
                <a:ext cx="106010" cy="13817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7161036" y="3423360"/>
              <a:ext cx="224719" cy="33839"/>
            </p14:xfrm>
          </p:contentPart>
        </mc:Choice>
        <mc:Fallback xmlns="">
          <p:pic>
            <p:nvPicPr>
              <p:cNvPr id="70" name="墨迹 69"/>
            </p:nvPicPr>
            <p:blipFill>
              <a:blip r:embed="rId136"/>
            </p:blipFill>
            <p:spPr>
              <a:xfrm>
                <a:off x="7161036" y="3423360"/>
                <a:ext cx="224719" cy="3383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7555088" y="3541795"/>
              <a:ext cx="19756" cy="22560"/>
            </p14:xfrm>
          </p:contentPart>
        </mc:Choice>
        <mc:Fallback xmlns="">
          <p:pic>
            <p:nvPicPr>
              <p:cNvPr id="71" name="墨迹 70"/>
            </p:nvPicPr>
            <p:blipFill>
              <a:blip r:embed="rId138"/>
            </p:blipFill>
            <p:spPr>
              <a:xfrm>
                <a:off x="7555088" y="3541795"/>
                <a:ext cx="19756" cy="2256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7467600" y="3286242"/>
              <a:ext cx="251177" cy="229117"/>
            </p14:xfrm>
          </p:contentPart>
        </mc:Choice>
        <mc:Fallback xmlns="">
          <p:pic>
            <p:nvPicPr>
              <p:cNvPr id="72" name="墨迹 71"/>
            </p:nvPicPr>
            <p:blipFill>
              <a:blip r:embed="rId140"/>
            </p:blipFill>
            <p:spPr>
              <a:xfrm>
                <a:off x="7467600" y="3286242"/>
                <a:ext cx="251177" cy="229117"/>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7683500" y="3206227"/>
              <a:ext cx="29633" cy="355308"/>
            </p14:xfrm>
          </p:contentPart>
        </mc:Choice>
        <mc:Fallback xmlns="">
          <p:pic>
            <p:nvPicPr>
              <p:cNvPr id="73" name="墨迹 72"/>
            </p:nvPicPr>
            <p:blipFill>
              <a:blip r:embed="rId142"/>
            </p:blipFill>
            <p:spPr>
              <a:xfrm>
                <a:off x="7683500" y="3206227"/>
                <a:ext cx="29633" cy="35530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7721600" y="3389521"/>
              <a:ext cx="124177" cy="126895"/>
            </p14:xfrm>
          </p:contentPart>
        </mc:Choice>
        <mc:Fallback xmlns="">
          <p:pic>
            <p:nvPicPr>
              <p:cNvPr id="74" name="墨迹 73"/>
            </p:nvPicPr>
            <p:blipFill>
              <a:blip r:embed="rId144"/>
            </p:blipFill>
            <p:spPr>
              <a:xfrm>
                <a:off x="7721600" y="3389521"/>
                <a:ext cx="124177" cy="12689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7875940" y="3292234"/>
              <a:ext cx="263349" cy="205853"/>
            </p14:xfrm>
          </p:contentPart>
        </mc:Choice>
        <mc:Fallback xmlns="">
          <p:pic>
            <p:nvPicPr>
              <p:cNvPr id="75" name="墨迹 74"/>
            </p:nvPicPr>
            <p:blipFill>
              <a:blip r:embed="rId146"/>
            </p:blipFill>
            <p:spPr>
              <a:xfrm>
                <a:off x="7875940" y="3292234"/>
                <a:ext cx="263349" cy="205853"/>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8128000" y="3190013"/>
              <a:ext cx="67733" cy="484318"/>
            </p14:xfrm>
          </p:contentPart>
        </mc:Choice>
        <mc:Fallback xmlns="">
          <p:pic>
            <p:nvPicPr>
              <p:cNvPr id="76" name="墨迹 75"/>
            </p:nvPicPr>
            <p:blipFill>
              <a:blip r:embed="rId148"/>
            </p:blipFill>
            <p:spPr>
              <a:xfrm>
                <a:off x="8128000" y="3190013"/>
                <a:ext cx="67733" cy="48431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8201377" y="3304924"/>
              <a:ext cx="138289" cy="152979"/>
            </p14:xfrm>
          </p:contentPart>
        </mc:Choice>
        <mc:Fallback xmlns="">
          <p:pic>
            <p:nvPicPr>
              <p:cNvPr id="77" name="墨迹 76"/>
            </p:nvPicPr>
            <p:blipFill>
              <a:blip r:embed="rId150"/>
            </p:blipFill>
            <p:spPr>
              <a:xfrm>
                <a:off x="8201377" y="3304924"/>
                <a:ext cx="138289" cy="15297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6541911" y="3561535"/>
              <a:ext cx="174978" cy="25379"/>
            </p14:xfrm>
          </p:contentPart>
        </mc:Choice>
        <mc:Fallback xmlns="">
          <p:pic>
            <p:nvPicPr>
              <p:cNvPr id="78" name="墨迹 77"/>
            </p:nvPicPr>
            <p:blipFill>
              <a:blip r:embed="rId152"/>
            </p:blipFill>
            <p:spPr>
              <a:xfrm>
                <a:off x="6541911" y="3561535"/>
                <a:ext cx="174978" cy="2537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6299200" y="3513597"/>
              <a:ext cx="200377" cy="231231"/>
            </p14:xfrm>
          </p:contentPart>
        </mc:Choice>
        <mc:Fallback xmlns="">
          <p:pic>
            <p:nvPicPr>
              <p:cNvPr id="79" name="墨迹 78"/>
            </p:nvPicPr>
            <p:blipFill>
              <a:blip r:embed="rId154"/>
            </p:blipFill>
            <p:spPr>
              <a:xfrm>
                <a:off x="6299200" y="3513597"/>
                <a:ext cx="200377" cy="23123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6073422" y="3513597"/>
              <a:ext cx="31044" cy="273530"/>
            </p14:xfrm>
          </p:contentPart>
        </mc:Choice>
        <mc:Fallback xmlns="">
          <p:pic>
            <p:nvPicPr>
              <p:cNvPr id="80" name="墨迹 79"/>
            </p:nvPicPr>
            <p:blipFill>
              <a:blip r:embed="rId156"/>
            </p:blipFill>
            <p:spPr>
              <a:xfrm>
                <a:off x="6073422" y="3513597"/>
                <a:ext cx="31044" cy="27353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6090355" y="3589734"/>
              <a:ext cx="81845" cy="46000"/>
            </p14:xfrm>
          </p:contentPart>
        </mc:Choice>
        <mc:Fallback xmlns="">
          <p:pic>
            <p:nvPicPr>
              <p:cNvPr id="81" name="墨迹 80"/>
            </p:nvPicPr>
            <p:blipFill>
              <a:blip r:embed="rId158"/>
            </p:blipFill>
            <p:spPr>
              <a:xfrm>
                <a:off x="6090355" y="3589734"/>
                <a:ext cx="81845" cy="4600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6152444" y="3429000"/>
              <a:ext cx="81844" cy="750093"/>
            </p14:xfrm>
          </p:contentPart>
        </mc:Choice>
        <mc:Fallback xmlns="">
          <p:pic>
            <p:nvPicPr>
              <p:cNvPr id="82" name="墨迹 81"/>
            </p:nvPicPr>
            <p:blipFill>
              <a:blip r:embed="rId160"/>
            </p:blipFill>
            <p:spPr>
              <a:xfrm>
                <a:off x="6152444" y="3429000"/>
                <a:ext cx="81844" cy="750093"/>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6197600" y="3665871"/>
              <a:ext cx="112888" cy="346848"/>
            </p14:xfrm>
          </p:contentPart>
        </mc:Choice>
        <mc:Fallback xmlns="">
          <p:pic>
            <p:nvPicPr>
              <p:cNvPr id="83" name="墨迹 82"/>
            </p:nvPicPr>
            <p:blipFill>
              <a:blip r:embed="rId162"/>
            </p:blipFill>
            <p:spPr>
              <a:xfrm>
                <a:off x="6197600" y="3665871"/>
                <a:ext cx="112888" cy="346848"/>
              </a:xfrm>
              <a:prstGeom prst="rect"/>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45296" y="283945"/>
            <a:ext cx="10348470" cy="2950667"/>
          </a:xfrm>
          <a:prstGeom prst="rect">
            <a:avLst/>
          </a:prstGeom>
        </p:spPr>
      </p:pic>
      <p:pic>
        <p:nvPicPr>
          <p:cNvPr id="5" name="图片 4"/>
          <p:cNvPicPr>
            <a:picLocks noChangeAspect="1"/>
          </p:cNvPicPr>
          <p:nvPr/>
        </p:nvPicPr>
        <p:blipFill>
          <a:blip r:embed="rId2"/>
          <a:stretch>
            <a:fillRect/>
          </a:stretch>
        </p:blipFill>
        <p:spPr>
          <a:xfrm>
            <a:off x="1435001" y="4110860"/>
            <a:ext cx="7521594" cy="1966479"/>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2782711" y="831870"/>
              <a:ext cx="632177" cy="634478"/>
            </p14:xfrm>
          </p:contentPart>
        </mc:Choice>
        <mc:Fallback xmlns="">
          <p:pic>
            <p:nvPicPr>
              <p:cNvPr id="2" name="墨迹 1"/>
            </p:nvPicPr>
            <p:blipFill>
              <a:blip r:embed="rId4"/>
            </p:blipFill>
            <p:spPr>
              <a:xfrm>
                <a:off x="2782711" y="831870"/>
                <a:ext cx="632177" cy="63447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5176484" y="862889"/>
              <a:ext cx="583671" cy="618440"/>
            </p14:xfrm>
          </p:contentPart>
        </mc:Choice>
        <mc:Fallback xmlns="">
          <p:pic>
            <p:nvPicPr>
              <p:cNvPr id="4" name="墨迹 3"/>
            </p:nvPicPr>
            <p:blipFill>
              <a:blip r:embed="rId6"/>
            </p:blipFill>
            <p:spPr>
              <a:xfrm>
                <a:off x="5176484" y="862889"/>
                <a:ext cx="583671" cy="61844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7308850" y="755733"/>
              <a:ext cx="457905" cy="680477"/>
            </p14:xfrm>
          </p:contentPart>
        </mc:Choice>
        <mc:Fallback xmlns="">
          <p:pic>
            <p:nvPicPr>
              <p:cNvPr id="6" name="墨迹 5"/>
            </p:nvPicPr>
            <p:blipFill>
              <a:blip r:embed="rId8"/>
            </p:blipFill>
            <p:spPr>
              <a:xfrm>
                <a:off x="7308850" y="755733"/>
                <a:ext cx="457905" cy="68047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7831666" y="454004"/>
              <a:ext cx="105017" cy="59958"/>
            </p14:xfrm>
          </p:contentPart>
        </mc:Choice>
        <mc:Fallback xmlns="">
          <p:pic>
            <p:nvPicPr>
              <p:cNvPr id="7" name="墨迹 6"/>
            </p:nvPicPr>
            <p:blipFill>
              <a:blip r:embed="rId10"/>
            </p:blipFill>
            <p:spPr>
              <a:xfrm>
                <a:off x="7831666" y="454004"/>
                <a:ext cx="105017" cy="5995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743200" y="685236"/>
              <a:ext cx="793044" cy="765955"/>
            </p14:xfrm>
          </p:contentPart>
        </mc:Choice>
        <mc:Fallback xmlns="">
          <p:pic>
            <p:nvPicPr>
              <p:cNvPr id="8" name="墨迹 7"/>
            </p:nvPicPr>
            <p:blipFill>
              <a:blip r:embed="rId12"/>
            </p:blipFill>
            <p:spPr>
              <a:xfrm>
                <a:off x="2743200" y="685236"/>
                <a:ext cx="793044" cy="76595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5153377" y="767013"/>
              <a:ext cx="747890" cy="781817"/>
            </p14:xfrm>
          </p:contentPart>
        </mc:Choice>
        <mc:Fallback xmlns="">
          <p:pic>
            <p:nvPicPr>
              <p:cNvPr id="9" name="墨迹 8"/>
            </p:nvPicPr>
            <p:blipFill>
              <a:blip r:embed="rId14"/>
            </p:blipFill>
            <p:spPr>
              <a:xfrm>
                <a:off x="5153377" y="767013"/>
                <a:ext cx="747890" cy="78181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7278511" y="704975"/>
              <a:ext cx="547511" cy="738814"/>
            </p14:xfrm>
          </p:contentPart>
        </mc:Choice>
        <mc:Fallback xmlns="">
          <p:pic>
            <p:nvPicPr>
              <p:cNvPr id="10" name="墨迹 9"/>
            </p:nvPicPr>
            <p:blipFill>
              <a:blip r:embed="rId16"/>
            </p:blipFill>
            <p:spPr>
              <a:xfrm>
                <a:off x="7278511" y="704975"/>
                <a:ext cx="547511" cy="73881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5554133" y="4071937"/>
              <a:ext cx="801511" cy="919288"/>
            </p14:xfrm>
          </p:contentPart>
        </mc:Choice>
        <mc:Fallback xmlns="">
          <p:pic>
            <p:nvPicPr>
              <p:cNvPr id="11" name="墨迹 10"/>
            </p:nvPicPr>
            <p:blipFill>
              <a:blip r:embed="rId18"/>
            </p:blipFill>
            <p:spPr>
              <a:xfrm>
                <a:off x="5554133" y="4071937"/>
                <a:ext cx="801511" cy="91928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2" name="墨迹 21"/>
              <p14:cNvContentPartPr/>
              <p14:nvPr/>
            </p14:nvContentPartPr>
            <p14:xfrm>
              <a:off x="3036711" y="5518546"/>
              <a:ext cx="16933" cy="90237"/>
            </p14:xfrm>
          </p:contentPart>
        </mc:Choice>
        <mc:Fallback xmlns="">
          <p:pic>
            <p:nvPicPr>
              <p:cNvPr id="22" name="墨迹 21"/>
            </p:nvPicPr>
            <p:blipFill>
              <a:blip r:embed="rId20"/>
            </p:blipFill>
            <p:spPr>
              <a:xfrm>
                <a:off x="3036711" y="5518546"/>
                <a:ext cx="16933" cy="9023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3" name="墨迹 22"/>
              <p14:cNvContentPartPr/>
              <p14:nvPr/>
            </p14:nvContentPartPr>
            <p14:xfrm>
              <a:off x="3262488" y="5459328"/>
              <a:ext cx="129823" cy="78957"/>
            </p14:xfrm>
          </p:contentPart>
        </mc:Choice>
        <mc:Fallback xmlns="">
          <p:pic>
            <p:nvPicPr>
              <p:cNvPr id="23" name="墨迹 22"/>
            </p:nvPicPr>
            <p:blipFill>
              <a:blip r:embed="rId22"/>
            </p:blipFill>
            <p:spPr>
              <a:xfrm>
                <a:off x="3262488" y="5459328"/>
                <a:ext cx="129823" cy="7895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4" name="墨迹 23"/>
              <p14:cNvContentPartPr/>
              <p14:nvPr/>
            </p14:nvContentPartPr>
            <p14:xfrm>
              <a:off x="3702755" y="5312694"/>
              <a:ext cx="62089" cy="166374"/>
            </p14:xfrm>
          </p:contentPart>
        </mc:Choice>
        <mc:Fallback xmlns="">
          <p:pic>
            <p:nvPicPr>
              <p:cNvPr id="24" name="墨迹 23"/>
            </p:nvPicPr>
            <p:blipFill>
              <a:blip r:embed="rId24"/>
            </p:blipFill>
            <p:spPr>
              <a:xfrm>
                <a:off x="3702755" y="5312694"/>
                <a:ext cx="62089" cy="16637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5" name="墨迹 24"/>
              <p14:cNvContentPartPr/>
              <p14:nvPr/>
            </p14:nvContentPartPr>
            <p14:xfrm>
              <a:off x="5486400" y="5406455"/>
              <a:ext cx="11288" cy="109272"/>
            </p14:xfrm>
          </p:contentPart>
        </mc:Choice>
        <mc:Fallback xmlns="">
          <p:pic>
            <p:nvPicPr>
              <p:cNvPr id="25" name="墨迹 24"/>
            </p:nvPicPr>
            <p:blipFill>
              <a:blip r:embed="rId26"/>
            </p:blipFill>
            <p:spPr>
              <a:xfrm>
                <a:off x="5486400" y="5406455"/>
                <a:ext cx="11288" cy="10927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6" name="墨迹 25"/>
              <p14:cNvContentPartPr/>
              <p14:nvPr/>
            </p14:nvContentPartPr>
            <p14:xfrm>
              <a:off x="5565422" y="5143500"/>
              <a:ext cx="163688" cy="101516"/>
            </p14:xfrm>
          </p:contentPart>
        </mc:Choice>
        <mc:Fallback xmlns="">
          <p:pic>
            <p:nvPicPr>
              <p:cNvPr id="26" name="墨迹 25"/>
            </p:nvPicPr>
            <p:blipFill>
              <a:blip r:embed="rId28"/>
            </p:blipFill>
            <p:spPr>
              <a:xfrm>
                <a:off x="5565422" y="5143500"/>
                <a:ext cx="163688" cy="10151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7" name="墨迹 26"/>
              <p14:cNvContentPartPr/>
              <p14:nvPr/>
            </p14:nvContentPartPr>
            <p14:xfrm>
              <a:off x="5864577" y="5149139"/>
              <a:ext cx="94545" cy="259431"/>
            </p14:xfrm>
          </p:contentPart>
        </mc:Choice>
        <mc:Fallback xmlns="">
          <p:pic>
            <p:nvPicPr>
              <p:cNvPr id="27" name="墨迹 26"/>
            </p:nvPicPr>
            <p:blipFill>
              <a:blip r:embed="rId30"/>
            </p:blipFill>
            <p:spPr>
              <a:xfrm>
                <a:off x="5864577" y="5149139"/>
                <a:ext cx="94545" cy="25943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8" name="墨迹 27"/>
              <p14:cNvContentPartPr/>
              <p14:nvPr/>
            </p14:nvContentPartPr>
            <p14:xfrm>
              <a:off x="3175000" y="6196028"/>
              <a:ext cx="451555" cy="141699"/>
            </p14:xfrm>
          </p:contentPart>
        </mc:Choice>
        <mc:Fallback xmlns="">
          <p:pic>
            <p:nvPicPr>
              <p:cNvPr id="28" name="墨迹 27"/>
            </p:nvPicPr>
            <p:blipFill>
              <a:blip r:embed="rId32"/>
            </p:blipFill>
            <p:spPr>
              <a:xfrm>
                <a:off x="3175000" y="6196028"/>
                <a:ext cx="451555" cy="14169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9" name="墨迹 28"/>
              <p14:cNvContentPartPr/>
              <p14:nvPr/>
            </p14:nvContentPartPr>
            <p14:xfrm>
              <a:off x="3042355" y="6164304"/>
              <a:ext cx="121356" cy="174834"/>
            </p14:xfrm>
          </p:contentPart>
        </mc:Choice>
        <mc:Fallback xmlns="">
          <p:pic>
            <p:nvPicPr>
              <p:cNvPr id="29" name="墨迹 28"/>
            </p:nvPicPr>
            <p:blipFill>
              <a:blip r:embed="rId34"/>
            </p:blipFill>
            <p:spPr>
              <a:xfrm>
                <a:off x="3042355" y="6164304"/>
                <a:ext cx="121356" cy="17483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0" name="墨迹 29"/>
              <p14:cNvContentPartPr/>
              <p14:nvPr/>
            </p14:nvContentPartPr>
            <p14:xfrm>
              <a:off x="2788355" y="6136105"/>
              <a:ext cx="22578" cy="217132"/>
            </p14:xfrm>
          </p:contentPart>
        </mc:Choice>
        <mc:Fallback xmlns="">
          <p:pic>
            <p:nvPicPr>
              <p:cNvPr id="30" name="墨迹 29"/>
            </p:nvPicPr>
            <p:blipFill>
              <a:blip r:embed="rId36"/>
            </p:blipFill>
            <p:spPr>
              <a:xfrm>
                <a:off x="2788355" y="6136105"/>
                <a:ext cx="22578" cy="21713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1" name="墨迹 30"/>
              <p14:cNvContentPartPr/>
              <p14:nvPr/>
            </p14:nvContentPartPr>
            <p14:xfrm>
              <a:off x="2799644" y="6237621"/>
              <a:ext cx="79022" cy="11280"/>
            </p14:xfrm>
          </p:contentPart>
        </mc:Choice>
        <mc:Fallback xmlns="">
          <p:pic>
            <p:nvPicPr>
              <p:cNvPr id="31" name="墨迹 30"/>
            </p:nvPicPr>
            <p:blipFill>
              <a:blip r:embed="rId38"/>
            </p:blipFill>
            <p:spPr>
              <a:xfrm>
                <a:off x="2799644" y="6237621"/>
                <a:ext cx="79022" cy="1128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2" name="墨迹 31"/>
              <p14:cNvContentPartPr/>
              <p14:nvPr/>
            </p14:nvContentPartPr>
            <p14:xfrm>
              <a:off x="2895600" y="6085347"/>
              <a:ext cx="19755" cy="346847"/>
            </p14:xfrm>
          </p:contentPart>
        </mc:Choice>
        <mc:Fallback xmlns="">
          <p:pic>
            <p:nvPicPr>
              <p:cNvPr id="32" name="墨迹 31"/>
            </p:nvPicPr>
            <p:blipFill>
              <a:blip r:embed="rId40"/>
            </p:blipFill>
            <p:spPr>
              <a:xfrm>
                <a:off x="2895600" y="6085347"/>
                <a:ext cx="19755" cy="34684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3" name="墨迹 32"/>
              <p14:cNvContentPartPr/>
              <p14:nvPr/>
            </p14:nvContentPartPr>
            <p14:xfrm>
              <a:off x="2590800" y="6154434"/>
              <a:ext cx="135466" cy="177654"/>
            </p14:xfrm>
          </p:contentPart>
        </mc:Choice>
        <mc:Fallback xmlns="">
          <p:pic>
            <p:nvPicPr>
              <p:cNvPr id="33" name="墨迹 32"/>
            </p:nvPicPr>
            <p:blipFill>
              <a:blip r:embed="rId42"/>
            </p:blipFill>
            <p:spPr>
              <a:xfrm>
                <a:off x="2590800" y="6154434"/>
                <a:ext cx="135466" cy="17765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4" name="墨迹 33"/>
              <p14:cNvContentPartPr/>
              <p14:nvPr/>
            </p14:nvContentPartPr>
            <p14:xfrm>
              <a:off x="3807177" y="6138925"/>
              <a:ext cx="105018" cy="59958"/>
            </p14:xfrm>
          </p:contentPart>
        </mc:Choice>
        <mc:Fallback xmlns="">
          <p:pic>
            <p:nvPicPr>
              <p:cNvPr id="34" name="墨迹 33"/>
            </p:nvPicPr>
            <p:blipFill>
              <a:blip r:embed="rId10"/>
            </p:blipFill>
            <p:spPr>
              <a:xfrm>
                <a:off x="3807177" y="6138925"/>
                <a:ext cx="105018" cy="5995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5" name="墨迹 34"/>
              <p14:cNvContentPartPr/>
              <p14:nvPr/>
            </p14:nvContentPartPr>
            <p14:xfrm>
              <a:off x="3778955" y="6110725"/>
              <a:ext cx="8467" cy="25379"/>
            </p14:xfrm>
          </p:contentPart>
        </mc:Choice>
        <mc:Fallback xmlns="">
          <p:pic>
            <p:nvPicPr>
              <p:cNvPr id="35" name="墨迹 34"/>
            </p:nvPicPr>
            <p:blipFill>
              <a:blip r:embed="rId45"/>
            </p:blipFill>
            <p:spPr>
              <a:xfrm>
                <a:off x="3778955" y="6110725"/>
                <a:ext cx="8467" cy="2537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6" name="墨迹 35"/>
              <p14:cNvContentPartPr/>
              <p14:nvPr/>
            </p14:nvContentPartPr>
            <p14:xfrm>
              <a:off x="3591806" y="6102266"/>
              <a:ext cx="192794" cy="90237"/>
            </p14:xfrm>
          </p:contentPart>
        </mc:Choice>
        <mc:Fallback xmlns="">
          <p:pic>
            <p:nvPicPr>
              <p:cNvPr id="36" name="墨迹 35"/>
            </p:nvPicPr>
            <p:blipFill>
              <a:blip r:embed="rId47"/>
            </p:blipFill>
            <p:spPr>
              <a:xfrm>
                <a:off x="3591806" y="6102266"/>
                <a:ext cx="192794" cy="9023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7" name="墨迹 36"/>
              <p14:cNvContentPartPr/>
              <p14:nvPr/>
            </p14:nvContentPartPr>
            <p14:xfrm>
              <a:off x="3738915" y="5868214"/>
              <a:ext cx="217840" cy="234052"/>
            </p14:xfrm>
          </p:contentPart>
        </mc:Choice>
        <mc:Fallback xmlns="">
          <p:pic>
            <p:nvPicPr>
              <p:cNvPr id="37" name="墨迹 36"/>
            </p:nvPicPr>
            <p:blipFill>
              <a:blip r:embed="rId49"/>
            </p:blipFill>
            <p:spPr>
              <a:xfrm>
                <a:off x="3738915" y="5868214"/>
                <a:ext cx="217840" cy="23405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8" name="墨迹 37"/>
              <p14:cNvContentPartPr/>
              <p14:nvPr/>
            </p14:nvContentPartPr>
            <p14:xfrm>
              <a:off x="3762022" y="6081646"/>
              <a:ext cx="290689" cy="263131"/>
            </p14:xfrm>
          </p:contentPart>
        </mc:Choice>
        <mc:Fallback xmlns="">
          <p:pic>
            <p:nvPicPr>
              <p:cNvPr id="38" name="墨迹 37"/>
            </p:nvPicPr>
            <p:blipFill>
              <a:blip r:embed="rId51"/>
            </p:blipFill>
            <p:spPr>
              <a:xfrm>
                <a:off x="3762022" y="6081646"/>
                <a:ext cx="290689" cy="26313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9" name="墨迹 38"/>
              <p14:cNvContentPartPr/>
              <p14:nvPr/>
            </p14:nvContentPartPr>
            <p14:xfrm>
              <a:off x="3708400" y="5871034"/>
              <a:ext cx="22577" cy="194573"/>
            </p14:xfrm>
          </p:contentPart>
        </mc:Choice>
        <mc:Fallback xmlns="">
          <p:pic>
            <p:nvPicPr>
              <p:cNvPr id="39" name="墨迹 38"/>
            </p:nvPicPr>
            <p:blipFill>
              <a:blip r:embed="rId53"/>
            </p:blipFill>
            <p:spPr>
              <a:xfrm>
                <a:off x="3708400" y="5871034"/>
                <a:ext cx="22577" cy="19457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0" name="墨迹 39"/>
              <p14:cNvContentPartPr/>
              <p14:nvPr/>
            </p14:nvContentPartPr>
            <p14:xfrm>
              <a:off x="3580694" y="5658660"/>
              <a:ext cx="299861" cy="280052"/>
            </p14:xfrm>
          </p:contentPart>
        </mc:Choice>
        <mc:Fallback xmlns="">
          <p:pic>
            <p:nvPicPr>
              <p:cNvPr id="40" name="墨迹 39"/>
            </p:nvPicPr>
            <p:blipFill>
              <a:blip r:embed="rId55"/>
            </p:blipFill>
            <p:spPr>
              <a:xfrm>
                <a:off x="3580694" y="5658660"/>
                <a:ext cx="299861" cy="28005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1" name="墨迹 40"/>
              <p14:cNvContentPartPr/>
              <p14:nvPr/>
            </p14:nvContentPartPr>
            <p14:xfrm>
              <a:off x="3894666" y="5676461"/>
              <a:ext cx="138289" cy="162497"/>
            </p14:xfrm>
          </p:contentPart>
        </mc:Choice>
        <mc:Fallback xmlns="">
          <p:pic>
            <p:nvPicPr>
              <p:cNvPr id="41" name="墨迹 40"/>
            </p:nvPicPr>
            <p:blipFill>
              <a:blip r:embed="rId57"/>
            </p:blipFill>
            <p:spPr>
              <a:xfrm>
                <a:off x="3894666" y="5676461"/>
                <a:ext cx="138289" cy="16249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2" name="墨迹 41"/>
              <p14:cNvContentPartPr/>
              <p14:nvPr/>
            </p14:nvContentPartPr>
            <p14:xfrm>
              <a:off x="7114822" y="3008834"/>
              <a:ext cx="31044" cy="42299"/>
            </p14:xfrm>
          </p:contentPart>
        </mc:Choice>
        <mc:Fallback xmlns="">
          <p:pic>
            <p:nvPicPr>
              <p:cNvPr id="42" name="墨迹 41"/>
            </p:nvPicPr>
            <p:blipFill>
              <a:blip r:embed="rId59"/>
            </p:blipFill>
            <p:spPr>
              <a:xfrm>
                <a:off x="7114822" y="3008834"/>
                <a:ext cx="31044" cy="4229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3" name="墨迹 42"/>
              <p14:cNvContentPartPr/>
              <p14:nvPr/>
            </p14:nvContentPartPr>
            <p14:xfrm>
              <a:off x="3742266" y="6102266"/>
              <a:ext cx="38100" cy="203033"/>
            </p14:xfrm>
          </p:contentPart>
        </mc:Choice>
        <mc:Fallback xmlns="">
          <p:pic>
            <p:nvPicPr>
              <p:cNvPr id="43" name="墨迹 42"/>
            </p:nvPicPr>
            <p:blipFill>
              <a:blip r:embed="rId61"/>
            </p:blipFill>
            <p:spPr>
              <a:xfrm>
                <a:off x="3742266" y="6102266"/>
                <a:ext cx="38100" cy="20303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4" name="墨迹 43"/>
              <p14:cNvContentPartPr/>
              <p14:nvPr/>
            </p14:nvContentPartPr>
            <p14:xfrm>
              <a:off x="3420533" y="6389896"/>
              <a:ext cx="155222" cy="84597"/>
            </p14:xfrm>
          </p:contentPart>
        </mc:Choice>
        <mc:Fallback xmlns="">
          <p:pic>
            <p:nvPicPr>
              <p:cNvPr id="44" name="墨迹 43"/>
            </p:nvPicPr>
            <p:blipFill>
              <a:blip r:embed="rId63"/>
            </p:blipFill>
            <p:spPr>
              <a:xfrm>
                <a:off x="3420533" y="6389896"/>
                <a:ext cx="155222" cy="8459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5" name="墨迹 44"/>
              <p14:cNvContentPartPr/>
              <p14:nvPr/>
            </p14:nvContentPartPr>
            <p14:xfrm>
              <a:off x="2641600" y="6378616"/>
              <a:ext cx="112888" cy="281990"/>
            </p14:xfrm>
          </p:contentPart>
        </mc:Choice>
        <mc:Fallback xmlns="">
          <p:pic>
            <p:nvPicPr>
              <p:cNvPr id="45" name="墨迹 44"/>
            </p:nvPicPr>
            <p:blipFill>
              <a:blip r:embed="rId65"/>
            </p:blipFill>
            <p:spPr>
              <a:xfrm>
                <a:off x="2641600" y="6378616"/>
                <a:ext cx="112888" cy="28199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6" name="墨迹 45"/>
              <p14:cNvContentPartPr/>
              <p14:nvPr/>
            </p14:nvContentPartPr>
            <p14:xfrm>
              <a:off x="3098800" y="5560845"/>
              <a:ext cx="95955" cy="225592"/>
            </p14:xfrm>
          </p:contentPart>
        </mc:Choice>
        <mc:Fallback xmlns="">
          <p:pic>
            <p:nvPicPr>
              <p:cNvPr id="46" name="墨迹 45"/>
            </p:nvPicPr>
            <p:blipFill>
              <a:blip r:embed="rId67"/>
            </p:blipFill>
            <p:spPr>
              <a:xfrm>
                <a:off x="3098800" y="5560845"/>
                <a:ext cx="95955" cy="22559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7" name="墨迹 46"/>
              <p14:cNvContentPartPr/>
              <p14:nvPr/>
            </p14:nvContentPartPr>
            <p14:xfrm>
              <a:off x="3036711" y="5656722"/>
              <a:ext cx="95955" cy="406065"/>
            </p14:xfrm>
          </p:contentPart>
        </mc:Choice>
        <mc:Fallback xmlns="">
          <p:pic>
            <p:nvPicPr>
              <p:cNvPr id="47" name="墨迹 46"/>
            </p:nvPicPr>
            <p:blipFill>
              <a:blip r:embed="rId69"/>
            </p:blipFill>
            <p:spPr>
              <a:xfrm>
                <a:off x="3036711" y="5656722"/>
                <a:ext cx="95955" cy="40606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8" name="墨迹 47"/>
              <p14:cNvContentPartPr/>
              <p14:nvPr/>
            </p14:nvContentPartPr>
            <p14:xfrm>
              <a:off x="3155244" y="6147384"/>
              <a:ext cx="2822" cy="70498"/>
            </p14:xfrm>
          </p:contentPart>
        </mc:Choice>
        <mc:Fallback xmlns="">
          <p:pic>
            <p:nvPicPr>
              <p:cNvPr id="48" name="墨迹 47"/>
            </p:nvPicPr>
            <p:blipFill>
              <a:blip r:embed="rId71"/>
            </p:blipFill>
            <p:spPr>
              <a:xfrm>
                <a:off x="3155244" y="6147384"/>
                <a:ext cx="2822" cy="7049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9" name="墨迹 48"/>
              <p14:cNvContentPartPr/>
              <p14:nvPr/>
            </p14:nvContentPartPr>
            <p14:xfrm>
              <a:off x="5616222" y="5690560"/>
              <a:ext cx="84666" cy="152275"/>
            </p14:xfrm>
          </p:contentPart>
        </mc:Choice>
        <mc:Fallback xmlns="">
          <p:pic>
            <p:nvPicPr>
              <p:cNvPr id="49" name="墨迹 48"/>
            </p:nvPicPr>
            <p:blipFill>
              <a:blip r:embed="rId73"/>
            </p:blipFill>
            <p:spPr>
              <a:xfrm>
                <a:off x="5616222" y="5690560"/>
                <a:ext cx="84666" cy="15227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0" name="墨迹 49"/>
              <p14:cNvContentPartPr/>
              <p14:nvPr/>
            </p14:nvContentPartPr>
            <p14:xfrm>
              <a:off x="5874278" y="5724399"/>
              <a:ext cx="117299" cy="99578"/>
            </p14:xfrm>
          </p:contentPart>
        </mc:Choice>
        <mc:Fallback xmlns="">
          <p:pic>
            <p:nvPicPr>
              <p:cNvPr id="50" name="墨迹 49"/>
            </p:nvPicPr>
            <p:blipFill>
              <a:blip r:embed="rId75"/>
            </p:blipFill>
            <p:spPr>
              <a:xfrm>
                <a:off x="5874278" y="5724399"/>
                <a:ext cx="117299" cy="9957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1" name="墨迹 50"/>
              <p14:cNvContentPartPr/>
              <p14:nvPr/>
            </p14:nvContentPartPr>
            <p14:xfrm>
              <a:off x="6087533" y="5402930"/>
              <a:ext cx="31044" cy="198803"/>
            </p14:xfrm>
          </p:contentPart>
        </mc:Choice>
        <mc:Fallback xmlns="">
          <p:pic>
            <p:nvPicPr>
              <p:cNvPr id="51" name="墨迹 50"/>
            </p:nvPicPr>
            <p:blipFill>
              <a:blip r:embed="rId77"/>
            </p:blipFill>
            <p:spPr>
              <a:xfrm>
                <a:off x="6087533" y="5402930"/>
                <a:ext cx="31044" cy="19880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2" name="墨迹 51"/>
              <p14:cNvContentPartPr/>
              <p14:nvPr/>
            </p14:nvContentPartPr>
            <p14:xfrm>
              <a:off x="2173111" y="4855870"/>
              <a:ext cx="4667956" cy="1900613"/>
            </p14:xfrm>
          </p:contentPart>
        </mc:Choice>
        <mc:Fallback xmlns="">
          <p:pic>
            <p:nvPicPr>
              <p:cNvPr id="52" name="墨迹 51"/>
            </p:nvPicPr>
            <p:blipFill>
              <a:blip r:embed="rId79"/>
            </p:blipFill>
            <p:spPr>
              <a:xfrm>
                <a:off x="2173111" y="4855870"/>
                <a:ext cx="4667956" cy="1900613"/>
              </a:xfrm>
              <a:prstGeom prst="rect"/>
            </p:spPr>
          </p:pic>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95355" y="157770"/>
            <a:ext cx="11219106" cy="4045930"/>
          </a:xfrm>
          <a:prstGeom prst="rect">
            <a:avLst/>
          </a:prstGeom>
        </p:spPr>
      </p:pic>
      <p:pic>
        <p:nvPicPr>
          <p:cNvPr id="7" name="图片 6"/>
          <p:cNvPicPr>
            <a:picLocks noChangeAspect="1"/>
          </p:cNvPicPr>
          <p:nvPr/>
        </p:nvPicPr>
        <p:blipFill>
          <a:blip r:embed="rId2"/>
          <a:stretch>
            <a:fillRect/>
          </a:stretch>
        </p:blipFill>
        <p:spPr>
          <a:xfrm>
            <a:off x="292078" y="4047905"/>
            <a:ext cx="8312172" cy="2607876"/>
          </a:xfrm>
          <a:prstGeom prst="rect">
            <a:avLst/>
          </a:prstGeom>
        </p:spPr>
      </p:pic>
      <p:pic>
        <p:nvPicPr>
          <p:cNvPr id="9" name="图片 8"/>
          <p:cNvPicPr>
            <a:picLocks noChangeAspect="1"/>
          </p:cNvPicPr>
          <p:nvPr/>
        </p:nvPicPr>
        <p:blipFill>
          <a:blip r:embed="rId3"/>
          <a:stretch>
            <a:fillRect/>
          </a:stretch>
        </p:blipFill>
        <p:spPr>
          <a:xfrm>
            <a:off x="7650943" y="3827460"/>
            <a:ext cx="3595714" cy="3762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1" name="图片 1"/>
          <p:cNvPicPr>
            <a:picLocks noChangeAspect="1"/>
          </p:cNvPicPr>
          <p:nvPr/>
        </p:nvPicPr>
        <p:blipFill>
          <a:blip r:embed="rId1"/>
          <a:stretch>
            <a:fillRect/>
          </a:stretch>
        </p:blipFill>
        <p:spPr>
          <a:xfrm>
            <a:off x="376555" y="210820"/>
            <a:ext cx="11182350" cy="3385185"/>
          </a:xfrm>
          <a:prstGeom prst="rect">
            <a:avLst/>
          </a:prstGeom>
        </p:spPr>
      </p:pic>
      <p:pic>
        <p:nvPicPr>
          <p:cNvPr id="2097192" name="图片 2"/>
          <p:cNvPicPr>
            <a:picLocks noChangeAspect="1"/>
          </p:cNvPicPr>
          <p:nvPr/>
        </p:nvPicPr>
        <p:blipFill>
          <a:blip r:embed="rId2"/>
          <a:srcRect r="36040" b="15477"/>
          <a:stretch>
            <a:fillRect/>
          </a:stretch>
        </p:blipFill>
        <p:spPr>
          <a:xfrm>
            <a:off x="489585" y="3696970"/>
            <a:ext cx="6734175" cy="2219325"/>
          </a:xfrm>
          <a:prstGeom prst="rect">
            <a:avLst/>
          </a:prstGeom>
        </p:spPr>
      </p:pic>
      <p:pic>
        <p:nvPicPr>
          <p:cNvPr id="2097193" name="图片 3"/>
          <p:cNvPicPr>
            <a:picLocks noChangeAspect="1"/>
          </p:cNvPicPr>
          <p:nvPr/>
        </p:nvPicPr>
        <p:blipFill>
          <a:blip r:embed="rId2"/>
          <a:srcRect l="65689" b="-2915"/>
          <a:stretch>
            <a:fillRect/>
          </a:stretch>
        </p:blipFill>
        <p:spPr>
          <a:xfrm>
            <a:off x="7944485" y="3696970"/>
            <a:ext cx="3367405" cy="2519045"/>
          </a:xfrm>
          <a:prstGeom prst="rect">
            <a:avLst/>
          </a:prstGeom>
        </p:spPr>
      </p:pic>
      <mc:AlternateContent xmlns:mc="http://schemas.openxmlformats.org/markup-compatibility/2006" xmlns:p14="http://schemas.microsoft.com/office/powerpoint/2010/main">
        <mc:Choice Requires="p14">
          <p:contentPart r:id="rId3" p14:bwMode="auto">
            <p14:nvContentPartPr>
              <p14:cNvPr id="1048643" name="墨迹 1048642"/>
              <p14:cNvContentPartPr/>
              <p14:nvPr/>
            </p14:nvContentPartPr>
            <p14:xfrm>
              <a:off x="8352367" y="7031145"/>
              <a:ext cx="0" cy="0"/>
            </p14:xfrm>
          </p:contentPart>
        </mc:Choice>
        <mc:Fallback xmlns="">
          <p:pic>
            <p:nvPicPr>
              <p:cNvPr id="1048643" name="墨迹 1048642"/>
            </p:nvPicPr>
            <p:blipFill>
              <a:blip r:embed="rId4"/>
            </p:blipFill>
            <p:spPr>
              <a:xfrm>
                <a:off x="8352367" y="7031145"/>
                <a:ext cx="0" cy="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8647" name="墨迹 1048646"/>
              <p14:cNvContentPartPr/>
              <p14:nvPr/>
            </p14:nvContentPartPr>
            <p14:xfrm>
              <a:off x="9156700" y="6946479"/>
              <a:ext cx="0" cy="0"/>
            </p14:xfrm>
          </p:contentPart>
        </mc:Choice>
        <mc:Fallback xmlns="">
          <p:pic>
            <p:nvPicPr>
              <p:cNvPr id="1048647" name="墨迹 1048646"/>
            </p:nvPicPr>
            <p:blipFill>
              <a:blip r:embed="rId4"/>
            </p:blipFill>
            <p:spPr>
              <a:xfrm>
                <a:off x="9156700" y="6946479"/>
                <a:ext cx="0" cy="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48" name="墨迹 1048647"/>
              <p14:cNvContentPartPr/>
              <p14:nvPr/>
            </p14:nvContentPartPr>
            <p14:xfrm>
              <a:off x="9148234" y="7107345"/>
              <a:ext cx="0" cy="0"/>
            </p14:xfrm>
          </p:contentPart>
        </mc:Choice>
        <mc:Fallback xmlns="">
          <p:pic>
            <p:nvPicPr>
              <p:cNvPr id="1048648" name="墨迹 1048647"/>
            </p:nvPicPr>
            <p:blipFill>
              <a:blip r:embed="rId4"/>
            </p:blipFill>
            <p:spPr>
              <a:xfrm>
                <a:off x="9148234" y="7107345"/>
                <a:ext cx="0" cy="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8663" name="墨迹 1048662"/>
              <p14:cNvContentPartPr/>
              <p14:nvPr/>
            </p14:nvContentPartPr>
            <p14:xfrm>
              <a:off x="10130367" y="7001512"/>
              <a:ext cx="0" cy="0"/>
            </p14:xfrm>
          </p:contentPart>
        </mc:Choice>
        <mc:Fallback xmlns="">
          <p:pic>
            <p:nvPicPr>
              <p:cNvPr id="1048663" name="墨迹 1048662"/>
            </p:nvPicPr>
            <p:blipFill>
              <a:blip r:embed="rId8"/>
            </p:blipFill>
            <p:spPr>
              <a:xfrm>
                <a:off x="10130367" y="7001512"/>
                <a:ext cx="0" cy="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5" name="墨迹 84"/>
              <p14:cNvContentPartPr/>
              <p14:nvPr/>
            </p14:nvContentPartPr>
            <p14:xfrm>
              <a:off x="3364088" y="1257676"/>
              <a:ext cx="53623" cy="33838"/>
            </p14:xfrm>
          </p:contentPart>
        </mc:Choice>
        <mc:Fallback xmlns="">
          <p:pic>
            <p:nvPicPr>
              <p:cNvPr id="85" name="墨迹 84"/>
            </p:nvPicPr>
            <p:blipFill>
              <a:blip r:embed="rId10"/>
            </p:blipFill>
            <p:spPr>
              <a:xfrm>
                <a:off x="3364088" y="1257676"/>
                <a:ext cx="53623" cy="3383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3" name="墨迹 122"/>
              <p14:cNvContentPartPr/>
              <p14:nvPr/>
            </p14:nvContentPartPr>
            <p14:xfrm>
              <a:off x="8681155" y="1325353"/>
              <a:ext cx="22578" cy="45119"/>
            </p14:xfrm>
          </p:contentPart>
        </mc:Choice>
        <mc:Fallback xmlns="">
          <p:pic>
            <p:nvPicPr>
              <p:cNvPr id="123" name="墨迹 122"/>
            </p:nvPicPr>
            <p:blipFill>
              <a:blip r:embed="rId12"/>
            </p:blipFill>
            <p:spPr>
              <a:xfrm>
                <a:off x="8681155" y="1325353"/>
                <a:ext cx="22578" cy="4511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0" name="墨迹 129"/>
              <p14:cNvContentPartPr/>
              <p14:nvPr/>
            </p14:nvContentPartPr>
            <p14:xfrm>
              <a:off x="4120444" y="3770208"/>
              <a:ext cx="8467" cy="2819"/>
            </p14:xfrm>
          </p:contentPart>
        </mc:Choice>
        <mc:Fallback xmlns="">
          <p:pic>
            <p:nvPicPr>
              <p:cNvPr id="130" name="墨迹 129"/>
            </p:nvPicPr>
            <p:blipFill>
              <a:blip r:embed="rId14"/>
            </p:blipFill>
            <p:spPr>
              <a:xfrm>
                <a:off x="4120444" y="3770208"/>
                <a:ext cx="8467" cy="281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5" name="墨迹 144"/>
              <p14:cNvContentPartPr/>
              <p14:nvPr/>
            </p14:nvContentPartPr>
            <p14:xfrm>
              <a:off x="11139311" y="4291889"/>
              <a:ext cx="19756" cy="19739"/>
            </p14:xfrm>
          </p:contentPart>
        </mc:Choice>
        <mc:Fallback xmlns="">
          <p:pic>
            <p:nvPicPr>
              <p:cNvPr id="145" name="墨迹 144"/>
            </p:nvPicPr>
            <p:blipFill>
              <a:blip r:embed="rId16"/>
            </p:blipFill>
            <p:spPr>
              <a:xfrm>
                <a:off x="11139311" y="4291889"/>
                <a:ext cx="19756" cy="1973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6" name="墨迹 145"/>
              <p14:cNvContentPartPr/>
              <p14:nvPr/>
            </p14:nvContentPartPr>
            <p14:xfrm>
              <a:off x="11413067" y="4184733"/>
              <a:ext cx="16933" cy="14100"/>
            </p14:xfrm>
          </p:contentPart>
        </mc:Choice>
        <mc:Fallback xmlns="">
          <p:pic>
            <p:nvPicPr>
              <p:cNvPr id="146" name="墨迹 145"/>
            </p:nvPicPr>
            <p:blipFill>
              <a:blip r:embed="rId18"/>
            </p:blipFill>
            <p:spPr>
              <a:xfrm>
                <a:off x="11413067" y="4184733"/>
                <a:ext cx="16933" cy="1410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71" name="墨迹 170"/>
              <p14:cNvContentPartPr/>
              <p14:nvPr/>
            </p14:nvContentPartPr>
            <p14:xfrm>
              <a:off x="7366000" y="6003569"/>
              <a:ext cx="11288" cy="14100"/>
            </p14:xfrm>
          </p:contentPart>
        </mc:Choice>
        <mc:Fallback xmlns="">
          <p:pic>
            <p:nvPicPr>
              <p:cNvPr id="171" name="墨迹 170"/>
            </p:nvPicPr>
            <p:blipFill>
              <a:blip r:embed="rId20"/>
            </p:blipFill>
            <p:spPr>
              <a:xfrm>
                <a:off x="7366000" y="6003569"/>
                <a:ext cx="11288" cy="141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2" name="墨迹 171"/>
              <p14:cNvContentPartPr/>
              <p14:nvPr/>
            </p14:nvContentPartPr>
            <p14:xfrm>
              <a:off x="7388577" y="5969731"/>
              <a:ext cx="8467" cy="2819"/>
            </p14:xfrm>
          </p:contentPart>
        </mc:Choice>
        <mc:Fallback xmlns="">
          <p:pic>
            <p:nvPicPr>
              <p:cNvPr id="172" name="墨迹 171"/>
            </p:nvPicPr>
            <p:blipFill>
              <a:blip r:embed="rId22"/>
            </p:blipFill>
            <p:spPr>
              <a:xfrm>
                <a:off x="7388577" y="5969731"/>
                <a:ext cx="8467" cy="281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77" name="墨迹 176"/>
              <p14:cNvContentPartPr/>
              <p14:nvPr/>
            </p14:nvContentPartPr>
            <p14:xfrm>
              <a:off x="7202311" y="2487152"/>
              <a:ext cx="28222" cy="5640"/>
            </p14:xfrm>
          </p:contentPart>
        </mc:Choice>
        <mc:Fallback xmlns="">
          <p:pic>
            <p:nvPicPr>
              <p:cNvPr id="177" name="墨迹 176"/>
            </p:nvPicPr>
            <p:blipFill>
              <a:blip r:embed="rId24"/>
            </p:blipFill>
            <p:spPr>
              <a:xfrm>
                <a:off x="7202311" y="2487152"/>
                <a:ext cx="28222" cy="564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81" name="墨迹 180"/>
              <p14:cNvContentPartPr/>
              <p14:nvPr/>
            </p14:nvContentPartPr>
            <p14:xfrm>
              <a:off x="7371644" y="2532271"/>
              <a:ext cx="11288" cy="2820"/>
            </p14:xfrm>
          </p:contentPart>
        </mc:Choice>
        <mc:Fallback xmlns="">
          <p:pic>
            <p:nvPicPr>
              <p:cNvPr id="181" name="墨迹 180"/>
            </p:nvPicPr>
            <p:blipFill>
              <a:blip r:embed="rId26"/>
            </p:blipFill>
            <p:spPr>
              <a:xfrm>
                <a:off x="7371644" y="2532271"/>
                <a:ext cx="11288" cy="282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5" name="墨迹 184"/>
              <p14:cNvContentPartPr/>
              <p14:nvPr/>
            </p14:nvContentPartPr>
            <p14:xfrm>
              <a:off x="8596488" y="2255921"/>
              <a:ext cx="19756" cy="56398"/>
            </p14:xfrm>
          </p:contentPart>
        </mc:Choice>
        <mc:Fallback xmlns="">
          <p:pic>
            <p:nvPicPr>
              <p:cNvPr id="185" name="墨迹 184"/>
            </p:nvPicPr>
            <p:blipFill>
              <a:blip r:embed="rId28"/>
            </p:blipFill>
            <p:spPr>
              <a:xfrm>
                <a:off x="8596488" y="2255921"/>
                <a:ext cx="19756" cy="56398"/>
              </a:xfrm>
              <a:prstGeom prst="rect"/>
            </p:spPr>
          </p:pic>
        </mc:Fallback>
      </mc:AlternateContent>
    </p:spTree>
    <p:custDataLst>
      <p:tags r:id="rId2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95355" y="157770"/>
            <a:ext cx="11219106" cy="4045930"/>
          </a:xfrm>
          <a:prstGeom prst="rect">
            <a:avLst/>
          </a:prstGeom>
        </p:spPr>
      </p:pic>
      <p:pic>
        <p:nvPicPr>
          <p:cNvPr id="7" name="图片 6"/>
          <p:cNvPicPr>
            <a:picLocks noChangeAspect="1"/>
          </p:cNvPicPr>
          <p:nvPr/>
        </p:nvPicPr>
        <p:blipFill>
          <a:blip r:embed="rId2"/>
          <a:stretch>
            <a:fillRect/>
          </a:stretch>
        </p:blipFill>
        <p:spPr>
          <a:xfrm>
            <a:off x="292078" y="4047905"/>
            <a:ext cx="8312172" cy="2607876"/>
          </a:xfrm>
          <a:prstGeom prst="rect">
            <a:avLst/>
          </a:prstGeom>
        </p:spPr>
      </p:pic>
      <p:pic>
        <p:nvPicPr>
          <p:cNvPr id="9" name="图片 8"/>
          <p:cNvPicPr>
            <a:picLocks noChangeAspect="1"/>
          </p:cNvPicPr>
          <p:nvPr/>
        </p:nvPicPr>
        <p:blipFill>
          <a:blip r:embed="rId3"/>
          <a:stretch>
            <a:fillRect/>
          </a:stretch>
        </p:blipFill>
        <p:spPr>
          <a:xfrm>
            <a:off x="7650943" y="3827460"/>
            <a:ext cx="3595714" cy="376240"/>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5418666" y="1167439"/>
              <a:ext cx="609600" cy="439904"/>
            </p14:xfrm>
          </p:contentPart>
        </mc:Choice>
        <mc:Fallback xmlns="">
          <p:pic>
            <p:nvPicPr>
              <p:cNvPr id="2" name="墨迹 1"/>
            </p:nvPicPr>
            <p:blipFill>
              <a:blip r:embed="rId5"/>
            </p:blipFill>
            <p:spPr>
              <a:xfrm>
                <a:off x="5418666" y="1167439"/>
                <a:ext cx="609600" cy="43990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 name="墨迹 2"/>
              <p14:cNvContentPartPr/>
              <p14:nvPr/>
            </p14:nvContentPartPr>
            <p14:xfrm>
              <a:off x="7439377" y="885448"/>
              <a:ext cx="31045" cy="95877"/>
            </p14:xfrm>
          </p:contentPart>
        </mc:Choice>
        <mc:Fallback xmlns="">
          <p:pic>
            <p:nvPicPr>
              <p:cNvPr id="3" name="墨迹 2"/>
            </p:nvPicPr>
            <p:blipFill>
              <a:blip r:embed="rId7"/>
            </p:blipFill>
            <p:spPr>
              <a:xfrm>
                <a:off x="7439377" y="885448"/>
                <a:ext cx="31045" cy="9587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4" name="墨迹 3"/>
              <p14:cNvContentPartPr/>
              <p14:nvPr/>
            </p14:nvContentPartPr>
            <p14:xfrm>
              <a:off x="5239984" y="960705"/>
              <a:ext cx="1036638" cy="827112"/>
            </p14:xfrm>
          </p:contentPart>
        </mc:Choice>
        <mc:Fallback xmlns="">
          <p:pic>
            <p:nvPicPr>
              <p:cNvPr id="4" name="墨迹 3"/>
            </p:nvPicPr>
            <p:blipFill>
              <a:blip r:embed="rId9"/>
            </p:blipFill>
            <p:spPr>
              <a:xfrm>
                <a:off x="5239984" y="960705"/>
                <a:ext cx="1036638" cy="82711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6" name="墨迹 5"/>
              <p14:cNvContentPartPr/>
              <p14:nvPr/>
            </p14:nvContentPartPr>
            <p14:xfrm>
              <a:off x="6412088" y="1122320"/>
              <a:ext cx="124178" cy="349668"/>
            </p14:xfrm>
          </p:contentPart>
        </mc:Choice>
        <mc:Fallback xmlns="">
          <p:pic>
            <p:nvPicPr>
              <p:cNvPr id="6" name="墨迹 5"/>
            </p:nvPicPr>
            <p:blipFill>
              <a:blip r:embed="rId11"/>
            </p:blipFill>
            <p:spPr>
              <a:xfrm>
                <a:off x="6412088" y="1122320"/>
                <a:ext cx="124178" cy="34966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561666" y="1094121"/>
              <a:ext cx="53622" cy="118436"/>
            </p14:xfrm>
          </p:contentPart>
        </mc:Choice>
        <mc:Fallback xmlns="">
          <p:pic>
            <p:nvPicPr>
              <p:cNvPr id="8" name="墨迹 7"/>
            </p:nvPicPr>
            <p:blipFill>
              <a:blip r:embed="rId13"/>
            </p:blipFill>
            <p:spPr>
              <a:xfrm>
                <a:off x="6561666" y="1094121"/>
                <a:ext cx="53622" cy="11843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6553200" y="1095531"/>
              <a:ext cx="138288" cy="272826"/>
            </p14:xfrm>
          </p:contentPart>
        </mc:Choice>
        <mc:Fallback xmlns="">
          <p:pic>
            <p:nvPicPr>
              <p:cNvPr id="10" name="墨迹 9"/>
            </p:nvPicPr>
            <p:blipFill>
              <a:blip r:embed="rId15"/>
            </p:blipFill>
            <p:spPr>
              <a:xfrm>
                <a:off x="6553200" y="1095531"/>
                <a:ext cx="138288" cy="27282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6699955" y="1141178"/>
              <a:ext cx="71967" cy="178535"/>
            </p14:xfrm>
          </p:contentPart>
        </mc:Choice>
        <mc:Fallback xmlns="">
          <p:pic>
            <p:nvPicPr>
              <p:cNvPr id="11" name="墨迹 10"/>
            </p:nvPicPr>
            <p:blipFill>
              <a:blip r:embed="rId17"/>
            </p:blipFill>
            <p:spPr>
              <a:xfrm>
                <a:off x="6699955" y="1141178"/>
                <a:ext cx="71967" cy="17853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6824133" y="1111041"/>
              <a:ext cx="73378" cy="133240"/>
            </p14:xfrm>
          </p:contentPart>
        </mc:Choice>
        <mc:Fallback xmlns="">
          <p:pic>
            <p:nvPicPr>
              <p:cNvPr id="12" name="墨迹 11"/>
            </p:nvPicPr>
            <p:blipFill>
              <a:blip r:embed="rId19"/>
            </p:blipFill>
            <p:spPr>
              <a:xfrm>
                <a:off x="6824133" y="1111041"/>
                <a:ext cx="73378" cy="13324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6934905" y="1173078"/>
              <a:ext cx="98072" cy="117026"/>
            </p14:xfrm>
          </p:contentPart>
        </mc:Choice>
        <mc:Fallback xmlns="">
          <p:pic>
            <p:nvPicPr>
              <p:cNvPr id="13" name="墨迹 12"/>
            </p:nvPicPr>
            <p:blipFill>
              <a:blip r:embed="rId21"/>
            </p:blipFill>
            <p:spPr>
              <a:xfrm>
                <a:off x="6934905" y="1173078"/>
                <a:ext cx="98072" cy="11702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5627511" y="259430"/>
              <a:ext cx="383822" cy="504763"/>
            </p14:xfrm>
          </p:contentPart>
        </mc:Choice>
        <mc:Fallback xmlns="">
          <p:pic>
            <p:nvPicPr>
              <p:cNvPr id="14" name="墨迹 13"/>
            </p:nvPicPr>
            <p:blipFill>
              <a:blip r:embed="rId23"/>
            </p:blipFill>
            <p:spPr>
              <a:xfrm>
                <a:off x="5627511" y="259430"/>
                <a:ext cx="383822" cy="50476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5894740" y="2148764"/>
              <a:ext cx="82726" cy="184175"/>
            </p14:xfrm>
          </p:contentPart>
        </mc:Choice>
        <mc:Fallback xmlns="">
          <p:pic>
            <p:nvPicPr>
              <p:cNvPr id="15" name="墨迹 14"/>
            </p:nvPicPr>
            <p:blipFill>
              <a:blip r:embed="rId25"/>
            </p:blipFill>
            <p:spPr>
              <a:xfrm>
                <a:off x="5894740" y="2148764"/>
                <a:ext cx="82726" cy="18417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6028266" y="2143125"/>
              <a:ext cx="73378" cy="146634"/>
            </p14:xfrm>
          </p:contentPart>
        </mc:Choice>
        <mc:Fallback xmlns="">
          <p:pic>
            <p:nvPicPr>
              <p:cNvPr id="16" name="墨迹 15"/>
            </p:nvPicPr>
            <p:blipFill>
              <a:blip r:embed="rId27"/>
            </p:blipFill>
            <p:spPr>
              <a:xfrm>
                <a:off x="6028266" y="2143125"/>
                <a:ext cx="73378" cy="14663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132688" y="2216442"/>
              <a:ext cx="87489" cy="104336"/>
            </p14:xfrm>
          </p:contentPart>
        </mc:Choice>
        <mc:Fallback xmlns="">
          <p:pic>
            <p:nvPicPr>
              <p:cNvPr id="17" name="墨迹 16"/>
            </p:nvPicPr>
            <p:blipFill>
              <a:blip r:embed="rId29"/>
            </p:blipFill>
            <p:spPr>
              <a:xfrm>
                <a:off x="6132688" y="2216442"/>
                <a:ext cx="87489" cy="10433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5926666" y="2409605"/>
              <a:ext cx="214489" cy="139585"/>
            </p14:xfrm>
          </p:contentPart>
        </mc:Choice>
        <mc:Fallback xmlns="">
          <p:pic>
            <p:nvPicPr>
              <p:cNvPr id="18" name="墨迹 17"/>
            </p:nvPicPr>
            <p:blipFill>
              <a:blip r:embed="rId31"/>
            </p:blipFill>
            <p:spPr>
              <a:xfrm>
                <a:off x="5926666" y="2409605"/>
                <a:ext cx="214489" cy="13958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6166555" y="2487152"/>
              <a:ext cx="153282" cy="101517"/>
            </p14:xfrm>
          </p:contentPart>
        </mc:Choice>
        <mc:Fallback xmlns="">
          <p:pic>
            <p:nvPicPr>
              <p:cNvPr id="19" name="墨迹 18"/>
            </p:nvPicPr>
            <p:blipFill>
              <a:blip r:embed="rId33"/>
            </p:blipFill>
            <p:spPr>
              <a:xfrm>
                <a:off x="6166555" y="2487152"/>
                <a:ext cx="153282" cy="10151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5977466" y="2695825"/>
              <a:ext cx="112889" cy="179064"/>
            </p14:xfrm>
          </p:contentPart>
        </mc:Choice>
        <mc:Fallback xmlns="">
          <p:pic>
            <p:nvPicPr>
              <p:cNvPr id="20" name="墨迹 19"/>
            </p:nvPicPr>
            <p:blipFill>
              <a:blip r:embed="rId35"/>
            </p:blipFill>
            <p:spPr>
              <a:xfrm>
                <a:off x="5977466" y="2695825"/>
                <a:ext cx="112889" cy="17906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6141155" y="2797342"/>
              <a:ext cx="137584" cy="105217"/>
            </p14:xfrm>
          </p:contentPart>
        </mc:Choice>
        <mc:Fallback xmlns="">
          <p:pic>
            <p:nvPicPr>
              <p:cNvPr id="21" name="墨迹 20"/>
            </p:nvPicPr>
            <p:blipFill>
              <a:blip r:embed="rId37"/>
            </p:blipFill>
            <p:spPr>
              <a:xfrm>
                <a:off x="6141155" y="2797342"/>
                <a:ext cx="137584" cy="10521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8190088" y="2045133"/>
              <a:ext cx="214489" cy="265247"/>
            </p14:xfrm>
          </p:contentPart>
        </mc:Choice>
        <mc:Fallback xmlns="">
          <p:pic>
            <p:nvPicPr>
              <p:cNvPr id="22" name="墨迹 21"/>
            </p:nvPicPr>
            <p:blipFill>
              <a:blip r:embed="rId39"/>
            </p:blipFill>
            <p:spPr>
              <a:xfrm>
                <a:off x="8190088" y="2045133"/>
                <a:ext cx="214489" cy="26524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8423451" y="2210802"/>
              <a:ext cx="9349" cy="149455"/>
            </p14:xfrm>
          </p:contentPart>
        </mc:Choice>
        <mc:Fallback xmlns="">
          <p:pic>
            <p:nvPicPr>
              <p:cNvPr id="23" name="墨迹 22"/>
            </p:nvPicPr>
            <p:blipFill>
              <a:blip r:embed="rId41"/>
            </p:blipFill>
            <p:spPr>
              <a:xfrm>
                <a:off x="8423451" y="2210802"/>
                <a:ext cx="9349" cy="14945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10481732" y="1225775"/>
              <a:ext cx="186268" cy="242688"/>
            </p14:xfrm>
          </p:contentPart>
        </mc:Choice>
        <mc:Fallback xmlns="">
          <p:pic>
            <p:nvPicPr>
              <p:cNvPr id="24" name="墨迹 23"/>
            </p:nvPicPr>
            <p:blipFill>
              <a:blip r:embed="rId43"/>
            </p:blipFill>
            <p:spPr>
              <a:xfrm>
                <a:off x="10481732" y="1225775"/>
                <a:ext cx="186268" cy="24268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10628488" y="1409950"/>
              <a:ext cx="90312" cy="84597"/>
            </p14:xfrm>
          </p:contentPart>
        </mc:Choice>
        <mc:Fallback xmlns="">
          <p:pic>
            <p:nvPicPr>
              <p:cNvPr id="25" name="墨迹 24"/>
            </p:nvPicPr>
            <p:blipFill>
              <a:blip r:embed="rId45"/>
            </p:blipFill>
            <p:spPr>
              <a:xfrm>
                <a:off x="10628488" y="1409950"/>
                <a:ext cx="90312" cy="8459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10436577" y="1246396"/>
              <a:ext cx="22577" cy="135355"/>
            </p14:xfrm>
          </p:contentPart>
        </mc:Choice>
        <mc:Fallback xmlns="">
          <p:pic>
            <p:nvPicPr>
              <p:cNvPr id="26" name="墨迹 25"/>
            </p:nvPicPr>
            <p:blipFill>
              <a:blip r:embed="rId47"/>
            </p:blipFill>
            <p:spPr>
              <a:xfrm>
                <a:off x="10436577" y="1246396"/>
                <a:ext cx="22577" cy="13535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8760177" y="2032267"/>
              <a:ext cx="511704" cy="520624"/>
            </p14:xfrm>
          </p:contentPart>
        </mc:Choice>
        <mc:Fallback xmlns="">
          <p:pic>
            <p:nvPicPr>
              <p:cNvPr id="27" name="墨迹 26"/>
            </p:nvPicPr>
            <p:blipFill>
              <a:blip r:embed="rId49"/>
            </p:blipFill>
            <p:spPr>
              <a:xfrm>
                <a:off x="8760177" y="2032267"/>
                <a:ext cx="511704" cy="52062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8878711" y="1144879"/>
              <a:ext cx="90311" cy="387032"/>
            </p14:xfrm>
          </p:contentPart>
        </mc:Choice>
        <mc:Fallback xmlns="">
          <p:pic>
            <p:nvPicPr>
              <p:cNvPr id="28" name="墨迹 27"/>
            </p:nvPicPr>
            <p:blipFill>
              <a:blip r:embed="rId51"/>
            </p:blipFill>
            <p:spPr>
              <a:xfrm>
                <a:off x="8878711" y="1144879"/>
                <a:ext cx="90311" cy="38703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8985955" y="1082842"/>
              <a:ext cx="79022" cy="169194"/>
            </p14:xfrm>
          </p:contentPart>
        </mc:Choice>
        <mc:Fallback xmlns="">
          <p:pic>
            <p:nvPicPr>
              <p:cNvPr id="29" name="墨迹 28"/>
            </p:nvPicPr>
            <p:blipFill>
              <a:blip r:embed="rId53"/>
            </p:blipFill>
            <p:spPr>
              <a:xfrm>
                <a:off x="8985955" y="1082842"/>
                <a:ext cx="79022" cy="16919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8966200" y="1127960"/>
              <a:ext cx="248355" cy="293270"/>
            </p14:xfrm>
          </p:contentPart>
        </mc:Choice>
        <mc:Fallback xmlns="">
          <p:pic>
            <p:nvPicPr>
              <p:cNvPr id="30" name="墨迹 29"/>
            </p:nvPicPr>
            <p:blipFill>
              <a:blip r:embed="rId55"/>
            </p:blipFill>
            <p:spPr>
              <a:xfrm>
                <a:off x="8966200" y="1127960"/>
                <a:ext cx="248355" cy="29327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9185451" y="1156159"/>
              <a:ext cx="184326" cy="180474"/>
            </p14:xfrm>
          </p:contentPart>
        </mc:Choice>
        <mc:Fallback xmlns="">
          <p:pic>
            <p:nvPicPr>
              <p:cNvPr id="31" name="墨迹 30"/>
            </p:nvPicPr>
            <p:blipFill>
              <a:blip r:embed="rId57"/>
            </p:blipFill>
            <p:spPr>
              <a:xfrm>
                <a:off x="9185451" y="1156159"/>
                <a:ext cx="184326" cy="18047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9362016" y="1235116"/>
              <a:ext cx="129116" cy="145225"/>
            </p14:xfrm>
          </p:contentPart>
        </mc:Choice>
        <mc:Fallback xmlns="">
          <p:pic>
            <p:nvPicPr>
              <p:cNvPr id="32" name="墨迹 31"/>
            </p:nvPicPr>
            <p:blipFill>
              <a:blip r:embed="rId59"/>
            </p:blipFill>
            <p:spPr>
              <a:xfrm>
                <a:off x="9362016" y="1235116"/>
                <a:ext cx="129116" cy="14522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10747022" y="1612983"/>
              <a:ext cx="165806" cy="459644"/>
            </p14:xfrm>
          </p:contentPart>
        </mc:Choice>
        <mc:Fallback xmlns="">
          <p:pic>
            <p:nvPicPr>
              <p:cNvPr id="33" name="墨迹 32"/>
            </p:nvPicPr>
            <p:blipFill>
              <a:blip r:embed="rId61"/>
            </p:blipFill>
            <p:spPr>
              <a:xfrm>
                <a:off x="10747022" y="1612983"/>
                <a:ext cx="165806" cy="45964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10755312" y="1635542"/>
              <a:ext cx="290865" cy="327109"/>
            </p14:xfrm>
          </p:contentPart>
        </mc:Choice>
        <mc:Fallback xmlns="">
          <p:pic>
            <p:nvPicPr>
              <p:cNvPr id="34" name="墨迹 33"/>
            </p:nvPicPr>
            <p:blipFill>
              <a:blip r:embed="rId63"/>
            </p:blipFill>
            <p:spPr>
              <a:xfrm>
                <a:off x="10755312" y="1635542"/>
                <a:ext cx="290865" cy="32710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11150600" y="1704630"/>
              <a:ext cx="121355" cy="167784"/>
            </p14:xfrm>
          </p:contentPart>
        </mc:Choice>
        <mc:Fallback xmlns="">
          <p:pic>
            <p:nvPicPr>
              <p:cNvPr id="35" name="墨迹 34"/>
            </p:nvPicPr>
            <p:blipFill>
              <a:blip r:embed="rId65"/>
            </p:blipFill>
            <p:spPr>
              <a:xfrm>
                <a:off x="11150600" y="1704630"/>
                <a:ext cx="121355" cy="16778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11282538" y="1782177"/>
              <a:ext cx="175683" cy="186114"/>
            </p14:xfrm>
          </p:contentPart>
        </mc:Choice>
        <mc:Fallback xmlns="">
          <p:pic>
            <p:nvPicPr>
              <p:cNvPr id="36" name="墨迹 35"/>
            </p:nvPicPr>
            <p:blipFill>
              <a:blip r:embed="rId67"/>
            </p:blipFill>
            <p:spPr>
              <a:xfrm>
                <a:off x="11282538" y="1782177"/>
                <a:ext cx="175683" cy="18611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8240888" y="2571750"/>
              <a:ext cx="169334" cy="117026"/>
            </p14:xfrm>
          </p:contentPart>
        </mc:Choice>
        <mc:Fallback xmlns="">
          <p:pic>
            <p:nvPicPr>
              <p:cNvPr id="37" name="墨迹 36"/>
            </p:nvPicPr>
            <p:blipFill>
              <a:blip r:embed="rId69"/>
            </p:blipFill>
            <p:spPr>
              <a:xfrm>
                <a:off x="8240888" y="2571750"/>
                <a:ext cx="169334" cy="11702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8435622" y="2605588"/>
              <a:ext cx="104422" cy="107157"/>
            </p14:xfrm>
          </p:contentPart>
        </mc:Choice>
        <mc:Fallback xmlns="">
          <p:pic>
            <p:nvPicPr>
              <p:cNvPr id="38" name="墨迹 37"/>
            </p:nvPicPr>
            <p:blipFill>
              <a:blip r:embed="rId71"/>
            </p:blipFill>
            <p:spPr>
              <a:xfrm>
                <a:off x="8435622" y="2605588"/>
                <a:ext cx="104422" cy="10715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8537222" y="2614048"/>
              <a:ext cx="118533" cy="25379"/>
            </p14:xfrm>
          </p:contentPart>
        </mc:Choice>
        <mc:Fallback xmlns="">
          <p:pic>
            <p:nvPicPr>
              <p:cNvPr id="39" name="墨迹 38"/>
            </p:nvPicPr>
            <p:blipFill>
              <a:blip r:embed="rId73"/>
            </p:blipFill>
            <p:spPr>
              <a:xfrm>
                <a:off x="8537222" y="2614048"/>
                <a:ext cx="118533" cy="253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8590844" y="2558355"/>
              <a:ext cx="16933" cy="191048"/>
            </p14:xfrm>
          </p:contentPart>
        </mc:Choice>
        <mc:Fallback xmlns="">
          <p:pic>
            <p:nvPicPr>
              <p:cNvPr id="40" name="墨迹 39"/>
            </p:nvPicPr>
            <p:blipFill>
              <a:blip r:embed="rId75"/>
            </p:blipFill>
            <p:spPr>
              <a:xfrm>
                <a:off x="8590844" y="2558355"/>
                <a:ext cx="16933" cy="19104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8695266" y="2573159"/>
              <a:ext cx="59266" cy="94467"/>
            </p14:xfrm>
          </p:contentPart>
        </mc:Choice>
        <mc:Fallback xmlns="">
          <p:pic>
            <p:nvPicPr>
              <p:cNvPr id="41" name="墨迹 40"/>
            </p:nvPicPr>
            <p:blipFill>
              <a:blip r:embed="rId77"/>
            </p:blipFill>
            <p:spPr>
              <a:xfrm>
                <a:off x="8695266" y="2573159"/>
                <a:ext cx="59266" cy="9446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8765822" y="2650707"/>
              <a:ext cx="79022" cy="132535"/>
            </p14:xfrm>
          </p:contentPart>
        </mc:Choice>
        <mc:Fallback xmlns="">
          <p:pic>
            <p:nvPicPr>
              <p:cNvPr id="42" name="墨迹 41"/>
            </p:nvPicPr>
            <p:blipFill>
              <a:blip r:embed="rId79"/>
            </p:blipFill>
            <p:spPr>
              <a:xfrm>
                <a:off x="8765822" y="2650707"/>
                <a:ext cx="79022" cy="13253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2096205" y="3412080"/>
              <a:ext cx="607483" cy="561689"/>
            </p14:xfrm>
          </p:contentPart>
        </mc:Choice>
        <mc:Fallback xmlns="">
          <p:pic>
            <p:nvPicPr>
              <p:cNvPr id="43" name="墨迹 42"/>
            </p:nvPicPr>
            <p:blipFill>
              <a:blip r:embed="rId81"/>
            </p:blipFill>
            <p:spPr>
              <a:xfrm>
                <a:off x="2096205" y="3412080"/>
                <a:ext cx="607483" cy="56168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2252133" y="4026819"/>
              <a:ext cx="100189" cy="511283"/>
            </p14:xfrm>
          </p:contentPart>
        </mc:Choice>
        <mc:Fallback xmlns="">
          <p:pic>
            <p:nvPicPr>
              <p:cNvPr id="44" name="墨迹 43"/>
            </p:nvPicPr>
            <p:blipFill>
              <a:blip r:embed="rId83"/>
            </p:blipFill>
            <p:spPr>
              <a:xfrm>
                <a:off x="2252133" y="4026819"/>
                <a:ext cx="100189" cy="511283"/>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2387600" y="3959141"/>
              <a:ext cx="22577" cy="180474"/>
            </p14:xfrm>
          </p:contentPart>
        </mc:Choice>
        <mc:Fallback xmlns="">
          <p:pic>
            <p:nvPicPr>
              <p:cNvPr id="45" name="墨迹 44"/>
            </p:nvPicPr>
            <p:blipFill>
              <a:blip r:embed="rId85"/>
            </p:blipFill>
            <p:spPr>
              <a:xfrm>
                <a:off x="2387600" y="3959141"/>
                <a:ext cx="22577" cy="18047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2391480" y="4004259"/>
              <a:ext cx="165453" cy="427215"/>
            </p14:xfrm>
          </p:contentPart>
        </mc:Choice>
        <mc:Fallback xmlns="">
          <p:pic>
            <p:nvPicPr>
              <p:cNvPr id="46" name="墨迹 45"/>
            </p:nvPicPr>
            <p:blipFill>
              <a:blip r:embed="rId87"/>
            </p:blipFill>
            <p:spPr>
              <a:xfrm>
                <a:off x="2391480" y="4004259"/>
                <a:ext cx="165453" cy="42721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2519715" y="3977999"/>
              <a:ext cx="536046" cy="590241"/>
            </p14:xfrm>
          </p:contentPart>
        </mc:Choice>
        <mc:Fallback xmlns="">
          <p:pic>
            <p:nvPicPr>
              <p:cNvPr id="47" name="墨迹 46"/>
            </p:nvPicPr>
            <p:blipFill>
              <a:blip r:embed="rId89"/>
            </p:blipFill>
            <p:spPr>
              <a:xfrm>
                <a:off x="2519715" y="3977999"/>
                <a:ext cx="536046" cy="59024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3132666" y="4088856"/>
              <a:ext cx="33867" cy="118436"/>
            </p14:xfrm>
          </p:contentPart>
        </mc:Choice>
        <mc:Fallback xmlns="">
          <p:pic>
            <p:nvPicPr>
              <p:cNvPr id="48" name="墨迹 47"/>
            </p:nvPicPr>
            <p:blipFill>
              <a:blip r:embed="rId91"/>
            </p:blipFill>
            <p:spPr>
              <a:xfrm>
                <a:off x="3132666" y="4088856"/>
                <a:ext cx="33867" cy="11843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3078515" y="4221392"/>
              <a:ext cx="206551" cy="45999"/>
            </p14:xfrm>
          </p:contentPart>
        </mc:Choice>
        <mc:Fallback xmlns="">
          <p:pic>
            <p:nvPicPr>
              <p:cNvPr id="49" name="墨迹 48"/>
            </p:nvPicPr>
            <p:blipFill>
              <a:blip r:embed="rId93"/>
            </p:blipFill>
            <p:spPr>
              <a:xfrm>
                <a:off x="3078515" y="4221392"/>
                <a:ext cx="206551" cy="4599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3352800" y="4128335"/>
              <a:ext cx="208844" cy="172895"/>
            </p14:xfrm>
          </p:contentPart>
        </mc:Choice>
        <mc:Fallback xmlns="">
          <p:pic>
            <p:nvPicPr>
              <p:cNvPr id="50" name="墨迹 49"/>
            </p:nvPicPr>
            <p:blipFill>
              <a:blip r:embed="rId95"/>
            </p:blipFill>
            <p:spPr>
              <a:xfrm>
                <a:off x="3352800" y="4128335"/>
                <a:ext cx="208844" cy="17289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3337983" y="4124634"/>
              <a:ext cx="88194" cy="294151"/>
            </p14:xfrm>
          </p:contentPart>
        </mc:Choice>
        <mc:Fallback xmlns="">
          <p:pic>
            <p:nvPicPr>
              <p:cNvPr id="51" name="墨迹 50"/>
            </p:nvPicPr>
            <p:blipFill>
              <a:blip r:embed="rId97"/>
            </p:blipFill>
            <p:spPr>
              <a:xfrm>
                <a:off x="3337983" y="4124634"/>
                <a:ext cx="88194" cy="29415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3488266" y="4122695"/>
              <a:ext cx="62089" cy="81777"/>
            </p14:xfrm>
          </p:contentPart>
        </mc:Choice>
        <mc:Fallback xmlns="">
          <p:pic>
            <p:nvPicPr>
              <p:cNvPr id="52" name="墨迹 51"/>
            </p:nvPicPr>
            <p:blipFill>
              <a:blip r:embed="rId99"/>
            </p:blipFill>
            <p:spPr>
              <a:xfrm>
                <a:off x="3488266" y="4122695"/>
                <a:ext cx="62089" cy="8177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3612444" y="4224212"/>
              <a:ext cx="135467" cy="112796"/>
            </p14:xfrm>
          </p:contentPart>
        </mc:Choice>
        <mc:Fallback xmlns="">
          <p:pic>
            <p:nvPicPr>
              <p:cNvPr id="53" name="墨迹 52"/>
            </p:nvPicPr>
            <p:blipFill>
              <a:blip r:embed="rId101"/>
            </p:blipFill>
            <p:spPr>
              <a:xfrm>
                <a:off x="3612444" y="4224212"/>
                <a:ext cx="135467" cy="11279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753533" y="5848475"/>
              <a:ext cx="19755" cy="39478"/>
            </p14:xfrm>
          </p:contentPart>
        </mc:Choice>
        <mc:Fallback xmlns="">
          <p:pic>
            <p:nvPicPr>
              <p:cNvPr id="54" name="墨迹 53"/>
            </p:nvPicPr>
            <p:blipFill>
              <a:blip r:embed="rId103"/>
            </p:blipFill>
            <p:spPr>
              <a:xfrm>
                <a:off x="753533" y="5848475"/>
                <a:ext cx="19755" cy="3947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513644" y="5808996"/>
              <a:ext cx="745067" cy="50759"/>
            </p14:xfrm>
          </p:contentPart>
        </mc:Choice>
        <mc:Fallback xmlns="">
          <p:pic>
            <p:nvPicPr>
              <p:cNvPr id="55" name="墨迹 54"/>
            </p:nvPicPr>
            <p:blipFill>
              <a:blip r:embed="rId105"/>
            </p:blipFill>
            <p:spPr>
              <a:xfrm>
                <a:off x="513644" y="5808996"/>
                <a:ext cx="745067" cy="5075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5446888" y="6465152"/>
              <a:ext cx="465667" cy="110857"/>
            </p14:xfrm>
          </p:contentPart>
        </mc:Choice>
        <mc:Fallback xmlns="">
          <p:pic>
            <p:nvPicPr>
              <p:cNvPr id="56" name="墨迹 55"/>
            </p:nvPicPr>
            <p:blipFill>
              <a:blip r:embed="rId107"/>
            </p:blipFill>
            <p:spPr>
              <a:xfrm>
                <a:off x="5446888" y="6465152"/>
                <a:ext cx="465667" cy="11085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7981244" y="5546746"/>
              <a:ext cx="275166" cy="418755"/>
            </p14:xfrm>
          </p:contentPart>
        </mc:Choice>
        <mc:Fallback xmlns="">
          <p:pic>
            <p:nvPicPr>
              <p:cNvPr id="57" name="墨迹 56"/>
            </p:nvPicPr>
            <p:blipFill>
              <a:blip r:embed="rId109"/>
            </p:blipFill>
            <p:spPr>
              <a:xfrm>
                <a:off x="7981244" y="5546746"/>
                <a:ext cx="275166" cy="41875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8229600" y="5752598"/>
              <a:ext cx="254000" cy="219953"/>
            </p14:xfrm>
          </p:contentPart>
        </mc:Choice>
        <mc:Fallback xmlns="">
          <p:pic>
            <p:nvPicPr>
              <p:cNvPr id="58" name="墨迹 57"/>
            </p:nvPicPr>
            <p:blipFill>
              <a:blip r:embed="rId111"/>
            </p:blipFill>
            <p:spPr>
              <a:xfrm>
                <a:off x="8229600" y="5752598"/>
                <a:ext cx="254000" cy="219953"/>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8511822" y="5838605"/>
              <a:ext cx="127000" cy="139585"/>
            </p14:xfrm>
          </p:contentPart>
        </mc:Choice>
        <mc:Fallback xmlns="">
          <p:pic>
            <p:nvPicPr>
              <p:cNvPr id="59" name="墨迹 58"/>
            </p:nvPicPr>
            <p:blipFill>
              <a:blip r:embed="rId113"/>
            </p:blipFill>
            <p:spPr>
              <a:xfrm>
                <a:off x="8511822" y="5838605"/>
                <a:ext cx="127000" cy="139585"/>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8737600" y="5718759"/>
              <a:ext cx="121355" cy="14100"/>
            </p14:xfrm>
          </p:contentPart>
        </mc:Choice>
        <mc:Fallback xmlns="">
          <p:pic>
            <p:nvPicPr>
              <p:cNvPr id="60" name="墨迹 59"/>
            </p:nvPicPr>
            <p:blipFill>
              <a:blip r:embed="rId115"/>
            </p:blipFill>
            <p:spPr>
              <a:xfrm>
                <a:off x="8737600" y="5718759"/>
                <a:ext cx="121355" cy="1410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8731955" y="5800537"/>
              <a:ext cx="191912" cy="8459"/>
            </p14:xfrm>
          </p:contentPart>
        </mc:Choice>
        <mc:Fallback xmlns="">
          <p:pic>
            <p:nvPicPr>
              <p:cNvPr id="61" name="墨迹 60"/>
            </p:nvPicPr>
            <p:blipFill>
              <a:blip r:embed="rId117"/>
            </p:blipFill>
            <p:spPr>
              <a:xfrm>
                <a:off x="8731955" y="5800537"/>
                <a:ext cx="191912" cy="845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9234311" y="5586224"/>
              <a:ext cx="229482" cy="301729"/>
            </p14:xfrm>
          </p:contentPart>
        </mc:Choice>
        <mc:Fallback xmlns="">
          <p:pic>
            <p:nvPicPr>
              <p:cNvPr id="62" name="墨迹 61"/>
            </p:nvPicPr>
            <p:blipFill>
              <a:blip r:embed="rId119"/>
            </p:blipFill>
            <p:spPr>
              <a:xfrm>
                <a:off x="9234311" y="5586224"/>
                <a:ext cx="229482" cy="30172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9477022" y="5718759"/>
              <a:ext cx="16933" cy="208673"/>
            </p14:xfrm>
          </p:contentPart>
        </mc:Choice>
        <mc:Fallback xmlns="">
          <p:pic>
            <p:nvPicPr>
              <p:cNvPr id="63" name="墨迹 62"/>
            </p:nvPicPr>
            <p:blipFill>
              <a:blip r:embed="rId121"/>
            </p:blipFill>
            <p:spPr>
              <a:xfrm>
                <a:off x="9477022" y="5718759"/>
                <a:ext cx="16933" cy="20867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9672813" y="5727219"/>
              <a:ext cx="199319" cy="14100"/>
            </p14:xfrm>
          </p:contentPart>
        </mc:Choice>
        <mc:Fallback xmlns="">
          <p:pic>
            <p:nvPicPr>
              <p:cNvPr id="64" name="墨迹 63"/>
            </p:nvPicPr>
            <p:blipFill>
              <a:blip r:embed="rId123"/>
            </p:blipFill>
            <p:spPr>
              <a:xfrm>
                <a:off x="9672813" y="5727219"/>
                <a:ext cx="199319" cy="1410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9962444" y="5543925"/>
              <a:ext cx="174978" cy="266481"/>
            </p14:xfrm>
          </p:contentPart>
        </mc:Choice>
        <mc:Fallback xmlns="">
          <p:pic>
            <p:nvPicPr>
              <p:cNvPr id="65" name="墨迹 64"/>
            </p:nvPicPr>
            <p:blipFill>
              <a:blip r:embed="rId125"/>
            </p:blipFill>
            <p:spPr>
              <a:xfrm>
                <a:off x="9962444" y="5543925"/>
                <a:ext cx="174978" cy="26648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10143066" y="5696200"/>
              <a:ext cx="174978" cy="110857"/>
            </p14:xfrm>
          </p:contentPart>
        </mc:Choice>
        <mc:Fallback xmlns="">
          <p:pic>
            <p:nvPicPr>
              <p:cNvPr id="66" name="墨迹 65"/>
            </p:nvPicPr>
            <p:blipFill>
              <a:blip r:embed="rId127"/>
            </p:blipFill>
            <p:spPr>
              <a:xfrm>
                <a:off x="10143066" y="5696200"/>
                <a:ext cx="174978" cy="110857"/>
              </a:xfrm>
              <a:prstGeom prst="rect"/>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99223" y="215098"/>
            <a:ext cx="9945808" cy="3798102"/>
          </a:xfrm>
          <a:prstGeom prst="rect">
            <a:avLst/>
          </a:prstGeom>
        </p:spPr>
      </p:pic>
      <p:pic>
        <p:nvPicPr>
          <p:cNvPr id="5" name="图片 4"/>
          <p:cNvPicPr>
            <a:picLocks noChangeAspect="1"/>
          </p:cNvPicPr>
          <p:nvPr/>
        </p:nvPicPr>
        <p:blipFill>
          <a:blip r:embed="rId2"/>
          <a:stretch>
            <a:fillRect/>
          </a:stretch>
        </p:blipFill>
        <p:spPr>
          <a:xfrm>
            <a:off x="6649317" y="2040341"/>
            <a:ext cx="3595714" cy="376240"/>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7670800" y="741634"/>
              <a:ext cx="64911" cy="81777"/>
            </p14:xfrm>
          </p:contentPart>
        </mc:Choice>
        <mc:Fallback xmlns="">
          <p:pic>
            <p:nvPicPr>
              <p:cNvPr id="2" name="墨迹 1"/>
            </p:nvPicPr>
            <p:blipFill>
              <a:blip r:embed="rId4"/>
            </p:blipFill>
            <p:spPr>
              <a:xfrm>
                <a:off x="7670800" y="741634"/>
                <a:ext cx="64911" cy="8177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934177" y="650692"/>
              <a:ext cx="135467" cy="550585"/>
            </p14:xfrm>
          </p:contentPart>
        </mc:Choice>
        <mc:Fallback xmlns="">
          <p:pic>
            <p:nvPicPr>
              <p:cNvPr id="4" name="墨迹 3"/>
            </p:nvPicPr>
            <p:blipFill>
              <a:blip r:embed="rId6"/>
            </p:blipFill>
            <p:spPr>
              <a:xfrm>
                <a:off x="3934177" y="650692"/>
                <a:ext cx="135467" cy="55058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4111977" y="597819"/>
              <a:ext cx="31045" cy="205852"/>
            </p14:xfrm>
          </p:contentPart>
        </mc:Choice>
        <mc:Fallback xmlns="">
          <p:pic>
            <p:nvPicPr>
              <p:cNvPr id="6" name="墨迹 5"/>
            </p:nvPicPr>
            <p:blipFill>
              <a:blip r:embed="rId8"/>
            </p:blipFill>
            <p:spPr>
              <a:xfrm>
                <a:off x="4111977" y="597819"/>
                <a:ext cx="31045" cy="20585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4101394" y="704975"/>
              <a:ext cx="168628" cy="332748"/>
            </p14:xfrm>
          </p:contentPart>
        </mc:Choice>
        <mc:Fallback xmlns="">
          <p:pic>
            <p:nvPicPr>
              <p:cNvPr id="7" name="墨迹 6"/>
            </p:nvPicPr>
            <p:blipFill>
              <a:blip r:embed="rId10"/>
            </p:blipFill>
            <p:spPr>
              <a:xfrm>
                <a:off x="4101394" y="704975"/>
                <a:ext cx="168628" cy="33274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4286426" y="617558"/>
              <a:ext cx="147285" cy="358832"/>
            </p14:xfrm>
          </p:contentPart>
        </mc:Choice>
        <mc:Fallback xmlns="">
          <p:pic>
            <p:nvPicPr>
              <p:cNvPr id="8" name="墨迹 7"/>
            </p:nvPicPr>
            <p:blipFill>
              <a:blip r:embed="rId12"/>
            </p:blipFill>
            <p:spPr>
              <a:xfrm>
                <a:off x="4286426" y="617558"/>
                <a:ext cx="147285" cy="35883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4445000" y="857250"/>
              <a:ext cx="76200" cy="93056"/>
            </p14:xfrm>
          </p:contentPart>
        </mc:Choice>
        <mc:Fallback xmlns="">
          <p:pic>
            <p:nvPicPr>
              <p:cNvPr id="9" name="墨迹 8"/>
            </p:nvPicPr>
            <p:blipFill>
              <a:blip r:embed="rId14"/>
            </p:blipFill>
            <p:spPr>
              <a:xfrm>
                <a:off x="4445000" y="857250"/>
                <a:ext cx="76200" cy="9305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4487333" y="547060"/>
              <a:ext cx="62089" cy="101517"/>
            </p14:xfrm>
          </p:contentPart>
        </mc:Choice>
        <mc:Fallback xmlns="">
          <p:pic>
            <p:nvPicPr>
              <p:cNvPr id="10" name="墨迹 9"/>
            </p:nvPicPr>
            <p:blipFill>
              <a:blip r:embed="rId16"/>
            </p:blipFill>
            <p:spPr>
              <a:xfrm>
                <a:off x="4487333" y="547060"/>
                <a:ext cx="62089" cy="10151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4505677" y="676776"/>
              <a:ext cx="117123" cy="205853"/>
            </p14:xfrm>
          </p:contentPart>
        </mc:Choice>
        <mc:Fallback xmlns="">
          <p:pic>
            <p:nvPicPr>
              <p:cNvPr id="11" name="墨迹 10"/>
            </p:nvPicPr>
            <p:blipFill>
              <a:blip r:embed="rId18"/>
            </p:blipFill>
            <p:spPr>
              <a:xfrm>
                <a:off x="4505677" y="676776"/>
                <a:ext cx="117123" cy="20585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4651022" y="489076"/>
              <a:ext cx="22578" cy="170780"/>
            </p14:xfrm>
          </p:contentPart>
        </mc:Choice>
        <mc:Fallback xmlns="">
          <p:pic>
            <p:nvPicPr>
              <p:cNvPr id="12" name="墨迹 11"/>
            </p:nvPicPr>
            <p:blipFill>
              <a:blip r:embed="rId20"/>
            </p:blipFill>
            <p:spPr>
              <a:xfrm>
                <a:off x="4651022" y="489076"/>
                <a:ext cx="22578" cy="17078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4664251" y="468103"/>
              <a:ext cx="249237" cy="400426"/>
            </p14:xfrm>
          </p:contentPart>
        </mc:Choice>
        <mc:Fallback xmlns="">
          <p:pic>
            <p:nvPicPr>
              <p:cNvPr id="13" name="墨迹 12"/>
            </p:nvPicPr>
            <p:blipFill>
              <a:blip r:embed="rId22"/>
            </p:blipFill>
            <p:spPr>
              <a:xfrm>
                <a:off x="4664251" y="468103"/>
                <a:ext cx="249237" cy="40042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811888" y="631657"/>
              <a:ext cx="64912" cy="214313"/>
            </p14:xfrm>
          </p:contentPart>
        </mc:Choice>
        <mc:Fallback xmlns="">
          <p:pic>
            <p:nvPicPr>
              <p:cNvPr id="14" name="墨迹 13"/>
            </p:nvPicPr>
            <p:blipFill>
              <a:blip r:embed="rId24"/>
            </p:blipFill>
            <p:spPr>
              <a:xfrm>
                <a:off x="4811888" y="631657"/>
                <a:ext cx="64912" cy="21431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905022" y="500180"/>
              <a:ext cx="62089" cy="222419"/>
            </p14:xfrm>
          </p:contentPart>
        </mc:Choice>
        <mc:Fallback xmlns="">
          <p:pic>
            <p:nvPicPr>
              <p:cNvPr id="15" name="墨迹 14"/>
            </p:nvPicPr>
            <p:blipFill>
              <a:blip r:embed="rId26"/>
            </p:blipFill>
            <p:spPr>
              <a:xfrm>
                <a:off x="4905022" y="500180"/>
                <a:ext cx="62089" cy="22241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4921955" y="513222"/>
              <a:ext cx="237067" cy="78957"/>
            </p14:xfrm>
          </p:contentPart>
        </mc:Choice>
        <mc:Fallback xmlns="">
          <p:pic>
            <p:nvPicPr>
              <p:cNvPr id="16" name="墨迹 15"/>
            </p:nvPicPr>
            <p:blipFill>
              <a:blip r:embed="rId28"/>
            </p:blipFill>
            <p:spPr>
              <a:xfrm>
                <a:off x="4921955" y="513222"/>
                <a:ext cx="237067" cy="7895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987572" y="633772"/>
              <a:ext cx="64205" cy="50759"/>
            </p14:xfrm>
          </p:contentPart>
        </mc:Choice>
        <mc:Fallback xmlns="">
          <p:pic>
            <p:nvPicPr>
              <p:cNvPr id="17" name="墨迹 16"/>
            </p:nvPicPr>
            <p:blipFill>
              <a:blip r:embed="rId30"/>
            </p:blipFill>
            <p:spPr>
              <a:xfrm>
                <a:off x="4987572" y="633772"/>
                <a:ext cx="64205" cy="5075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5000977" y="340503"/>
              <a:ext cx="595489" cy="807196"/>
            </p14:xfrm>
          </p:contentPart>
        </mc:Choice>
        <mc:Fallback xmlns="">
          <p:pic>
            <p:nvPicPr>
              <p:cNvPr id="18" name="墨迹 17"/>
            </p:nvPicPr>
            <p:blipFill>
              <a:blip r:embed="rId32"/>
            </p:blipFill>
            <p:spPr>
              <a:xfrm>
                <a:off x="5000977" y="340503"/>
                <a:ext cx="595489" cy="80719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5441244" y="566623"/>
              <a:ext cx="71437" cy="186290"/>
            </p14:xfrm>
          </p:contentPart>
        </mc:Choice>
        <mc:Fallback xmlns="">
          <p:pic>
            <p:nvPicPr>
              <p:cNvPr id="19" name="墨迹 18"/>
            </p:nvPicPr>
            <p:blipFill>
              <a:blip r:embed="rId34"/>
            </p:blipFill>
            <p:spPr>
              <a:xfrm>
                <a:off x="5441244" y="566623"/>
                <a:ext cx="71437" cy="18629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5537200" y="580899"/>
              <a:ext cx="88900" cy="62038"/>
            </p14:xfrm>
          </p:contentPart>
        </mc:Choice>
        <mc:Fallback xmlns="">
          <p:pic>
            <p:nvPicPr>
              <p:cNvPr id="20" name="墨迹 19"/>
            </p:nvPicPr>
            <p:blipFill>
              <a:blip r:embed="rId36"/>
            </p:blipFill>
            <p:spPr>
              <a:xfrm>
                <a:off x="5537200" y="580899"/>
                <a:ext cx="88900" cy="6203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5412140" y="651397"/>
              <a:ext cx="209726" cy="117731"/>
            </p14:xfrm>
          </p:contentPart>
        </mc:Choice>
        <mc:Fallback xmlns="">
          <p:pic>
            <p:nvPicPr>
              <p:cNvPr id="21" name="墨迹 20"/>
            </p:nvPicPr>
            <p:blipFill>
              <a:blip r:embed="rId38"/>
            </p:blipFill>
            <p:spPr>
              <a:xfrm>
                <a:off x="5412140" y="651397"/>
                <a:ext cx="209726" cy="11773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5672666" y="518861"/>
              <a:ext cx="31044" cy="221539"/>
            </p14:xfrm>
          </p:contentPart>
        </mc:Choice>
        <mc:Fallback xmlns="">
          <p:pic>
            <p:nvPicPr>
              <p:cNvPr id="22" name="墨迹 21"/>
            </p:nvPicPr>
            <p:blipFill>
              <a:blip r:embed="rId40"/>
            </p:blipFill>
            <p:spPr>
              <a:xfrm>
                <a:off x="5672666" y="518861"/>
                <a:ext cx="31044" cy="2215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5683955" y="509873"/>
              <a:ext cx="189442" cy="204266"/>
            </p14:xfrm>
          </p:contentPart>
        </mc:Choice>
        <mc:Fallback xmlns="">
          <p:pic>
            <p:nvPicPr>
              <p:cNvPr id="23" name="墨迹 22"/>
            </p:nvPicPr>
            <p:blipFill>
              <a:blip r:embed="rId42"/>
            </p:blipFill>
            <p:spPr>
              <a:xfrm>
                <a:off x="5683955" y="509873"/>
                <a:ext cx="189442" cy="20426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5740400" y="436379"/>
              <a:ext cx="64911" cy="564685"/>
            </p14:xfrm>
          </p:contentPart>
        </mc:Choice>
        <mc:Fallback xmlns="">
          <p:pic>
            <p:nvPicPr>
              <p:cNvPr id="24" name="墨迹 23"/>
            </p:nvPicPr>
            <p:blipFill>
              <a:blip r:embed="rId44"/>
            </p:blipFill>
            <p:spPr>
              <a:xfrm>
                <a:off x="5740400" y="436379"/>
                <a:ext cx="64911" cy="56468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5988755" y="524501"/>
              <a:ext cx="37571" cy="70498"/>
            </p14:xfrm>
          </p:contentPart>
        </mc:Choice>
        <mc:Fallback xmlns="">
          <p:pic>
            <p:nvPicPr>
              <p:cNvPr id="25" name="墨迹 24"/>
            </p:nvPicPr>
            <p:blipFill>
              <a:blip r:embed="rId46"/>
            </p:blipFill>
            <p:spPr>
              <a:xfrm>
                <a:off x="5988755" y="524501"/>
                <a:ext cx="37571" cy="7049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5892800" y="626018"/>
              <a:ext cx="206022" cy="60627"/>
            </p14:xfrm>
          </p:contentPart>
        </mc:Choice>
        <mc:Fallback xmlns="">
          <p:pic>
            <p:nvPicPr>
              <p:cNvPr id="26" name="墨迹 25"/>
            </p:nvPicPr>
            <p:blipFill>
              <a:blip r:embed="rId48"/>
            </p:blipFill>
            <p:spPr>
              <a:xfrm>
                <a:off x="5892800" y="626018"/>
                <a:ext cx="206022" cy="6062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6188251" y="470218"/>
              <a:ext cx="86959" cy="314772"/>
            </p14:xfrm>
          </p:contentPart>
        </mc:Choice>
        <mc:Fallback xmlns="">
          <p:pic>
            <p:nvPicPr>
              <p:cNvPr id="27" name="墨迹 26"/>
            </p:nvPicPr>
            <p:blipFill>
              <a:blip r:embed="rId50"/>
            </p:blipFill>
            <p:spPr>
              <a:xfrm>
                <a:off x="6188251" y="470218"/>
                <a:ext cx="86959" cy="31477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6299200" y="496302"/>
              <a:ext cx="95955" cy="203033"/>
            </p14:xfrm>
          </p:contentPart>
        </mc:Choice>
        <mc:Fallback xmlns="">
          <p:pic>
            <p:nvPicPr>
              <p:cNvPr id="28" name="墨迹 27"/>
            </p:nvPicPr>
            <p:blipFill>
              <a:blip r:embed="rId52"/>
            </p:blipFill>
            <p:spPr>
              <a:xfrm>
                <a:off x="6299200" y="496302"/>
                <a:ext cx="95955" cy="20303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6395155" y="563980"/>
              <a:ext cx="166512" cy="160734"/>
            </p14:xfrm>
          </p:contentPart>
        </mc:Choice>
        <mc:Fallback xmlns="">
          <p:pic>
            <p:nvPicPr>
              <p:cNvPr id="29" name="墨迹 28"/>
            </p:nvPicPr>
            <p:blipFill>
              <a:blip r:embed="rId54"/>
            </p:blipFill>
            <p:spPr>
              <a:xfrm>
                <a:off x="6395155" y="563980"/>
                <a:ext cx="166512" cy="16073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7631288" y="809311"/>
              <a:ext cx="22578" cy="126896"/>
            </p14:xfrm>
          </p:contentPart>
        </mc:Choice>
        <mc:Fallback xmlns="">
          <p:pic>
            <p:nvPicPr>
              <p:cNvPr id="30" name="墨迹 29"/>
            </p:nvPicPr>
            <p:blipFill>
              <a:blip r:embed="rId56"/>
            </p:blipFill>
            <p:spPr>
              <a:xfrm>
                <a:off x="7631288" y="809311"/>
                <a:ext cx="22578" cy="12689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7629172" y="744453"/>
              <a:ext cx="199672" cy="166375"/>
            </p14:xfrm>
          </p:contentPart>
        </mc:Choice>
        <mc:Fallback xmlns="">
          <p:pic>
            <p:nvPicPr>
              <p:cNvPr id="31" name="墨迹 30"/>
            </p:nvPicPr>
            <p:blipFill>
              <a:blip r:embed="rId58"/>
            </p:blipFill>
            <p:spPr>
              <a:xfrm>
                <a:off x="7629172" y="744453"/>
                <a:ext cx="199672" cy="166375"/>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7689144" y="673251"/>
              <a:ext cx="179211" cy="345438"/>
            </p14:xfrm>
          </p:contentPart>
        </mc:Choice>
        <mc:Fallback xmlns="">
          <p:pic>
            <p:nvPicPr>
              <p:cNvPr id="32" name="墨迹 31"/>
            </p:nvPicPr>
            <p:blipFill>
              <a:blip r:embed="rId60"/>
            </p:blipFill>
            <p:spPr>
              <a:xfrm>
                <a:off x="7689144" y="673251"/>
                <a:ext cx="179211" cy="34543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7896577" y="530141"/>
              <a:ext cx="73378" cy="81777"/>
            </p14:xfrm>
          </p:contentPart>
        </mc:Choice>
        <mc:Fallback xmlns="">
          <p:pic>
            <p:nvPicPr>
              <p:cNvPr id="33" name="墨迹 32"/>
            </p:nvPicPr>
            <p:blipFill>
              <a:blip r:embed="rId62"/>
            </p:blipFill>
            <p:spPr>
              <a:xfrm>
                <a:off x="7896577" y="530141"/>
                <a:ext cx="73378" cy="8177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7862711" y="704975"/>
              <a:ext cx="169333" cy="276350"/>
            </p14:xfrm>
          </p:contentPart>
        </mc:Choice>
        <mc:Fallback xmlns="">
          <p:pic>
            <p:nvPicPr>
              <p:cNvPr id="34" name="墨迹 33"/>
            </p:nvPicPr>
            <p:blipFill>
              <a:blip r:embed="rId64"/>
            </p:blipFill>
            <p:spPr>
              <a:xfrm>
                <a:off x="7862711" y="704975"/>
                <a:ext cx="169333" cy="27635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7944555" y="834690"/>
              <a:ext cx="76200" cy="222772"/>
            </p14:xfrm>
          </p:contentPart>
        </mc:Choice>
        <mc:Fallback xmlns="">
          <p:pic>
            <p:nvPicPr>
              <p:cNvPr id="35" name="墨迹 34"/>
            </p:nvPicPr>
            <p:blipFill>
              <a:blip r:embed="rId66"/>
            </p:blipFill>
            <p:spPr>
              <a:xfrm>
                <a:off x="7944555" y="834690"/>
                <a:ext cx="76200" cy="22277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8043333" y="547060"/>
              <a:ext cx="236361" cy="370112"/>
            </p14:xfrm>
          </p:contentPart>
        </mc:Choice>
        <mc:Fallback xmlns="">
          <p:pic>
            <p:nvPicPr>
              <p:cNvPr id="36" name="墨迹 35"/>
            </p:nvPicPr>
            <p:blipFill>
              <a:blip r:embed="rId68"/>
            </p:blipFill>
            <p:spPr>
              <a:xfrm>
                <a:off x="8043333" y="547060"/>
                <a:ext cx="236361" cy="37011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8229600" y="725948"/>
              <a:ext cx="28222" cy="667083"/>
            </p14:xfrm>
          </p:contentPart>
        </mc:Choice>
        <mc:Fallback xmlns="">
          <p:pic>
            <p:nvPicPr>
              <p:cNvPr id="37" name="墨迹 36"/>
            </p:nvPicPr>
            <p:blipFill>
              <a:blip r:embed="rId70"/>
            </p:blipFill>
            <p:spPr>
              <a:xfrm>
                <a:off x="8229600" y="725948"/>
                <a:ext cx="28222" cy="66708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8333316" y="706913"/>
              <a:ext cx="64206" cy="280052"/>
            </p14:xfrm>
          </p:contentPart>
        </mc:Choice>
        <mc:Fallback xmlns="">
          <p:pic>
            <p:nvPicPr>
              <p:cNvPr id="38" name="墨迹 37"/>
            </p:nvPicPr>
            <p:blipFill>
              <a:blip r:embed="rId72"/>
            </p:blipFill>
            <p:spPr>
              <a:xfrm>
                <a:off x="8333316" y="706913"/>
                <a:ext cx="64206" cy="28005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8511822" y="704975"/>
              <a:ext cx="49388" cy="138175"/>
            </p14:xfrm>
          </p:contentPart>
        </mc:Choice>
        <mc:Fallback xmlns="">
          <p:pic>
            <p:nvPicPr>
              <p:cNvPr id="39" name="墨迹 38"/>
            </p:nvPicPr>
            <p:blipFill>
              <a:blip r:embed="rId74"/>
            </p:blipFill>
            <p:spPr>
              <a:xfrm>
                <a:off x="8511822" y="704975"/>
                <a:ext cx="49388" cy="13817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8513233" y="655627"/>
              <a:ext cx="137760" cy="306488"/>
            </p14:xfrm>
          </p:contentPart>
        </mc:Choice>
        <mc:Fallback xmlns="">
          <p:pic>
            <p:nvPicPr>
              <p:cNvPr id="40" name="墨迹 39"/>
            </p:nvPicPr>
            <p:blipFill>
              <a:blip r:embed="rId76"/>
            </p:blipFill>
            <p:spPr>
              <a:xfrm>
                <a:off x="8513233" y="655627"/>
                <a:ext cx="137760" cy="30648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8596488" y="659856"/>
              <a:ext cx="261409" cy="132536"/>
            </p14:xfrm>
          </p:contentPart>
        </mc:Choice>
        <mc:Fallback xmlns="">
          <p:pic>
            <p:nvPicPr>
              <p:cNvPr id="41" name="墨迹 40"/>
            </p:nvPicPr>
            <p:blipFill>
              <a:blip r:embed="rId78"/>
            </p:blipFill>
            <p:spPr>
              <a:xfrm>
                <a:off x="8596488" y="659856"/>
                <a:ext cx="261409" cy="132536"/>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8627533" y="806491"/>
              <a:ext cx="189089" cy="172190"/>
            </p14:xfrm>
          </p:contentPart>
        </mc:Choice>
        <mc:Fallback xmlns="">
          <p:pic>
            <p:nvPicPr>
              <p:cNvPr id="42" name="墨迹 41"/>
            </p:nvPicPr>
            <p:blipFill>
              <a:blip r:embed="rId80"/>
            </p:blipFill>
            <p:spPr>
              <a:xfrm>
                <a:off x="8627533" y="806491"/>
                <a:ext cx="189089" cy="17219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8858426" y="580899"/>
              <a:ext cx="243240" cy="377867"/>
            </p14:xfrm>
          </p:contentPart>
        </mc:Choice>
        <mc:Fallback xmlns="">
          <p:pic>
            <p:nvPicPr>
              <p:cNvPr id="43" name="墨迹 42"/>
            </p:nvPicPr>
            <p:blipFill>
              <a:blip r:embed="rId82"/>
            </p:blipFill>
            <p:spPr>
              <a:xfrm>
                <a:off x="8858426" y="580899"/>
                <a:ext cx="243240" cy="37786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9016118" y="616148"/>
              <a:ext cx="359304" cy="374518"/>
            </p14:xfrm>
          </p:contentPart>
        </mc:Choice>
        <mc:Fallback xmlns="">
          <p:pic>
            <p:nvPicPr>
              <p:cNvPr id="44" name="墨迹 43"/>
            </p:nvPicPr>
            <p:blipFill>
              <a:blip r:embed="rId84"/>
            </p:blipFill>
            <p:spPr>
              <a:xfrm>
                <a:off x="9016118" y="616148"/>
                <a:ext cx="359304" cy="37451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9307688" y="537896"/>
              <a:ext cx="219781" cy="601344"/>
            </p14:xfrm>
          </p:contentPart>
        </mc:Choice>
        <mc:Fallback xmlns="">
          <p:pic>
            <p:nvPicPr>
              <p:cNvPr id="45" name="墨迹 44"/>
            </p:nvPicPr>
            <p:blipFill>
              <a:blip r:embed="rId86"/>
            </p:blipFill>
            <p:spPr>
              <a:xfrm>
                <a:off x="9307688" y="537896"/>
                <a:ext cx="219781" cy="60134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9317213" y="761373"/>
              <a:ext cx="137937" cy="95877"/>
            </p14:xfrm>
          </p:contentPart>
        </mc:Choice>
        <mc:Fallback xmlns="">
          <p:pic>
            <p:nvPicPr>
              <p:cNvPr id="46" name="墨迹 45"/>
            </p:nvPicPr>
            <p:blipFill>
              <a:blip r:embed="rId88"/>
            </p:blipFill>
            <p:spPr>
              <a:xfrm>
                <a:off x="9317213" y="761373"/>
                <a:ext cx="137937" cy="9587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9341555" y="862889"/>
              <a:ext cx="259645" cy="172895"/>
            </p14:xfrm>
          </p:contentPart>
        </mc:Choice>
        <mc:Fallback xmlns="">
          <p:pic>
            <p:nvPicPr>
              <p:cNvPr id="47" name="墨迹 46"/>
            </p:nvPicPr>
            <p:blipFill>
              <a:blip r:embed="rId90"/>
            </p:blipFill>
            <p:spPr>
              <a:xfrm>
                <a:off x="9341555" y="862889"/>
                <a:ext cx="259645" cy="17289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6745111" y="1354962"/>
              <a:ext cx="237066" cy="241102"/>
            </p14:xfrm>
          </p:contentPart>
        </mc:Choice>
        <mc:Fallback xmlns="">
          <p:pic>
            <p:nvPicPr>
              <p:cNvPr id="48" name="墨迹 47"/>
            </p:nvPicPr>
            <p:blipFill>
              <a:blip r:embed="rId92"/>
            </p:blipFill>
            <p:spPr>
              <a:xfrm>
                <a:off x="6745111" y="1354962"/>
                <a:ext cx="237066" cy="24110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8276166" y="1206917"/>
              <a:ext cx="196144" cy="447307"/>
            </p14:xfrm>
          </p:contentPart>
        </mc:Choice>
        <mc:Fallback xmlns="">
          <p:pic>
            <p:nvPicPr>
              <p:cNvPr id="49" name="墨迹 48"/>
            </p:nvPicPr>
            <p:blipFill>
              <a:blip r:embed="rId94"/>
            </p:blipFill>
            <p:spPr>
              <a:xfrm>
                <a:off x="8276166" y="1206917"/>
                <a:ext cx="196144" cy="44730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8444088" y="1206917"/>
              <a:ext cx="56444" cy="499123"/>
            </p14:xfrm>
          </p:contentPart>
        </mc:Choice>
        <mc:Fallback xmlns="">
          <p:pic>
            <p:nvPicPr>
              <p:cNvPr id="50" name="墨迹 49"/>
            </p:nvPicPr>
            <p:blipFill>
              <a:blip r:embed="rId96"/>
            </p:blipFill>
            <p:spPr>
              <a:xfrm>
                <a:off x="8444088" y="1206917"/>
                <a:ext cx="56444" cy="499123"/>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8280400" y="1471988"/>
              <a:ext cx="237066" cy="22559"/>
            </p14:xfrm>
          </p:contentPart>
        </mc:Choice>
        <mc:Fallback xmlns="">
          <p:pic>
            <p:nvPicPr>
              <p:cNvPr id="51" name="墨迹 50"/>
            </p:nvPicPr>
            <p:blipFill>
              <a:blip r:embed="rId98"/>
            </p:blipFill>
            <p:spPr>
              <a:xfrm>
                <a:off x="8280400" y="1471988"/>
                <a:ext cx="237066" cy="2255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8410222" y="2574569"/>
              <a:ext cx="104995" cy="59958"/>
            </p14:xfrm>
          </p:contentPart>
        </mc:Choice>
        <mc:Fallback xmlns="">
          <p:pic>
            <p:nvPicPr>
              <p:cNvPr id="52" name="墨迹 51"/>
            </p:nvPicPr>
            <p:blipFill>
              <a:blip r:embed="rId100"/>
            </p:blipFill>
            <p:spPr>
              <a:xfrm>
                <a:off x="8410222" y="2574569"/>
                <a:ext cx="104995" cy="5995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6739466" y="2351797"/>
              <a:ext cx="3398661" cy="62038"/>
            </p14:xfrm>
          </p:contentPart>
        </mc:Choice>
        <mc:Fallback xmlns="">
          <p:pic>
            <p:nvPicPr>
              <p:cNvPr id="53" name="墨迹 52"/>
            </p:nvPicPr>
            <p:blipFill>
              <a:blip r:embed="rId102"/>
            </p:blipFill>
            <p:spPr>
              <a:xfrm>
                <a:off x="6739466" y="2351797"/>
                <a:ext cx="3398661" cy="6203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2871434" y="3589734"/>
              <a:ext cx="676099" cy="532961"/>
            </p14:xfrm>
          </p:contentPart>
        </mc:Choice>
        <mc:Fallback xmlns="">
          <p:pic>
            <p:nvPicPr>
              <p:cNvPr id="54" name="墨迹 53"/>
            </p:nvPicPr>
            <p:blipFill>
              <a:blip r:embed="rId104"/>
            </p:blipFill>
            <p:spPr>
              <a:xfrm>
                <a:off x="2871434" y="3589734"/>
                <a:ext cx="676099" cy="53296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7565496" y="3491037"/>
              <a:ext cx="793926" cy="778293"/>
            </p14:xfrm>
          </p:contentPart>
        </mc:Choice>
        <mc:Fallback xmlns="">
          <p:pic>
            <p:nvPicPr>
              <p:cNvPr id="55" name="墨迹 54"/>
            </p:nvPicPr>
            <p:blipFill>
              <a:blip r:embed="rId106"/>
            </p:blipFill>
            <p:spPr>
              <a:xfrm>
                <a:off x="7565496" y="3491037"/>
                <a:ext cx="793926" cy="778293"/>
              </a:xfrm>
              <a:prstGeom prst="rect"/>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13589" y="4884565"/>
            <a:ext cx="9163946" cy="1151063"/>
          </a:xfrm>
          <a:prstGeom prst="rect">
            <a:avLst/>
          </a:prstGeom>
        </p:spPr>
      </p:pic>
      <p:pic>
        <p:nvPicPr>
          <p:cNvPr id="4" name="图片 3"/>
          <p:cNvPicPr>
            <a:picLocks noChangeAspect="1"/>
          </p:cNvPicPr>
          <p:nvPr/>
        </p:nvPicPr>
        <p:blipFill>
          <a:blip r:embed="rId2"/>
          <a:stretch>
            <a:fillRect/>
          </a:stretch>
        </p:blipFill>
        <p:spPr>
          <a:xfrm>
            <a:off x="531644" y="194171"/>
            <a:ext cx="9856956" cy="3557076"/>
          </a:xfrm>
          <a:prstGeom prst="rect">
            <a:avLst/>
          </a:prstGeom>
        </p:spPr>
      </p:pic>
      <p:pic>
        <p:nvPicPr>
          <p:cNvPr id="6" name="图片 5"/>
          <p:cNvPicPr>
            <a:picLocks noChangeAspect="1"/>
          </p:cNvPicPr>
          <p:nvPr/>
        </p:nvPicPr>
        <p:blipFill>
          <a:blip r:embed="rId3"/>
          <a:stretch>
            <a:fillRect/>
          </a:stretch>
        </p:blipFill>
        <p:spPr>
          <a:xfrm>
            <a:off x="4248090" y="6035628"/>
            <a:ext cx="2862283" cy="476253"/>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5068711" y="4167814"/>
              <a:ext cx="8466" cy="16919"/>
            </p14:xfrm>
          </p:contentPart>
        </mc:Choice>
        <mc:Fallback xmlns="">
          <p:pic>
            <p:nvPicPr>
              <p:cNvPr id="2" name="墨迹 1"/>
            </p:nvPicPr>
            <p:blipFill>
              <a:blip r:embed="rId5"/>
            </p:blipFill>
            <p:spPr>
              <a:xfrm>
                <a:off x="5068711" y="4167814"/>
                <a:ext cx="8466" cy="1691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944533" y="4073876"/>
              <a:ext cx="129822" cy="370288"/>
            </p14:xfrm>
          </p:contentPart>
        </mc:Choice>
        <mc:Fallback xmlns="">
          <p:pic>
            <p:nvPicPr>
              <p:cNvPr id="5" name="墨迹 4"/>
            </p:nvPicPr>
            <p:blipFill>
              <a:blip r:embed="rId7"/>
            </p:blipFill>
            <p:spPr>
              <a:xfrm>
                <a:off x="4944533" y="4073876"/>
                <a:ext cx="129822" cy="37028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4773436" y="4489282"/>
              <a:ext cx="366712" cy="67678"/>
            </p14:xfrm>
          </p:contentPart>
        </mc:Choice>
        <mc:Fallback xmlns="">
          <p:pic>
            <p:nvPicPr>
              <p:cNvPr id="7" name="墨迹 6"/>
            </p:nvPicPr>
            <p:blipFill>
              <a:blip r:embed="rId9"/>
            </p:blipFill>
            <p:spPr>
              <a:xfrm>
                <a:off x="4773436" y="4489282"/>
                <a:ext cx="366712" cy="6767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4862688" y="4568240"/>
              <a:ext cx="115712" cy="385621"/>
            </p14:xfrm>
          </p:contentPart>
        </mc:Choice>
        <mc:Fallback xmlns="">
          <p:pic>
            <p:nvPicPr>
              <p:cNvPr id="8" name="墨迹 7"/>
            </p:nvPicPr>
            <p:blipFill>
              <a:blip r:embed="rId11"/>
            </p:blipFill>
            <p:spPr>
              <a:xfrm>
                <a:off x="4862688" y="4568240"/>
                <a:ext cx="115712" cy="38562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4916311" y="4652837"/>
              <a:ext cx="169333" cy="56398"/>
            </p14:xfrm>
          </p:contentPart>
        </mc:Choice>
        <mc:Fallback xmlns="">
          <p:pic>
            <p:nvPicPr>
              <p:cNvPr id="9" name="墨迹 8"/>
            </p:nvPicPr>
            <p:blipFill>
              <a:blip r:embed="rId13"/>
            </p:blipFill>
            <p:spPr>
              <a:xfrm>
                <a:off x="4916311" y="4652837"/>
                <a:ext cx="169333" cy="5639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5108222" y="4331368"/>
              <a:ext cx="1600200" cy="157914"/>
            </p14:xfrm>
          </p:contentPart>
        </mc:Choice>
        <mc:Fallback xmlns="">
          <p:pic>
            <p:nvPicPr>
              <p:cNvPr id="10" name="墨迹 9"/>
            </p:nvPicPr>
            <p:blipFill>
              <a:blip r:embed="rId15"/>
            </p:blipFill>
            <p:spPr>
              <a:xfrm>
                <a:off x="5108222" y="4331368"/>
                <a:ext cx="1600200" cy="15791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5232400" y="4133975"/>
              <a:ext cx="81844" cy="214312"/>
            </p14:xfrm>
          </p:contentPart>
        </mc:Choice>
        <mc:Fallback xmlns="">
          <p:pic>
            <p:nvPicPr>
              <p:cNvPr id="11" name="墨迹 10"/>
            </p:nvPicPr>
            <p:blipFill>
              <a:blip r:embed="rId17"/>
            </p:blipFill>
            <p:spPr>
              <a:xfrm>
                <a:off x="5232400" y="4133975"/>
                <a:ext cx="81844" cy="21431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5347228" y="4119347"/>
              <a:ext cx="133527" cy="202327"/>
            </p14:xfrm>
          </p:contentPart>
        </mc:Choice>
        <mc:Fallback xmlns="">
          <p:pic>
            <p:nvPicPr>
              <p:cNvPr id="12" name="墨迹 11"/>
            </p:nvPicPr>
            <p:blipFill>
              <a:blip r:embed="rId19"/>
            </p:blipFill>
            <p:spPr>
              <a:xfrm>
                <a:off x="5347228" y="4119347"/>
                <a:ext cx="133527" cy="20232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5508977" y="4212932"/>
              <a:ext cx="14112" cy="138175"/>
            </p14:xfrm>
          </p:contentPart>
        </mc:Choice>
        <mc:Fallback xmlns="">
          <p:pic>
            <p:nvPicPr>
              <p:cNvPr id="13" name="墨迹 12"/>
            </p:nvPicPr>
            <p:blipFill>
              <a:blip r:embed="rId21"/>
            </p:blipFill>
            <p:spPr>
              <a:xfrm>
                <a:off x="5508977" y="4212932"/>
                <a:ext cx="14112" cy="13817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5565422" y="4193193"/>
              <a:ext cx="158044" cy="19739"/>
            </p14:xfrm>
          </p:contentPart>
        </mc:Choice>
        <mc:Fallback xmlns="">
          <p:pic>
            <p:nvPicPr>
              <p:cNvPr id="14" name="墨迹 13"/>
            </p:nvPicPr>
            <p:blipFill>
              <a:blip r:embed="rId23"/>
            </p:blipFill>
            <p:spPr>
              <a:xfrm>
                <a:off x="5565422" y="4193193"/>
                <a:ext cx="158044" cy="1973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5774266" y="4094496"/>
              <a:ext cx="124178" cy="178359"/>
            </p14:xfrm>
          </p:contentPart>
        </mc:Choice>
        <mc:Fallback xmlns="">
          <p:pic>
            <p:nvPicPr>
              <p:cNvPr id="15" name="墨迹 14"/>
            </p:nvPicPr>
            <p:blipFill>
              <a:blip r:embed="rId25"/>
            </p:blipFill>
            <p:spPr>
              <a:xfrm>
                <a:off x="5774266" y="4094496"/>
                <a:ext cx="124178" cy="17835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5926666" y="4162174"/>
              <a:ext cx="132644" cy="95877"/>
            </p14:xfrm>
          </p:contentPart>
        </mc:Choice>
        <mc:Fallback xmlns="">
          <p:pic>
            <p:nvPicPr>
              <p:cNvPr id="16" name="墨迹 15"/>
            </p:nvPicPr>
            <p:blipFill>
              <a:blip r:embed="rId27"/>
            </p:blipFill>
            <p:spPr>
              <a:xfrm>
                <a:off x="5926666" y="4162174"/>
                <a:ext cx="132644" cy="9587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062133" y="3936582"/>
              <a:ext cx="186267" cy="313009"/>
            </p14:xfrm>
          </p:contentPart>
        </mc:Choice>
        <mc:Fallback xmlns="">
          <p:pic>
            <p:nvPicPr>
              <p:cNvPr id="17" name="墨迹 16"/>
            </p:nvPicPr>
            <p:blipFill>
              <a:blip r:embed="rId29"/>
            </p:blipFill>
            <p:spPr>
              <a:xfrm>
                <a:off x="6062133" y="3936582"/>
                <a:ext cx="186267" cy="31300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5266266" y="4647197"/>
              <a:ext cx="163689" cy="193163"/>
            </p14:xfrm>
          </p:contentPart>
        </mc:Choice>
        <mc:Fallback xmlns="">
          <p:pic>
            <p:nvPicPr>
              <p:cNvPr id="18" name="墨迹 17"/>
            </p:nvPicPr>
            <p:blipFill>
              <a:blip r:embed="rId31"/>
            </p:blipFill>
            <p:spPr>
              <a:xfrm>
                <a:off x="5266266" y="4647197"/>
                <a:ext cx="163689" cy="19316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5712177" y="4413850"/>
              <a:ext cx="237067" cy="343499"/>
            </p14:xfrm>
          </p:contentPart>
        </mc:Choice>
        <mc:Fallback xmlns="">
          <p:pic>
            <p:nvPicPr>
              <p:cNvPr id="19" name="墨迹 18"/>
            </p:nvPicPr>
            <p:blipFill>
              <a:blip r:embed="rId33"/>
            </p:blipFill>
            <p:spPr>
              <a:xfrm>
                <a:off x="5712177" y="4413850"/>
                <a:ext cx="237067" cy="34349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6000044" y="4551320"/>
              <a:ext cx="166511" cy="148398"/>
            </p14:xfrm>
          </p:contentPart>
        </mc:Choice>
        <mc:Fallback xmlns="">
          <p:pic>
            <p:nvPicPr>
              <p:cNvPr id="20" name="墨迹 19"/>
            </p:nvPicPr>
            <p:blipFill>
              <a:blip r:embed="rId35"/>
            </p:blipFill>
            <p:spPr>
              <a:xfrm>
                <a:off x="6000044" y="4551320"/>
                <a:ext cx="166511" cy="14839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6615288" y="4028757"/>
              <a:ext cx="256822" cy="755910"/>
            </p14:xfrm>
          </p:contentPart>
        </mc:Choice>
        <mc:Fallback xmlns="">
          <p:pic>
            <p:nvPicPr>
              <p:cNvPr id="21" name="墨迹 20"/>
            </p:nvPicPr>
            <p:blipFill>
              <a:blip r:embed="rId37"/>
            </p:blipFill>
            <p:spPr>
              <a:xfrm>
                <a:off x="6615288" y="4028757"/>
                <a:ext cx="256822" cy="75591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6762044" y="4486110"/>
              <a:ext cx="62088" cy="97110"/>
            </p14:xfrm>
          </p:contentPart>
        </mc:Choice>
        <mc:Fallback xmlns="">
          <p:pic>
            <p:nvPicPr>
              <p:cNvPr id="22" name="墨迹 21"/>
            </p:nvPicPr>
            <p:blipFill>
              <a:blip r:embed="rId39"/>
            </p:blipFill>
            <p:spPr>
              <a:xfrm>
                <a:off x="6762044" y="4486110"/>
                <a:ext cx="62088" cy="9711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8573911" y="5205537"/>
              <a:ext cx="626533" cy="654218"/>
            </p14:xfrm>
          </p:contentPart>
        </mc:Choice>
        <mc:Fallback xmlns="">
          <p:pic>
            <p:nvPicPr>
              <p:cNvPr id="23" name="墨迹 22"/>
            </p:nvPicPr>
            <p:blipFill>
              <a:blip r:embed="rId41"/>
            </p:blipFill>
            <p:spPr>
              <a:xfrm>
                <a:off x="8573911" y="5205537"/>
                <a:ext cx="626533" cy="65421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88" name="墨迹 87"/>
              <p14:cNvContentPartPr/>
              <p14:nvPr/>
            </p14:nvContentPartPr>
            <p14:xfrm>
              <a:off x="8810977" y="3660231"/>
              <a:ext cx="124178" cy="228412"/>
            </p14:xfrm>
          </p:contentPart>
        </mc:Choice>
        <mc:Fallback xmlns="">
          <p:pic>
            <p:nvPicPr>
              <p:cNvPr id="88" name="墨迹 87"/>
            </p:nvPicPr>
            <p:blipFill>
              <a:blip r:embed="rId43"/>
            </p:blipFill>
            <p:spPr>
              <a:xfrm>
                <a:off x="8810977" y="3660231"/>
                <a:ext cx="124178" cy="22841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89" name="墨迹 88"/>
              <p14:cNvContentPartPr/>
              <p14:nvPr/>
            </p14:nvContentPartPr>
            <p14:xfrm>
              <a:off x="9076266" y="3626393"/>
              <a:ext cx="95956" cy="236871"/>
            </p14:xfrm>
          </p:contentPart>
        </mc:Choice>
        <mc:Fallback xmlns="">
          <p:pic>
            <p:nvPicPr>
              <p:cNvPr id="89" name="墨迹 88"/>
            </p:nvPicPr>
            <p:blipFill>
              <a:blip r:embed="rId45"/>
            </p:blipFill>
            <p:spPr>
              <a:xfrm>
                <a:off x="9076266" y="3626393"/>
                <a:ext cx="95956" cy="23687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90" name="墨迹 89"/>
              <p14:cNvContentPartPr/>
              <p14:nvPr/>
            </p14:nvContentPartPr>
            <p14:xfrm>
              <a:off x="9234311" y="3639611"/>
              <a:ext cx="191911" cy="167255"/>
            </p14:xfrm>
          </p:contentPart>
        </mc:Choice>
        <mc:Fallback xmlns="">
          <p:pic>
            <p:nvPicPr>
              <p:cNvPr id="90" name="墨迹 89"/>
            </p:nvPicPr>
            <p:blipFill>
              <a:blip r:embed="rId47"/>
            </p:blipFill>
            <p:spPr>
              <a:xfrm>
                <a:off x="9234311" y="3639611"/>
                <a:ext cx="191911" cy="16725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91" name="墨迹 90"/>
              <p14:cNvContentPartPr/>
              <p14:nvPr/>
            </p14:nvContentPartPr>
            <p14:xfrm>
              <a:off x="9454444" y="3688430"/>
              <a:ext cx="93133" cy="135356"/>
            </p14:xfrm>
          </p:contentPart>
        </mc:Choice>
        <mc:Fallback xmlns="">
          <p:pic>
            <p:nvPicPr>
              <p:cNvPr id="91" name="墨迹 90"/>
            </p:nvPicPr>
            <p:blipFill>
              <a:blip r:embed="rId49"/>
            </p:blipFill>
            <p:spPr>
              <a:xfrm>
                <a:off x="9454444" y="3688430"/>
                <a:ext cx="93133" cy="13535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92" name="墨迹 91"/>
              <p14:cNvContentPartPr/>
              <p14:nvPr/>
            </p14:nvContentPartPr>
            <p14:xfrm>
              <a:off x="9612488" y="3554485"/>
              <a:ext cx="107244" cy="356718"/>
            </p14:xfrm>
          </p:contentPart>
        </mc:Choice>
        <mc:Fallback xmlns="">
          <p:pic>
            <p:nvPicPr>
              <p:cNvPr id="92" name="墨迹 91"/>
            </p:nvPicPr>
            <p:blipFill>
              <a:blip r:embed="rId51"/>
            </p:blipFill>
            <p:spPr>
              <a:xfrm>
                <a:off x="9612488" y="3554485"/>
                <a:ext cx="107244" cy="35671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93" name="墨迹 92"/>
              <p14:cNvContentPartPr/>
              <p14:nvPr/>
            </p14:nvContentPartPr>
            <p14:xfrm>
              <a:off x="9810044" y="3586914"/>
              <a:ext cx="163688" cy="11280"/>
            </p14:xfrm>
          </p:contentPart>
        </mc:Choice>
        <mc:Fallback xmlns="">
          <p:pic>
            <p:nvPicPr>
              <p:cNvPr id="93" name="墨迹 92"/>
            </p:nvPicPr>
            <p:blipFill>
              <a:blip r:embed="rId53"/>
            </p:blipFill>
            <p:spPr>
              <a:xfrm>
                <a:off x="9810044" y="3586914"/>
                <a:ext cx="163688" cy="112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94" name="墨迹 93"/>
              <p14:cNvContentPartPr/>
              <p14:nvPr/>
            </p14:nvContentPartPr>
            <p14:xfrm>
              <a:off x="9785702" y="3699710"/>
              <a:ext cx="219075" cy="16919"/>
            </p14:xfrm>
          </p:contentPart>
        </mc:Choice>
        <mc:Fallback xmlns="">
          <p:pic>
            <p:nvPicPr>
              <p:cNvPr id="94" name="墨迹 93"/>
            </p:nvPicPr>
            <p:blipFill>
              <a:blip r:embed="rId55"/>
            </p:blipFill>
            <p:spPr>
              <a:xfrm>
                <a:off x="9785702" y="3699710"/>
                <a:ext cx="219075" cy="1691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95" name="墨迹 94"/>
              <p14:cNvContentPartPr/>
              <p14:nvPr/>
            </p14:nvContentPartPr>
            <p14:xfrm>
              <a:off x="10436577" y="3237246"/>
              <a:ext cx="189088" cy="285691"/>
            </p14:xfrm>
          </p:contentPart>
        </mc:Choice>
        <mc:Fallback xmlns="">
          <p:pic>
            <p:nvPicPr>
              <p:cNvPr id="95" name="墨迹 94"/>
            </p:nvPicPr>
            <p:blipFill>
              <a:blip r:embed="rId57"/>
            </p:blipFill>
            <p:spPr>
              <a:xfrm>
                <a:off x="10436577" y="3237246"/>
                <a:ext cx="189088" cy="28569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96" name="墨迹 95"/>
              <p14:cNvContentPartPr/>
              <p14:nvPr/>
            </p14:nvContentPartPr>
            <p14:xfrm>
              <a:off x="10673644" y="3395161"/>
              <a:ext cx="11288" cy="188933"/>
            </p14:xfrm>
          </p:contentPart>
        </mc:Choice>
        <mc:Fallback xmlns="">
          <p:pic>
            <p:nvPicPr>
              <p:cNvPr id="96" name="墨迹 95"/>
            </p:nvPicPr>
            <p:blipFill>
              <a:blip r:embed="rId59"/>
            </p:blipFill>
            <p:spPr>
              <a:xfrm>
                <a:off x="10673644" y="3395161"/>
                <a:ext cx="11288" cy="18893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97" name="墨迹 96"/>
              <p14:cNvContentPartPr/>
              <p14:nvPr/>
            </p14:nvContentPartPr>
            <p14:xfrm>
              <a:off x="10713155" y="3403620"/>
              <a:ext cx="245533" cy="19740"/>
            </p14:xfrm>
          </p:contentPart>
        </mc:Choice>
        <mc:Fallback xmlns="">
          <p:pic>
            <p:nvPicPr>
              <p:cNvPr id="97" name="墨迹 96"/>
            </p:nvPicPr>
            <p:blipFill>
              <a:blip r:embed="rId61"/>
            </p:blipFill>
            <p:spPr>
              <a:xfrm>
                <a:off x="10713155" y="3403620"/>
                <a:ext cx="245533" cy="1974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98" name="墨迹 97"/>
              <p14:cNvContentPartPr/>
              <p14:nvPr/>
            </p14:nvContentPartPr>
            <p14:xfrm>
              <a:off x="10961511" y="3234426"/>
              <a:ext cx="228600" cy="286573"/>
            </p14:xfrm>
          </p:contentPart>
        </mc:Choice>
        <mc:Fallback xmlns="">
          <p:pic>
            <p:nvPicPr>
              <p:cNvPr id="98" name="墨迹 97"/>
            </p:nvPicPr>
            <p:blipFill>
              <a:blip r:embed="rId63"/>
            </p:blipFill>
            <p:spPr>
              <a:xfrm>
                <a:off x="10961511" y="3234426"/>
                <a:ext cx="228600" cy="28657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99" name="墨迹 98"/>
              <p14:cNvContentPartPr/>
              <p14:nvPr/>
            </p14:nvContentPartPr>
            <p14:xfrm>
              <a:off x="11176000" y="3378241"/>
              <a:ext cx="124177" cy="127777"/>
            </p14:xfrm>
          </p:contentPart>
        </mc:Choice>
        <mc:Fallback xmlns="">
          <p:pic>
            <p:nvPicPr>
              <p:cNvPr id="99" name="墨迹 98"/>
            </p:nvPicPr>
            <p:blipFill>
              <a:blip r:embed="rId65"/>
            </p:blipFill>
            <p:spPr>
              <a:xfrm>
                <a:off x="11176000" y="3378241"/>
                <a:ext cx="124177" cy="12777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00" name="墨迹 99"/>
              <p14:cNvContentPartPr/>
              <p14:nvPr/>
            </p14:nvContentPartPr>
            <p14:xfrm>
              <a:off x="10210800" y="3634852"/>
              <a:ext cx="1193094" cy="36659"/>
            </p14:xfrm>
          </p:contentPart>
        </mc:Choice>
        <mc:Fallback xmlns="">
          <p:pic>
            <p:nvPicPr>
              <p:cNvPr id="100" name="墨迹 99"/>
            </p:nvPicPr>
            <p:blipFill>
              <a:blip r:embed="rId67"/>
            </p:blipFill>
            <p:spPr>
              <a:xfrm>
                <a:off x="10210800" y="3634852"/>
                <a:ext cx="1193094" cy="3665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1" name="墨迹 100"/>
              <p14:cNvContentPartPr/>
              <p14:nvPr/>
            </p14:nvContentPartPr>
            <p14:xfrm>
              <a:off x="10645422" y="3810744"/>
              <a:ext cx="282223" cy="281109"/>
            </p14:xfrm>
          </p:contentPart>
        </mc:Choice>
        <mc:Fallback xmlns="">
          <p:pic>
            <p:nvPicPr>
              <p:cNvPr id="101" name="墨迹 100"/>
            </p:nvPicPr>
            <p:blipFill>
              <a:blip r:embed="rId69"/>
            </p:blipFill>
            <p:spPr>
              <a:xfrm>
                <a:off x="10645422" y="3810744"/>
                <a:ext cx="282223" cy="28110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2" name="墨迹 101"/>
              <p14:cNvContentPartPr/>
              <p14:nvPr/>
            </p14:nvContentPartPr>
            <p14:xfrm>
              <a:off x="10895188" y="3953501"/>
              <a:ext cx="173567" cy="193163"/>
            </p14:xfrm>
          </p:contentPart>
        </mc:Choice>
        <mc:Fallback xmlns="">
          <p:pic>
            <p:nvPicPr>
              <p:cNvPr id="102" name="墨迹 101"/>
            </p:nvPicPr>
            <p:blipFill>
              <a:blip r:embed="rId71"/>
            </p:blipFill>
            <p:spPr>
              <a:xfrm>
                <a:off x="10895188" y="3953501"/>
                <a:ext cx="173567" cy="19316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3" name="墨迹 102"/>
              <p14:cNvContentPartPr/>
              <p14:nvPr/>
            </p14:nvContentPartPr>
            <p14:xfrm>
              <a:off x="9962444" y="4572293"/>
              <a:ext cx="174978" cy="242159"/>
            </p14:xfrm>
          </p:contentPart>
        </mc:Choice>
        <mc:Fallback xmlns="">
          <p:pic>
            <p:nvPicPr>
              <p:cNvPr id="103" name="墨迹 102"/>
            </p:nvPicPr>
            <p:blipFill>
              <a:blip r:embed="rId73"/>
            </p:blipFill>
            <p:spPr>
              <a:xfrm>
                <a:off x="9962444" y="4572293"/>
                <a:ext cx="174978" cy="24215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4" name="墨迹 103"/>
              <p14:cNvContentPartPr/>
              <p14:nvPr/>
            </p14:nvContentPartPr>
            <p14:xfrm>
              <a:off x="10148711" y="4731794"/>
              <a:ext cx="360" cy="135355"/>
            </p14:xfrm>
          </p:contentPart>
        </mc:Choice>
        <mc:Fallback xmlns="">
          <p:pic>
            <p:nvPicPr>
              <p:cNvPr id="104" name="墨迹 103"/>
            </p:nvPicPr>
            <p:blipFill>
              <a:blip r:embed="rId75"/>
            </p:blipFill>
            <p:spPr>
              <a:xfrm>
                <a:off x="10148711" y="4731794"/>
                <a:ext cx="360" cy="13535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5" name="墨迹 104"/>
              <p14:cNvContentPartPr/>
              <p14:nvPr/>
            </p14:nvContentPartPr>
            <p14:xfrm>
              <a:off x="10240433" y="4743073"/>
              <a:ext cx="156634" cy="11280"/>
            </p14:xfrm>
          </p:contentPart>
        </mc:Choice>
        <mc:Fallback xmlns="">
          <p:pic>
            <p:nvPicPr>
              <p:cNvPr id="105" name="墨迹 104"/>
            </p:nvPicPr>
            <p:blipFill>
              <a:blip r:embed="rId77"/>
            </p:blipFill>
            <p:spPr>
              <a:xfrm>
                <a:off x="10240433" y="4743073"/>
                <a:ext cx="156634" cy="1128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6" name="墨迹 105"/>
              <p14:cNvContentPartPr/>
              <p14:nvPr/>
            </p14:nvContentPartPr>
            <p14:xfrm>
              <a:off x="10427229" y="4587274"/>
              <a:ext cx="165982" cy="229117"/>
            </p14:xfrm>
          </p:contentPart>
        </mc:Choice>
        <mc:Fallback xmlns="">
          <p:pic>
            <p:nvPicPr>
              <p:cNvPr id="106" name="墨迹 105"/>
            </p:nvPicPr>
            <p:blipFill>
              <a:blip r:embed="rId79"/>
            </p:blipFill>
            <p:spPr>
              <a:xfrm>
                <a:off x="10427229" y="4587274"/>
                <a:ext cx="165982" cy="22911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7" name="墨迹 106"/>
              <p14:cNvContentPartPr/>
              <p14:nvPr/>
            </p14:nvContentPartPr>
            <p14:xfrm>
              <a:off x="10572044" y="4714875"/>
              <a:ext cx="76200" cy="73317"/>
            </p14:xfrm>
          </p:contentPart>
        </mc:Choice>
        <mc:Fallback xmlns="">
          <p:pic>
            <p:nvPicPr>
              <p:cNvPr id="107" name="墨迹 106"/>
            </p:nvPicPr>
            <p:blipFill>
              <a:blip r:embed="rId81"/>
            </p:blipFill>
            <p:spPr>
              <a:xfrm>
                <a:off x="10572044" y="4714875"/>
                <a:ext cx="76200" cy="7331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8" name="墨迹 107"/>
              <p14:cNvContentPartPr/>
              <p14:nvPr/>
            </p14:nvContentPartPr>
            <p14:xfrm>
              <a:off x="9818511" y="4895348"/>
              <a:ext cx="965200" cy="39479"/>
            </p14:xfrm>
          </p:contentPart>
        </mc:Choice>
        <mc:Fallback xmlns="">
          <p:pic>
            <p:nvPicPr>
              <p:cNvPr id="108" name="墨迹 107"/>
            </p:nvPicPr>
            <p:blipFill>
              <a:blip r:embed="rId83"/>
            </p:blipFill>
            <p:spPr>
              <a:xfrm>
                <a:off x="9818511" y="4895348"/>
                <a:ext cx="965200" cy="3947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9" name="墨迹 108"/>
              <p14:cNvContentPartPr/>
              <p14:nvPr/>
            </p14:nvContentPartPr>
            <p14:xfrm>
              <a:off x="10250311" y="4995102"/>
              <a:ext cx="169333" cy="199156"/>
            </p14:xfrm>
          </p:contentPart>
        </mc:Choice>
        <mc:Fallback xmlns="">
          <p:pic>
            <p:nvPicPr>
              <p:cNvPr id="109" name="墨迹 108"/>
            </p:nvPicPr>
            <p:blipFill>
              <a:blip r:embed="rId85"/>
            </p:blipFill>
            <p:spPr>
              <a:xfrm>
                <a:off x="10250311" y="4995102"/>
                <a:ext cx="169333" cy="19915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10" name="墨迹 109"/>
              <p14:cNvContentPartPr/>
              <p14:nvPr/>
            </p14:nvContentPartPr>
            <p14:xfrm>
              <a:off x="10425288" y="5098381"/>
              <a:ext cx="191912" cy="103279"/>
            </p14:xfrm>
          </p:contentPart>
        </mc:Choice>
        <mc:Fallback xmlns="">
          <p:pic>
            <p:nvPicPr>
              <p:cNvPr id="110" name="墨迹 109"/>
            </p:nvPicPr>
            <p:blipFill>
              <a:blip r:embed="rId87"/>
            </p:blipFill>
            <p:spPr>
              <a:xfrm>
                <a:off x="10425288" y="5098381"/>
                <a:ext cx="191912" cy="10327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1" name="墨迹 110"/>
              <p14:cNvContentPartPr/>
              <p14:nvPr/>
            </p14:nvContentPartPr>
            <p14:xfrm>
              <a:off x="10763955" y="4736024"/>
              <a:ext cx="152400" cy="222948"/>
            </p14:xfrm>
          </p:contentPart>
        </mc:Choice>
        <mc:Fallback xmlns="">
          <p:pic>
            <p:nvPicPr>
              <p:cNvPr id="111" name="墨迹 110"/>
            </p:nvPicPr>
            <p:blipFill>
              <a:blip r:embed="rId89"/>
            </p:blipFill>
            <p:spPr>
              <a:xfrm>
                <a:off x="10763955" y="4736024"/>
                <a:ext cx="152400" cy="22294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2" name="墨迹 111"/>
              <p14:cNvContentPartPr/>
              <p14:nvPr/>
            </p14:nvContentPartPr>
            <p14:xfrm>
              <a:off x="10769600" y="4756292"/>
              <a:ext cx="172155" cy="223653"/>
            </p14:xfrm>
          </p:contentPart>
        </mc:Choice>
        <mc:Fallback xmlns="">
          <p:pic>
            <p:nvPicPr>
              <p:cNvPr id="112" name="墨迹 111"/>
            </p:nvPicPr>
            <p:blipFill>
              <a:blip r:embed="rId91"/>
            </p:blipFill>
            <p:spPr>
              <a:xfrm>
                <a:off x="10769600" y="4756292"/>
                <a:ext cx="172155" cy="22365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3" name="墨迹 112"/>
              <p14:cNvContentPartPr/>
              <p14:nvPr/>
            </p14:nvContentPartPr>
            <p14:xfrm>
              <a:off x="11034888" y="4771273"/>
              <a:ext cx="5644" cy="149454"/>
            </p14:xfrm>
          </p:contentPart>
        </mc:Choice>
        <mc:Fallback xmlns="">
          <p:pic>
            <p:nvPicPr>
              <p:cNvPr id="113" name="墨迹 112"/>
            </p:nvPicPr>
            <p:blipFill>
              <a:blip r:embed="rId93"/>
            </p:blipFill>
            <p:spPr>
              <a:xfrm>
                <a:off x="11034888" y="4771273"/>
                <a:ext cx="5644" cy="14945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4" name="墨迹 113"/>
              <p14:cNvContentPartPr/>
              <p14:nvPr/>
            </p14:nvContentPartPr>
            <p14:xfrm>
              <a:off x="11118850" y="4726154"/>
              <a:ext cx="107950" cy="189815"/>
            </p14:xfrm>
          </p:contentPart>
        </mc:Choice>
        <mc:Fallback xmlns="">
          <p:pic>
            <p:nvPicPr>
              <p:cNvPr id="114" name="墨迹 113"/>
            </p:nvPicPr>
            <p:blipFill>
              <a:blip r:embed="rId95"/>
            </p:blipFill>
            <p:spPr>
              <a:xfrm>
                <a:off x="11118850" y="4726154"/>
                <a:ext cx="107950" cy="18981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5" name="墨迹 114"/>
              <p14:cNvContentPartPr/>
              <p14:nvPr/>
            </p14:nvContentPartPr>
            <p14:xfrm>
              <a:off x="9539111" y="5273215"/>
              <a:ext cx="1815570" cy="95877"/>
            </p14:xfrm>
          </p:contentPart>
        </mc:Choice>
        <mc:Fallback xmlns="">
          <p:pic>
            <p:nvPicPr>
              <p:cNvPr id="115" name="墨迹 114"/>
            </p:nvPicPr>
            <p:blipFill>
              <a:blip r:embed="rId97"/>
            </p:blipFill>
            <p:spPr>
              <a:xfrm>
                <a:off x="9539111" y="5273215"/>
                <a:ext cx="1815570" cy="9587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16" name="墨迹 115"/>
              <p14:cNvContentPartPr/>
              <p14:nvPr/>
            </p14:nvContentPartPr>
            <p14:xfrm>
              <a:off x="10410295" y="5518546"/>
              <a:ext cx="252060" cy="194573"/>
            </p14:xfrm>
          </p:contentPart>
        </mc:Choice>
        <mc:Fallback xmlns="">
          <p:pic>
            <p:nvPicPr>
              <p:cNvPr id="116" name="墨迹 115"/>
            </p:nvPicPr>
            <p:blipFill>
              <a:blip r:embed="rId99"/>
            </p:blipFill>
            <p:spPr>
              <a:xfrm>
                <a:off x="10410295" y="5518546"/>
                <a:ext cx="252060" cy="19457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17" name="墨迹 116"/>
              <p14:cNvContentPartPr/>
              <p14:nvPr/>
            </p14:nvContentPartPr>
            <p14:xfrm>
              <a:off x="11257844" y="5104021"/>
              <a:ext cx="166511" cy="256611"/>
            </p14:xfrm>
          </p:contentPart>
        </mc:Choice>
        <mc:Fallback xmlns="">
          <p:pic>
            <p:nvPicPr>
              <p:cNvPr id="117" name="墨迹 116"/>
            </p:nvPicPr>
            <p:blipFill>
              <a:blip r:embed="rId101"/>
            </p:blipFill>
            <p:spPr>
              <a:xfrm>
                <a:off x="11257844" y="5104021"/>
                <a:ext cx="166511" cy="25661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18" name="墨迹 117"/>
              <p14:cNvContentPartPr/>
              <p14:nvPr/>
            </p14:nvContentPartPr>
            <p14:xfrm>
              <a:off x="11254317" y="5109661"/>
              <a:ext cx="113594" cy="293269"/>
            </p14:xfrm>
          </p:contentPart>
        </mc:Choice>
        <mc:Fallback xmlns="">
          <p:pic>
            <p:nvPicPr>
              <p:cNvPr id="118" name="墨迹 117"/>
            </p:nvPicPr>
            <p:blipFill>
              <a:blip r:embed="rId103"/>
            </p:blipFill>
            <p:spPr>
              <a:xfrm>
                <a:off x="11254317" y="5109661"/>
                <a:ext cx="113594" cy="29326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19" name="墨迹 118"/>
              <p14:cNvContentPartPr/>
              <p14:nvPr/>
            </p14:nvContentPartPr>
            <p14:xfrm>
              <a:off x="11460338" y="5160419"/>
              <a:ext cx="54327" cy="191753"/>
            </p14:xfrm>
          </p:contentPart>
        </mc:Choice>
        <mc:Fallback xmlns="">
          <p:pic>
            <p:nvPicPr>
              <p:cNvPr id="119" name="墨迹 118"/>
            </p:nvPicPr>
            <p:blipFill>
              <a:blip r:embed="rId105"/>
            </p:blipFill>
            <p:spPr>
              <a:xfrm>
                <a:off x="11460338" y="5160419"/>
                <a:ext cx="54327" cy="19175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20" name="墨迹 119"/>
              <p14:cNvContentPartPr/>
              <p14:nvPr/>
            </p14:nvContentPartPr>
            <p14:xfrm>
              <a:off x="11542888" y="5202718"/>
              <a:ext cx="180623" cy="142405"/>
            </p14:xfrm>
          </p:contentPart>
        </mc:Choice>
        <mc:Fallback xmlns="">
          <p:pic>
            <p:nvPicPr>
              <p:cNvPr id="120" name="墨迹 119"/>
            </p:nvPicPr>
            <p:blipFill>
              <a:blip r:embed="rId107"/>
            </p:blipFill>
            <p:spPr>
              <a:xfrm>
                <a:off x="11542888" y="5202718"/>
                <a:ext cx="180623" cy="14240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21" name="墨迹 120"/>
              <p14:cNvContentPartPr/>
              <p14:nvPr/>
            </p14:nvContentPartPr>
            <p14:xfrm>
              <a:off x="11593688" y="5032642"/>
              <a:ext cx="319793" cy="767895"/>
            </p14:xfrm>
          </p:contentPart>
        </mc:Choice>
        <mc:Fallback xmlns="">
          <p:pic>
            <p:nvPicPr>
              <p:cNvPr id="121" name="墨迹 120"/>
            </p:nvPicPr>
            <p:blipFill>
              <a:blip r:embed="rId109"/>
            </p:blipFill>
            <p:spPr>
              <a:xfrm>
                <a:off x="11593688" y="5032642"/>
                <a:ext cx="319793" cy="76789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22" name="墨迹 121"/>
              <p14:cNvContentPartPr/>
              <p14:nvPr/>
            </p14:nvContentPartPr>
            <p14:xfrm>
              <a:off x="11748911" y="5459328"/>
              <a:ext cx="93133" cy="138704"/>
            </p14:xfrm>
          </p:contentPart>
        </mc:Choice>
        <mc:Fallback xmlns="">
          <p:pic>
            <p:nvPicPr>
              <p:cNvPr id="122" name="墨迹 121"/>
            </p:nvPicPr>
            <p:blipFill>
              <a:blip r:embed="rId111"/>
            </p:blipFill>
            <p:spPr>
              <a:xfrm>
                <a:off x="11748911" y="5459328"/>
                <a:ext cx="93133" cy="13870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23" name="墨迹 122"/>
              <p14:cNvContentPartPr/>
              <p14:nvPr/>
            </p14:nvContentPartPr>
            <p14:xfrm>
              <a:off x="8726311" y="6333498"/>
              <a:ext cx="166511" cy="31018"/>
            </p14:xfrm>
          </p:contentPart>
        </mc:Choice>
        <mc:Fallback xmlns="">
          <p:pic>
            <p:nvPicPr>
              <p:cNvPr id="123" name="墨迹 122"/>
            </p:nvPicPr>
            <p:blipFill>
              <a:blip r:embed="rId113"/>
            </p:blipFill>
            <p:spPr>
              <a:xfrm>
                <a:off x="8726311" y="6333498"/>
                <a:ext cx="166511" cy="310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24" name="墨迹 123"/>
              <p14:cNvContentPartPr/>
              <p14:nvPr/>
            </p14:nvContentPartPr>
            <p14:xfrm>
              <a:off x="8636000" y="6525251"/>
              <a:ext cx="239888" cy="47939"/>
            </p14:xfrm>
          </p:contentPart>
        </mc:Choice>
        <mc:Fallback xmlns="">
          <p:pic>
            <p:nvPicPr>
              <p:cNvPr id="124" name="墨迹 123"/>
            </p:nvPicPr>
            <p:blipFill>
              <a:blip r:embed="rId115"/>
            </p:blipFill>
            <p:spPr>
              <a:xfrm>
                <a:off x="8636000" y="6525251"/>
                <a:ext cx="239888" cy="4793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25" name="墨迹 124"/>
              <p14:cNvContentPartPr/>
              <p14:nvPr/>
            </p14:nvContentPartPr>
            <p14:xfrm>
              <a:off x="9364133" y="6175583"/>
              <a:ext cx="118534" cy="172719"/>
            </p14:xfrm>
          </p:contentPart>
        </mc:Choice>
        <mc:Fallback xmlns="">
          <p:pic>
            <p:nvPicPr>
              <p:cNvPr id="125" name="墨迹 124"/>
            </p:nvPicPr>
            <p:blipFill>
              <a:blip r:embed="rId117"/>
            </p:blipFill>
            <p:spPr>
              <a:xfrm>
                <a:off x="9364133" y="6175583"/>
                <a:ext cx="118534" cy="1727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26" name="墨迹 125"/>
              <p14:cNvContentPartPr/>
              <p14:nvPr/>
            </p14:nvContentPartPr>
            <p14:xfrm>
              <a:off x="9510888" y="6271460"/>
              <a:ext cx="8467" cy="90237"/>
            </p14:xfrm>
          </p:contentPart>
        </mc:Choice>
        <mc:Fallback xmlns="">
          <p:pic>
            <p:nvPicPr>
              <p:cNvPr id="126" name="墨迹 125"/>
            </p:nvPicPr>
            <p:blipFill>
              <a:blip r:embed="rId119"/>
            </p:blipFill>
            <p:spPr>
              <a:xfrm>
                <a:off x="9510888" y="6271460"/>
                <a:ext cx="8467" cy="9023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27" name="墨迹 126"/>
              <p14:cNvContentPartPr/>
              <p14:nvPr/>
            </p14:nvContentPartPr>
            <p14:xfrm>
              <a:off x="9567333" y="6246081"/>
              <a:ext cx="129822" cy="25379"/>
            </p14:xfrm>
          </p:contentPart>
        </mc:Choice>
        <mc:Fallback xmlns="">
          <p:pic>
            <p:nvPicPr>
              <p:cNvPr id="127" name="墨迹 126"/>
            </p:nvPicPr>
            <p:blipFill>
              <a:blip r:embed="rId121"/>
            </p:blipFill>
            <p:spPr>
              <a:xfrm>
                <a:off x="9567333" y="6246081"/>
                <a:ext cx="129822" cy="2537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28" name="墨迹 127"/>
              <p14:cNvContentPartPr/>
              <p14:nvPr/>
            </p14:nvContentPartPr>
            <p14:xfrm>
              <a:off x="9719733" y="6153024"/>
              <a:ext cx="124178" cy="178359"/>
            </p14:xfrm>
          </p:contentPart>
        </mc:Choice>
        <mc:Fallback xmlns="">
          <p:pic>
            <p:nvPicPr>
              <p:cNvPr id="128" name="墨迹 127"/>
            </p:nvPicPr>
            <p:blipFill>
              <a:blip r:embed="rId123"/>
            </p:blipFill>
            <p:spPr>
              <a:xfrm>
                <a:off x="9719733" y="6153024"/>
                <a:ext cx="124178" cy="17835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29" name="墨迹 128"/>
              <p14:cNvContentPartPr/>
              <p14:nvPr/>
            </p14:nvContentPartPr>
            <p14:xfrm>
              <a:off x="9877777" y="6260180"/>
              <a:ext cx="121356" cy="87417"/>
            </p14:xfrm>
          </p:contentPart>
        </mc:Choice>
        <mc:Fallback xmlns="">
          <p:pic>
            <p:nvPicPr>
              <p:cNvPr id="129" name="墨迹 128"/>
            </p:nvPicPr>
            <p:blipFill>
              <a:blip r:embed="rId125"/>
            </p:blipFill>
            <p:spPr>
              <a:xfrm>
                <a:off x="9877777" y="6260180"/>
                <a:ext cx="121356" cy="8741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30" name="墨迹 129"/>
              <p14:cNvContentPartPr/>
              <p14:nvPr/>
            </p14:nvContentPartPr>
            <p14:xfrm>
              <a:off x="9215790" y="6457574"/>
              <a:ext cx="851782" cy="78957"/>
            </p14:xfrm>
          </p:contentPart>
        </mc:Choice>
        <mc:Fallback xmlns="">
          <p:pic>
            <p:nvPicPr>
              <p:cNvPr id="130" name="墨迹 129"/>
            </p:nvPicPr>
            <p:blipFill>
              <a:blip r:embed="rId127"/>
            </p:blipFill>
            <p:spPr>
              <a:xfrm>
                <a:off x="9215790" y="6457574"/>
                <a:ext cx="851782" cy="7895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31" name="墨迹 130"/>
              <p14:cNvContentPartPr/>
              <p14:nvPr/>
            </p14:nvContentPartPr>
            <p14:xfrm>
              <a:off x="9550400" y="6511152"/>
              <a:ext cx="208844" cy="241278"/>
            </p14:xfrm>
          </p:contentPart>
        </mc:Choice>
        <mc:Fallback xmlns="">
          <p:pic>
            <p:nvPicPr>
              <p:cNvPr id="131" name="墨迹 130"/>
            </p:nvPicPr>
            <p:blipFill>
              <a:blip r:embed="rId129"/>
            </p:blipFill>
            <p:spPr>
              <a:xfrm>
                <a:off x="9550400" y="6511152"/>
                <a:ext cx="208844" cy="24127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32" name="墨迹 131"/>
              <p14:cNvContentPartPr/>
              <p14:nvPr/>
            </p14:nvContentPartPr>
            <p14:xfrm>
              <a:off x="9793111" y="6615488"/>
              <a:ext cx="138289" cy="97462"/>
            </p14:xfrm>
          </p:contentPart>
        </mc:Choice>
        <mc:Fallback xmlns="">
          <p:pic>
            <p:nvPicPr>
              <p:cNvPr id="132" name="墨迹 131"/>
            </p:nvPicPr>
            <p:blipFill>
              <a:blip r:embed="rId131"/>
            </p:blipFill>
            <p:spPr>
              <a:xfrm>
                <a:off x="9793111" y="6615488"/>
                <a:ext cx="138289" cy="9746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33" name="墨迹 132"/>
              <p14:cNvContentPartPr/>
              <p14:nvPr/>
            </p14:nvContentPartPr>
            <p14:xfrm>
              <a:off x="9990666" y="6384256"/>
              <a:ext cx="479778" cy="78957"/>
            </p14:xfrm>
          </p:contentPart>
        </mc:Choice>
        <mc:Fallback xmlns="">
          <p:pic>
            <p:nvPicPr>
              <p:cNvPr id="133" name="墨迹 132"/>
            </p:nvPicPr>
            <p:blipFill>
              <a:blip r:embed="rId133"/>
            </p:blipFill>
            <p:spPr>
              <a:xfrm>
                <a:off x="9990666" y="6384256"/>
                <a:ext cx="479778" cy="7895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34" name="墨迹 133"/>
              <p14:cNvContentPartPr/>
              <p14:nvPr/>
            </p14:nvContentPartPr>
            <p14:xfrm>
              <a:off x="10018888" y="6559090"/>
              <a:ext cx="62089" cy="115616"/>
            </p14:xfrm>
          </p:contentPart>
        </mc:Choice>
        <mc:Fallback xmlns="">
          <p:pic>
            <p:nvPicPr>
              <p:cNvPr id="134" name="墨迹 133"/>
            </p:nvPicPr>
            <p:blipFill>
              <a:blip r:embed="rId135"/>
            </p:blipFill>
            <p:spPr>
              <a:xfrm>
                <a:off x="10018888" y="6559090"/>
                <a:ext cx="62089" cy="11561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35" name="墨迹 134"/>
              <p14:cNvContentPartPr/>
              <p14:nvPr/>
            </p14:nvContentPartPr>
            <p14:xfrm>
              <a:off x="9992783" y="6572661"/>
              <a:ext cx="85372" cy="127424"/>
            </p14:xfrm>
          </p:contentPart>
        </mc:Choice>
        <mc:Fallback xmlns="">
          <p:pic>
            <p:nvPicPr>
              <p:cNvPr id="135" name="墨迹 134"/>
            </p:nvPicPr>
            <p:blipFill>
              <a:blip r:embed="rId137"/>
            </p:blipFill>
            <p:spPr>
              <a:xfrm>
                <a:off x="9992783" y="6572661"/>
                <a:ext cx="85372" cy="12742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36" name="墨迹 135"/>
              <p14:cNvContentPartPr/>
              <p14:nvPr/>
            </p14:nvContentPartPr>
            <p14:xfrm>
              <a:off x="10160000" y="6553450"/>
              <a:ext cx="191911" cy="115616"/>
            </p14:xfrm>
          </p:contentPart>
        </mc:Choice>
        <mc:Fallback xmlns="">
          <p:pic>
            <p:nvPicPr>
              <p:cNvPr id="136" name="墨迹 135"/>
            </p:nvPicPr>
            <p:blipFill>
              <a:blip r:embed="rId139"/>
            </p:blipFill>
            <p:spPr>
              <a:xfrm>
                <a:off x="10160000" y="6553450"/>
                <a:ext cx="191911" cy="11561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37" name="墨迹 136"/>
              <p14:cNvContentPartPr/>
              <p14:nvPr/>
            </p14:nvContentPartPr>
            <p14:xfrm>
              <a:off x="11277600" y="3180848"/>
              <a:ext cx="139700" cy="434265"/>
            </p14:xfrm>
          </p:contentPart>
        </mc:Choice>
        <mc:Fallback xmlns="">
          <p:pic>
            <p:nvPicPr>
              <p:cNvPr id="137" name="墨迹 136"/>
            </p:nvPicPr>
            <p:blipFill>
              <a:blip r:embed="rId141"/>
            </p:blipFill>
            <p:spPr>
              <a:xfrm>
                <a:off x="11277600" y="3180848"/>
                <a:ext cx="139700" cy="43426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38" name="墨迹 137"/>
              <p14:cNvContentPartPr/>
              <p14:nvPr/>
            </p14:nvContentPartPr>
            <p14:xfrm>
              <a:off x="10272888" y="3248526"/>
              <a:ext cx="73378" cy="338388"/>
            </p14:xfrm>
          </p:contentPart>
        </mc:Choice>
        <mc:Fallback xmlns="">
          <p:pic>
            <p:nvPicPr>
              <p:cNvPr id="138" name="墨迹 137"/>
            </p:nvPicPr>
            <p:blipFill>
              <a:blip r:embed="rId143"/>
            </p:blipFill>
            <p:spPr>
              <a:xfrm>
                <a:off x="10272888" y="3248526"/>
                <a:ext cx="73378" cy="33838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39" name="墨迹 138"/>
              <p14:cNvContentPartPr/>
              <p14:nvPr/>
            </p14:nvContentPartPr>
            <p14:xfrm>
              <a:off x="11430000" y="3271085"/>
              <a:ext cx="152400" cy="255906"/>
            </p14:xfrm>
          </p:contentPart>
        </mc:Choice>
        <mc:Fallback xmlns="">
          <p:pic>
            <p:nvPicPr>
              <p:cNvPr id="139" name="墨迹 138"/>
            </p:nvPicPr>
            <p:blipFill>
              <a:blip r:embed="rId145"/>
            </p:blipFill>
            <p:spPr>
              <a:xfrm>
                <a:off x="11430000" y="3271085"/>
                <a:ext cx="152400" cy="25590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40" name="墨迹 139"/>
              <p14:cNvContentPartPr/>
              <p14:nvPr/>
            </p14:nvContentPartPr>
            <p14:xfrm>
              <a:off x="11437585" y="3293644"/>
              <a:ext cx="119415" cy="241102"/>
            </p14:xfrm>
          </p:contentPart>
        </mc:Choice>
        <mc:Fallback xmlns="">
          <p:pic>
            <p:nvPicPr>
              <p:cNvPr id="140" name="墨迹 139"/>
            </p:nvPicPr>
            <p:blipFill>
              <a:blip r:embed="rId147"/>
            </p:blipFill>
            <p:spPr>
              <a:xfrm>
                <a:off x="11437585" y="3293644"/>
                <a:ext cx="119415" cy="241102"/>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41" name="墨迹 140"/>
              <p14:cNvContentPartPr/>
              <p14:nvPr/>
            </p14:nvContentPartPr>
            <p14:xfrm>
              <a:off x="11590161" y="3299284"/>
              <a:ext cx="14817" cy="170780"/>
            </p14:xfrm>
          </p:contentPart>
        </mc:Choice>
        <mc:Fallback xmlns="">
          <p:pic>
            <p:nvPicPr>
              <p:cNvPr id="141" name="墨迹 140"/>
            </p:nvPicPr>
            <p:blipFill>
              <a:blip r:embed="rId149"/>
            </p:blipFill>
            <p:spPr>
              <a:xfrm>
                <a:off x="11590161" y="3299284"/>
                <a:ext cx="14817" cy="170780"/>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42" name="墨迹 141"/>
              <p14:cNvContentPartPr/>
              <p14:nvPr/>
            </p14:nvContentPartPr>
            <p14:xfrm>
              <a:off x="11661422" y="3304924"/>
              <a:ext cx="56445" cy="144520"/>
            </p14:xfrm>
          </p:contentPart>
        </mc:Choice>
        <mc:Fallback xmlns="">
          <p:pic>
            <p:nvPicPr>
              <p:cNvPr id="142" name="墨迹 141"/>
            </p:nvPicPr>
            <p:blipFill>
              <a:blip r:embed="rId151"/>
            </p:blipFill>
            <p:spPr>
              <a:xfrm>
                <a:off x="11661422" y="3304924"/>
                <a:ext cx="56445" cy="14452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43" name="墨迹 142"/>
              <p14:cNvContentPartPr/>
              <p14:nvPr/>
            </p14:nvContentPartPr>
            <p14:xfrm>
              <a:off x="11700932" y="3211867"/>
              <a:ext cx="104423" cy="19739"/>
            </p14:xfrm>
          </p:contentPart>
        </mc:Choice>
        <mc:Fallback xmlns="">
          <p:pic>
            <p:nvPicPr>
              <p:cNvPr id="143" name="墨迹 142"/>
            </p:nvPicPr>
            <p:blipFill>
              <a:blip r:embed="rId153"/>
            </p:blipFill>
            <p:spPr>
              <a:xfrm>
                <a:off x="11700932" y="3211867"/>
                <a:ext cx="104423" cy="1973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44" name="墨迹 143"/>
              <p14:cNvContentPartPr/>
              <p14:nvPr/>
            </p14:nvContentPartPr>
            <p14:xfrm>
              <a:off x="11808177" y="3081270"/>
              <a:ext cx="79023" cy="313891"/>
            </p14:xfrm>
          </p:contentPart>
        </mc:Choice>
        <mc:Fallback xmlns="">
          <p:pic>
            <p:nvPicPr>
              <p:cNvPr id="144" name="墨迹 143"/>
            </p:nvPicPr>
            <p:blipFill>
              <a:blip r:embed="rId155"/>
            </p:blipFill>
            <p:spPr>
              <a:xfrm>
                <a:off x="11808177" y="3081270"/>
                <a:ext cx="79023" cy="31389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45" name="墨迹 144"/>
              <p14:cNvContentPartPr/>
              <p14:nvPr/>
            </p14:nvContentPartPr>
            <p14:xfrm>
              <a:off x="9798755" y="4579519"/>
              <a:ext cx="110067" cy="290450"/>
            </p14:xfrm>
          </p:contentPart>
        </mc:Choice>
        <mc:Fallback xmlns="">
          <p:pic>
            <p:nvPicPr>
              <p:cNvPr id="145" name="墨迹 144"/>
            </p:nvPicPr>
            <p:blipFill>
              <a:blip r:embed="rId157"/>
            </p:blipFill>
            <p:spPr>
              <a:xfrm>
                <a:off x="9798755" y="4579519"/>
                <a:ext cx="110067" cy="29045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46" name="墨迹 145"/>
              <p14:cNvContentPartPr/>
              <p14:nvPr/>
            </p14:nvContentPartPr>
            <p14:xfrm>
              <a:off x="10639777" y="4517481"/>
              <a:ext cx="95955" cy="296090"/>
            </p14:xfrm>
          </p:contentPart>
        </mc:Choice>
        <mc:Fallback xmlns="">
          <p:pic>
            <p:nvPicPr>
              <p:cNvPr id="146" name="墨迹 145"/>
            </p:nvPicPr>
            <p:blipFill>
              <a:blip r:embed="rId159"/>
            </p:blipFill>
            <p:spPr>
              <a:xfrm>
                <a:off x="10639777" y="4517481"/>
                <a:ext cx="95955" cy="29609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47" name="墨迹 146"/>
              <p14:cNvContentPartPr/>
              <p14:nvPr/>
            </p14:nvContentPartPr>
            <p14:xfrm>
              <a:off x="9388122" y="4652837"/>
              <a:ext cx="15522" cy="279699"/>
            </p14:xfrm>
          </p:contentPart>
        </mc:Choice>
        <mc:Fallback xmlns="">
          <p:pic>
            <p:nvPicPr>
              <p:cNvPr id="147" name="墨迹 146"/>
            </p:nvPicPr>
            <p:blipFill>
              <a:blip r:embed="rId161"/>
            </p:blipFill>
            <p:spPr>
              <a:xfrm>
                <a:off x="9388122" y="4652837"/>
                <a:ext cx="15522" cy="27969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48" name="墨迹 147"/>
              <p14:cNvContentPartPr/>
              <p14:nvPr/>
            </p14:nvContentPartPr>
            <p14:xfrm>
              <a:off x="9465733" y="4676806"/>
              <a:ext cx="101600" cy="150864"/>
            </p14:xfrm>
          </p:contentPart>
        </mc:Choice>
        <mc:Fallback xmlns="">
          <p:pic>
            <p:nvPicPr>
              <p:cNvPr id="148" name="墨迹 147"/>
            </p:nvPicPr>
            <p:blipFill>
              <a:blip r:embed="rId163"/>
            </p:blipFill>
            <p:spPr>
              <a:xfrm>
                <a:off x="9465733" y="4676806"/>
                <a:ext cx="101600" cy="15086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49" name="墨迹 148"/>
              <p14:cNvContentPartPr/>
              <p14:nvPr/>
            </p14:nvContentPartPr>
            <p14:xfrm>
              <a:off x="9544755" y="4466723"/>
              <a:ext cx="88900" cy="248152"/>
            </p14:xfrm>
          </p:contentPart>
        </mc:Choice>
        <mc:Fallback xmlns="">
          <p:pic>
            <p:nvPicPr>
              <p:cNvPr id="149" name="墨迹 148"/>
            </p:nvPicPr>
            <p:blipFill>
              <a:blip r:embed="rId165"/>
            </p:blipFill>
            <p:spPr>
              <a:xfrm>
                <a:off x="9544755" y="4466723"/>
                <a:ext cx="88900" cy="248152"/>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50" name="墨迹 149"/>
              <p14:cNvContentPartPr/>
              <p14:nvPr/>
            </p14:nvContentPartPr>
            <p14:xfrm>
              <a:off x="9635066" y="4607718"/>
              <a:ext cx="95956" cy="208673"/>
            </p14:xfrm>
          </p:contentPart>
        </mc:Choice>
        <mc:Fallback xmlns="">
          <p:pic>
            <p:nvPicPr>
              <p:cNvPr id="150" name="墨迹 149"/>
            </p:nvPicPr>
            <p:blipFill>
              <a:blip r:embed="rId167"/>
            </p:blipFill>
            <p:spPr>
              <a:xfrm>
                <a:off x="9635066" y="4607718"/>
                <a:ext cx="95956" cy="208673"/>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51" name="墨迹 150"/>
              <p14:cNvContentPartPr/>
              <p14:nvPr/>
            </p14:nvContentPartPr>
            <p14:xfrm>
              <a:off x="9601200" y="4705710"/>
              <a:ext cx="121355" cy="107861"/>
            </p14:xfrm>
          </p:contentPart>
        </mc:Choice>
        <mc:Fallback xmlns="">
          <p:pic>
            <p:nvPicPr>
              <p:cNvPr id="151" name="墨迹 150"/>
            </p:nvPicPr>
            <p:blipFill>
              <a:blip r:embed="rId169"/>
            </p:blipFill>
            <p:spPr>
              <a:xfrm>
                <a:off x="9601200" y="4705710"/>
                <a:ext cx="121355" cy="107861"/>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52" name="墨迹 151"/>
              <p14:cNvContentPartPr/>
              <p14:nvPr/>
            </p14:nvContentPartPr>
            <p14:xfrm>
              <a:off x="9445448" y="4509022"/>
              <a:ext cx="155752" cy="31019"/>
            </p14:xfrm>
          </p:contentPart>
        </mc:Choice>
        <mc:Fallback xmlns="">
          <p:pic>
            <p:nvPicPr>
              <p:cNvPr id="152" name="墨迹 151"/>
            </p:nvPicPr>
            <p:blipFill>
              <a:blip r:embed="rId171"/>
            </p:blipFill>
            <p:spPr>
              <a:xfrm>
                <a:off x="9445448" y="4509022"/>
                <a:ext cx="155752" cy="3101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53" name="墨迹 152"/>
              <p14:cNvContentPartPr/>
              <p14:nvPr/>
            </p14:nvContentPartPr>
            <p14:xfrm>
              <a:off x="9245600" y="6107906"/>
              <a:ext cx="110066" cy="293269"/>
            </p14:xfrm>
          </p:contentPart>
        </mc:Choice>
        <mc:Fallback xmlns="">
          <p:pic>
            <p:nvPicPr>
              <p:cNvPr id="153" name="墨迹 152"/>
            </p:nvPicPr>
            <p:blipFill>
              <a:blip r:embed="rId173"/>
            </p:blipFill>
            <p:spPr>
              <a:xfrm>
                <a:off x="9245600" y="6107906"/>
                <a:ext cx="110066" cy="29326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54" name="墨迹 153"/>
              <p14:cNvContentPartPr/>
              <p14:nvPr/>
            </p14:nvContentPartPr>
            <p14:xfrm>
              <a:off x="9996311" y="6085347"/>
              <a:ext cx="94544" cy="270710"/>
            </p14:xfrm>
          </p:contentPart>
        </mc:Choice>
        <mc:Fallback xmlns="">
          <p:pic>
            <p:nvPicPr>
              <p:cNvPr id="154" name="墨迹 153"/>
            </p:nvPicPr>
            <p:blipFill>
              <a:blip r:embed="rId175"/>
            </p:blipFill>
            <p:spPr>
              <a:xfrm>
                <a:off x="9996311" y="6085347"/>
                <a:ext cx="94544" cy="27071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55" name="墨迹 154"/>
              <p14:cNvContentPartPr/>
              <p14:nvPr/>
            </p14:nvContentPartPr>
            <p14:xfrm>
              <a:off x="10216444" y="6107906"/>
              <a:ext cx="101600" cy="169194"/>
            </p14:xfrm>
          </p:contentPart>
        </mc:Choice>
        <mc:Fallback xmlns="">
          <p:pic>
            <p:nvPicPr>
              <p:cNvPr id="155" name="墨迹 154"/>
            </p:nvPicPr>
            <p:blipFill>
              <a:blip r:embed="rId177"/>
            </p:blipFill>
            <p:spPr>
              <a:xfrm>
                <a:off x="10216444" y="6107906"/>
                <a:ext cx="101600" cy="169194"/>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56" name="墨迹 155"/>
              <p14:cNvContentPartPr/>
              <p14:nvPr/>
            </p14:nvContentPartPr>
            <p14:xfrm>
              <a:off x="10219972" y="6096626"/>
              <a:ext cx="112183" cy="194573"/>
            </p14:xfrm>
          </p:contentPart>
        </mc:Choice>
        <mc:Fallback xmlns="">
          <p:pic>
            <p:nvPicPr>
              <p:cNvPr id="156" name="墨迹 155"/>
            </p:nvPicPr>
            <p:blipFill>
              <a:blip r:embed="rId179"/>
            </p:blipFill>
            <p:spPr>
              <a:xfrm>
                <a:off x="10219972" y="6096626"/>
                <a:ext cx="112183" cy="194573"/>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57" name="墨迹 156"/>
              <p14:cNvContentPartPr/>
              <p14:nvPr/>
            </p14:nvContentPartPr>
            <p14:xfrm>
              <a:off x="10402711" y="6090986"/>
              <a:ext cx="25400" cy="174834"/>
            </p14:xfrm>
          </p:contentPart>
        </mc:Choice>
        <mc:Fallback xmlns="">
          <p:pic>
            <p:nvPicPr>
              <p:cNvPr id="157" name="墨迹 156"/>
            </p:nvPicPr>
            <p:blipFill>
              <a:blip r:embed="rId181"/>
            </p:blipFill>
            <p:spPr>
              <a:xfrm>
                <a:off x="10402711" y="6090986"/>
                <a:ext cx="25400" cy="174834"/>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58" name="墨迹 157"/>
              <p14:cNvContentPartPr/>
              <p14:nvPr/>
            </p14:nvContentPartPr>
            <p14:xfrm>
              <a:off x="10459155" y="6107906"/>
              <a:ext cx="73377" cy="157914"/>
            </p14:xfrm>
          </p:contentPart>
        </mc:Choice>
        <mc:Fallback xmlns="">
          <p:pic>
            <p:nvPicPr>
              <p:cNvPr id="158" name="墨迹 157"/>
            </p:nvPicPr>
            <p:blipFill>
              <a:blip r:embed="rId183"/>
            </p:blipFill>
            <p:spPr>
              <a:xfrm>
                <a:off x="10459155" y="6107906"/>
                <a:ext cx="73377" cy="15791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59" name="墨迹 158"/>
              <p14:cNvContentPartPr/>
              <p14:nvPr/>
            </p14:nvContentPartPr>
            <p14:xfrm>
              <a:off x="10555111" y="6006389"/>
              <a:ext cx="84667" cy="360"/>
            </p14:xfrm>
          </p:contentPart>
        </mc:Choice>
        <mc:Fallback xmlns="">
          <p:pic>
            <p:nvPicPr>
              <p:cNvPr id="159" name="墨迹 158"/>
            </p:nvPicPr>
            <p:blipFill>
              <a:blip r:embed="rId185"/>
            </p:blipFill>
            <p:spPr>
              <a:xfrm>
                <a:off x="10555111" y="6006389"/>
                <a:ext cx="84667" cy="360"/>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60" name="墨迹 159"/>
              <p14:cNvContentPartPr/>
              <p14:nvPr/>
            </p14:nvContentPartPr>
            <p14:xfrm>
              <a:off x="10656711" y="5904873"/>
              <a:ext cx="67733" cy="211492"/>
            </p14:xfrm>
          </p:contentPart>
        </mc:Choice>
        <mc:Fallback xmlns="">
          <p:pic>
            <p:nvPicPr>
              <p:cNvPr id="160" name="墨迹 159"/>
            </p:nvPicPr>
            <p:blipFill>
              <a:blip r:embed="rId187"/>
            </p:blipFill>
            <p:spPr>
              <a:xfrm>
                <a:off x="10656711" y="5904873"/>
                <a:ext cx="67733" cy="211492"/>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61" name="墨迹 160"/>
              <p14:cNvContentPartPr/>
              <p14:nvPr/>
            </p14:nvContentPartPr>
            <p14:xfrm>
              <a:off x="10374488" y="6347597"/>
              <a:ext cx="764823" cy="47938"/>
            </p14:xfrm>
          </p:contentPart>
        </mc:Choice>
        <mc:Fallback xmlns="">
          <p:pic>
            <p:nvPicPr>
              <p:cNvPr id="161" name="墨迹 160"/>
            </p:nvPicPr>
            <p:blipFill>
              <a:blip r:embed="rId189"/>
            </p:blipFill>
            <p:spPr>
              <a:xfrm>
                <a:off x="10374488" y="6347597"/>
                <a:ext cx="764823" cy="47938"/>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62" name="墨迹 161"/>
              <p14:cNvContentPartPr/>
              <p14:nvPr/>
            </p14:nvContentPartPr>
            <p14:xfrm>
              <a:off x="10724444" y="6079707"/>
              <a:ext cx="146756" cy="216074"/>
            </p14:xfrm>
          </p:contentPart>
        </mc:Choice>
        <mc:Fallback xmlns="">
          <p:pic>
            <p:nvPicPr>
              <p:cNvPr id="162" name="墨迹 161"/>
            </p:nvPicPr>
            <p:blipFill>
              <a:blip r:embed="rId191"/>
            </p:blipFill>
            <p:spPr>
              <a:xfrm>
                <a:off x="10724444" y="6079707"/>
                <a:ext cx="146756" cy="216074"/>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63" name="墨迹 162"/>
              <p14:cNvContentPartPr/>
              <p14:nvPr/>
            </p14:nvContentPartPr>
            <p14:xfrm>
              <a:off x="10720739" y="6113546"/>
              <a:ext cx="153282" cy="184175"/>
            </p14:xfrm>
          </p:contentPart>
        </mc:Choice>
        <mc:Fallback xmlns="">
          <p:pic>
            <p:nvPicPr>
              <p:cNvPr id="163" name="墨迹 162"/>
            </p:nvPicPr>
            <p:blipFill>
              <a:blip r:embed="rId193"/>
            </p:blipFill>
            <p:spPr>
              <a:xfrm>
                <a:off x="10720739" y="6113546"/>
                <a:ext cx="153282" cy="18417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64" name="墨迹 163"/>
              <p14:cNvContentPartPr/>
              <p14:nvPr/>
            </p14:nvContentPartPr>
            <p14:xfrm>
              <a:off x="10950222" y="6085347"/>
              <a:ext cx="33867" cy="161615"/>
            </p14:xfrm>
          </p:contentPart>
        </mc:Choice>
        <mc:Fallback xmlns="">
          <p:pic>
            <p:nvPicPr>
              <p:cNvPr id="164" name="墨迹 163"/>
            </p:nvPicPr>
            <p:blipFill>
              <a:blip r:embed="rId195"/>
            </p:blipFill>
            <p:spPr>
              <a:xfrm>
                <a:off x="10950222" y="6085347"/>
                <a:ext cx="33867" cy="161615"/>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65" name="墨迹 164"/>
              <p14:cNvContentPartPr/>
              <p14:nvPr/>
            </p14:nvContentPartPr>
            <p14:xfrm>
              <a:off x="11023600" y="6068427"/>
              <a:ext cx="169332" cy="180474"/>
            </p14:xfrm>
          </p:contentPart>
        </mc:Choice>
        <mc:Fallback xmlns="">
          <p:pic>
            <p:nvPicPr>
              <p:cNvPr id="165" name="墨迹 164"/>
            </p:nvPicPr>
            <p:blipFill>
              <a:blip r:embed="rId197"/>
            </p:blipFill>
            <p:spPr>
              <a:xfrm>
                <a:off x="11023600" y="6068427"/>
                <a:ext cx="169332" cy="18047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66" name="墨迹 165"/>
              <p14:cNvContentPartPr/>
              <p14:nvPr/>
            </p14:nvContentPartPr>
            <p14:xfrm>
              <a:off x="11339688" y="6119185"/>
              <a:ext cx="16933" cy="2820"/>
            </p14:xfrm>
          </p:contentPart>
        </mc:Choice>
        <mc:Fallback xmlns="">
          <p:pic>
            <p:nvPicPr>
              <p:cNvPr id="166" name="墨迹 165"/>
            </p:nvPicPr>
            <p:blipFill>
              <a:blip r:embed="rId199"/>
            </p:blipFill>
            <p:spPr>
              <a:xfrm>
                <a:off x="11339688" y="6119185"/>
                <a:ext cx="16933" cy="282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67" name="墨迹 166"/>
              <p14:cNvContentPartPr/>
              <p14:nvPr/>
            </p14:nvContentPartPr>
            <p14:xfrm>
              <a:off x="11274777" y="6111430"/>
              <a:ext cx="81844" cy="157210"/>
            </p14:xfrm>
          </p:contentPart>
        </mc:Choice>
        <mc:Fallback xmlns="">
          <p:pic>
            <p:nvPicPr>
              <p:cNvPr id="167" name="墨迹 166"/>
            </p:nvPicPr>
            <p:blipFill>
              <a:blip r:embed="rId201"/>
            </p:blipFill>
            <p:spPr>
              <a:xfrm>
                <a:off x="11274777" y="6111430"/>
                <a:ext cx="81844" cy="157210"/>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68" name="墨迹 167"/>
              <p14:cNvContentPartPr/>
              <p14:nvPr/>
            </p14:nvContentPartPr>
            <p14:xfrm>
              <a:off x="11260667" y="6113546"/>
              <a:ext cx="90311" cy="140995"/>
            </p14:xfrm>
          </p:contentPart>
        </mc:Choice>
        <mc:Fallback xmlns="">
          <p:pic>
            <p:nvPicPr>
              <p:cNvPr id="168" name="墨迹 167"/>
            </p:nvPicPr>
            <p:blipFill>
              <a:blip r:embed="rId203"/>
            </p:blipFill>
            <p:spPr>
              <a:xfrm>
                <a:off x="11260667" y="6113546"/>
                <a:ext cx="90311" cy="14099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69" name="墨迹 168"/>
              <p14:cNvContentPartPr/>
              <p14:nvPr/>
            </p14:nvContentPartPr>
            <p14:xfrm>
              <a:off x="11396132" y="6062787"/>
              <a:ext cx="22578" cy="197393"/>
            </p14:xfrm>
          </p:contentPart>
        </mc:Choice>
        <mc:Fallback xmlns="">
          <p:pic>
            <p:nvPicPr>
              <p:cNvPr id="169" name="墨迹 168"/>
            </p:nvPicPr>
            <p:blipFill>
              <a:blip r:embed="rId205"/>
            </p:blipFill>
            <p:spPr>
              <a:xfrm>
                <a:off x="11396132" y="6062787"/>
                <a:ext cx="22578" cy="197393"/>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70" name="墨迹 169"/>
              <p14:cNvContentPartPr/>
              <p14:nvPr/>
            </p14:nvContentPartPr>
            <p14:xfrm>
              <a:off x="11486444" y="6062787"/>
              <a:ext cx="135467" cy="129716"/>
            </p14:xfrm>
          </p:contentPart>
        </mc:Choice>
        <mc:Fallback xmlns="">
          <p:pic>
            <p:nvPicPr>
              <p:cNvPr id="170" name="墨迹 169"/>
            </p:nvPicPr>
            <p:blipFill>
              <a:blip r:embed="rId207"/>
            </p:blipFill>
            <p:spPr>
              <a:xfrm>
                <a:off x="11486444" y="6062787"/>
                <a:ext cx="135467" cy="129716"/>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71" name="墨迹 170"/>
              <p14:cNvContentPartPr/>
              <p14:nvPr/>
            </p14:nvContentPartPr>
            <p14:xfrm>
              <a:off x="11023600" y="6339138"/>
              <a:ext cx="626532" cy="28199"/>
            </p14:xfrm>
          </p:contentPart>
        </mc:Choice>
        <mc:Fallback xmlns="">
          <p:pic>
            <p:nvPicPr>
              <p:cNvPr id="171" name="墨迹 170"/>
            </p:nvPicPr>
            <p:blipFill>
              <a:blip r:embed="rId209"/>
            </p:blipFill>
            <p:spPr>
              <a:xfrm>
                <a:off x="11023600" y="6339138"/>
                <a:ext cx="626532" cy="2819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72" name="墨迹 171"/>
              <p14:cNvContentPartPr/>
              <p14:nvPr/>
            </p14:nvContentPartPr>
            <p14:xfrm>
              <a:off x="11909777" y="5947171"/>
              <a:ext cx="5644" cy="42299"/>
            </p14:xfrm>
          </p:contentPart>
        </mc:Choice>
        <mc:Fallback xmlns="">
          <p:pic>
            <p:nvPicPr>
              <p:cNvPr id="172" name="墨迹 171"/>
            </p:nvPicPr>
            <p:blipFill>
              <a:blip r:embed="rId211"/>
            </p:blipFill>
            <p:spPr>
              <a:xfrm>
                <a:off x="11909777" y="5947171"/>
                <a:ext cx="5644" cy="4229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73" name="墨迹 172"/>
              <p14:cNvContentPartPr/>
              <p14:nvPr/>
            </p14:nvContentPartPr>
            <p14:xfrm>
              <a:off x="11904132" y="5878083"/>
              <a:ext cx="62089" cy="54989"/>
            </p14:xfrm>
          </p:contentPart>
        </mc:Choice>
        <mc:Fallback xmlns="">
          <p:pic>
            <p:nvPicPr>
              <p:cNvPr id="173" name="墨迹 172"/>
            </p:nvPicPr>
            <p:blipFill>
              <a:blip r:embed="rId213"/>
            </p:blipFill>
            <p:spPr>
              <a:xfrm>
                <a:off x="11904132" y="5878083"/>
                <a:ext cx="62089" cy="5498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74" name="墨迹 173"/>
              <p14:cNvContentPartPr/>
              <p14:nvPr/>
            </p14:nvContentPartPr>
            <p14:xfrm>
              <a:off x="11712222" y="5805295"/>
              <a:ext cx="299156" cy="886331"/>
            </p14:xfrm>
          </p:contentPart>
        </mc:Choice>
        <mc:Fallback xmlns="">
          <p:pic>
            <p:nvPicPr>
              <p:cNvPr id="174" name="墨迹 173"/>
            </p:nvPicPr>
            <p:blipFill>
              <a:blip r:embed="rId215"/>
            </p:blipFill>
            <p:spPr>
              <a:xfrm>
                <a:off x="11712222" y="5805295"/>
                <a:ext cx="299156" cy="886331"/>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75" name="墨迹 174"/>
              <p14:cNvContentPartPr/>
              <p14:nvPr/>
            </p14:nvContentPartPr>
            <p14:xfrm>
              <a:off x="11847688" y="6416509"/>
              <a:ext cx="101600" cy="114382"/>
            </p14:xfrm>
          </p:contentPart>
        </mc:Choice>
        <mc:Fallback xmlns="">
          <p:pic>
            <p:nvPicPr>
              <p:cNvPr id="175" name="墨迹 174"/>
            </p:nvPicPr>
            <p:blipFill>
              <a:blip r:embed="rId217"/>
            </p:blipFill>
            <p:spPr>
              <a:xfrm>
                <a:off x="11847688" y="6416509"/>
                <a:ext cx="101600" cy="11438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76" name="墨迹 175"/>
              <p14:cNvContentPartPr/>
              <p14:nvPr/>
            </p14:nvContentPartPr>
            <p14:xfrm>
              <a:off x="10447867" y="1037723"/>
              <a:ext cx="39511" cy="674838"/>
            </p14:xfrm>
          </p:contentPart>
        </mc:Choice>
        <mc:Fallback xmlns="">
          <p:pic>
            <p:nvPicPr>
              <p:cNvPr id="176" name="墨迹 175"/>
            </p:nvPicPr>
            <p:blipFill>
              <a:blip r:embed="rId219"/>
            </p:blipFill>
            <p:spPr>
              <a:xfrm>
                <a:off x="10447867" y="1037723"/>
                <a:ext cx="39511" cy="674838"/>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77" name="墨迹 176"/>
              <p14:cNvContentPartPr/>
              <p14:nvPr/>
            </p14:nvContentPartPr>
            <p14:xfrm>
              <a:off x="10594622" y="992605"/>
              <a:ext cx="33867" cy="900253"/>
            </p14:xfrm>
          </p:contentPart>
        </mc:Choice>
        <mc:Fallback xmlns="">
          <p:pic>
            <p:nvPicPr>
              <p:cNvPr id="177" name="墨迹 176"/>
            </p:nvPicPr>
            <p:blipFill>
              <a:blip r:embed="rId221"/>
            </p:blipFill>
            <p:spPr>
              <a:xfrm>
                <a:off x="10594622" y="992605"/>
                <a:ext cx="33867" cy="90025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78" name="墨迹 177"/>
              <p14:cNvContentPartPr/>
              <p14:nvPr/>
            </p14:nvContentPartPr>
            <p14:xfrm>
              <a:off x="10404122" y="1342272"/>
              <a:ext cx="210256" cy="90237"/>
            </p14:xfrm>
          </p:contentPart>
        </mc:Choice>
        <mc:Fallback xmlns="">
          <p:pic>
            <p:nvPicPr>
              <p:cNvPr id="178" name="墨迹 177"/>
            </p:nvPicPr>
            <p:blipFill>
              <a:blip r:embed="rId223"/>
            </p:blipFill>
            <p:spPr>
              <a:xfrm>
                <a:off x="10404122" y="1342272"/>
                <a:ext cx="210256" cy="9023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79" name="墨迹 178"/>
              <p14:cNvContentPartPr/>
              <p14:nvPr/>
            </p14:nvContentPartPr>
            <p14:xfrm>
              <a:off x="10907360" y="893027"/>
              <a:ext cx="124707" cy="31900"/>
            </p14:xfrm>
          </p:contentPart>
        </mc:Choice>
        <mc:Fallback xmlns="">
          <p:pic>
            <p:nvPicPr>
              <p:cNvPr id="179" name="墨迹 178"/>
            </p:nvPicPr>
            <p:blipFill>
              <a:blip r:embed="rId225"/>
            </p:blipFill>
            <p:spPr>
              <a:xfrm>
                <a:off x="10907360" y="893027"/>
                <a:ext cx="124707" cy="3190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80" name="墨迹 179"/>
              <p14:cNvContentPartPr/>
              <p14:nvPr/>
            </p14:nvContentPartPr>
            <p14:xfrm>
              <a:off x="10495844" y="1504064"/>
              <a:ext cx="14111" cy="29962"/>
            </p14:xfrm>
          </p:contentPart>
        </mc:Choice>
        <mc:Fallback xmlns="">
          <p:pic>
            <p:nvPicPr>
              <p:cNvPr id="180" name="墨迹 179"/>
            </p:nvPicPr>
            <p:blipFill>
              <a:blip r:embed="rId227"/>
            </p:blipFill>
            <p:spPr>
              <a:xfrm>
                <a:off x="10495844" y="1504064"/>
                <a:ext cx="14111" cy="29962"/>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81" name="墨迹 180"/>
              <p14:cNvContentPartPr/>
              <p14:nvPr/>
            </p14:nvContentPartPr>
            <p14:xfrm>
              <a:off x="10476088" y="1483268"/>
              <a:ext cx="129823" cy="73317"/>
            </p14:xfrm>
          </p:contentPart>
        </mc:Choice>
        <mc:Fallback xmlns="">
          <p:pic>
            <p:nvPicPr>
              <p:cNvPr id="181" name="墨迹 180"/>
            </p:nvPicPr>
            <p:blipFill>
              <a:blip r:embed="rId229"/>
            </p:blipFill>
            <p:spPr>
              <a:xfrm>
                <a:off x="10476088" y="1483268"/>
                <a:ext cx="129823" cy="73317"/>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82" name="墨迹 181"/>
              <p14:cNvContentPartPr/>
              <p14:nvPr/>
            </p14:nvContentPartPr>
            <p14:xfrm>
              <a:off x="10476088" y="1597474"/>
              <a:ext cx="101600" cy="38068"/>
            </p14:xfrm>
          </p:contentPart>
        </mc:Choice>
        <mc:Fallback xmlns="">
          <p:pic>
            <p:nvPicPr>
              <p:cNvPr id="182" name="墨迹 181"/>
            </p:nvPicPr>
            <p:blipFill>
              <a:blip r:embed="rId231"/>
            </p:blipFill>
            <p:spPr>
              <a:xfrm>
                <a:off x="10476088" y="1597474"/>
                <a:ext cx="101600" cy="3806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83" name="墨迹 182"/>
              <p14:cNvContentPartPr/>
              <p14:nvPr/>
            </p14:nvContentPartPr>
            <p14:xfrm>
              <a:off x="10508192" y="1680661"/>
              <a:ext cx="69497" cy="28199"/>
            </p14:xfrm>
          </p:contentPart>
        </mc:Choice>
        <mc:Fallback xmlns="">
          <p:pic>
            <p:nvPicPr>
              <p:cNvPr id="183" name="墨迹 182"/>
            </p:nvPicPr>
            <p:blipFill>
              <a:blip r:embed="rId233"/>
            </p:blipFill>
            <p:spPr>
              <a:xfrm>
                <a:off x="10508192" y="1680661"/>
                <a:ext cx="69497" cy="2819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84" name="墨迹 183"/>
              <p14:cNvContentPartPr/>
              <p14:nvPr/>
            </p14:nvContentPartPr>
            <p14:xfrm>
              <a:off x="10487377" y="1787817"/>
              <a:ext cx="70555" cy="16919"/>
            </p14:xfrm>
          </p:contentPart>
        </mc:Choice>
        <mc:Fallback xmlns="">
          <p:pic>
            <p:nvPicPr>
              <p:cNvPr id="184" name="墨迹 183"/>
            </p:nvPicPr>
            <p:blipFill>
              <a:blip r:embed="rId235"/>
            </p:blipFill>
            <p:spPr>
              <a:xfrm>
                <a:off x="10487377" y="1787817"/>
                <a:ext cx="70555" cy="1691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85" name="墨迹 184"/>
              <p14:cNvContentPartPr/>
              <p14:nvPr/>
            </p14:nvContentPartPr>
            <p14:xfrm>
              <a:off x="10464800" y="1669381"/>
              <a:ext cx="45155" cy="572440"/>
            </p14:xfrm>
          </p:contentPart>
        </mc:Choice>
        <mc:Fallback xmlns="">
          <p:pic>
            <p:nvPicPr>
              <p:cNvPr id="185" name="墨迹 184"/>
            </p:nvPicPr>
            <p:blipFill>
              <a:blip r:embed="rId237"/>
            </p:blipFill>
            <p:spPr>
              <a:xfrm>
                <a:off x="10464800" y="1669381"/>
                <a:ext cx="45155" cy="572440"/>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86" name="墨迹 185"/>
              <p14:cNvContentPartPr/>
              <p14:nvPr/>
            </p14:nvContentPartPr>
            <p14:xfrm>
              <a:off x="10572044" y="1872414"/>
              <a:ext cx="316088" cy="468104"/>
            </p14:xfrm>
          </p:contentPart>
        </mc:Choice>
        <mc:Fallback xmlns="">
          <p:pic>
            <p:nvPicPr>
              <p:cNvPr id="186" name="墨迹 185"/>
            </p:nvPicPr>
            <p:blipFill>
              <a:blip r:embed="rId239"/>
            </p:blipFill>
            <p:spPr>
              <a:xfrm>
                <a:off x="10572044" y="1872414"/>
                <a:ext cx="316088" cy="468104"/>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87" name="墨迹 186"/>
              <p14:cNvContentPartPr/>
              <p14:nvPr/>
            </p14:nvContentPartPr>
            <p14:xfrm>
              <a:off x="10905067" y="896728"/>
              <a:ext cx="107244" cy="975686"/>
            </p14:xfrm>
          </p:contentPart>
        </mc:Choice>
        <mc:Fallback xmlns="">
          <p:pic>
            <p:nvPicPr>
              <p:cNvPr id="187" name="墨迹 186"/>
            </p:nvPicPr>
            <p:blipFill>
              <a:blip r:embed="rId241"/>
            </p:blipFill>
            <p:spPr>
              <a:xfrm>
                <a:off x="10905067" y="896728"/>
                <a:ext cx="107244" cy="975686"/>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88" name="墨迹 187"/>
              <p14:cNvContentPartPr/>
              <p14:nvPr/>
            </p14:nvContentPartPr>
            <p14:xfrm>
              <a:off x="11032067" y="891088"/>
              <a:ext cx="121355" cy="1356373"/>
            </p14:xfrm>
          </p:contentPart>
        </mc:Choice>
        <mc:Fallback xmlns="">
          <p:pic>
            <p:nvPicPr>
              <p:cNvPr id="188" name="墨迹 187"/>
            </p:nvPicPr>
            <p:blipFill>
              <a:blip r:embed="rId243"/>
            </p:blipFill>
            <p:spPr>
              <a:xfrm>
                <a:off x="11032067" y="891088"/>
                <a:ext cx="121355" cy="1356373"/>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89" name="墨迹 188"/>
              <p14:cNvContentPartPr/>
              <p14:nvPr/>
            </p14:nvContentPartPr>
            <p14:xfrm>
              <a:off x="10481732" y="1923172"/>
              <a:ext cx="589845" cy="563980"/>
            </p14:xfrm>
          </p:contentPart>
        </mc:Choice>
        <mc:Fallback xmlns="">
          <p:pic>
            <p:nvPicPr>
              <p:cNvPr id="189" name="墨迹 188"/>
            </p:nvPicPr>
            <p:blipFill>
              <a:blip r:embed="rId245"/>
            </p:blipFill>
            <p:spPr>
              <a:xfrm>
                <a:off x="10481732" y="1923172"/>
                <a:ext cx="589845" cy="56398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90" name="墨迹 189"/>
              <p14:cNvContentPartPr/>
              <p14:nvPr/>
            </p14:nvContentPartPr>
            <p14:xfrm>
              <a:off x="10967155" y="1026444"/>
              <a:ext cx="110949" cy="22559"/>
            </p14:xfrm>
          </p:contentPart>
        </mc:Choice>
        <mc:Fallback xmlns="">
          <p:pic>
            <p:nvPicPr>
              <p:cNvPr id="190" name="墨迹 189"/>
            </p:nvPicPr>
            <p:blipFill>
              <a:blip r:embed="rId247"/>
            </p:blipFill>
            <p:spPr>
              <a:xfrm>
                <a:off x="10967155" y="1026444"/>
                <a:ext cx="110949" cy="2255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91" name="墨迹 190"/>
              <p14:cNvContentPartPr/>
              <p14:nvPr/>
            </p14:nvContentPartPr>
            <p14:xfrm>
              <a:off x="11051822" y="930567"/>
              <a:ext cx="22578" cy="78957"/>
            </p14:xfrm>
          </p:contentPart>
        </mc:Choice>
        <mc:Fallback xmlns="">
          <p:pic>
            <p:nvPicPr>
              <p:cNvPr id="191" name="墨迹 190"/>
            </p:nvPicPr>
            <p:blipFill>
              <a:blip r:embed="rId249"/>
            </p:blipFill>
            <p:spPr>
              <a:xfrm>
                <a:off x="11051822" y="930567"/>
                <a:ext cx="22578" cy="78957"/>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92" name="墨迹 191"/>
              <p14:cNvContentPartPr/>
              <p14:nvPr/>
            </p14:nvContentPartPr>
            <p14:xfrm>
              <a:off x="10995377" y="1043363"/>
              <a:ext cx="133350" cy="132535"/>
            </p14:xfrm>
          </p:contentPart>
        </mc:Choice>
        <mc:Fallback xmlns="">
          <p:pic>
            <p:nvPicPr>
              <p:cNvPr id="192" name="墨迹 191"/>
            </p:nvPicPr>
            <p:blipFill>
              <a:blip r:embed="rId251"/>
            </p:blipFill>
            <p:spPr>
              <a:xfrm>
                <a:off x="10995377" y="1043363"/>
                <a:ext cx="133350" cy="132535"/>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93" name="墨迹 192"/>
              <p14:cNvContentPartPr/>
              <p14:nvPr/>
            </p14:nvContentPartPr>
            <p14:xfrm>
              <a:off x="11023600" y="1263315"/>
              <a:ext cx="99660" cy="155095"/>
            </p14:xfrm>
          </p:contentPart>
        </mc:Choice>
        <mc:Fallback xmlns="">
          <p:pic>
            <p:nvPicPr>
              <p:cNvPr id="193" name="墨迹 192"/>
            </p:nvPicPr>
            <p:blipFill>
              <a:blip r:embed="rId253"/>
            </p:blipFill>
            <p:spPr>
              <a:xfrm>
                <a:off x="11023600" y="1263315"/>
                <a:ext cx="99660" cy="155095"/>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94" name="墨迹 193"/>
              <p14:cNvContentPartPr/>
              <p14:nvPr/>
            </p14:nvContentPartPr>
            <p14:xfrm>
              <a:off x="11018485" y="1415590"/>
              <a:ext cx="89782" cy="47938"/>
            </p14:xfrm>
          </p:contentPart>
        </mc:Choice>
        <mc:Fallback xmlns="">
          <p:pic>
            <p:nvPicPr>
              <p:cNvPr id="194" name="墨迹 193"/>
            </p:nvPicPr>
            <p:blipFill>
              <a:blip r:embed="rId255"/>
            </p:blipFill>
            <p:spPr>
              <a:xfrm>
                <a:off x="11018485" y="1415590"/>
                <a:ext cx="89782" cy="47938"/>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95" name="墨迹 194"/>
              <p14:cNvContentPartPr/>
              <p14:nvPr/>
            </p14:nvContentPartPr>
            <p14:xfrm>
              <a:off x="11006667" y="1432509"/>
              <a:ext cx="129822" cy="31019"/>
            </p14:xfrm>
          </p:contentPart>
        </mc:Choice>
        <mc:Fallback xmlns="">
          <p:pic>
            <p:nvPicPr>
              <p:cNvPr id="195" name="墨迹 194"/>
            </p:nvPicPr>
            <p:blipFill>
              <a:blip r:embed="rId257"/>
            </p:blipFill>
            <p:spPr>
              <a:xfrm>
                <a:off x="11006667" y="1432509"/>
                <a:ext cx="129822" cy="3101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96" name="墨迹 195"/>
              <p14:cNvContentPartPr/>
              <p14:nvPr/>
            </p14:nvContentPartPr>
            <p14:xfrm>
              <a:off x="10318044" y="205147"/>
              <a:ext cx="178682" cy="277056"/>
            </p14:xfrm>
          </p:contentPart>
        </mc:Choice>
        <mc:Fallback xmlns="">
          <p:pic>
            <p:nvPicPr>
              <p:cNvPr id="196" name="墨迹 195"/>
            </p:nvPicPr>
            <p:blipFill>
              <a:blip r:embed="rId259"/>
            </p:blipFill>
            <p:spPr>
              <a:xfrm>
                <a:off x="10318044" y="205147"/>
                <a:ext cx="178682" cy="277056"/>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97" name="墨迹 196"/>
              <p14:cNvContentPartPr/>
              <p14:nvPr/>
            </p14:nvContentPartPr>
            <p14:xfrm>
              <a:off x="10583332" y="287629"/>
              <a:ext cx="67733" cy="140996"/>
            </p14:xfrm>
          </p:contentPart>
        </mc:Choice>
        <mc:Fallback xmlns="">
          <p:pic>
            <p:nvPicPr>
              <p:cNvPr id="197" name="墨迹 196"/>
            </p:nvPicPr>
            <p:blipFill>
              <a:blip r:embed="rId261"/>
            </p:blipFill>
            <p:spPr>
              <a:xfrm>
                <a:off x="10583332" y="287629"/>
                <a:ext cx="67733" cy="140996"/>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98" name="墨迹 197"/>
              <p14:cNvContentPartPr/>
              <p14:nvPr/>
            </p14:nvContentPartPr>
            <p14:xfrm>
              <a:off x="10543822" y="332748"/>
              <a:ext cx="129823" cy="127777"/>
            </p14:xfrm>
          </p:contentPart>
        </mc:Choice>
        <mc:Fallback xmlns="">
          <p:pic>
            <p:nvPicPr>
              <p:cNvPr id="198" name="墨迹 197"/>
            </p:nvPicPr>
            <p:blipFill>
              <a:blip r:embed="rId263"/>
            </p:blipFill>
            <p:spPr>
              <a:xfrm>
                <a:off x="10543822" y="332748"/>
                <a:ext cx="129823" cy="127777"/>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99" name="墨迹 198"/>
              <p14:cNvContentPartPr/>
              <p14:nvPr/>
            </p14:nvContentPartPr>
            <p14:xfrm>
              <a:off x="10763955" y="157914"/>
              <a:ext cx="50800" cy="358127"/>
            </p14:xfrm>
          </p:contentPart>
        </mc:Choice>
        <mc:Fallback xmlns="">
          <p:pic>
            <p:nvPicPr>
              <p:cNvPr id="199" name="墨迹 198"/>
            </p:nvPicPr>
            <p:blipFill>
              <a:blip r:embed="rId265"/>
            </p:blipFill>
            <p:spPr>
              <a:xfrm>
                <a:off x="10763955" y="157914"/>
                <a:ext cx="50800" cy="35812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200" name="墨迹 199"/>
              <p14:cNvContentPartPr/>
              <p14:nvPr/>
            </p14:nvContentPartPr>
            <p14:xfrm>
              <a:off x="10763955" y="372226"/>
              <a:ext cx="138289" cy="183294"/>
            </p14:xfrm>
          </p:contentPart>
        </mc:Choice>
        <mc:Fallback xmlns="">
          <p:pic>
            <p:nvPicPr>
              <p:cNvPr id="200" name="墨迹 199"/>
            </p:nvPicPr>
            <p:blipFill>
              <a:blip r:embed="rId267"/>
            </p:blipFill>
            <p:spPr>
              <a:xfrm>
                <a:off x="10763955" y="372226"/>
                <a:ext cx="138289" cy="183294"/>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201" name="墨迹 200"/>
              <p14:cNvContentPartPr/>
              <p14:nvPr/>
            </p14:nvContentPartPr>
            <p14:xfrm>
              <a:off x="5098344" y="5461267"/>
              <a:ext cx="230011" cy="281638"/>
            </p14:xfrm>
          </p:contentPart>
        </mc:Choice>
        <mc:Fallback xmlns="">
          <p:pic>
            <p:nvPicPr>
              <p:cNvPr id="201" name="墨迹 200"/>
            </p:nvPicPr>
            <p:blipFill>
              <a:blip r:embed="rId269"/>
            </p:blipFill>
            <p:spPr>
              <a:xfrm>
                <a:off x="5098344" y="5461267"/>
                <a:ext cx="230011" cy="281638"/>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202" name="墨迹 201"/>
              <p14:cNvContentPartPr/>
              <p14:nvPr/>
            </p14:nvContentPartPr>
            <p14:xfrm>
              <a:off x="5319888" y="5617243"/>
              <a:ext cx="132644" cy="99578"/>
            </p14:xfrm>
          </p:contentPart>
        </mc:Choice>
        <mc:Fallback xmlns="">
          <p:pic>
            <p:nvPicPr>
              <p:cNvPr id="202" name="墨迹 201"/>
            </p:nvPicPr>
            <p:blipFill>
              <a:blip r:embed="rId271"/>
            </p:blipFill>
            <p:spPr>
              <a:xfrm>
                <a:off x="5319888" y="5617243"/>
                <a:ext cx="132644" cy="99578"/>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203" name="墨迹 202"/>
              <p14:cNvContentPartPr/>
              <p14:nvPr/>
            </p14:nvContentPartPr>
            <p14:xfrm>
              <a:off x="5452533" y="5301414"/>
              <a:ext cx="132644" cy="434265"/>
            </p14:xfrm>
          </p:contentPart>
        </mc:Choice>
        <mc:Fallback xmlns="">
          <p:pic>
            <p:nvPicPr>
              <p:cNvPr id="203" name="墨迹 202"/>
            </p:nvPicPr>
            <p:blipFill>
              <a:blip r:embed="rId273"/>
            </p:blipFill>
            <p:spPr>
              <a:xfrm>
                <a:off x="5452533" y="5301414"/>
                <a:ext cx="132644" cy="434265"/>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204" name="墨迹 203"/>
              <p14:cNvContentPartPr/>
              <p14:nvPr/>
            </p14:nvContentPartPr>
            <p14:xfrm>
              <a:off x="5492044" y="5495987"/>
              <a:ext cx="194733" cy="288159"/>
            </p14:xfrm>
          </p:contentPart>
        </mc:Choice>
        <mc:Fallback xmlns="">
          <p:pic>
            <p:nvPicPr>
              <p:cNvPr id="204" name="墨迹 203"/>
            </p:nvPicPr>
            <p:blipFill>
              <a:blip r:embed="rId275"/>
            </p:blipFill>
            <p:spPr>
              <a:xfrm>
                <a:off x="5492044" y="5495987"/>
                <a:ext cx="194733" cy="28815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205" name="墨迹 204"/>
              <p14:cNvContentPartPr/>
              <p14:nvPr/>
            </p14:nvContentPartPr>
            <p14:xfrm>
              <a:off x="7147806" y="5666591"/>
              <a:ext cx="113771" cy="177830"/>
            </p14:xfrm>
          </p:contentPart>
        </mc:Choice>
        <mc:Fallback xmlns="">
          <p:pic>
            <p:nvPicPr>
              <p:cNvPr id="205" name="墨迹 204"/>
            </p:nvPicPr>
            <p:blipFill>
              <a:blip r:embed="rId277"/>
            </p:blipFill>
            <p:spPr>
              <a:xfrm>
                <a:off x="7147806" y="5666591"/>
                <a:ext cx="113771" cy="177830"/>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206" name="墨迹 205"/>
              <p14:cNvContentPartPr/>
              <p14:nvPr/>
            </p14:nvContentPartPr>
            <p14:xfrm>
              <a:off x="7309555" y="5724399"/>
              <a:ext cx="28222" cy="118436"/>
            </p14:xfrm>
          </p:contentPart>
        </mc:Choice>
        <mc:Fallback xmlns="">
          <p:pic>
            <p:nvPicPr>
              <p:cNvPr id="206" name="墨迹 205"/>
            </p:nvPicPr>
            <p:blipFill>
              <a:blip r:embed="rId279"/>
            </p:blipFill>
            <p:spPr>
              <a:xfrm>
                <a:off x="7309555" y="5724399"/>
                <a:ext cx="28222" cy="118436"/>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207" name="墨迹 206"/>
              <p14:cNvContentPartPr/>
              <p14:nvPr/>
            </p14:nvContentPartPr>
            <p14:xfrm>
              <a:off x="7382933" y="5713119"/>
              <a:ext cx="118534" cy="16920"/>
            </p14:xfrm>
          </p:contentPart>
        </mc:Choice>
        <mc:Fallback xmlns="">
          <p:pic>
            <p:nvPicPr>
              <p:cNvPr id="207" name="墨迹 206"/>
            </p:nvPicPr>
            <p:blipFill>
              <a:blip r:embed="rId281"/>
            </p:blipFill>
            <p:spPr>
              <a:xfrm>
                <a:off x="7382933" y="5713119"/>
                <a:ext cx="118534" cy="16920"/>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208" name="墨迹 207"/>
              <p14:cNvContentPartPr/>
              <p14:nvPr/>
            </p14:nvContentPartPr>
            <p14:xfrm>
              <a:off x="7504112" y="5617243"/>
              <a:ext cx="127176" cy="183646"/>
            </p14:xfrm>
          </p:contentPart>
        </mc:Choice>
        <mc:Fallback xmlns="">
          <p:pic>
            <p:nvPicPr>
              <p:cNvPr id="208" name="墨迹 207"/>
            </p:nvPicPr>
            <p:blipFill>
              <a:blip r:embed="rId283"/>
            </p:blipFill>
            <p:spPr>
              <a:xfrm>
                <a:off x="7504112" y="5617243"/>
                <a:ext cx="127176" cy="183646"/>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209" name="墨迹 208"/>
              <p14:cNvContentPartPr/>
              <p14:nvPr/>
            </p14:nvContentPartPr>
            <p14:xfrm>
              <a:off x="7642577" y="5696200"/>
              <a:ext cx="104423" cy="67678"/>
            </p14:xfrm>
          </p:contentPart>
        </mc:Choice>
        <mc:Fallback xmlns="">
          <p:pic>
            <p:nvPicPr>
              <p:cNvPr id="209" name="墨迹 208"/>
            </p:nvPicPr>
            <p:blipFill>
              <a:blip r:embed="rId285"/>
            </p:blipFill>
            <p:spPr>
              <a:xfrm>
                <a:off x="7642577" y="5696200"/>
                <a:ext cx="104423" cy="67678"/>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210" name="墨迹 209"/>
              <p14:cNvContentPartPr/>
              <p14:nvPr/>
            </p14:nvContentPartPr>
            <p14:xfrm>
              <a:off x="7044266" y="5634162"/>
              <a:ext cx="110066" cy="211493"/>
            </p14:xfrm>
          </p:contentPart>
        </mc:Choice>
        <mc:Fallback xmlns="">
          <p:pic>
            <p:nvPicPr>
              <p:cNvPr id="210" name="墨迹 209"/>
            </p:nvPicPr>
            <p:blipFill>
              <a:blip r:embed="rId287"/>
            </p:blipFill>
            <p:spPr>
              <a:xfrm>
                <a:off x="7044266" y="5634162"/>
                <a:ext cx="110066" cy="211493"/>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211" name="墨迹 210"/>
              <p14:cNvContentPartPr/>
              <p14:nvPr/>
            </p14:nvContentPartPr>
            <p14:xfrm>
              <a:off x="7687733" y="5515727"/>
              <a:ext cx="104422" cy="256611"/>
            </p14:xfrm>
          </p:contentPart>
        </mc:Choice>
        <mc:Fallback xmlns="">
          <p:pic>
            <p:nvPicPr>
              <p:cNvPr id="211" name="墨迹 210"/>
            </p:nvPicPr>
            <p:blipFill>
              <a:blip r:embed="rId289"/>
            </p:blipFill>
            <p:spPr>
              <a:xfrm>
                <a:off x="7687733" y="5515727"/>
                <a:ext cx="104422" cy="256611"/>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212" name="墨迹 211"/>
              <p14:cNvContentPartPr/>
              <p14:nvPr/>
            </p14:nvContentPartPr>
            <p14:xfrm>
              <a:off x="7975600" y="5352172"/>
              <a:ext cx="56444" cy="696692"/>
            </p14:xfrm>
          </p:contentPart>
        </mc:Choice>
        <mc:Fallback xmlns="">
          <p:pic>
            <p:nvPicPr>
              <p:cNvPr id="212" name="墨迹 211"/>
            </p:nvPicPr>
            <p:blipFill>
              <a:blip r:embed="rId291"/>
            </p:blipFill>
            <p:spPr>
              <a:xfrm>
                <a:off x="7975600" y="5352172"/>
                <a:ext cx="56444" cy="696692"/>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213" name="墨迹 212"/>
              <p14:cNvContentPartPr/>
              <p14:nvPr/>
            </p14:nvContentPartPr>
            <p14:xfrm>
              <a:off x="7919155" y="5377023"/>
              <a:ext cx="33867" cy="135883"/>
            </p14:xfrm>
          </p:contentPart>
        </mc:Choice>
        <mc:Fallback xmlns="">
          <p:pic>
            <p:nvPicPr>
              <p:cNvPr id="213" name="墨迹 212"/>
            </p:nvPicPr>
            <p:blipFill>
              <a:blip r:embed="rId293"/>
            </p:blipFill>
            <p:spPr>
              <a:xfrm>
                <a:off x="7919155" y="5377023"/>
                <a:ext cx="33867" cy="135883"/>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214" name="墨迹 213"/>
              <p14:cNvContentPartPr/>
              <p14:nvPr/>
            </p14:nvContentPartPr>
            <p14:xfrm>
              <a:off x="7986888" y="5386011"/>
              <a:ext cx="93134" cy="70498"/>
            </p14:xfrm>
          </p:contentPart>
        </mc:Choice>
        <mc:Fallback xmlns="">
          <p:pic>
            <p:nvPicPr>
              <p:cNvPr id="214" name="墨迹 213"/>
            </p:nvPicPr>
            <p:blipFill>
              <a:blip r:embed="rId295"/>
            </p:blipFill>
            <p:spPr>
              <a:xfrm>
                <a:off x="7986888" y="5386011"/>
                <a:ext cx="93134" cy="70498"/>
              </a:xfrm>
              <a:prstGeom prst="rect"/>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1792" y="230135"/>
            <a:ext cx="8171743" cy="1589140"/>
          </a:xfrm>
          <a:prstGeom prst="rect">
            <a:avLst/>
          </a:prstGeom>
        </p:spPr>
      </p:pic>
      <p:pic>
        <p:nvPicPr>
          <p:cNvPr id="5" name="图片 4"/>
          <p:cNvPicPr>
            <a:picLocks noChangeAspect="1"/>
          </p:cNvPicPr>
          <p:nvPr/>
        </p:nvPicPr>
        <p:blipFill>
          <a:blip r:embed="rId2"/>
          <a:stretch>
            <a:fillRect/>
          </a:stretch>
        </p:blipFill>
        <p:spPr>
          <a:xfrm>
            <a:off x="408373" y="1714289"/>
            <a:ext cx="7918579" cy="49790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05798" y="449024"/>
            <a:ext cx="9972977" cy="5199107"/>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7768166" y="2690185"/>
              <a:ext cx="167922" cy="146635"/>
            </p14:xfrm>
          </p:contentPart>
        </mc:Choice>
        <mc:Fallback xmlns="">
          <p:pic>
            <p:nvPicPr>
              <p:cNvPr id="4" name="墨迹 3"/>
            </p:nvPicPr>
            <p:blipFill>
              <a:blip r:embed="rId3"/>
            </p:blipFill>
            <p:spPr>
              <a:xfrm>
                <a:off x="7768166" y="2690185"/>
                <a:ext cx="167922" cy="14663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7981244" y="2616868"/>
              <a:ext cx="16933" cy="244626"/>
            </p14:xfrm>
          </p:contentPart>
        </mc:Choice>
        <mc:Fallback xmlns="">
          <p:pic>
            <p:nvPicPr>
              <p:cNvPr id="5" name="墨迹 4"/>
            </p:nvPicPr>
            <p:blipFill>
              <a:blip r:embed="rId5"/>
            </p:blipFill>
            <p:spPr>
              <a:xfrm>
                <a:off x="7981244" y="2616868"/>
                <a:ext cx="16933" cy="24462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986888" y="2712745"/>
              <a:ext cx="76200" cy="22559"/>
            </p14:xfrm>
          </p:contentPart>
        </mc:Choice>
        <mc:Fallback xmlns="">
          <p:pic>
            <p:nvPicPr>
              <p:cNvPr id="6" name="墨迹 5"/>
            </p:nvPicPr>
            <p:blipFill>
              <a:blip r:embed="rId7"/>
            </p:blipFill>
            <p:spPr>
              <a:xfrm>
                <a:off x="7986888" y="2712745"/>
                <a:ext cx="76200" cy="225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8065911" y="2557650"/>
              <a:ext cx="22578" cy="499123"/>
            </p14:xfrm>
          </p:contentPart>
        </mc:Choice>
        <mc:Fallback xmlns="">
          <p:pic>
            <p:nvPicPr>
              <p:cNvPr id="7" name="墨迹 6"/>
            </p:nvPicPr>
            <p:blipFill>
              <a:blip r:embed="rId9"/>
            </p:blipFill>
            <p:spPr>
              <a:xfrm>
                <a:off x="8065911" y="2557650"/>
                <a:ext cx="22578" cy="49912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8170333" y="2718384"/>
              <a:ext cx="14111" cy="180474"/>
            </p14:xfrm>
          </p:contentPart>
        </mc:Choice>
        <mc:Fallback xmlns="">
          <p:pic>
            <p:nvPicPr>
              <p:cNvPr id="8" name="墨迹 7"/>
            </p:nvPicPr>
            <p:blipFill>
              <a:blip r:embed="rId11"/>
            </p:blipFill>
            <p:spPr>
              <a:xfrm>
                <a:off x="8170333" y="2718384"/>
                <a:ext cx="14111" cy="18047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8217605" y="2681726"/>
              <a:ext cx="144639" cy="14099"/>
            </p14:xfrm>
          </p:contentPart>
        </mc:Choice>
        <mc:Fallback xmlns="">
          <p:pic>
            <p:nvPicPr>
              <p:cNvPr id="9" name="墨迹 8"/>
            </p:nvPicPr>
            <p:blipFill>
              <a:blip r:embed="rId13"/>
            </p:blipFill>
            <p:spPr>
              <a:xfrm>
                <a:off x="8217605" y="2681726"/>
                <a:ext cx="144639" cy="1409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8294511" y="2590608"/>
              <a:ext cx="42333" cy="240572"/>
            </p14:xfrm>
          </p:contentPart>
        </mc:Choice>
        <mc:Fallback xmlns="">
          <p:pic>
            <p:nvPicPr>
              <p:cNvPr id="10" name="墨迹 9"/>
            </p:nvPicPr>
            <p:blipFill>
              <a:blip r:embed="rId15"/>
            </p:blipFill>
            <p:spPr>
              <a:xfrm>
                <a:off x="8294511" y="2590608"/>
                <a:ext cx="42333" cy="24057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8427155" y="2599949"/>
              <a:ext cx="95956" cy="129715"/>
            </p14:xfrm>
          </p:contentPart>
        </mc:Choice>
        <mc:Fallback xmlns="">
          <p:pic>
            <p:nvPicPr>
              <p:cNvPr id="11" name="墨迹 10"/>
            </p:nvPicPr>
            <p:blipFill>
              <a:blip r:embed="rId17"/>
            </p:blipFill>
            <p:spPr>
              <a:xfrm>
                <a:off x="8427155" y="2599949"/>
                <a:ext cx="95956" cy="12971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8585200" y="2517290"/>
              <a:ext cx="22577" cy="184175"/>
            </p14:xfrm>
          </p:contentPart>
        </mc:Choice>
        <mc:Fallback xmlns="">
          <p:pic>
            <p:nvPicPr>
              <p:cNvPr id="12" name="墨迹 11"/>
            </p:nvPicPr>
            <p:blipFill>
              <a:blip r:embed="rId19"/>
            </p:blipFill>
            <p:spPr>
              <a:xfrm>
                <a:off x="8585200" y="2517290"/>
                <a:ext cx="22577" cy="18417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8596488" y="2619688"/>
              <a:ext cx="76200" cy="25379"/>
            </p14:xfrm>
          </p:contentPart>
        </mc:Choice>
        <mc:Fallback xmlns="">
          <p:pic>
            <p:nvPicPr>
              <p:cNvPr id="13" name="墨迹 12"/>
            </p:nvPicPr>
            <p:blipFill>
              <a:blip r:embed="rId21"/>
            </p:blipFill>
            <p:spPr>
              <a:xfrm>
                <a:off x="8596488" y="2619688"/>
                <a:ext cx="76200" cy="2537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8658577" y="2449965"/>
              <a:ext cx="45156" cy="443253"/>
            </p14:xfrm>
          </p:contentPart>
        </mc:Choice>
        <mc:Fallback xmlns="">
          <p:pic>
            <p:nvPicPr>
              <p:cNvPr id="14" name="墨迹 13"/>
            </p:nvPicPr>
            <p:blipFill>
              <a:blip r:embed="rId23"/>
            </p:blipFill>
            <p:spPr>
              <a:xfrm>
                <a:off x="8658577" y="2449965"/>
                <a:ext cx="45156" cy="44325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8737600" y="2622508"/>
              <a:ext cx="73377" cy="90237"/>
            </p14:xfrm>
          </p:contentPart>
        </mc:Choice>
        <mc:Fallback xmlns="">
          <p:pic>
            <p:nvPicPr>
              <p:cNvPr id="15" name="墨迹 14"/>
            </p:nvPicPr>
            <p:blipFill>
              <a:blip r:embed="rId25"/>
            </p:blipFill>
            <p:spPr>
              <a:xfrm>
                <a:off x="8737600" y="2622508"/>
                <a:ext cx="73377" cy="9023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8839905" y="2580209"/>
              <a:ext cx="134762" cy="14100"/>
            </p14:xfrm>
          </p:contentPart>
        </mc:Choice>
        <mc:Fallback xmlns="">
          <p:pic>
            <p:nvPicPr>
              <p:cNvPr id="16" name="墨迹 15"/>
            </p:nvPicPr>
            <p:blipFill>
              <a:blip r:embed="rId27"/>
            </p:blipFill>
            <p:spPr>
              <a:xfrm>
                <a:off x="8839905" y="2580209"/>
                <a:ext cx="134762" cy="141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8923866" y="2485390"/>
              <a:ext cx="28222" cy="218895"/>
            </p14:xfrm>
          </p:contentPart>
        </mc:Choice>
        <mc:Fallback xmlns="">
          <p:pic>
            <p:nvPicPr>
              <p:cNvPr id="17" name="墨迹 16"/>
            </p:nvPicPr>
            <p:blipFill>
              <a:blip r:embed="rId29"/>
            </p:blipFill>
            <p:spPr>
              <a:xfrm>
                <a:off x="8923866" y="2485390"/>
                <a:ext cx="28222" cy="21889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9050161" y="2455429"/>
              <a:ext cx="254706" cy="208672"/>
            </p14:xfrm>
          </p:contentPart>
        </mc:Choice>
        <mc:Fallback xmlns="">
          <p:pic>
            <p:nvPicPr>
              <p:cNvPr id="18" name="墨迹 17"/>
            </p:nvPicPr>
            <p:blipFill>
              <a:blip r:embed="rId31"/>
            </p:blipFill>
            <p:spPr>
              <a:xfrm>
                <a:off x="9050161" y="2455429"/>
                <a:ext cx="254706" cy="20867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9276644" y="2378586"/>
              <a:ext cx="59266" cy="537191"/>
            </p14:xfrm>
          </p:contentPart>
        </mc:Choice>
        <mc:Fallback xmlns="">
          <p:pic>
            <p:nvPicPr>
              <p:cNvPr id="19" name="墨迹 18"/>
            </p:nvPicPr>
            <p:blipFill>
              <a:blip r:embed="rId33"/>
            </p:blipFill>
            <p:spPr>
              <a:xfrm>
                <a:off x="9276644" y="2378586"/>
                <a:ext cx="59266" cy="537191"/>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9299222" y="2528041"/>
              <a:ext cx="162454" cy="320059"/>
            </p14:xfrm>
          </p:contentPart>
        </mc:Choice>
        <mc:Fallback xmlns="">
          <p:pic>
            <p:nvPicPr>
              <p:cNvPr id="20" name="墨迹 19"/>
            </p:nvPicPr>
            <p:blipFill>
              <a:blip r:embed="rId35"/>
            </p:blipFill>
            <p:spPr>
              <a:xfrm>
                <a:off x="9299222" y="2528041"/>
                <a:ext cx="162454" cy="32005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2573866" y="4121109"/>
              <a:ext cx="16934" cy="211669"/>
            </p14:xfrm>
          </p:contentPart>
        </mc:Choice>
        <mc:Fallback xmlns="">
          <p:pic>
            <p:nvPicPr>
              <p:cNvPr id="21" name="墨迹 20"/>
            </p:nvPicPr>
            <p:blipFill>
              <a:blip r:embed="rId37"/>
            </p:blipFill>
            <p:spPr>
              <a:xfrm>
                <a:off x="2573866" y="4121109"/>
                <a:ext cx="16934" cy="21166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2577747" y="4235491"/>
              <a:ext cx="97719" cy="28199"/>
            </p14:xfrm>
          </p:contentPart>
        </mc:Choice>
        <mc:Fallback xmlns="">
          <p:pic>
            <p:nvPicPr>
              <p:cNvPr id="22" name="墨迹 21"/>
            </p:nvPicPr>
            <p:blipFill>
              <a:blip r:embed="rId39"/>
            </p:blipFill>
            <p:spPr>
              <a:xfrm>
                <a:off x="2577747" y="4235491"/>
                <a:ext cx="97719" cy="2819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2686755" y="4036864"/>
              <a:ext cx="19756" cy="658271"/>
            </p14:xfrm>
          </p:contentPart>
        </mc:Choice>
        <mc:Fallback xmlns="">
          <p:pic>
            <p:nvPicPr>
              <p:cNvPr id="23" name="墨迹 22"/>
            </p:nvPicPr>
            <p:blipFill>
              <a:blip r:embed="rId41"/>
            </p:blipFill>
            <p:spPr>
              <a:xfrm>
                <a:off x="2686755" y="4036864"/>
                <a:ext cx="19756" cy="65827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2765777" y="4235491"/>
              <a:ext cx="149578" cy="144697"/>
            </p14:xfrm>
          </p:contentPart>
        </mc:Choice>
        <mc:Fallback xmlns="">
          <p:pic>
            <p:nvPicPr>
              <p:cNvPr id="24" name="墨迹 23"/>
            </p:nvPicPr>
            <p:blipFill>
              <a:blip r:embed="rId43"/>
            </p:blipFill>
            <p:spPr>
              <a:xfrm>
                <a:off x="2765777" y="4235491"/>
                <a:ext cx="149578" cy="14469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6575777" y="3321843"/>
              <a:ext cx="14112" cy="22559"/>
            </p14:xfrm>
          </p:contentPart>
        </mc:Choice>
        <mc:Fallback xmlns="">
          <p:pic>
            <p:nvPicPr>
              <p:cNvPr id="25" name="墨迹 24"/>
            </p:nvPicPr>
            <p:blipFill>
              <a:blip r:embed="rId45"/>
            </p:blipFill>
            <p:spPr>
              <a:xfrm>
                <a:off x="6575777" y="3321843"/>
                <a:ext cx="14112" cy="2255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5195711" y="3555895"/>
              <a:ext cx="104995" cy="59958"/>
            </p14:xfrm>
          </p:contentPart>
        </mc:Choice>
        <mc:Fallback xmlns="">
          <p:pic>
            <p:nvPicPr>
              <p:cNvPr id="26" name="墨迹 25"/>
            </p:nvPicPr>
            <p:blipFill>
              <a:blip r:embed="rId47"/>
            </p:blipFill>
            <p:spPr>
              <a:xfrm>
                <a:off x="5195711" y="3555895"/>
                <a:ext cx="104995" cy="5995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5393266" y="3496677"/>
              <a:ext cx="3429000" cy="67678"/>
            </p14:xfrm>
          </p:contentPart>
        </mc:Choice>
        <mc:Fallback xmlns="">
          <p:pic>
            <p:nvPicPr>
              <p:cNvPr id="27" name="墨迹 26"/>
            </p:nvPicPr>
            <p:blipFill>
              <a:blip r:embed="rId49"/>
            </p:blipFill>
            <p:spPr>
              <a:xfrm>
                <a:off x="5393266" y="3496677"/>
                <a:ext cx="3429000" cy="6767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7896577" y="5346533"/>
              <a:ext cx="28223" cy="1020804"/>
            </p14:xfrm>
          </p:contentPart>
        </mc:Choice>
        <mc:Fallback xmlns="">
          <p:pic>
            <p:nvPicPr>
              <p:cNvPr id="28" name="墨迹 27"/>
            </p:nvPicPr>
            <p:blipFill>
              <a:blip r:embed="rId51"/>
            </p:blipFill>
            <p:spPr>
              <a:xfrm>
                <a:off x="7896577" y="5346533"/>
                <a:ext cx="28223" cy="102080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7720188" y="6474493"/>
              <a:ext cx="238478" cy="22559"/>
            </p14:xfrm>
          </p:contentPart>
        </mc:Choice>
        <mc:Fallback xmlns="">
          <p:pic>
            <p:nvPicPr>
              <p:cNvPr id="29" name="墨迹 28"/>
            </p:nvPicPr>
            <p:blipFill>
              <a:blip r:embed="rId53"/>
            </p:blipFill>
            <p:spPr>
              <a:xfrm>
                <a:off x="7720188" y="6474493"/>
                <a:ext cx="238478" cy="2255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7868355" y="6519611"/>
              <a:ext cx="22578" cy="197394"/>
            </p14:xfrm>
          </p:contentPart>
        </mc:Choice>
        <mc:Fallback xmlns="">
          <p:pic>
            <p:nvPicPr>
              <p:cNvPr id="30" name="墨迹 29"/>
            </p:nvPicPr>
            <p:blipFill>
              <a:blip r:embed="rId55"/>
            </p:blipFill>
            <p:spPr>
              <a:xfrm>
                <a:off x="7868355" y="6519611"/>
                <a:ext cx="22578" cy="19739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7964311" y="6621128"/>
              <a:ext cx="5644" cy="197393"/>
            </p14:xfrm>
          </p:contentPart>
        </mc:Choice>
        <mc:Fallback xmlns="">
          <p:pic>
            <p:nvPicPr>
              <p:cNvPr id="31" name="墨迹 30"/>
            </p:nvPicPr>
            <p:blipFill>
              <a:blip r:embed="rId57"/>
            </p:blipFill>
            <p:spPr>
              <a:xfrm>
                <a:off x="7964311" y="6621128"/>
                <a:ext cx="5644" cy="19739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9014177" y="3560830"/>
              <a:ext cx="804334" cy="71202"/>
            </p14:xfrm>
          </p:contentPart>
        </mc:Choice>
        <mc:Fallback xmlns="">
          <p:pic>
            <p:nvPicPr>
              <p:cNvPr id="32" name="墨迹 31"/>
            </p:nvPicPr>
            <p:blipFill>
              <a:blip r:embed="rId59"/>
            </p:blipFill>
            <p:spPr>
              <a:xfrm>
                <a:off x="9014177" y="3560830"/>
                <a:ext cx="804334" cy="7120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5187244" y="3265445"/>
              <a:ext cx="303388" cy="298910"/>
            </p14:xfrm>
          </p:contentPart>
        </mc:Choice>
        <mc:Fallback xmlns="">
          <p:pic>
            <p:nvPicPr>
              <p:cNvPr id="33" name="墨迹 32"/>
            </p:nvPicPr>
            <p:blipFill>
              <a:blip r:embed="rId61"/>
            </p:blipFill>
            <p:spPr>
              <a:xfrm>
                <a:off x="5187244" y="3265445"/>
                <a:ext cx="303388" cy="29891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5325533" y="3395161"/>
              <a:ext cx="14111" cy="188933"/>
            </p14:xfrm>
          </p:contentPart>
        </mc:Choice>
        <mc:Fallback xmlns="">
          <p:pic>
            <p:nvPicPr>
              <p:cNvPr id="34" name="墨迹 33"/>
            </p:nvPicPr>
            <p:blipFill>
              <a:blip r:embed="rId63"/>
            </p:blipFill>
            <p:spPr>
              <a:xfrm>
                <a:off x="5325533" y="3395161"/>
                <a:ext cx="14111" cy="18893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8696853" y="3259805"/>
              <a:ext cx="170569" cy="203033"/>
            </p14:xfrm>
          </p:contentPart>
        </mc:Choice>
        <mc:Fallback xmlns="">
          <p:pic>
            <p:nvPicPr>
              <p:cNvPr id="35" name="墨迹 34"/>
            </p:nvPicPr>
            <p:blipFill>
              <a:blip r:embed="rId65"/>
            </p:blipFill>
            <p:spPr>
              <a:xfrm>
                <a:off x="8696853" y="3259805"/>
                <a:ext cx="170569" cy="20303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8587316" y="3154588"/>
              <a:ext cx="407635" cy="430387"/>
            </p14:xfrm>
          </p:contentPart>
        </mc:Choice>
        <mc:Fallback xmlns="">
          <p:pic>
            <p:nvPicPr>
              <p:cNvPr id="36" name="墨迹 35"/>
            </p:nvPicPr>
            <p:blipFill>
              <a:blip r:embed="rId67"/>
            </p:blipFill>
            <p:spPr>
              <a:xfrm>
                <a:off x="8587316" y="3154588"/>
                <a:ext cx="407635" cy="43038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831144" y="4009899"/>
              <a:ext cx="1912056" cy="101517"/>
            </p14:xfrm>
          </p:contentPart>
        </mc:Choice>
        <mc:Fallback xmlns="">
          <p:pic>
            <p:nvPicPr>
              <p:cNvPr id="37" name="墨迹 36"/>
            </p:nvPicPr>
            <p:blipFill>
              <a:blip r:embed="rId69"/>
            </p:blipFill>
            <p:spPr>
              <a:xfrm>
                <a:off x="831144" y="4009899"/>
                <a:ext cx="1912056" cy="10151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806450" y="1737059"/>
              <a:ext cx="4726517" cy="45118"/>
            </p14:xfrm>
          </p:contentPart>
        </mc:Choice>
        <mc:Fallback xmlns="">
          <p:pic>
            <p:nvPicPr>
              <p:cNvPr id="38" name="墨迹 37"/>
            </p:nvPicPr>
            <p:blipFill>
              <a:blip r:embed="rId71"/>
            </p:blipFill>
            <p:spPr>
              <a:xfrm>
                <a:off x="806450" y="1737059"/>
                <a:ext cx="4726517" cy="4511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835377" y="1354962"/>
              <a:ext cx="28223" cy="328519"/>
            </p14:xfrm>
          </p:contentPart>
        </mc:Choice>
        <mc:Fallback xmlns="">
          <p:pic>
            <p:nvPicPr>
              <p:cNvPr id="39" name="墨迹 38"/>
            </p:nvPicPr>
            <p:blipFill>
              <a:blip r:embed="rId73"/>
            </p:blipFill>
            <p:spPr>
              <a:xfrm>
                <a:off x="835377" y="1354962"/>
                <a:ext cx="28223" cy="3285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891822" y="1285875"/>
              <a:ext cx="4741333" cy="465812"/>
            </p14:xfrm>
          </p:contentPart>
        </mc:Choice>
        <mc:Fallback xmlns="">
          <p:pic>
            <p:nvPicPr>
              <p:cNvPr id="40" name="墨迹 39"/>
            </p:nvPicPr>
            <p:blipFill>
              <a:blip r:embed="rId75"/>
            </p:blipFill>
            <p:spPr>
              <a:xfrm>
                <a:off x="891822" y="1285875"/>
                <a:ext cx="4741333" cy="46581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1080911" y="5397291"/>
              <a:ext cx="200377" cy="36658"/>
            </p14:xfrm>
          </p:contentPart>
        </mc:Choice>
        <mc:Fallback xmlns="">
          <p:pic>
            <p:nvPicPr>
              <p:cNvPr id="41" name="墨迹 40"/>
            </p:nvPicPr>
            <p:blipFill>
              <a:blip r:embed="rId77"/>
            </p:blipFill>
            <p:spPr>
              <a:xfrm>
                <a:off x="1080911" y="5397291"/>
                <a:ext cx="200377" cy="3665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1168400" y="5433949"/>
              <a:ext cx="16933" cy="234052"/>
            </p14:xfrm>
          </p:contentPart>
        </mc:Choice>
        <mc:Fallback xmlns="">
          <p:pic>
            <p:nvPicPr>
              <p:cNvPr id="42" name="墨迹 41"/>
            </p:nvPicPr>
            <p:blipFill>
              <a:blip r:embed="rId79"/>
            </p:blipFill>
            <p:spPr>
              <a:xfrm>
                <a:off x="1168400" y="5433949"/>
                <a:ext cx="16933" cy="23405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1462616" y="5376141"/>
              <a:ext cx="211667" cy="195984"/>
            </p14:xfrm>
          </p:contentPart>
        </mc:Choice>
        <mc:Fallback xmlns="">
          <p:pic>
            <p:nvPicPr>
              <p:cNvPr id="43" name="墨迹 42"/>
            </p:nvPicPr>
            <p:blipFill>
              <a:blip r:embed="rId81"/>
            </p:blipFill>
            <p:spPr>
              <a:xfrm>
                <a:off x="1462616" y="5376141"/>
                <a:ext cx="211667" cy="19598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1735137" y="5301414"/>
              <a:ext cx="147285" cy="16919"/>
            </p14:xfrm>
          </p:contentPart>
        </mc:Choice>
        <mc:Fallback xmlns="">
          <p:pic>
            <p:nvPicPr>
              <p:cNvPr id="44" name="墨迹 43"/>
            </p:nvPicPr>
            <p:blipFill>
              <a:blip r:embed="rId83"/>
            </p:blipFill>
            <p:spPr>
              <a:xfrm>
                <a:off x="1735137" y="5301414"/>
                <a:ext cx="147285" cy="1691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1800577" y="5323973"/>
              <a:ext cx="45156" cy="465284"/>
            </p14:xfrm>
          </p:contentPart>
        </mc:Choice>
        <mc:Fallback xmlns="">
          <p:pic>
            <p:nvPicPr>
              <p:cNvPr id="45" name="墨迹 44"/>
            </p:nvPicPr>
            <p:blipFill>
              <a:blip r:embed="rId85"/>
            </p:blipFill>
            <p:spPr>
              <a:xfrm>
                <a:off x="1800577" y="5323973"/>
                <a:ext cx="45156" cy="46528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1916288" y="5504447"/>
              <a:ext cx="8467" cy="163554"/>
            </p14:xfrm>
          </p:contentPart>
        </mc:Choice>
        <mc:Fallback xmlns="">
          <p:pic>
            <p:nvPicPr>
              <p:cNvPr id="46" name="墨迹 45"/>
            </p:nvPicPr>
            <p:blipFill>
              <a:blip r:embed="rId87"/>
            </p:blipFill>
            <p:spPr>
              <a:xfrm>
                <a:off x="1916288" y="5504447"/>
                <a:ext cx="8467" cy="16355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2055988" y="5239729"/>
              <a:ext cx="297745" cy="448716"/>
            </p14:xfrm>
          </p:contentPart>
        </mc:Choice>
        <mc:Fallback xmlns="">
          <p:pic>
            <p:nvPicPr>
              <p:cNvPr id="47" name="墨迹 46"/>
            </p:nvPicPr>
            <p:blipFill>
              <a:blip r:embed="rId89"/>
            </p:blipFill>
            <p:spPr>
              <a:xfrm>
                <a:off x="2055988" y="5239729"/>
                <a:ext cx="297745" cy="44871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2417762" y="5566485"/>
              <a:ext cx="3704" cy="11279"/>
            </p14:xfrm>
          </p:contentPart>
        </mc:Choice>
        <mc:Fallback xmlns="">
          <p:pic>
            <p:nvPicPr>
              <p:cNvPr id="48" name="墨迹 47"/>
            </p:nvPicPr>
            <p:blipFill>
              <a:blip r:embed="rId91"/>
            </p:blipFill>
            <p:spPr>
              <a:xfrm>
                <a:off x="2417762" y="5566485"/>
                <a:ext cx="3704" cy="1127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2771422" y="5239376"/>
              <a:ext cx="485422" cy="344028"/>
            </p14:xfrm>
          </p:contentPart>
        </mc:Choice>
        <mc:Fallback xmlns="">
          <p:pic>
            <p:nvPicPr>
              <p:cNvPr id="49" name="墨迹 48"/>
            </p:nvPicPr>
            <p:blipFill>
              <a:blip r:embed="rId93"/>
            </p:blipFill>
            <p:spPr>
              <a:xfrm>
                <a:off x="2771422" y="5239376"/>
                <a:ext cx="485422" cy="34402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3200400" y="5445229"/>
              <a:ext cx="112888" cy="358127"/>
            </p14:xfrm>
          </p:contentPart>
        </mc:Choice>
        <mc:Fallback xmlns="">
          <p:pic>
            <p:nvPicPr>
              <p:cNvPr id="50" name="墨迹 49"/>
            </p:nvPicPr>
            <p:blipFill>
              <a:blip r:embed="rId95"/>
            </p:blipFill>
            <p:spPr>
              <a:xfrm>
                <a:off x="3200400" y="5445229"/>
                <a:ext cx="112888" cy="35812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3448755" y="5431130"/>
              <a:ext cx="90311" cy="118435"/>
            </p14:xfrm>
          </p:contentPart>
        </mc:Choice>
        <mc:Fallback xmlns="">
          <p:pic>
            <p:nvPicPr>
              <p:cNvPr id="51" name="墨迹 50"/>
            </p:nvPicPr>
            <p:blipFill>
              <a:blip r:embed="rId97"/>
            </p:blipFill>
            <p:spPr>
              <a:xfrm>
                <a:off x="3448755" y="5431130"/>
                <a:ext cx="90311" cy="11843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3564466" y="5414210"/>
              <a:ext cx="85372" cy="157915"/>
            </p14:xfrm>
          </p:contentPart>
        </mc:Choice>
        <mc:Fallback xmlns="">
          <p:pic>
            <p:nvPicPr>
              <p:cNvPr id="52" name="墨迹 51"/>
            </p:nvPicPr>
            <p:blipFill>
              <a:blip r:embed="rId99"/>
            </p:blipFill>
            <p:spPr>
              <a:xfrm>
                <a:off x="3564466" y="5414210"/>
                <a:ext cx="85372" cy="15791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3649133" y="5393061"/>
              <a:ext cx="102482" cy="243921"/>
            </p14:xfrm>
          </p:contentPart>
        </mc:Choice>
        <mc:Fallback xmlns="">
          <p:pic>
            <p:nvPicPr>
              <p:cNvPr id="53" name="墨迹 52"/>
            </p:nvPicPr>
            <p:blipFill>
              <a:blip r:embed="rId101"/>
            </p:blipFill>
            <p:spPr>
              <a:xfrm>
                <a:off x="3649133" y="5393061"/>
                <a:ext cx="102482" cy="24392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3949347" y="5236028"/>
              <a:ext cx="142875" cy="217661"/>
            </p14:xfrm>
          </p:contentPart>
        </mc:Choice>
        <mc:Fallback xmlns="">
          <p:pic>
            <p:nvPicPr>
              <p:cNvPr id="54" name="墨迹 53"/>
            </p:nvPicPr>
            <p:blipFill>
              <a:blip r:embed="rId103"/>
            </p:blipFill>
            <p:spPr>
              <a:xfrm>
                <a:off x="3949347" y="5236028"/>
                <a:ext cx="142875" cy="217661"/>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3922888" y="5383191"/>
              <a:ext cx="279400" cy="205853"/>
            </p14:xfrm>
          </p:contentPart>
        </mc:Choice>
        <mc:Fallback xmlns="">
          <p:pic>
            <p:nvPicPr>
              <p:cNvPr id="55" name="墨迹 54"/>
            </p:nvPicPr>
            <p:blipFill>
              <a:blip r:embed="rId105"/>
            </p:blipFill>
            <p:spPr>
              <a:xfrm>
                <a:off x="3922888" y="5383191"/>
                <a:ext cx="279400" cy="20585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4329288" y="5137860"/>
              <a:ext cx="105834" cy="42298"/>
            </p14:xfrm>
          </p:contentPart>
        </mc:Choice>
        <mc:Fallback xmlns="">
          <p:pic>
            <p:nvPicPr>
              <p:cNvPr id="56" name="墨迹 55"/>
            </p:nvPicPr>
            <p:blipFill>
              <a:blip r:embed="rId107"/>
            </p:blipFill>
            <p:spPr>
              <a:xfrm>
                <a:off x="4329288" y="5137860"/>
                <a:ext cx="105834" cy="4229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4284133" y="5239376"/>
              <a:ext cx="33867" cy="177654"/>
            </p14:xfrm>
          </p:contentPart>
        </mc:Choice>
        <mc:Fallback xmlns="">
          <p:pic>
            <p:nvPicPr>
              <p:cNvPr id="57" name="墨迹 56"/>
            </p:nvPicPr>
            <p:blipFill>
              <a:blip r:embed="rId109"/>
            </p:blipFill>
            <p:spPr>
              <a:xfrm>
                <a:off x="4284133" y="5239376"/>
                <a:ext cx="33867" cy="17765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4266494" y="5301414"/>
              <a:ext cx="151694" cy="293270"/>
            </p14:xfrm>
          </p:contentPart>
        </mc:Choice>
        <mc:Fallback xmlns="">
          <p:pic>
            <p:nvPicPr>
              <p:cNvPr id="58" name="墨迹 57"/>
            </p:nvPicPr>
            <p:blipFill>
              <a:blip r:embed="rId111"/>
            </p:blipFill>
            <p:spPr>
              <a:xfrm>
                <a:off x="4266494" y="5301414"/>
                <a:ext cx="151694" cy="29327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4346222" y="5510087"/>
              <a:ext cx="174978" cy="99578"/>
            </p14:xfrm>
          </p:contentPart>
        </mc:Choice>
        <mc:Fallback xmlns="">
          <p:pic>
            <p:nvPicPr>
              <p:cNvPr id="59" name="墨迹 58"/>
            </p:nvPicPr>
            <p:blipFill>
              <a:blip r:embed="rId113"/>
            </p:blipFill>
            <p:spPr>
              <a:xfrm>
                <a:off x="4346222" y="5510087"/>
                <a:ext cx="174978" cy="9957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4509911" y="5208357"/>
              <a:ext cx="112889" cy="200213"/>
            </p14:xfrm>
          </p:contentPart>
        </mc:Choice>
        <mc:Fallback xmlns="">
          <p:pic>
            <p:nvPicPr>
              <p:cNvPr id="60" name="墨迹 59"/>
            </p:nvPicPr>
            <p:blipFill>
              <a:blip r:embed="rId115"/>
            </p:blipFill>
            <p:spPr>
              <a:xfrm>
                <a:off x="4509911" y="5208357"/>
                <a:ext cx="112889" cy="20021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4577644" y="5273215"/>
              <a:ext cx="129822" cy="135355"/>
            </p14:xfrm>
          </p:contentPart>
        </mc:Choice>
        <mc:Fallback xmlns="">
          <p:pic>
            <p:nvPicPr>
              <p:cNvPr id="61" name="墨迹 60"/>
            </p:nvPicPr>
            <p:blipFill>
              <a:blip r:embed="rId117"/>
            </p:blipFill>
            <p:spPr>
              <a:xfrm>
                <a:off x="4577644" y="5273215"/>
                <a:ext cx="129822" cy="13535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4526844" y="5386011"/>
              <a:ext cx="259644" cy="195983"/>
            </p14:xfrm>
          </p:contentPart>
        </mc:Choice>
        <mc:Fallback xmlns="">
          <p:pic>
            <p:nvPicPr>
              <p:cNvPr id="62" name="墨迹 61"/>
            </p:nvPicPr>
            <p:blipFill>
              <a:blip r:embed="rId119"/>
            </p:blipFill>
            <p:spPr>
              <a:xfrm>
                <a:off x="4526844" y="5386011"/>
                <a:ext cx="259644" cy="19598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4792133" y="5344946"/>
              <a:ext cx="45155" cy="103103"/>
            </p14:xfrm>
          </p:contentPart>
        </mc:Choice>
        <mc:Fallback xmlns="">
          <p:pic>
            <p:nvPicPr>
              <p:cNvPr id="63" name="墨迹 62"/>
            </p:nvPicPr>
            <p:blipFill>
              <a:blip r:embed="rId121"/>
            </p:blipFill>
            <p:spPr>
              <a:xfrm>
                <a:off x="4792133" y="5344946"/>
                <a:ext cx="45155" cy="10310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4842933" y="5190909"/>
              <a:ext cx="256822" cy="223301"/>
            </p14:xfrm>
          </p:contentPart>
        </mc:Choice>
        <mc:Fallback xmlns="">
          <p:pic>
            <p:nvPicPr>
              <p:cNvPr id="64" name="墨迹 63"/>
            </p:nvPicPr>
            <p:blipFill>
              <a:blip r:embed="rId123"/>
            </p:blipFill>
            <p:spPr>
              <a:xfrm>
                <a:off x="4842933" y="5190909"/>
                <a:ext cx="256822" cy="22330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4789311" y="5402930"/>
              <a:ext cx="164570" cy="153861"/>
            </p14:xfrm>
          </p:contentPart>
        </mc:Choice>
        <mc:Fallback xmlns="">
          <p:pic>
            <p:nvPicPr>
              <p:cNvPr id="65" name="墨迹 64"/>
            </p:nvPicPr>
            <p:blipFill>
              <a:blip r:embed="rId125"/>
            </p:blipFill>
            <p:spPr>
              <a:xfrm>
                <a:off x="4789311" y="5402930"/>
                <a:ext cx="164570" cy="15386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5033433" y="5182978"/>
              <a:ext cx="270051" cy="888269"/>
            </p14:xfrm>
          </p:contentPart>
        </mc:Choice>
        <mc:Fallback xmlns="">
          <p:pic>
            <p:nvPicPr>
              <p:cNvPr id="66" name="墨迹 65"/>
            </p:nvPicPr>
            <p:blipFill>
              <a:blip r:embed="rId127"/>
            </p:blipFill>
            <p:spPr>
              <a:xfrm>
                <a:off x="5033433" y="5182978"/>
                <a:ext cx="270051" cy="88826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7" name="墨迹 66"/>
              <p14:cNvContentPartPr/>
              <p14:nvPr/>
            </p14:nvContentPartPr>
            <p14:xfrm>
              <a:off x="1162755" y="5995110"/>
              <a:ext cx="11289" cy="149455"/>
            </p14:xfrm>
          </p:contentPart>
        </mc:Choice>
        <mc:Fallback xmlns="">
          <p:pic>
            <p:nvPicPr>
              <p:cNvPr id="67" name="墨迹 66"/>
            </p:nvPicPr>
            <p:blipFill>
              <a:blip r:embed="rId129"/>
            </p:blipFill>
            <p:spPr>
              <a:xfrm>
                <a:off x="1162755" y="5995110"/>
                <a:ext cx="11289" cy="14945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8" name="墨迹 67"/>
              <p14:cNvContentPartPr/>
              <p14:nvPr/>
            </p14:nvContentPartPr>
            <p14:xfrm>
              <a:off x="1117600" y="5978190"/>
              <a:ext cx="201788" cy="329929"/>
            </p14:xfrm>
          </p:contentPart>
        </mc:Choice>
        <mc:Fallback xmlns="">
          <p:pic>
            <p:nvPicPr>
              <p:cNvPr id="68" name="墨迹 67"/>
            </p:nvPicPr>
            <p:blipFill>
              <a:blip r:embed="rId131"/>
            </p:blipFill>
            <p:spPr>
              <a:xfrm>
                <a:off x="1117600" y="5978190"/>
                <a:ext cx="201788" cy="32992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9" name="墨迹 68"/>
              <p14:cNvContentPartPr/>
              <p14:nvPr/>
            </p14:nvContentPartPr>
            <p14:xfrm>
              <a:off x="1253066" y="6215062"/>
              <a:ext cx="129822" cy="98697"/>
            </p14:xfrm>
          </p:contentPart>
        </mc:Choice>
        <mc:Fallback xmlns="">
          <p:pic>
            <p:nvPicPr>
              <p:cNvPr id="69" name="墨迹 68"/>
            </p:nvPicPr>
            <p:blipFill>
              <a:blip r:embed="rId133"/>
            </p:blipFill>
            <p:spPr>
              <a:xfrm>
                <a:off x="1253066" y="6215062"/>
                <a:ext cx="129822" cy="9869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0" name="墨迹 69"/>
              <p14:cNvContentPartPr/>
              <p14:nvPr/>
            </p14:nvContentPartPr>
            <p14:xfrm>
              <a:off x="1452915" y="5978190"/>
              <a:ext cx="175507" cy="329929"/>
            </p14:xfrm>
          </p:contentPart>
        </mc:Choice>
        <mc:Fallback xmlns="">
          <p:pic>
            <p:nvPicPr>
              <p:cNvPr id="70" name="墨迹 69"/>
            </p:nvPicPr>
            <p:blipFill>
              <a:blip r:embed="rId135"/>
            </p:blipFill>
            <p:spPr>
              <a:xfrm>
                <a:off x="1452915" y="5978190"/>
                <a:ext cx="175507" cy="32992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1" name="墨迹 70"/>
              <p14:cNvContentPartPr/>
              <p14:nvPr/>
            </p14:nvContentPartPr>
            <p14:xfrm>
              <a:off x="1481666" y="6155492"/>
              <a:ext cx="179917" cy="153508"/>
            </p14:xfrm>
          </p:contentPart>
        </mc:Choice>
        <mc:Fallback xmlns="">
          <p:pic>
            <p:nvPicPr>
              <p:cNvPr id="71" name="墨迹 70"/>
            </p:nvPicPr>
            <p:blipFill>
              <a:blip r:embed="rId137"/>
            </p:blipFill>
            <p:spPr>
              <a:xfrm>
                <a:off x="1481666" y="6155492"/>
                <a:ext cx="179917" cy="15350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2" name="墨迹 71"/>
              <p14:cNvContentPartPr/>
              <p14:nvPr/>
            </p14:nvContentPartPr>
            <p14:xfrm>
              <a:off x="1473200" y="6237621"/>
              <a:ext cx="262466" cy="104337"/>
            </p14:xfrm>
          </p:contentPart>
        </mc:Choice>
        <mc:Fallback xmlns="">
          <p:pic>
            <p:nvPicPr>
              <p:cNvPr id="72" name="墨迹 71"/>
            </p:nvPicPr>
            <p:blipFill>
              <a:blip r:embed="rId139"/>
            </p:blipFill>
            <p:spPr>
              <a:xfrm>
                <a:off x="1473200" y="6237621"/>
                <a:ext cx="262466" cy="10433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3" name="墨迹 72"/>
              <p14:cNvContentPartPr/>
              <p14:nvPr/>
            </p14:nvContentPartPr>
            <p14:xfrm>
              <a:off x="1608666" y="5893593"/>
              <a:ext cx="73378" cy="132535"/>
            </p14:xfrm>
          </p:contentPart>
        </mc:Choice>
        <mc:Fallback xmlns="">
          <p:pic>
            <p:nvPicPr>
              <p:cNvPr id="73" name="墨迹 72"/>
            </p:nvPicPr>
            <p:blipFill>
              <a:blip r:embed="rId141"/>
            </p:blipFill>
            <p:spPr>
              <a:xfrm>
                <a:off x="1608666" y="5893593"/>
                <a:ext cx="73378" cy="13253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4" name="墨迹 73"/>
              <p14:cNvContentPartPr/>
              <p14:nvPr/>
            </p14:nvContentPartPr>
            <p14:xfrm>
              <a:off x="1715029" y="6014849"/>
              <a:ext cx="201259" cy="311071"/>
            </p14:xfrm>
          </p:contentPart>
        </mc:Choice>
        <mc:Fallback xmlns="">
          <p:pic>
            <p:nvPicPr>
              <p:cNvPr id="74" name="墨迹 73"/>
            </p:nvPicPr>
            <p:blipFill>
              <a:blip r:embed="rId143"/>
            </p:blipFill>
            <p:spPr>
              <a:xfrm>
                <a:off x="1715029" y="6014849"/>
                <a:ext cx="201259" cy="311071"/>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5" name="墨迹 74"/>
              <p14:cNvContentPartPr/>
              <p14:nvPr/>
            </p14:nvContentPartPr>
            <p14:xfrm>
              <a:off x="2026355" y="5927432"/>
              <a:ext cx="141111" cy="31019"/>
            </p14:xfrm>
          </p:contentPart>
        </mc:Choice>
        <mc:Fallback xmlns="">
          <p:pic>
            <p:nvPicPr>
              <p:cNvPr id="75" name="墨迹 74"/>
            </p:nvPicPr>
            <p:blipFill>
              <a:blip r:embed="rId145"/>
            </p:blipFill>
            <p:spPr>
              <a:xfrm>
                <a:off x="2026355" y="5927432"/>
                <a:ext cx="141111" cy="3101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6" name="墨迹 75"/>
              <p14:cNvContentPartPr/>
              <p14:nvPr/>
            </p14:nvContentPartPr>
            <p14:xfrm>
              <a:off x="1984022" y="5966911"/>
              <a:ext cx="81844" cy="476563"/>
            </p14:xfrm>
          </p:contentPart>
        </mc:Choice>
        <mc:Fallback xmlns="">
          <p:pic>
            <p:nvPicPr>
              <p:cNvPr id="76" name="墨迹 75"/>
            </p:nvPicPr>
            <p:blipFill>
              <a:blip r:embed="rId147"/>
            </p:blipFill>
            <p:spPr>
              <a:xfrm>
                <a:off x="1984022" y="5966911"/>
                <a:ext cx="81844" cy="47656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7" name="墨迹 76"/>
              <p14:cNvContentPartPr/>
              <p14:nvPr/>
            </p14:nvContentPartPr>
            <p14:xfrm>
              <a:off x="2043288" y="6081117"/>
              <a:ext cx="166512" cy="177653"/>
            </p14:xfrm>
          </p:contentPart>
        </mc:Choice>
        <mc:Fallback xmlns="">
          <p:pic>
            <p:nvPicPr>
              <p:cNvPr id="77" name="墨迹 76"/>
            </p:nvPicPr>
            <p:blipFill>
              <a:blip r:embed="rId149"/>
            </p:blipFill>
            <p:spPr>
              <a:xfrm>
                <a:off x="2043288" y="6081117"/>
                <a:ext cx="166512" cy="17765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8" name="墨迹 77"/>
              <p14:cNvContentPartPr/>
              <p14:nvPr/>
            </p14:nvContentPartPr>
            <p14:xfrm>
              <a:off x="2136422" y="5852881"/>
              <a:ext cx="265289" cy="579313"/>
            </p14:xfrm>
          </p:contentPart>
        </mc:Choice>
        <mc:Fallback xmlns="">
          <p:pic>
            <p:nvPicPr>
              <p:cNvPr id="78" name="墨迹 77"/>
            </p:nvPicPr>
            <p:blipFill>
              <a:blip r:embed="rId151"/>
            </p:blipFill>
            <p:spPr>
              <a:xfrm>
                <a:off x="2136422" y="5852881"/>
                <a:ext cx="265289" cy="579313"/>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9" name="墨迹 78"/>
              <p14:cNvContentPartPr/>
              <p14:nvPr/>
            </p14:nvContentPartPr>
            <p14:xfrm>
              <a:off x="2252133" y="6130465"/>
              <a:ext cx="127000" cy="73318"/>
            </p14:xfrm>
          </p:contentPart>
        </mc:Choice>
        <mc:Fallback xmlns="">
          <p:pic>
            <p:nvPicPr>
              <p:cNvPr id="79" name="墨迹 78"/>
            </p:nvPicPr>
            <p:blipFill>
              <a:blip r:embed="rId153"/>
            </p:blipFill>
            <p:spPr>
              <a:xfrm>
                <a:off x="2252133" y="6130465"/>
                <a:ext cx="127000" cy="7331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0" name="墨迹 79"/>
              <p14:cNvContentPartPr/>
              <p14:nvPr/>
            </p14:nvContentPartPr>
            <p14:xfrm>
              <a:off x="2310870" y="6128350"/>
              <a:ext cx="195263" cy="145929"/>
            </p14:xfrm>
          </p:contentPart>
        </mc:Choice>
        <mc:Fallback xmlns="">
          <p:pic>
            <p:nvPicPr>
              <p:cNvPr id="80" name="墨迹 79"/>
            </p:nvPicPr>
            <p:blipFill>
              <a:blip r:embed="rId155"/>
            </p:blipFill>
            <p:spPr>
              <a:xfrm>
                <a:off x="2310870" y="6128350"/>
                <a:ext cx="195263" cy="14592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1" name="墨迹 80"/>
              <p14:cNvContentPartPr/>
              <p14:nvPr/>
            </p14:nvContentPartPr>
            <p14:xfrm>
              <a:off x="2543527" y="5990880"/>
              <a:ext cx="177095" cy="32429"/>
            </p14:xfrm>
          </p:contentPart>
        </mc:Choice>
        <mc:Fallback xmlns="">
          <p:pic>
            <p:nvPicPr>
              <p:cNvPr id="81" name="墨迹 80"/>
            </p:nvPicPr>
            <p:blipFill>
              <a:blip r:embed="rId157"/>
            </p:blipFill>
            <p:spPr>
              <a:xfrm>
                <a:off x="2543527" y="5990880"/>
                <a:ext cx="177095" cy="3242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2" name="墨迹 81"/>
              <p14:cNvContentPartPr/>
              <p14:nvPr/>
            </p14:nvContentPartPr>
            <p14:xfrm>
              <a:off x="2607733" y="6021194"/>
              <a:ext cx="28222" cy="134650"/>
            </p14:xfrm>
          </p:contentPart>
        </mc:Choice>
        <mc:Fallback xmlns="">
          <p:pic>
            <p:nvPicPr>
              <p:cNvPr id="82" name="墨迹 81"/>
            </p:nvPicPr>
            <p:blipFill>
              <a:blip r:embed="rId159"/>
            </p:blipFill>
            <p:spPr>
              <a:xfrm>
                <a:off x="2607733" y="6021194"/>
                <a:ext cx="28222" cy="13465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3" name="墨迹 82"/>
              <p14:cNvContentPartPr/>
              <p14:nvPr/>
            </p14:nvContentPartPr>
            <p14:xfrm>
              <a:off x="2686755" y="6016964"/>
              <a:ext cx="16933" cy="172718"/>
            </p14:xfrm>
          </p:contentPart>
        </mc:Choice>
        <mc:Fallback xmlns="">
          <p:pic>
            <p:nvPicPr>
              <p:cNvPr id="83" name="墨迹 82"/>
            </p:nvPicPr>
            <p:blipFill>
              <a:blip r:embed="rId161"/>
            </p:blipFill>
            <p:spPr>
              <a:xfrm>
                <a:off x="2686755" y="6016964"/>
                <a:ext cx="16933" cy="17271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4" name="墨迹 83"/>
              <p14:cNvContentPartPr/>
              <p14:nvPr/>
            </p14:nvContentPartPr>
            <p14:xfrm>
              <a:off x="2463800" y="6203783"/>
              <a:ext cx="251177" cy="39478"/>
            </p14:xfrm>
          </p:contentPart>
        </mc:Choice>
        <mc:Fallback xmlns="">
          <p:pic>
            <p:nvPicPr>
              <p:cNvPr id="84" name="墨迹 83"/>
            </p:nvPicPr>
            <p:blipFill>
              <a:blip r:embed="rId163"/>
            </p:blipFill>
            <p:spPr>
              <a:xfrm>
                <a:off x="2463800" y="6203783"/>
                <a:ext cx="251177" cy="3947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5" name="墨迹 84"/>
              <p14:cNvContentPartPr/>
              <p14:nvPr/>
            </p14:nvContentPartPr>
            <p14:xfrm>
              <a:off x="2813755" y="6186863"/>
              <a:ext cx="64911" cy="143815"/>
            </p14:xfrm>
          </p:contentPart>
        </mc:Choice>
        <mc:Fallback xmlns="">
          <p:pic>
            <p:nvPicPr>
              <p:cNvPr id="85" name="墨迹 84"/>
            </p:nvPicPr>
            <p:blipFill>
              <a:blip r:embed="rId165"/>
            </p:blipFill>
            <p:spPr>
              <a:xfrm>
                <a:off x="2813755" y="6186863"/>
                <a:ext cx="64911" cy="143815"/>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6" name="墨迹 85"/>
              <p14:cNvContentPartPr/>
              <p14:nvPr/>
            </p14:nvContentPartPr>
            <p14:xfrm>
              <a:off x="3390194" y="5995110"/>
              <a:ext cx="160161" cy="22559"/>
            </p14:xfrm>
          </p:contentPart>
        </mc:Choice>
        <mc:Fallback xmlns="">
          <p:pic>
            <p:nvPicPr>
              <p:cNvPr id="86" name="墨迹 85"/>
            </p:nvPicPr>
            <p:blipFill>
              <a:blip r:embed="rId167"/>
            </p:blipFill>
            <p:spPr>
              <a:xfrm>
                <a:off x="3390194" y="5995110"/>
                <a:ext cx="160161" cy="2255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7" name="墨迹 86"/>
              <p14:cNvContentPartPr/>
              <p14:nvPr/>
            </p14:nvContentPartPr>
            <p14:xfrm>
              <a:off x="3465688" y="6028949"/>
              <a:ext cx="22578" cy="194573"/>
            </p14:xfrm>
          </p:contentPart>
        </mc:Choice>
        <mc:Fallback xmlns="">
          <p:pic>
            <p:nvPicPr>
              <p:cNvPr id="87" name="墨迹 86"/>
            </p:nvPicPr>
            <p:blipFill>
              <a:blip r:embed="rId169"/>
            </p:blipFill>
            <p:spPr>
              <a:xfrm>
                <a:off x="3465688" y="6028949"/>
                <a:ext cx="22578" cy="19457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8" name="墨迹 87"/>
              <p14:cNvContentPartPr/>
              <p14:nvPr/>
            </p14:nvContentPartPr>
            <p14:xfrm>
              <a:off x="3654777" y="5938712"/>
              <a:ext cx="59267" cy="465284"/>
            </p14:xfrm>
          </p:contentPart>
        </mc:Choice>
        <mc:Fallback xmlns="">
          <p:pic>
            <p:nvPicPr>
              <p:cNvPr id="88" name="墨迹 87"/>
            </p:nvPicPr>
            <p:blipFill>
              <a:blip r:embed="rId171"/>
            </p:blipFill>
            <p:spPr>
              <a:xfrm>
                <a:off x="3654777" y="5938712"/>
                <a:ext cx="59267" cy="46528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9" name="墨迹 88"/>
              <p14:cNvContentPartPr/>
              <p14:nvPr/>
            </p14:nvContentPartPr>
            <p14:xfrm>
              <a:off x="3637844" y="5940650"/>
              <a:ext cx="70556" cy="105218"/>
            </p14:xfrm>
          </p:contentPart>
        </mc:Choice>
        <mc:Fallback xmlns="">
          <p:pic>
            <p:nvPicPr>
              <p:cNvPr id="89" name="墨迹 88"/>
            </p:nvPicPr>
            <p:blipFill>
              <a:blip r:embed="rId173"/>
            </p:blipFill>
            <p:spPr>
              <a:xfrm>
                <a:off x="3637844" y="5940650"/>
                <a:ext cx="70556" cy="10521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0" name="墨迹 89"/>
              <p14:cNvContentPartPr/>
              <p14:nvPr/>
            </p14:nvContentPartPr>
            <p14:xfrm>
              <a:off x="3730977" y="5983830"/>
              <a:ext cx="92075" cy="87417"/>
            </p14:xfrm>
          </p:contentPart>
        </mc:Choice>
        <mc:Fallback xmlns="">
          <p:pic>
            <p:nvPicPr>
              <p:cNvPr id="90" name="墨迹 89"/>
            </p:nvPicPr>
            <p:blipFill>
              <a:blip r:embed="rId175"/>
            </p:blipFill>
            <p:spPr>
              <a:xfrm>
                <a:off x="3730977" y="5983830"/>
                <a:ext cx="92075" cy="87417"/>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5" name="墨迹 94"/>
              <p14:cNvContentPartPr/>
              <p14:nvPr/>
            </p14:nvContentPartPr>
            <p14:xfrm>
              <a:off x="4314648" y="5933072"/>
              <a:ext cx="130881" cy="50758"/>
            </p14:xfrm>
          </p:contentPart>
        </mc:Choice>
        <mc:Fallback xmlns="">
          <p:pic>
            <p:nvPicPr>
              <p:cNvPr id="95" name="墨迹 94"/>
            </p:nvPicPr>
            <p:blipFill>
              <a:blip r:embed="rId177"/>
            </p:blipFill>
            <p:spPr>
              <a:xfrm>
                <a:off x="4314648" y="5933072"/>
                <a:ext cx="130881" cy="50758"/>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6" name="墨迹 95"/>
              <p14:cNvContentPartPr/>
              <p14:nvPr/>
            </p14:nvContentPartPr>
            <p14:xfrm>
              <a:off x="4278488" y="6012029"/>
              <a:ext cx="50800" cy="267890"/>
            </p14:xfrm>
          </p:contentPart>
        </mc:Choice>
        <mc:Fallback xmlns="">
          <p:pic>
            <p:nvPicPr>
              <p:cNvPr id="96" name="墨迹 95"/>
            </p:nvPicPr>
            <p:blipFill>
              <a:blip r:embed="rId179"/>
            </p:blipFill>
            <p:spPr>
              <a:xfrm>
                <a:off x="4278488" y="6012029"/>
                <a:ext cx="50800" cy="267890"/>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7" name="墨迹 96"/>
              <p14:cNvContentPartPr/>
              <p14:nvPr/>
            </p14:nvContentPartPr>
            <p14:xfrm>
              <a:off x="4306711" y="6042167"/>
              <a:ext cx="174977" cy="167255"/>
            </p14:xfrm>
          </p:contentPart>
        </mc:Choice>
        <mc:Fallback xmlns="">
          <p:pic>
            <p:nvPicPr>
              <p:cNvPr id="97" name="墨迹 96"/>
            </p:nvPicPr>
            <p:blipFill>
              <a:blip r:embed="rId181"/>
            </p:blipFill>
            <p:spPr>
              <a:xfrm>
                <a:off x="4306711" y="6042167"/>
                <a:ext cx="174977" cy="16725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8" name="墨迹 97"/>
              <p14:cNvContentPartPr/>
              <p14:nvPr/>
            </p14:nvContentPartPr>
            <p14:xfrm>
              <a:off x="4382911" y="5841425"/>
              <a:ext cx="256822" cy="503352"/>
            </p14:xfrm>
          </p:contentPart>
        </mc:Choice>
        <mc:Fallback xmlns="">
          <p:pic>
            <p:nvPicPr>
              <p:cNvPr id="98" name="墨迹 97"/>
            </p:nvPicPr>
            <p:blipFill>
              <a:blip r:embed="rId183"/>
            </p:blipFill>
            <p:spPr>
              <a:xfrm>
                <a:off x="4382911" y="5841425"/>
                <a:ext cx="256822" cy="50335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9" name="墨迹 98"/>
              <p14:cNvContentPartPr/>
              <p14:nvPr/>
            </p14:nvContentPartPr>
            <p14:xfrm>
              <a:off x="4498622" y="6098036"/>
              <a:ext cx="110066" cy="86007"/>
            </p14:xfrm>
          </p:contentPart>
        </mc:Choice>
        <mc:Fallback xmlns="">
          <p:pic>
            <p:nvPicPr>
              <p:cNvPr id="99" name="墨迹 98"/>
            </p:nvPicPr>
            <p:blipFill>
              <a:blip r:embed="rId185"/>
            </p:blipFill>
            <p:spPr>
              <a:xfrm>
                <a:off x="4498622" y="6098036"/>
                <a:ext cx="110066" cy="8600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0" name="墨迹 99"/>
              <p14:cNvContentPartPr/>
              <p14:nvPr/>
            </p14:nvContentPartPr>
            <p14:xfrm>
              <a:off x="4522611" y="6100503"/>
              <a:ext cx="252589" cy="163907"/>
            </p14:xfrm>
          </p:contentPart>
        </mc:Choice>
        <mc:Fallback xmlns="">
          <p:pic>
            <p:nvPicPr>
              <p:cNvPr id="100" name="墨迹 99"/>
            </p:nvPicPr>
            <p:blipFill>
              <a:blip r:embed="rId187"/>
            </p:blipFill>
            <p:spPr>
              <a:xfrm>
                <a:off x="4522611" y="6100503"/>
                <a:ext cx="252589" cy="163907"/>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1" name="墨迹 100"/>
              <p14:cNvContentPartPr/>
              <p14:nvPr/>
            </p14:nvContentPartPr>
            <p14:xfrm>
              <a:off x="4807655" y="5966911"/>
              <a:ext cx="148167" cy="28199"/>
            </p14:xfrm>
          </p:contentPart>
        </mc:Choice>
        <mc:Fallback xmlns="">
          <p:pic>
            <p:nvPicPr>
              <p:cNvPr id="101" name="墨迹 100"/>
            </p:nvPicPr>
            <p:blipFill>
              <a:blip r:embed="rId189"/>
            </p:blipFill>
            <p:spPr>
              <a:xfrm>
                <a:off x="4807655" y="5966911"/>
                <a:ext cx="148167" cy="2819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2" name="墨迹 101"/>
              <p14:cNvContentPartPr/>
              <p14:nvPr/>
            </p14:nvContentPartPr>
            <p14:xfrm>
              <a:off x="4842933" y="6017669"/>
              <a:ext cx="28222" cy="121256"/>
            </p14:xfrm>
          </p:contentPart>
        </mc:Choice>
        <mc:Fallback xmlns="">
          <p:pic>
            <p:nvPicPr>
              <p:cNvPr id="102" name="墨迹 101"/>
            </p:nvPicPr>
            <p:blipFill>
              <a:blip r:embed="rId191"/>
            </p:blipFill>
            <p:spPr>
              <a:xfrm>
                <a:off x="4842933" y="6017669"/>
                <a:ext cx="28222" cy="12125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3" name="墨迹 102"/>
              <p14:cNvContentPartPr/>
              <p14:nvPr/>
            </p14:nvContentPartPr>
            <p14:xfrm>
              <a:off x="4907844" y="6023309"/>
              <a:ext cx="14111" cy="157914"/>
            </p14:xfrm>
          </p:contentPart>
        </mc:Choice>
        <mc:Fallback xmlns="">
          <p:pic>
            <p:nvPicPr>
              <p:cNvPr id="103" name="墨迹 102"/>
            </p:nvPicPr>
            <p:blipFill>
              <a:blip r:embed="rId193"/>
            </p:blipFill>
            <p:spPr>
              <a:xfrm>
                <a:off x="4907844" y="6023309"/>
                <a:ext cx="14111" cy="15791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4" name="墨迹 103"/>
              <p14:cNvContentPartPr/>
              <p14:nvPr/>
            </p14:nvContentPartPr>
            <p14:xfrm>
              <a:off x="4743273" y="6209422"/>
              <a:ext cx="209727" cy="22559"/>
            </p14:xfrm>
          </p:contentPart>
        </mc:Choice>
        <mc:Fallback xmlns="">
          <p:pic>
            <p:nvPicPr>
              <p:cNvPr id="104" name="墨迹 103"/>
            </p:nvPicPr>
            <p:blipFill>
              <a:blip r:embed="rId195"/>
            </p:blipFill>
            <p:spPr>
              <a:xfrm>
                <a:off x="4743273" y="6209422"/>
                <a:ext cx="209727" cy="2255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5" name="墨迹 104"/>
              <p14:cNvContentPartPr/>
              <p14:nvPr/>
            </p14:nvContentPartPr>
            <p14:xfrm>
              <a:off x="5590822" y="5969202"/>
              <a:ext cx="177800" cy="203561"/>
            </p14:xfrm>
          </p:contentPart>
        </mc:Choice>
        <mc:Fallback xmlns="">
          <p:pic>
            <p:nvPicPr>
              <p:cNvPr id="105" name="墨迹 104"/>
            </p:nvPicPr>
            <p:blipFill>
              <a:blip r:embed="rId197"/>
            </p:blipFill>
            <p:spPr>
              <a:xfrm>
                <a:off x="5590822" y="5969202"/>
                <a:ext cx="177800" cy="203561"/>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6" name="墨迹 105"/>
              <p14:cNvContentPartPr/>
              <p14:nvPr/>
            </p14:nvContentPartPr>
            <p14:xfrm>
              <a:off x="5706533" y="6074067"/>
              <a:ext cx="316089" cy="16919"/>
            </p14:xfrm>
          </p:contentPart>
        </mc:Choice>
        <mc:Fallback xmlns="">
          <p:pic>
            <p:nvPicPr>
              <p:cNvPr id="106" name="墨迹 105"/>
            </p:nvPicPr>
            <p:blipFill>
              <a:blip r:embed="rId199"/>
            </p:blipFill>
            <p:spPr>
              <a:xfrm>
                <a:off x="5706533" y="6074067"/>
                <a:ext cx="316089" cy="1691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7" name="墨迹 106"/>
              <p14:cNvContentPartPr/>
              <p14:nvPr/>
            </p14:nvContentPartPr>
            <p14:xfrm>
              <a:off x="6390040" y="5940650"/>
              <a:ext cx="259115" cy="170075"/>
            </p14:xfrm>
          </p:contentPart>
        </mc:Choice>
        <mc:Fallback xmlns="">
          <p:pic>
            <p:nvPicPr>
              <p:cNvPr id="107" name="墨迹 106"/>
            </p:nvPicPr>
            <p:blipFill>
              <a:blip r:embed="rId201"/>
            </p:blipFill>
            <p:spPr>
              <a:xfrm>
                <a:off x="6390040" y="5940650"/>
                <a:ext cx="259115" cy="170075"/>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8" name="墨迹 107"/>
              <p14:cNvContentPartPr/>
              <p14:nvPr/>
            </p14:nvContentPartPr>
            <p14:xfrm>
              <a:off x="6641394" y="6052917"/>
              <a:ext cx="106538" cy="115616"/>
            </p14:xfrm>
          </p:contentPart>
        </mc:Choice>
        <mc:Fallback xmlns="">
          <p:pic>
            <p:nvPicPr>
              <p:cNvPr id="108" name="墨迹 107"/>
            </p:nvPicPr>
            <p:blipFill>
              <a:blip r:embed="rId203"/>
            </p:blipFill>
            <p:spPr>
              <a:xfrm>
                <a:off x="6641394" y="6052917"/>
                <a:ext cx="106538" cy="11561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9" name="墨迹 108"/>
              <p14:cNvContentPartPr/>
              <p14:nvPr/>
            </p14:nvContentPartPr>
            <p14:xfrm>
              <a:off x="6982177" y="5754537"/>
              <a:ext cx="62089" cy="457705"/>
            </p14:xfrm>
          </p:contentPart>
        </mc:Choice>
        <mc:Fallback xmlns="">
          <p:pic>
            <p:nvPicPr>
              <p:cNvPr id="109" name="墨迹 108"/>
            </p:nvPicPr>
            <p:blipFill>
              <a:blip r:embed="rId205"/>
            </p:blipFill>
            <p:spPr>
              <a:xfrm>
                <a:off x="6982177" y="5754537"/>
                <a:ext cx="62089" cy="45770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0" name="墨迹 109"/>
              <p14:cNvContentPartPr/>
              <p14:nvPr/>
            </p14:nvContentPartPr>
            <p14:xfrm>
              <a:off x="6944959" y="6068427"/>
              <a:ext cx="200907" cy="197393"/>
            </p14:xfrm>
          </p:contentPart>
        </mc:Choice>
        <mc:Fallback xmlns="">
          <p:pic>
            <p:nvPicPr>
              <p:cNvPr id="110" name="墨迹 109"/>
            </p:nvPicPr>
            <p:blipFill>
              <a:blip r:embed="rId207"/>
            </p:blipFill>
            <p:spPr>
              <a:xfrm>
                <a:off x="6944959" y="6068427"/>
                <a:ext cx="200907" cy="197393"/>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9" name="墨迹 118"/>
              <p14:cNvContentPartPr/>
              <p14:nvPr/>
            </p14:nvContentPartPr>
            <p14:xfrm>
              <a:off x="9248422" y="1325353"/>
              <a:ext cx="14111" cy="11280"/>
            </p14:xfrm>
          </p:contentPart>
        </mc:Choice>
        <mc:Fallback xmlns="">
          <p:pic>
            <p:nvPicPr>
              <p:cNvPr id="119" name="墨迹 118"/>
            </p:nvPicPr>
            <p:blipFill>
              <a:blip r:embed="rId209"/>
            </p:blipFill>
            <p:spPr>
              <a:xfrm>
                <a:off x="9248422" y="1325353"/>
                <a:ext cx="14111" cy="1128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20" name="墨迹 119"/>
              <p14:cNvContentPartPr/>
              <p14:nvPr/>
            </p14:nvContentPartPr>
            <p14:xfrm>
              <a:off x="7450666" y="923517"/>
              <a:ext cx="45156" cy="256964"/>
            </p14:xfrm>
          </p:contentPart>
        </mc:Choice>
        <mc:Fallback xmlns="">
          <p:pic>
            <p:nvPicPr>
              <p:cNvPr id="120" name="墨迹 119"/>
            </p:nvPicPr>
            <p:blipFill>
              <a:blip r:embed="rId211"/>
            </p:blipFill>
            <p:spPr>
              <a:xfrm>
                <a:off x="7450666" y="923517"/>
                <a:ext cx="45156" cy="25696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21" name="墨迹 120"/>
              <p14:cNvContentPartPr/>
              <p14:nvPr/>
            </p14:nvContentPartPr>
            <p14:xfrm>
              <a:off x="7563555" y="851610"/>
              <a:ext cx="248356" cy="410295"/>
            </p14:xfrm>
          </p:contentPart>
        </mc:Choice>
        <mc:Fallback xmlns="">
          <p:pic>
            <p:nvPicPr>
              <p:cNvPr id="121" name="墨迹 120"/>
            </p:nvPicPr>
            <p:blipFill>
              <a:blip r:embed="rId213"/>
            </p:blipFill>
            <p:spPr>
              <a:xfrm>
                <a:off x="7563555" y="851610"/>
                <a:ext cx="248356" cy="41029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2" name="墨迹 121"/>
              <p14:cNvContentPartPr/>
              <p14:nvPr/>
            </p14:nvContentPartPr>
            <p14:xfrm>
              <a:off x="7538155" y="1001064"/>
              <a:ext cx="166512" cy="42299"/>
            </p14:xfrm>
          </p:contentPart>
        </mc:Choice>
        <mc:Fallback xmlns="">
          <p:pic>
            <p:nvPicPr>
              <p:cNvPr id="122" name="墨迹 121"/>
            </p:nvPicPr>
            <p:blipFill>
              <a:blip r:embed="rId215"/>
            </p:blipFill>
            <p:spPr>
              <a:xfrm>
                <a:off x="7538155" y="1001064"/>
                <a:ext cx="166512" cy="4229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3" name="墨迹 122"/>
              <p14:cNvContentPartPr/>
              <p14:nvPr/>
            </p14:nvContentPartPr>
            <p14:xfrm>
              <a:off x="7461250" y="935326"/>
              <a:ext cx="280105" cy="327989"/>
            </p14:xfrm>
          </p:contentPart>
        </mc:Choice>
        <mc:Fallback xmlns="">
          <p:pic>
            <p:nvPicPr>
              <p:cNvPr id="123" name="墨迹 122"/>
            </p:nvPicPr>
            <p:blipFill>
              <a:blip r:embed="rId217"/>
            </p:blipFill>
            <p:spPr>
              <a:xfrm>
                <a:off x="7461250" y="935326"/>
                <a:ext cx="280105" cy="32798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4" name="墨迹 123"/>
              <p14:cNvContentPartPr/>
              <p14:nvPr/>
            </p14:nvContentPartPr>
            <p14:xfrm>
              <a:off x="7864651" y="784285"/>
              <a:ext cx="308504" cy="786400"/>
            </p14:xfrm>
          </p:contentPart>
        </mc:Choice>
        <mc:Fallback xmlns="">
          <p:pic>
            <p:nvPicPr>
              <p:cNvPr id="124" name="墨迹 123"/>
            </p:nvPicPr>
            <p:blipFill>
              <a:blip r:embed="rId219"/>
            </p:blipFill>
            <p:spPr>
              <a:xfrm>
                <a:off x="7864651" y="784285"/>
                <a:ext cx="308504" cy="78640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5" name="墨迹 124"/>
              <p14:cNvContentPartPr/>
              <p14:nvPr/>
            </p14:nvContentPartPr>
            <p14:xfrm>
              <a:off x="7933266" y="1017984"/>
              <a:ext cx="130704" cy="195983"/>
            </p14:xfrm>
          </p:contentPart>
        </mc:Choice>
        <mc:Fallback xmlns="">
          <p:pic>
            <p:nvPicPr>
              <p:cNvPr id="125" name="墨迹 124"/>
            </p:nvPicPr>
            <p:blipFill>
              <a:blip r:embed="rId221"/>
            </p:blipFill>
            <p:spPr>
              <a:xfrm>
                <a:off x="7933266" y="1017984"/>
                <a:ext cx="130704" cy="19598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6" name="墨迹 125"/>
              <p14:cNvContentPartPr/>
              <p14:nvPr/>
            </p14:nvContentPartPr>
            <p14:xfrm>
              <a:off x="8077200" y="1051294"/>
              <a:ext cx="152400" cy="90765"/>
            </p14:xfrm>
          </p:contentPart>
        </mc:Choice>
        <mc:Fallback xmlns="">
          <p:pic>
            <p:nvPicPr>
              <p:cNvPr id="126" name="墨迹 125"/>
            </p:nvPicPr>
            <p:blipFill>
              <a:blip r:embed="rId223"/>
            </p:blipFill>
            <p:spPr>
              <a:xfrm>
                <a:off x="8077200" y="1051294"/>
                <a:ext cx="152400" cy="9076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7" name="墨迹 126"/>
              <p14:cNvContentPartPr/>
              <p14:nvPr/>
            </p14:nvContentPartPr>
            <p14:xfrm>
              <a:off x="7889169" y="1206917"/>
              <a:ext cx="264231" cy="11280"/>
            </p14:xfrm>
          </p:contentPart>
        </mc:Choice>
        <mc:Fallback xmlns="">
          <p:pic>
            <p:nvPicPr>
              <p:cNvPr id="127" name="墨迹 126"/>
            </p:nvPicPr>
            <p:blipFill>
              <a:blip r:embed="rId225"/>
            </p:blipFill>
            <p:spPr>
              <a:xfrm>
                <a:off x="7889169" y="1206917"/>
                <a:ext cx="264231" cy="1128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8" name="墨迹 127"/>
              <p14:cNvContentPartPr/>
              <p14:nvPr/>
            </p14:nvContentPartPr>
            <p14:xfrm>
              <a:off x="8353777" y="893908"/>
              <a:ext cx="45156" cy="177654"/>
            </p14:xfrm>
          </p:contentPart>
        </mc:Choice>
        <mc:Fallback xmlns="">
          <p:pic>
            <p:nvPicPr>
              <p:cNvPr id="128" name="墨迹 127"/>
            </p:nvPicPr>
            <p:blipFill>
              <a:blip r:embed="rId227"/>
            </p:blipFill>
            <p:spPr>
              <a:xfrm>
                <a:off x="8353777" y="893908"/>
                <a:ext cx="45156" cy="17765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9" name="墨迹 128"/>
              <p14:cNvContentPartPr/>
              <p14:nvPr/>
            </p14:nvContentPartPr>
            <p14:xfrm>
              <a:off x="8304918" y="861127"/>
              <a:ext cx="390349" cy="433207"/>
            </p14:xfrm>
          </p:contentPart>
        </mc:Choice>
        <mc:Fallback xmlns="">
          <p:pic>
            <p:nvPicPr>
              <p:cNvPr id="129" name="墨迹 128"/>
            </p:nvPicPr>
            <p:blipFill>
              <a:blip r:embed="rId229"/>
            </p:blipFill>
            <p:spPr>
              <a:xfrm>
                <a:off x="8304918" y="861127"/>
                <a:ext cx="390349" cy="433207"/>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30" name="墨迹 129"/>
              <p14:cNvContentPartPr/>
              <p14:nvPr/>
            </p14:nvContentPartPr>
            <p14:xfrm>
              <a:off x="8665633" y="804905"/>
              <a:ext cx="282575" cy="364649"/>
            </p14:xfrm>
          </p:contentPart>
        </mc:Choice>
        <mc:Fallback xmlns="">
          <p:pic>
            <p:nvPicPr>
              <p:cNvPr id="130" name="墨迹 129"/>
            </p:nvPicPr>
            <p:blipFill>
              <a:blip r:embed="rId231"/>
            </p:blipFill>
            <p:spPr>
              <a:xfrm>
                <a:off x="8665633" y="804905"/>
                <a:ext cx="282575" cy="36464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31" name="墨迹 130"/>
              <p14:cNvContentPartPr/>
              <p14:nvPr/>
            </p14:nvContentPartPr>
            <p14:xfrm>
              <a:off x="8760177" y="1028735"/>
              <a:ext cx="45156" cy="213431"/>
            </p14:xfrm>
          </p:contentPart>
        </mc:Choice>
        <mc:Fallback xmlns="">
          <p:pic>
            <p:nvPicPr>
              <p:cNvPr id="131" name="墨迹 130"/>
            </p:nvPicPr>
            <p:blipFill>
              <a:blip r:embed="rId233"/>
            </p:blipFill>
            <p:spPr>
              <a:xfrm>
                <a:off x="8760177" y="1028735"/>
                <a:ext cx="45156" cy="213431"/>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32" name="墨迹 131"/>
              <p14:cNvContentPartPr/>
              <p14:nvPr/>
            </p14:nvContentPartPr>
            <p14:xfrm>
              <a:off x="8818033" y="954536"/>
              <a:ext cx="128411" cy="383154"/>
            </p14:xfrm>
          </p:contentPart>
        </mc:Choice>
        <mc:Fallback xmlns="">
          <p:pic>
            <p:nvPicPr>
              <p:cNvPr id="132" name="墨迹 131"/>
            </p:nvPicPr>
            <p:blipFill>
              <a:blip r:embed="rId235"/>
            </p:blipFill>
            <p:spPr>
              <a:xfrm>
                <a:off x="8818033" y="954536"/>
                <a:ext cx="128411" cy="383154"/>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3" name="墨迹 132"/>
              <p14:cNvContentPartPr/>
              <p14:nvPr/>
            </p14:nvContentPartPr>
            <p14:xfrm>
              <a:off x="9098844" y="896728"/>
              <a:ext cx="180622" cy="580900"/>
            </p14:xfrm>
          </p:contentPart>
        </mc:Choice>
        <mc:Fallback xmlns="">
          <p:pic>
            <p:nvPicPr>
              <p:cNvPr id="133" name="墨迹 132"/>
            </p:nvPicPr>
            <p:blipFill>
              <a:blip r:embed="rId237"/>
            </p:blipFill>
            <p:spPr>
              <a:xfrm>
                <a:off x="9098844" y="896728"/>
                <a:ext cx="180622" cy="580900"/>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4" name="墨迹 133"/>
              <p14:cNvContentPartPr/>
              <p14:nvPr/>
            </p14:nvContentPartPr>
            <p14:xfrm>
              <a:off x="9471377" y="1289752"/>
              <a:ext cx="11289" cy="7402"/>
            </p14:xfrm>
          </p:contentPart>
        </mc:Choice>
        <mc:Fallback xmlns="">
          <p:pic>
            <p:nvPicPr>
              <p:cNvPr id="134" name="墨迹 133"/>
            </p:nvPicPr>
            <p:blipFill>
              <a:blip r:embed="rId239"/>
            </p:blipFill>
            <p:spPr>
              <a:xfrm>
                <a:off x="9471377" y="1289752"/>
                <a:ext cx="11289" cy="740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5" name="墨迹 134"/>
              <p14:cNvContentPartPr/>
              <p14:nvPr/>
            </p14:nvContentPartPr>
            <p14:xfrm>
              <a:off x="10227733" y="658094"/>
              <a:ext cx="45156" cy="321116"/>
            </p14:xfrm>
          </p:contentPart>
        </mc:Choice>
        <mc:Fallback xmlns="">
          <p:pic>
            <p:nvPicPr>
              <p:cNvPr id="135" name="墨迹 134"/>
            </p:nvPicPr>
            <p:blipFill>
              <a:blip r:embed="rId241"/>
            </p:blipFill>
            <p:spPr>
              <a:xfrm>
                <a:off x="10227733" y="658094"/>
                <a:ext cx="45156" cy="321116"/>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6" name="墨迹 135"/>
              <p14:cNvContentPartPr/>
              <p14:nvPr/>
            </p14:nvContentPartPr>
            <p14:xfrm>
              <a:off x="10227733" y="535781"/>
              <a:ext cx="174978" cy="462464"/>
            </p14:xfrm>
          </p:contentPart>
        </mc:Choice>
        <mc:Fallback xmlns="">
          <p:pic>
            <p:nvPicPr>
              <p:cNvPr id="136" name="墨迹 135"/>
            </p:nvPicPr>
            <p:blipFill>
              <a:blip r:embed="rId243"/>
            </p:blipFill>
            <p:spPr>
              <a:xfrm>
                <a:off x="10227733" y="535781"/>
                <a:ext cx="174978" cy="462464"/>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7" name="墨迹 136"/>
              <p14:cNvContentPartPr/>
              <p14:nvPr/>
            </p14:nvContentPartPr>
            <p14:xfrm>
              <a:off x="10239022" y="1111041"/>
              <a:ext cx="148519" cy="144696"/>
            </p14:xfrm>
          </p:contentPart>
        </mc:Choice>
        <mc:Fallback xmlns="">
          <p:pic>
            <p:nvPicPr>
              <p:cNvPr id="137" name="墨迹 136"/>
            </p:nvPicPr>
            <p:blipFill>
              <a:blip r:embed="rId245"/>
            </p:blipFill>
            <p:spPr>
              <a:xfrm>
                <a:off x="10239022" y="1111041"/>
                <a:ext cx="148519" cy="144696"/>
              </a:xfrm>
              <a:prstGeom prst="rect"/>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54760" y="378752"/>
            <a:ext cx="10561794" cy="5499533"/>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2641600" y="458233"/>
              <a:ext cx="16933" cy="193164"/>
            </p14:xfrm>
          </p:contentPart>
        </mc:Choice>
        <mc:Fallback xmlns="">
          <p:pic>
            <p:nvPicPr>
              <p:cNvPr id="2" name="墨迹 1"/>
            </p:nvPicPr>
            <p:blipFill>
              <a:blip r:embed="rId3"/>
            </p:blipFill>
            <p:spPr>
              <a:xfrm>
                <a:off x="2641600" y="458233"/>
                <a:ext cx="16933" cy="19316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647244" y="524501"/>
              <a:ext cx="110067" cy="28199"/>
            </p14:xfrm>
          </p:contentPart>
        </mc:Choice>
        <mc:Fallback xmlns="">
          <p:pic>
            <p:nvPicPr>
              <p:cNvPr id="4" name="墨迹 3"/>
            </p:nvPicPr>
            <p:blipFill>
              <a:blip r:embed="rId5"/>
            </p:blipFill>
            <p:spPr>
              <a:xfrm>
                <a:off x="2647244" y="524501"/>
                <a:ext cx="110067" cy="281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2754488" y="358127"/>
              <a:ext cx="16934" cy="549881"/>
            </p14:xfrm>
          </p:contentPart>
        </mc:Choice>
        <mc:Fallback xmlns="">
          <p:pic>
            <p:nvPicPr>
              <p:cNvPr id="5" name="墨迹 4"/>
            </p:nvPicPr>
            <p:blipFill>
              <a:blip r:embed="rId7"/>
            </p:blipFill>
            <p:spPr>
              <a:xfrm>
                <a:off x="2754488" y="358127"/>
                <a:ext cx="16934" cy="54988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2810933" y="554639"/>
              <a:ext cx="149578" cy="189814"/>
            </p14:xfrm>
          </p:contentPart>
        </mc:Choice>
        <mc:Fallback xmlns="">
          <p:pic>
            <p:nvPicPr>
              <p:cNvPr id="6" name="墨迹 5"/>
            </p:nvPicPr>
            <p:blipFill>
              <a:blip r:embed="rId9"/>
            </p:blipFill>
            <p:spPr>
              <a:xfrm>
                <a:off x="2810933" y="554639"/>
                <a:ext cx="149578" cy="18981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173155" y="1522746"/>
              <a:ext cx="16934" cy="699336"/>
            </p14:xfrm>
          </p:contentPart>
        </mc:Choice>
        <mc:Fallback xmlns="">
          <p:pic>
            <p:nvPicPr>
              <p:cNvPr id="7" name="墨迹 6"/>
            </p:nvPicPr>
            <p:blipFill>
              <a:blip r:embed="rId11"/>
            </p:blipFill>
            <p:spPr>
              <a:xfrm>
                <a:off x="8173155" y="1522746"/>
                <a:ext cx="16934" cy="69933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133644" y="2329238"/>
              <a:ext cx="56444" cy="1450134"/>
            </p14:xfrm>
          </p:contentPart>
        </mc:Choice>
        <mc:Fallback xmlns="">
          <p:pic>
            <p:nvPicPr>
              <p:cNvPr id="8" name="墨迹 7"/>
            </p:nvPicPr>
            <p:blipFill>
              <a:blip r:embed="rId13"/>
            </p:blipFill>
            <p:spPr>
              <a:xfrm>
                <a:off x="8133644" y="2329238"/>
                <a:ext cx="56444" cy="145013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8167511" y="3263330"/>
              <a:ext cx="31044" cy="813542"/>
            </p14:xfrm>
          </p:contentPart>
        </mc:Choice>
        <mc:Fallback xmlns="">
          <p:pic>
            <p:nvPicPr>
              <p:cNvPr id="9" name="墨迹 8"/>
            </p:nvPicPr>
            <p:blipFill>
              <a:blip r:embed="rId15"/>
            </p:blipFill>
            <p:spPr>
              <a:xfrm>
                <a:off x="8167511" y="3263330"/>
                <a:ext cx="31044" cy="81354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2182988" y="3668691"/>
              <a:ext cx="331612" cy="12690"/>
            </p14:xfrm>
          </p:contentPart>
        </mc:Choice>
        <mc:Fallback xmlns="">
          <p:pic>
            <p:nvPicPr>
              <p:cNvPr id="10" name="墨迹 9"/>
            </p:nvPicPr>
            <p:blipFill>
              <a:blip r:embed="rId17"/>
            </p:blipFill>
            <p:spPr>
              <a:xfrm>
                <a:off x="2182988" y="3668691"/>
                <a:ext cx="331612" cy="1269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2280531" y="3712400"/>
              <a:ext cx="118357" cy="540011"/>
            </p14:xfrm>
          </p:contentPart>
        </mc:Choice>
        <mc:Fallback xmlns="">
          <p:pic>
            <p:nvPicPr>
              <p:cNvPr id="11" name="墨迹 10"/>
            </p:nvPicPr>
            <p:blipFill>
              <a:blip r:embed="rId19"/>
            </p:blipFill>
            <p:spPr>
              <a:xfrm>
                <a:off x="2280531" y="3712400"/>
                <a:ext cx="118357" cy="54001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2204155" y="3342993"/>
              <a:ext cx="156633" cy="283400"/>
            </p14:xfrm>
          </p:contentPart>
        </mc:Choice>
        <mc:Fallback xmlns="">
          <p:pic>
            <p:nvPicPr>
              <p:cNvPr id="12" name="墨迹 11"/>
            </p:nvPicPr>
            <p:blipFill>
              <a:blip r:embed="rId21"/>
            </p:blipFill>
            <p:spPr>
              <a:xfrm>
                <a:off x="2204155" y="3342993"/>
                <a:ext cx="156633" cy="28340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2302933" y="3423360"/>
              <a:ext cx="174978" cy="28199"/>
            </p14:xfrm>
          </p:contentPart>
        </mc:Choice>
        <mc:Fallback xmlns="">
          <p:pic>
            <p:nvPicPr>
              <p:cNvPr id="13" name="墨迹 12"/>
            </p:nvPicPr>
            <p:blipFill>
              <a:blip r:embed="rId23"/>
            </p:blipFill>
            <p:spPr>
              <a:xfrm>
                <a:off x="2302933" y="3423360"/>
                <a:ext cx="174978" cy="281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963377" y="1743403"/>
              <a:ext cx="28223" cy="219248"/>
            </p14:xfrm>
          </p:contentPart>
        </mc:Choice>
        <mc:Fallback xmlns="">
          <p:pic>
            <p:nvPicPr>
              <p:cNvPr id="14" name="墨迹 13"/>
            </p:nvPicPr>
            <p:blipFill>
              <a:blip r:embed="rId25"/>
            </p:blipFill>
            <p:spPr>
              <a:xfrm>
                <a:off x="8963377" y="1743403"/>
                <a:ext cx="28223" cy="21924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974666" y="1818836"/>
              <a:ext cx="118534" cy="25379"/>
            </p14:xfrm>
          </p:contentPart>
        </mc:Choice>
        <mc:Fallback xmlns="">
          <p:pic>
            <p:nvPicPr>
              <p:cNvPr id="15" name="墨迹 14"/>
            </p:nvPicPr>
            <p:blipFill>
              <a:blip r:embed="rId27"/>
            </p:blipFill>
            <p:spPr>
              <a:xfrm>
                <a:off x="8974666" y="1818836"/>
                <a:ext cx="118534" cy="253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081911" y="1611397"/>
              <a:ext cx="54504" cy="486609"/>
            </p14:xfrm>
          </p:contentPart>
        </mc:Choice>
        <mc:Fallback xmlns="">
          <p:pic>
            <p:nvPicPr>
              <p:cNvPr id="16" name="墨迹 15"/>
            </p:nvPicPr>
            <p:blipFill>
              <a:blip r:embed="rId29"/>
            </p:blipFill>
            <p:spPr>
              <a:xfrm>
                <a:off x="9081911" y="1611397"/>
                <a:ext cx="54504" cy="48660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9177866" y="1849855"/>
              <a:ext cx="112889" cy="127777"/>
            </p14:xfrm>
          </p:contentPart>
        </mc:Choice>
        <mc:Fallback xmlns="">
          <p:pic>
            <p:nvPicPr>
              <p:cNvPr id="17" name="墨迹 16"/>
            </p:nvPicPr>
            <p:blipFill>
              <a:blip r:embed="rId31"/>
            </p:blipFill>
            <p:spPr>
              <a:xfrm>
                <a:off x="9177866" y="1849855"/>
                <a:ext cx="112889" cy="12777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949090" y="2340518"/>
              <a:ext cx="290865" cy="189285"/>
            </p14:xfrm>
          </p:contentPart>
        </mc:Choice>
        <mc:Fallback xmlns="">
          <p:pic>
            <p:nvPicPr>
              <p:cNvPr id="18" name="墨迹 17"/>
            </p:nvPicPr>
            <p:blipFill>
              <a:blip r:embed="rId33"/>
            </p:blipFill>
            <p:spPr>
              <a:xfrm>
                <a:off x="8949090" y="2340518"/>
                <a:ext cx="290865" cy="18928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937977" y="2926000"/>
              <a:ext cx="307623" cy="235461"/>
            </p14:xfrm>
          </p:contentPart>
        </mc:Choice>
        <mc:Fallback xmlns="">
          <p:pic>
            <p:nvPicPr>
              <p:cNvPr id="19" name="墨迹 18"/>
            </p:nvPicPr>
            <p:blipFill>
              <a:blip r:embed="rId35"/>
            </p:blipFill>
            <p:spPr>
              <a:xfrm>
                <a:off x="8937977" y="2926000"/>
                <a:ext cx="307623" cy="23546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9263062" y="3034213"/>
              <a:ext cx="180093" cy="203033"/>
            </p14:xfrm>
          </p:contentPart>
        </mc:Choice>
        <mc:Fallback xmlns="">
          <p:pic>
            <p:nvPicPr>
              <p:cNvPr id="20" name="墨迹 19"/>
            </p:nvPicPr>
            <p:blipFill>
              <a:blip r:embed="rId37"/>
            </p:blipFill>
            <p:spPr>
              <a:xfrm>
                <a:off x="9263062" y="3034213"/>
                <a:ext cx="180093" cy="20303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2878666" y="2487152"/>
              <a:ext cx="5645" cy="208497"/>
            </p14:xfrm>
          </p:contentPart>
        </mc:Choice>
        <mc:Fallback xmlns="">
          <p:pic>
            <p:nvPicPr>
              <p:cNvPr id="21" name="墨迹 20"/>
            </p:nvPicPr>
            <p:blipFill>
              <a:blip r:embed="rId39"/>
            </p:blipFill>
            <p:spPr>
              <a:xfrm>
                <a:off x="2878666" y="2487152"/>
                <a:ext cx="5645" cy="20849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2884311" y="2594309"/>
              <a:ext cx="98777" cy="28199"/>
            </p14:xfrm>
          </p:contentPart>
        </mc:Choice>
        <mc:Fallback xmlns="">
          <p:pic>
            <p:nvPicPr>
              <p:cNvPr id="22" name="墨迹 21"/>
            </p:nvPicPr>
            <p:blipFill>
              <a:blip r:embed="rId41"/>
            </p:blipFill>
            <p:spPr>
              <a:xfrm>
                <a:off x="2884311" y="2594309"/>
                <a:ext cx="98777" cy="2819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2968977" y="2434808"/>
              <a:ext cx="11289" cy="342794"/>
            </p14:xfrm>
          </p:contentPart>
        </mc:Choice>
        <mc:Fallback xmlns="">
          <p:pic>
            <p:nvPicPr>
              <p:cNvPr id="23" name="墨迹 22"/>
            </p:nvPicPr>
            <p:blipFill>
              <a:blip r:embed="rId43"/>
            </p:blipFill>
            <p:spPr>
              <a:xfrm>
                <a:off x="2968977" y="2434808"/>
                <a:ext cx="11289" cy="34279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3028950" y="2560470"/>
              <a:ext cx="174272" cy="129715"/>
            </p14:xfrm>
          </p:contentPart>
        </mc:Choice>
        <mc:Fallback xmlns="">
          <p:pic>
            <p:nvPicPr>
              <p:cNvPr id="24" name="墨迹 23"/>
            </p:nvPicPr>
            <p:blipFill>
              <a:blip r:embed="rId45"/>
            </p:blipFill>
            <p:spPr>
              <a:xfrm>
                <a:off x="3028950" y="2560470"/>
                <a:ext cx="174272" cy="12971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3626555" y="2523811"/>
              <a:ext cx="251178" cy="175539"/>
            </p14:xfrm>
          </p:contentPart>
        </mc:Choice>
        <mc:Fallback xmlns="">
          <p:pic>
            <p:nvPicPr>
              <p:cNvPr id="25" name="墨迹 24"/>
            </p:nvPicPr>
            <p:blipFill>
              <a:blip r:embed="rId47"/>
            </p:blipFill>
            <p:spPr>
              <a:xfrm>
                <a:off x="3626555" y="2523811"/>
                <a:ext cx="251178" cy="17553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4202288" y="2529451"/>
              <a:ext cx="245534" cy="151570"/>
            </p14:xfrm>
          </p:contentPart>
        </mc:Choice>
        <mc:Fallback xmlns="">
          <p:pic>
            <p:nvPicPr>
              <p:cNvPr id="26" name="墨迹 25"/>
            </p:nvPicPr>
            <p:blipFill>
              <a:blip r:embed="rId49"/>
            </p:blipFill>
            <p:spPr>
              <a:xfrm>
                <a:off x="4202288" y="2529451"/>
                <a:ext cx="245534" cy="15157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4451879" y="2583029"/>
              <a:ext cx="134232" cy="112796"/>
            </p14:xfrm>
          </p:contentPart>
        </mc:Choice>
        <mc:Fallback xmlns="">
          <p:pic>
            <p:nvPicPr>
              <p:cNvPr id="27" name="墨迹 26"/>
            </p:nvPicPr>
            <p:blipFill>
              <a:blip r:embed="rId51"/>
            </p:blipFill>
            <p:spPr>
              <a:xfrm>
                <a:off x="4451879" y="2583029"/>
                <a:ext cx="134232" cy="11279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4154311" y="1827296"/>
              <a:ext cx="104995" cy="59958"/>
            </p14:xfrm>
          </p:contentPart>
        </mc:Choice>
        <mc:Fallback xmlns="">
          <p:pic>
            <p:nvPicPr>
              <p:cNvPr id="28" name="墨迹 27"/>
            </p:nvPicPr>
            <p:blipFill>
              <a:blip r:embed="rId53"/>
            </p:blipFill>
            <p:spPr>
              <a:xfrm>
                <a:off x="4154311" y="1827296"/>
                <a:ext cx="104995" cy="5995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4131733" y="1816016"/>
              <a:ext cx="112889" cy="201623"/>
            </p14:xfrm>
          </p:contentPart>
        </mc:Choice>
        <mc:Fallback xmlns="">
          <p:pic>
            <p:nvPicPr>
              <p:cNvPr id="29" name="墨迹 28"/>
            </p:nvPicPr>
            <p:blipFill>
              <a:blip r:embed="rId55"/>
            </p:blipFill>
            <p:spPr>
              <a:xfrm>
                <a:off x="4131733" y="1816016"/>
                <a:ext cx="112889" cy="20162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4210755" y="1784116"/>
              <a:ext cx="28222" cy="353369"/>
            </p14:xfrm>
          </p:contentPart>
        </mc:Choice>
        <mc:Fallback xmlns="">
          <p:pic>
            <p:nvPicPr>
              <p:cNvPr id="30" name="墨迹 29"/>
            </p:nvPicPr>
            <p:blipFill>
              <a:blip r:embed="rId57"/>
            </p:blipFill>
            <p:spPr>
              <a:xfrm>
                <a:off x="4210755" y="1784116"/>
                <a:ext cx="28222" cy="35336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4222044" y="1937272"/>
              <a:ext cx="242711" cy="124957"/>
            </p14:xfrm>
          </p:contentPart>
        </mc:Choice>
        <mc:Fallback xmlns="">
          <p:pic>
            <p:nvPicPr>
              <p:cNvPr id="31" name="墨迹 30"/>
            </p:nvPicPr>
            <p:blipFill>
              <a:blip r:embed="rId59"/>
            </p:blipFill>
            <p:spPr>
              <a:xfrm>
                <a:off x="4222044" y="1937272"/>
                <a:ext cx="242711" cy="12495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4515555" y="1889333"/>
              <a:ext cx="146756" cy="11280"/>
            </p14:xfrm>
          </p:contentPart>
        </mc:Choice>
        <mc:Fallback xmlns="">
          <p:pic>
            <p:nvPicPr>
              <p:cNvPr id="32" name="墨迹 31"/>
            </p:nvPicPr>
            <p:blipFill>
              <a:blip r:embed="rId61"/>
            </p:blipFill>
            <p:spPr>
              <a:xfrm>
                <a:off x="4515555" y="1889333"/>
                <a:ext cx="146756" cy="1128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4493154" y="1990850"/>
              <a:ext cx="160690" cy="9869"/>
            </p14:xfrm>
          </p:contentPart>
        </mc:Choice>
        <mc:Fallback xmlns="">
          <p:pic>
            <p:nvPicPr>
              <p:cNvPr id="33" name="墨迹 32"/>
            </p:nvPicPr>
            <p:blipFill>
              <a:blip r:embed="rId63"/>
            </p:blipFill>
            <p:spPr>
              <a:xfrm>
                <a:off x="4493154" y="1990850"/>
                <a:ext cx="160690" cy="986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4730044" y="1761028"/>
              <a:ext cx="33867" cy="325698"/>
            </p14:xfrm>
          </p:contentPart>
        </mc:Choice>
        <mc:Fallback xmlns="">
          <p:pic>
            <p:nvPicPr>
              <p:cNvPr id="34" name="墨迹 33"/>
            </p:nvPicPr>
            <p:blipFill>
              <a:blip r:embed="rId65"/>
            </p:blipFill>
            <p:spPr>
              <a:xfrm>
                <a:off x="4730044" y="1761028"/>
                <a:ext cx="33867" cy="32569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4806950" y="1906253"/>
              <a:ext cx="131938" cy="16919"/>
            </p14:xfrm>
          </p:contentPart>
        </mc:Choice>
        <mc:Fallback xmlns="">
          <p:pic>
            <p:nvPicPr>
              <p:cNvPr id="35" name="墨迹 34"/>
            </p:nvPicPr>
            <p:blipFill>
              <a:blip r:embed="rId67"/>
            </p:blipFill>
            <p:spPr>
              <a:xfrm>
                <a:off x="4806950" y="1906253"/>
                <a:ext cx="131938" cy="169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5023555" y="1838575"/>
              <a:ext cx="95956" cy="149455"/>
            </p14:xfrm>
          </p:contentPart>
        </mc:Choice>
        <mc:Fallback xmlns="">
          <p:pic>
            <p:nvPicPr>
              <p:cNvPr id="36" name="墨迹 35"/>
            </p:nvPicPr>
            <p:blipFill>
              <a:blip r:embed="rId69"/>
            </p:blipFill>
            <p:spPr>
              <a:xfrm>
                <a:off x="5023555" y="1838575"/>
                <a:ext cx="95956" cy="14945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125155" y="1878054"/>
              <a:ext cx="59267" cy="70497"/>
            </p14:xfrm>
          </p:contentPart>
        </mc:Choice>
        <mc:Fallback xmlns="">
          <p:pic>
            <p:nvPicPr>
              <p:cNvPr id="37" name="墨迹 36"/>
            </p:nvPicPr>
            <p:blipFill>
              <a:blip r:embed="rId71"/>
            </p:blipFill>
            <p:spPr>
              <a:xfrm>
                <a:off x="5125155" y="1878054"/>
                <a:ext cx="59267" cy="7049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5150555" y="1776537"/>
              <a:ext cx="110067" cy="274941"/>
            </p14:xfrm>
          </p:contentPart>
        </mc:Choice>
        <mc:Fallback xmlns="">
          <p:pic>
            <p:nvPicPr>
              <p:cNvPr id="38" name="墨迹 37"/>
            </p:nvPicPr>
            <p:blipFill>
              <a:blip r:embed="rId73"/>
            </p:blipFill>
            <p:spPr>
              <a:xfrm>
                <a:off x="5150555" y="1776537"/>
                <a:ext cx="110067" cy="27494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5238044" y="1804736"/>
              <a:ext cx="107244" cy="39479"/>
            </p14:xfrm>
          </p:contentPart>
        </mc:Choice>
        <mc:Fallback xmlns="">
          <p:pic>
            <p:nvPicPr>
              <p:cNvPr id="39" name="墨迹 38"/>
            </p:nvPicPr>
            <p:blipFill>
              <a:blip r:embed="rId75"/>
            </p:blipFill>
            <p:spPr>
              <a:xfrm>
                <a:off x="5238044" y="1804736"/>
                <a:ext cx="107244" cy="3947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5328355" y="1855495"/>
              <a:ext cx="84667" cy="127424"/>
            </p14:xfrm>
          </p:contentPart>
        </mc:Choice>
        <mc:Fallback xmlns="">
          <p:pic>
            <p:nvPicPr>
              <p:cNvPr id="40" name="墨迹 39"/>
            </p:nvPicPr>
            <p:blipFill>
              <a:blip r:embed="rId77"/>
            </p:blipFill>
            <p:spPr>
              <a:xfrm>
                <a:off x="5328355" y="1855495"/>
                <a:ext cx="84667" cy="12742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5422900" y="1861134"/>
              <a:ext cx="131233" cy="5640"/>
            </p14:xfrm>
          </p:contentPart>
        </mc:Choice>
        <mc:Fallback xmlns="">
          <p:pic>
            <p:nvPicPr>
              <p:cNvPr id="41" name="墨迹 40"/>
            </p:nvPicPr>
            <p:blipFill>
              <a:blip r:embed="rId79"/>
            </p:blipFill>
            <p:spPr>
              <a:xfrm>
                <a:off x="5422900" y="1861134"/>
                <a:ext cx="131233" cy="564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5559777" y="1793457"/>
              <a:ext cx="69850" cy="133416"/>
            </p14:xfrm>
          </p:contentPart>
        </mc:Choice>
        <mc:Fallback xmlns="">
          <p:pic>
            <p:nvPicPr>
              <p:cNvPr id="42" name="墨迹 41"/>
            </p:nvPicPr>
            <p:blipFill>
              <a:blip r:embed="rId81"/>
            </p:blipFill>
            <p:spPr>
              <a:xfrm>
                <a:off x="5559777" y="1793457"/>
                <a:ext cx="69850" cy="13341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5644444" y="1855495"/>
              <a:ext cx="45156" cy="70497"/>
            </p14:xfrm>
          </p:contentPart>
        </mc:Choice>
        <mc:Fallback xmlns="">
          <p:pic>
            <p:nvPicPr>
              <p:cNvPr id="43" name="墨迹 42"/>
            </p:nvPicPr>
            <p:blipFill>
              <a:blip r:embed="rId83"/>
            </p:blipFill>
            <p:spPr>
              <a:xfrm>
                <a:off x="5644444" y="1855495"/>
                <a:ext cx="45156" cy="7049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5683955" y="1770897"/>
              <a:ext cx="56445" cy="245332"/>
            </p14:xfrm>
          </p:contentPart>
        </mc:Choice>
        <mc:Fallback xmlns="">
          <p:pic>
            <p:nvPicPr>
              <p:cNvPr id="44" name="墨迹 43"/>
            </p:nvPicPr>
            <p:blipFill>
              <a:blip r:embed="rId85"/>
            </p:blipFill>
            <p:spPr>
              <a:xfrm>
                <a:off x="5683955" y="1770897"/>
                <a:ext cx="56445" cy="24533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5740400" y="1758032"/>
              <a:ext cx="103716" cy="263837"/>
            </p14:xfrm>
          </p:contentPart>
        </mc:Choice>
        <mc:Fallback xmlns="">
          <p:pic>
            <p:nvPicPr>
              <p:cNvPr id="45" name="墨迹 44"/>
            </p:nvPicPr>
            <p:blipFill>
              <a:blip r:embed="rId87"/>
            </p:blipFill>
            <p:spPr>
              <a:xfrm>
                <a:off x="5740400" y="1758032"/>
                <a:ext cx="103716" cy="26383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5819422" y="1759618"/>
              <a:ext cx="84666" cy="22559"/>
            </p14:xfrm>
          </p:contentPart>
        </mc:Choice>
        <mc:Fallback xmlns="">
          <p:pic>
            <p:nvPicPr>
              <p:cNvPr id="46" name="墨迹 45"/>
            </p:nvPicPr>
            <p:blipFill>
              <a:blip r:embed="rId89"/>
            </p:blipFill>
            <p:spPr>
              <a:xfrm>
                <a:off x="5819422" y="1759618"/>
                <a:ext cx="84666" cy="2255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5853288" y="1900613"/>
              <a:ext cx="169334" cy="22559"/>
            </p14:xfrm>
          </p:contentPart>
        </mc:Choice>
        <mc:Fallback xmlns="">
          <p:pic>
            <p:nvPicPr>
              <p:cNvPr id="47" name="墨迹 46"/>
            </p:nvPicPr>
            <p:blipFill>
              <a:blip r:embed="rId91"/>
            </p:blipFill>
            <p:spPr>
              <a:xfrm>
                <a:off x="5853288" y="1900613"/>
                <a:ext cx="169334" cy="2255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6042377" y="1827296"/>
              <a:ext cx="81845" cy="146634"/>
            </p14:xfrm>
          </p:contentPart>
        </mc:Choice>
        <mc:Fallback xmlns="">
          <p:pic>
            <p:nvPicPr>
              <p:cNvPr id="48" name="墨迹 47"/>
            </p:nvPicPr>
            <p:blipFill>
              <a:blip r:embed="rId93"/>
            </p:blipFill>
            <p:spPr>
              <a:xfrm>
                <a:off x="6042377" y="1827296"/>
                <a:ext cx="81845" cy="14663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6124222" y="1889333"/>
              <a:ext cx="53622" cy="78958"/>
            </p14:xfrm>
          </p:contentPart>
        </mc:Choice>
        <mc:Fallback xmlns="">
          <p:pic>
            <p:nvPicPr>
              <p:cNvPr id="49" name="墨迹 48"/>
            </p:nvPicPr>
            <p:blipFill>
              <a:blip r:embed="rId95"/>
            </p:blipFill>
            <p:spPr>
              <a:xfrm>
                <a:off x="6124222" y="1889333"/>
                <a:ext cx="53622" cy="7895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6214533" y="1838575"/>
              <a:ext cx="50800" cy="101517"/>
            </p14:xfrm>
          </p:contentPart>
        </mc:Choice>
        <mc:Fallback xmlns="">
          <p:pic>
            <p:nvPicPr>
              <p:cNvPr id="50" name="墨迹 49"/>
            </p:nvPicPr>
            <p:blipFill>
              <a:blip r:embed="rId97"/>
            </p:blipFill>
            <p:spPr>
              <a:xfrm>
                <a:off x="6214533" y="1838575"/>
                <a:ext cx="50800" cy="10151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6262511" y="1770897"/>
              <a:ext cx="98778" cy="267891"/>
            </p14:xfrm>
          </p:contentPart>
        </mc:Choice>
        <mc:Fallback xmlns="">
          <p:pic>
            <p:nvPicPr>
              <p:cNvPr id="51" name="墨迹 50"/>
            </p:nvPicPr>
            <p:blipFill>
              <a:blip r:embed="rId99"/>
            </p:blipFill>
            <p:spPr>
              <a:xfrm>
                <a:off x="6262511" y="1770897"/>
                <a:ext cx="98778" cy="26789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6333066" y="1776537"/>
              <a:ext cx="121356" cy="22560"/>
            </p14:xfrm>
          </p:contentPart>
        </mc:Choice>
        <mc:Fallback xmlns="">
          <p:pic>
            <p:nvPicPr>
              <p:cNvPr id="52" name="墨迹 51"/>
            </p:nvPicPr>
            <p:blipFill>
              <a:blip r:embed="rId101"/>
            </p:blipFill>
            <p:spPr>
              <a:xfrm>
                <a:off x="6333066" y="1776537"/>
                <a:ext cx="121356" cy="2256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5401733" y="2193883"/>
              <a:ext cx="138289" cy="16919"/>
            </p14:xfrm>
          </p:contentPart>
        </mc:Choice>
        <mc:Fallback xmlns="">
          <p:pic>
            <p:nvPicPr>
              <p:cNvPr id="53" name="墨迹 52"/>
            </p:nvPicPr>
            <p:blipFill>
              <a:blip r:embed="rId103"/>
            </p:blipFill>
            <p:spPr>
              <a:xfrm>
                <a:off x="5401733" y="2193883"/>
                <a:ext cx="138289" cy="1691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5371747" y="2289759"/>
              <a:ext cx="159808" cy="25379"/>
            </p14:xfrm>
          </p:contentPart>
        </mc:Choice>
        <mc:Fallback xmlns="">
          <p:pic>
            <p:nvPicPr>
              <p:cNvPr id="54" name="墨迹 53"/>
            </p:nvPicPr>
            <p:blipFill>
              <a:blip r:embed="rId105"/>
            </p:blipFill>
            <p:spPr>
              <a:xfrm>
                <a:off x="5371747" y="2289759"/>
                <a:ext cx="159808" cy="253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5680603" y="2165684"/>
              <a:ext cx="103541" cy="154037"/>
            </p14:xfrm>
          </p:contentPart>
        </mc:Choice>
        <mc:Fallback xmlns="">
          <p:pic>
            <p:nvPicPr>
              <p:cNvPr id="55" name="墨迹 54"/>
            </p:nvPicPr>
            <p:blipFill>
              <a:blip r:embed="rId107"/>
            </p:blipFill>
            <p:spPr>
              <a:xfrm>
                <a:off x="5680603" y="2165684"/>
                <a:ext cx="103541" cy="15403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5819422" y="2216442"/>
              <a:ext cx="73378" cy="118436"/>
            </p14:xfrm>
          </p:contentPart>
        </mc:Choice>
        <mc:Fallback xmlns="">
          <p:pic>
            <p:nvPicPr>
              <p:cNvPr id="56" name="墨迹 55"/>
            </p:nvPicPr>
            <p:blipFill>
              <a:blip r:embed="rId109"/>
            </p:blipFill>
            <p:spPr>
              <a:xfrm>
                <a:off x="5819422" y="2216442"/>
                <a:ext cx="73378" cy="11843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5884333" y="2098006"/>
              <a:ext cx="102129" cy="372227"/>
            </p14:xfrm>
          </p:contentPart>
        </mc:Choice>
        <mc:Fallback xmlns="">
          <p:pic>
            <p:nvPicPr>
              <p:cNvPr id="57" name="墨迹 56"/>
            </p:nvPicPr>
            <p:blipFill>
              <a:blip r:embed="rId111"/>
            </p:blipFill>
            <p:spPr>
              <a:xfrm>
                <a:off x="5884333" y="2098006"/>
                <a:ext cx="102129" cy="37222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6053666" y="2173262"/>
              <a:ext cx="127000" cy="144696"/>
            </p14:xfrm>
          </p:contentPart>
        </mc:Choice>
        <mc:Fallback xmlns="">
          <p:pic>
            <p:nvPicPr>
              <p:cNvPr id="58" name="墨迹 57"/>
            </p:nvPicPr>
            <p:blipFill>
              <a:blip r:embed="rId113"/>
            </p:blipFill>
            <p:spPr>
              <a:xfrm>
                <a:off x="6053666" y="2173262"/>
                <a:ext cx="127000" cy="14469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7072488" y="1212557"/>
              <a:ext cx="104996" cy="59958"/>
            </p14:xfrm>
          </p:contentPart>
        </mc:Choice>
        <mc:Fallback xmlns="">
          <p:pic>
            <p:nvPicPr>
              <p:cNvPr id="59" name="墨迹 58"/>
            </p:nvPicPr>
            <p:blipFill>
              <a:blip r:embed="rId115"/>
            </p:blipFill>
            <p:spPr>
              <a:xfrm>
                <a:off x="7072488" y="1212557"/>
                <a:ext cx="104996" cy="5995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949677" y="1673258"/>
              <a:ext cx="32456" cy="411530"/>
            </p14:xfrm>
          </p:contentPart>
        </mc:Choice>
        <mc:Fallback xmlns="">
          <p:pic>
            <p:nvPicPr>
              <p:cNvPr id="60" name="墨迹 59"/>
            </p:nvPicPr>
            <p:blipFill>
              <a:blip r:embed="rId117"/>
            </p:blipFill>
            <p:spPr>
              <a:xfrm>
                <a:off x="949677" y="1673258"/>
                <a:ext cx="32456" cy="41153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957438" y="1767901"/>
              <a:ext cx="165806" cy="215370"/>
            </p14:xfrm>
          </p:contentPart>
        </mc:Choice>
        <mc:Fallback xmlns="">
          <p:pic>
            <p:nvPicPr>
              <p:cNvPr id="61" name="墨迹 60"/>
            </p:nvPicPr>
            <p:blipFill>
              <a:blip r:embed="rId119"/>
            </p:blipFill>
            <p:spPr>
              <a:xfrm>
                <a:off x="957438" y="1767901"/>
                <a:ext cx="165806" cy="21537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1145822" y="1836813"/>
              <a:ext cx="16933" cy="481145"/>
            </p14:xfrm>
          </p:contentPart>
        </mc:Choice>
        <mc:Fallback xmlns="">
          <p:pic>
            <p:nvPicPr>
              <p:cNvPr id="62" name="墨迹 61"/>
            </p:nvPicPr>
            <p:blipFill>
              <a:blip r:embed="rId121"/>
            </p:blipFill>
            <p:spPr>
              <a:xfrm>
                <a:off x="1145822" y="1836813"/>
                <a:ext cx="16933" cy="48114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1154288" y="1834345"/>
              <a:ext cx="93134" cy="193164"/>
            </p14:xfrm>
          </p:contentPart>
        </mc:Choice>
        <mc:Fallback xmlns="">
          <p:pic>
            <p:nvPicPr>
              <p:cNvPr id="63" name="墨迹 62"/>
            </p:nvPicPr>
            <p:blipFill>
              <a:blip r:embed="rId123"/>
            </p:blipFill>
            <p:spPr>
              <a:xfrm>
                <a:off x="1154288" y="1834345"/>
                <a:ext cx="93134" cy="19316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1298222" y="1804736"/>
              <a:ext cx="129822" cy="28199"/>
            </p14:xfrm>
          </p:contentPart>
        </mc:Choice>
        <mc:Fallback xmlns="">
          <p:pic>
            <p:nvPicPr>
              <p:cNvPr id="64" name="墨迹 63"/>
            </p:nvPicPr>
            <p:blipFill>
              <a:blip r:embed="rId125"/>
            </p:blipFill>
            <p:spPr>
              <a:xfrm>
                <a:off x="1298222" y="1804736"/>
                <a:ext cx="129822" cy="2819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1294694" y="1920352"/>
              <a:ext cx="198261" cy="14100"/>
            </p14:xfrm>
          </p:contentPart>
        </mc:Choice>
        <mc:Fallback xmlns="">
          <p:pic>
            <p:nvPicPr>
              <p:cNvPr id="65" name="墨迹 64"/>
            </p:nvPicPr>
            <p:blipFill>
              <a:blip r:embed="rId127"/>
            </p:blipFill>
            <p:spPr>
              <a:xfrm>
                <a:off x="1294694" y="1920352"/>
                <a:ext cx="198261" cy="1410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1478844" y="1697756"/>
              <a:ext cx="33867" cy="405890"/>
            </p14:xfrm>
          </p:contentPart>
        </mc:Choice>
        <mc:Fallback xmlns="">
          <p:pic>
            <p:nvPicPr>
              <p:cNvPr id="66" name="墨迹 65"/>
            </p:nvPicPr>
            <p:blipFill>
              <a:blip r:embed="rId129"/>
            </p:blipFill>
            <p:spPr>
              <a:xfrm>
                <a:off x="1478844" y="1697756"/>
                <a:ext cx="33867" cy="40589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500011" y="1799097"/>
              <a:ext cx="167922" cy="200213"/>
            </p14:xfrm>
          </p:contentPart>
        </mc:Choice>
        <mc:Fallback xmlns="">
          <p:pic>
            <p:nvPicPr>
              <p:cNvPr id="67" name="墨迹 66"/>
            </p:nvPicPr>
            <p:blipFill>
              <a:blip r:embed="rId131"/>
            </p:blipFill>
            <p:spPr>
              <a:xfrm>
                <a:off x="1500011" y="1799097"/>
                <a:ext cx="167922" cy="2002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1665111" y="1863073"/>
              <a:ext cx="172155" cy="155976"/>
            </p14:xfrm>
          </p:contentPart>
        </mc:Choice>
        <mc:Fallback xmlns="">
          <p:pic>
            <p:nvPicPr>
              <p:cNvPr id="68" name="墨迹 67"/>
            </p:nvPicPr>
            <p:blipFill>
              <a:blip r:embed="rId133"/>
            </p:blipFill>
            <p:spPr>
              <a:xfrm>
                <a:off x="1665111" y="1863073"/>
                <a:ext cx="172155" cy="15597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1873955" y="1799097"/>
              <a:ext cx="158045" cy="14980"/>
            </p14:xfrm>
          </p:contentPart>
        </mc:Choice>
        <mc:Fallback xmlns="">
          <p:pic>
            <p:nvPicPr>
              <p:cNvPr id="69" name="墨迹 68"/>
            </p:nvPicPr>
            <p:blipFill>
              <a:blip r:embed="rId135"/>
            </p:blipFill>
            <p:spPr>
              <a:xfrm>
                <a:off x="1873955" y="1799097"/>
                <a:ext cx="158045" cy="1498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1872368" y="1878054"/>
              <a:ext cx="187854" cy="37540"/>
            </p14:xfrm>
          </p:contentPart>
        </mc:Choice>
        <mc:Fallback xmlns="">
          <p:pic>
            <p:nvPicPr>
              <p:cNvPr id="70" name="墨迹 69"/>
            </p:nvPicPr>
            <p:blipFill>
              <a:blip r:embed="rId137"/>
            </p:blipFill>
            <p:spPr>
              <a:xfrm>
                <a:off x="1872368" y="1878054"/>
                <a:ext cx="187854" cy="3754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2094088" y="1581083"/>
              <a:ext cx="33867" cy="500004"/>
            </p14:xfrm>
          </p:contentPart>
        </mc:Choice>
        <mc:Fallback xmlns="">
          <p:pic>
            <p:nvPicPr>
              <p:cNvPr id="71" name="墨迹 70"/>
            </p:nvPicPr>
            <p:blipFill>
              <a:blip r:embed="rId139"/>
            </p:blipFill>
            <p:spPr>
              <a:xfrm>
                <a:off x="2094088" y="1581083"/>
                <a:ext cx="33867" cy="50000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2103790" y="1720139"/>
              <a:ext cx="182210" cy="160735"/>
            </p14:xfrm>
          </p:contentPart>
        </mc:Choice>
        <mc:Fallback xmlns="">
          <p:pic>
            <p:nvPicPr>
              <p:cNvPr id="72" name="墨迹 71"/>
            </p:nvPicPr>
            <p:blipFill>
              <a:blip r:embed="rId141"/>
            </p:blipFill>
            <p:spPr>
              <a:xfrm>
                <a:off x="2103790" y="1720139"/>
                <a:ext cx="182210" cy="16073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2298700" y="1795395"/>
              <a:ext cx="117122" cy="164436"/>
            </p14:xfrm>
          </p:contentPart>
        </mc:Choice>
        <mc:Fallback xmlns="">
          <p:pic>
            <p:nvPicPr>
              <p:cNvPr id="73" name="墨迹 72"/>
            </p:nvPicPr>
            <p:blipFill>
              <a:blip r:embed="rId143"/>
            </p:blipFill>
            <p:spPr>
              <a:xfrm>
                <a:off x="2298700" y="1795395"/>
                <a:ext cx="117122" cy="16443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2288822" y="1738469"/>
              <a:ext cx="166511" cy="258021"/>
            </p14:xfrm>
          </p:contentPart>
        </mc:Choice>
        <mc:Fallback xmlns="">
          <p:pic>
            <p:nvPicPr>
              <p:cNvPr id="74" name="墨迹 73"/>
            </p:nvPicPr>
            <p:blipFill>
              <a:blip r:embed="rId145"/>
            </p:blipFill>
            <p:spPr>
              <a:xfrm>
                <a:off x="2288822" y="1738469"/>
                <a:ext cx="166511" cy="25802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2542293" y="1703220"/>
              <a:ext cx="169862" cy="11280"/>
            </p14:xfrm>
          </p:contentPart>
        </mc:Choice>
        <mc:Fallback xmlns="">
          <p:pic>
            <p:nvPicPr>
              <p:cNvPr id="75" name="墨迹 74"/>
            </p:nvPicPr>
            <p:blipFill>
              <a:blip r:embed="rId147"/>
            </p:blipFill>
            <p:spPr>
              <a:xfrm>
                <a:off x="2542293" y="1703220"/>
                <a:ext cx="169862" cy="1128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2549877" y="1787817"/>
              <a:ext cx="187678" cy="22559"/>
            </p14:xfrm>
          </p:contentPart>
        </mc:Choice>
        <mc:Fallback xmlns="">
          <p:pic>
            <p:nvPicPr>
              <p:cNvPr id="76" name="墨迹 75"/>
            </p:nvPicPr>
            <p:blipFill>
              <a:blip r:embed="rId149"/>
            </p:blipFill>
            <p:spPr>
              <a:xfrm>
                <a:off x="2549877" y="1787817"/>
                <a:ext cx="187678" cy="2255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2909711" y="1751158"/>
              <a:ext cx="750711" cy="25379"/>
            </p14:xfrm>
          </p:contentPart>
        </mc:Choice>
        <mc:Fallback xmlns="">
          <p:pic>
            <p:nvPicPr>
              <p:cNvPr id="77" name="墨迹 76"/>
            </p:nvPicPr>
            <p:blipFill>
              <a:blip r:embed="rId151"/>
            </p:blipFill>
            <p:spPr>
              <a:xfrm>
                <a:off x="2909711" y="1751158"/>
                <a:ext cx="750711" cy="2537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2952044" y="1494547"/>
              <a:ext cx="88194" cy="143110"/>
            </p14:xfrm>
          </p:contentPart>
        </mc:Choice>
        <mc:Fallback xmlns="">
          <p:pic>
            <p:nvPicPr>
              <p:cNvPr id="78" name="墨迹 77"/>
            </p:nvPicPr>
            <p:blipFill>
              <a:blip r:embed="rId153"/>
            </p:blipFill>
            <p:spPr>
              <a:xfrm>
                <a:off x="2952044" y="1494547"/>
                <a:ext cx="88194" cy="14311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3064933" y="1556585"/>
              <a:ext cx="45155" cy="56398"/>
            </p14:xfrm>
          </p:contentPart>
        </mc:Choice>
        <mc:Fallback xmlns="">
          <p:pic>
            <p:nvPicPr>
              <p:cNvPr id="79" name="墨迹 78"/>
            </p:nvPicPr>
            <p:blipFill>
              <a:blip r:embed="rId155"/>
            </p:blipFill>
            <p:spPr>
              <a:xfrm>
                <a:off x="3064933" y="1556585"/>
                <a:ext cx="45155" cy="5639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3104444" y="1426870"/>
              <a:ext cx="101600" cy="304549"/>
            </p14:xfrm>
          </p:contentPart>
        </mc:Choice>
        <mc:Fallback xmlns="">
          <p:pic>
            <p:nvPicPr>
              <p:cNvPr id="80" name="墨迹 79"/>
            </p:nvPicPr>
            <p:blipFill>
              <a:blip r:embed="rId157"/>
            </p:blipFill>
            <p:spPr>
              <a:xfrm>
                <a:off x="3104444" y="1426870"/>
                <a:ext cx="101600" cy="30454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3155244" y="1438149"/>
              <a:ext cx="101600" cy="16920"/>
            </p14:xfrm>
          </p:contentPart>
        </mc:Choice>
        <mc:Fallback xmlns="">
          <p:pic>
            <p:nvPicPr>
              <p:cNvPr id="81" name="墨迹 80"/>
            </p:nvPicPr>
            <p:blipFill>
              <a:blip r:embed="rId159"/>
            </p:blipFill>
            <p:spPr>
              <a:xfrm>
                <a:off x="3155244" y="1438149"/>
                <a:ext cx="101600" cy="1692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3293533" y="1488907"/>
              <a:ext cx="132644" cy="225593"/>
            </p14:xfrm>
          </p:contentPart>
        </mc:Choice>
        <mc:Fallback xmlns="">
          <p:pic>
            <p:nvPicPr>
              <p:cNvPr id="82" name="墨迹 81"/>
            </p:nvPicPr>
            <p:blipFill>
              <a:blip r:embed="rId161"/>
            </p:blipFill>
            <p:spPr>
              <a:xfrm>
                <a:off x="3293533" y="1488907"/>
                <a:ext cx="132644" cy="22559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3303940" y="1496486"/>
              <a:ext cx="88371" cy="212374"/>
            </p14:xfrm>
          </p:contentPart>
        </mc:Choice>
        <mc:Fallback xmlns="">
          <p:pic>
            <p:nvPicPr>
              <p:cNvPr id="83" name="墨迹 82"/>
            </p:nvPicPr>
            <p:blipFill>
              <a:blip r:embed="rId163"/>
            </p:blipFill>
            <p:spPr>
              <a:xfrm>
                <a:off x="3303940" y="1496486"/>
                <a:ext cx="88371" cy="21237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3474155" y="1483268"/>
              <a:ext cx="87489" cy="152274"/>
            </p14:xfrm>
          </p:contentPart>
        </mc:Choice>
        <mc:Fallback xmlns="">
          <p:pic>
            <p:nvPicPr>
              <p:cNvPr id="84" name="墨迹 83"/>
            </p:nvPicPr>
            <p:blipFill>
              <a:blip r:embed="rId165"/>
            </p:blipFill>
            <p:spPr>
              <a:xfrm>
                <a:off x="3474155" y="1483268"/>
                <a:ext cx="87489" cy="15227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3567288" y="1545305"/>
              <a:ext cx="59267" cy="62038"/>
            </p14:xfrm>
          </p:contentPart>
        </mc:Choice>
        <mc:Fallback xmlns="">
          <p:pic>
            <p:nvPicPr>
              <p:cNvPr id="85" name="墨迹 84"/>
            </p:nvPicPr>
            <p:blipFill>
              <a:blip r:embed="rId167"/>
            </p:blipFill>
            <p:spPr>
              <a:xfrm>
                <a:off x="3567288" y="1545305"/>
                <a:ext cx="59267" cy="6203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3685822" y="1466348"/>
              <a:ext cx="62089" cy="104865"/>
            </p14:xfrm>
          </p:contentPart>
        </mc:Choice>
        <mc:Fallback xmlns="">
          <p:pic>
            <p:nvPicPr>
              <p:cNvPr id="86" name="墨迹 85"/>
            </p:nvPicPr>
            <p:blipFill>
              <a:blip r:embed="rId169"/>
            </p:blipFill>
            <p:spPr>
              <a:xfrm>
                <a:off x="3685822" y="1466348"/>
                <a:ext cx="62089" cy="104865"/>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3725333" y="1407835"/>
              <a:ext cx="112889" cy="278466"/>
            </p14:xfrm>
          </p:contentPart>
        </mc:Choice>
        <mc:Fallback xmlns="">
          <p:pic>
            <p:nvPicPr>
              <p:cNvPr id="87" name="墨迹 86"/>
            </p:nvPicPr>
            <p:blipFill>
              <a:blip r:embed="rId171"/>
            </p:blipFill>
            <p:spPr>
              <a:xfrm>
                <a:off x="3725333" y="1407835"/>
                <a:ext cx="112889" cy="27846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3821288" y="1415590"/>
              <a:ext cx="118534" cy="28199"/>
            </p14:xfrm>
          </p:contentPart>
        </mc:Choice>
        <mc:Fallback xmlns="">
          <p:pic>
            <p:nvPicPr>
              <p:cNvPr id="88" name="墨迹 87"/>
            </p:nvPicPr>
            <p:blipFill>
              <a:blip r:embed="rId173"/>
            </p:blipFill>
            <p:spPr>
              <a:xfrm>
                <a:off x="3821288" y="1415590"/>
                <a:ext cx="118534" cy="2819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3572933" y="1745518"/>
              <a:ext cx="482600" cy="25379"/>
            </p14:xfrm>
          </p:contentPart>
        </mc:Choice>
        <mc:Fallback xmlns="">
          <p:pic>
            <p:nvPicPr>
              <p:cNvPr id="89" name="墨迹 88"/>
            </p:nvPicPr>
            <p:blipFill>
              <a:blip r:embed="rId175"/>
            </p:blipFill>
            <p:spPr>
              <a:xfrm>
                <a:off x="3572933" y="1745518"/>
                <a:ext cx="482600" cy="2537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2964744" y="1928812"/>
              <a:ext cx="71967" cy="135355"/>
            </p14:xfrm>
          </p:contentPart>
        </mc:Choice>
        <mc:Fallback xmlns="">
          <p:pic>
            <p:nvPicPr>
              <p:cNvPr id="90" name="墨迹 89"/>
            </p:nvPicPr>
            <p:blipFill>
              <a:blip r:embed="rId177"/>
            </p:blipFill>
            <p:spPr>
              <a:xfrm>
                <a:off x="2964744" y="1928812"/>
                <a:ext cx="71967" cy="135355"/>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3053644" y="2002129"/>
              <a:ext cx="56444" cy="53579"/>
            </p14:xfrm>
          </p:contentPart>
        </mc:Choice>
        <mc:Fallback xmlns="">
          <p:pic>
            <p:nvPicPr>
              <p:cNvPr id="91" name="墨迹 90"/>
            </p:nvPicPr>
            <p:blipFill>
              <a:blip r:embed="rId179"/>
            </p:blipFill>
            <p:spPr>
              <a:xfrm>
                <a:off x="3053644" y="2002129"/>
                <a:ext cx="56444" cy="53579"/>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3146777" y="1872414"/>
              <a:ext cx="47978" cy="329929"/>
            </p14:xfrm>
          </p:contentPart>
        </mc:Choice>
        <mc:Fallback xmlns="">
          <p:pic>
            <p:nvPicPr>
              <p:cNvPr id="92" name="墨迹 91"/>
            </p:nvPicPr>
            <p:blipFill>
              <a:blip r:embed="rId181"/>
            </p:blipFill>
            <p:spPr>
              <a:xfrm>
                <a:off x="3146777" y="1872414"/>
                <a:ext cx="47978" cy="32992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3242733" y="1855495"/>
              <a:ext cx="85548" cy="208672"/>
            </p14:xfrm>
          </p:contentPart>
        </mc:Choice>
        <mc:Fallback xmlns="">
          <p:pic>
            <p:nvPicPr>
              <p:cNvPr id="93" name="墨迹 92"/>
            </p:nvPicPr>
            <p:blipFill>
              <a:blip r:embed="rId183"/>
            </p:blipFill>
            <p:spPr>
              <a:xfrm>
                <a:off x="3242733" y="1855495"/>
                <a:ext cx="85548" cy="20867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3285066" y="1863954"/>
              <a:ext cx="127000" cy="42299"/>
            </p14:xfrm>
          </p:contentPart>
        </mc:Choice>
        <mc:Fallback xmlns="">
          <p:pic>
            <p:nvPicPr>
              <p:cNvPr id="94" name="墨迹 93"/>
            </p:nvPicPr>
            <p:blipFill>
              <a:blip r:embed="rId185"/>
            </p:blipFill>
            <p:spPr>
              <a:xfrm>
                <a:off x="3285066" y="1863954"/>
                <a:ext cx="127000" cy="4229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3403600" y="1894268"/>
              <a:ext cx="118533" cy="164259"/>
            </p14:xfrm>
          </p:contentPart>
        </mc:Choice>
        <mc:Fallback xmlns="">
          <p:pic>
            <p:nvPicPr>
              <p:cNvPr id="95" name="墨迹 94"/>
            </p:nvPicPr>
            <p:blipFill>
              <a:blip r:embed="rId187"/>
            </p:blipFill>
            <p:spPr>
              <a:xfrm>
                <a:off x="3403600" y="1894268"/>
                <a:ext cx="118533" cy="16425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3428118" y="1886513"/>
              <a:ext cx="71437" cy="149455"/>
            </p14:xfrm>
          </p:contentPart>
        </mc:Choice>
        <mc:Fallback xmlns="">
          <p:pic>
            <p:nvPicPr>
              <p:cNvPr id="96" name="墨迹 95"/>
            </p:nvPicPr>
            <p:blipFill>
              <a:blip r:embed="rId189"/>
            </p:blipFill>
            <p:spPr>
              <a:xfrm>
                <a:off x="3428118" y="1886513"/>
                <a:ext cx="71437" cy="149455"/>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3578577" y="1885104"/>
              <a:ext cx="77082" cy="131477"/>
            </p14:xfrm>
          </p:contentPart>
        </mc:Choice>
        <mc:Fallback xmlns="">
          <p:pic>
            <p:nvPicPr>
              <p:cNvPr id="97" name="墨迹 96"/>
            </p:nvPicPr>
            <p:blipFill>
              <a:blip r:embed="rId191"/>
            </p:blipFill>
            <p:spPr>
              <a:xfrm>
                <a:off x="3578577" y="1885104"/>
                <a:ext cx="77082" cy="131477"/>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3635022" y="1962651"/>
              <a:ext cx="73378" cy="45118"/>
            </p14:xfrm>
          </p:contentPart>
        </mc:Choice>
        <mc:Fallback xmlns="">
          <p:pic>
            <p:nvPicPr>
              <p:cNvPr id="98" name="墨迹 97"/>
            </p:nvPicPr>
            <p:blipFill>
              <a:blip r:embed="rId193"/>
            </p:blipFill>
            <p:spPr>
              <a:xfrm>
                <a:off x="3635022" y="1962651"/>
                <a:ext cx="73378" cy="4511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3719688" y="1804736"/>
              <a:ext cx="111478" cy="420166"/>
            </p14:xfrm>
          </p:contentPart>
        </mc:Choice>
        <mc:Fallback xmlns="">
          <p:pic>
            <p:nvPicPr>
              <p:cNvPr id="99" name="墨迹 98"/>
            </p:nvPicPr>
            <p:blipFill>
              <a:blip r:embed="rId195"/>
            </p:blipFill>
            <p:spPr>
              <a:xfrm>
                <a:off x="3719688" y="1804736"/>
                <a:ext cx="111478" cy="42016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4024488" y="1635542"/>
              <a:ext cx="116417" cy="31019"/>
            </p14:xfrm>
          </p:contentPart>
        </mc:Choice>
        <mc:Fallback xmlns="">
          <p:pic>
            <p:nvPicPr>
              <p:cNvPr id="100" name="墨迹 99"/>
            </p:nvPicPr>
            <p:blipFill>
              <a:blip r:embed="rId197"/>
            </p:blipFill>
            <p:spPr>
              <a:xfrm>
                <a:off x="4024488" y="1635542"/>
                <a:ext cx="116417" cy="3101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4005791" y="1742699"/>
              <a:ext cx="148520" cy="11279"/>
            </p14:xfrm>
          </p:contentPart>
        </mc:Choice>
        <mc:Fallback xmlns="">
          <p:pic>
            <p:nvPicPr>
              <p:cNvPr id="101" name="墨迹 100"/>
            </p:nvPicPr>
            <p:blipFill>
              <a:blip r:embed="rId199"/>
            </p:blipFill>
            <p:spPr>
              <a:xfrm>
                <a:off x="4005791" y="1742699"/>
                <a:ext cx="148520" cy="1127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4247444" y="1584784"/>
              <a:ext cx="296333" cy="22559"/>
            </p14:xfrm>
          </p:contentPart>
        </mc:Choice>
        <mc:Fallback xmlns="">
          <p:pic>
            <p:nvPicPr>
              <p:cNvPr id="102" name="墨迹 101"/>
            </p:nvPicPr>
            <p:blipFill>
              <a:blip r:embed="rId201"/>
            </p:blipFill>
            <p:spPr>
              <a:xfrm>
                <a:off x="4247444" y="1584784"/>
                <a:ext cx="296333" cy="2255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4316236" y="1629902"/>
              <a:ext cx="118180" cy="422986"/>
            </p14:xfrm>
          </p:contentPart>
        </mc:Choice>
        <mc:Fallback xmlns="">
          <p:pic>
            <p:nvPicPr>
              <p:cNvPr id="103" name="墨迹 102"/>
            </p:nvPicPr>
            <p:blipFill>
              <a:blip r:embed="rId203"/>
            </p:blipFill>
            <p:spPr>
              <a:xfrm>
                <a:off x="4316236" y="1629902"/>
                <a:ext cx="118180" cy="42298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4323644" y="1255913"/>
              <a:ext cx="103187" cy="249914"/>
            </p14:xfrm>
          </p:contentPart>
        </mc:Choice>
        <mc:Fallback xmlns="">
          <p:pic>
            <p:nvPicPr>
              <p:cNvPr id="104" name="墨迹 103"/>
            </p:nvPicPr>
            <p:blipFill>
              <a:blip r:embed="rId205"/>
            </p:blipFill>
            <p:spPr>
              <a:xfrm>
                <a:off x="4323644" y="1255913"/>
                <a:ext cx="103187" cy="249914"/>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4397022" y="1336633"/>
              <a:ext cx="169333" cy="8459"/>
            </p14:xfrm>
          </p:contentPart>
        </mc:Choice>
        <mc:Fallback xmlns="">
          <p:pic>
            <p:nvPicPr>
              <p:cNvPr id="105" name="墨迹 104"/>
            </p:nvPicPr>
            <p:blipFill>
              <a:blip r:embed="rId207"/>
            </p:blipFill>
            <p:spPr>
              <a:xfrm>
                <a:off x="4397022" y="1336633"/>
                <a:ext cx="169333" cy="845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174044" y="4675396"/>
              <a:ext cx="101600" cy="178359"/>
            </p14:xfrm>
          </p:contentPart>
        </mc:Choice>
        <mc:Fallback xmlns="">
          <p:pic>
            <p:nvPicPr>
              <p:cNvPr id="106" name="墨迹 105"/>
            </p:nvPicPr>
            <p:blipFill>
              <a:blip r:embed="rId209"/>
            </p:blipFill>
            <p:spPr>
              <a:xfrm>
                <a:off x="1174044" y="4675396"/>
                <a:ext cx="101600" cy="1783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309511" y="4759993"/>
              <a:ext cx="84666" cy="53578"/>
            </p14:xfrm>
          </p:contentPart>
        </mc:Choice>
        <mc:Fallback xmlns="">
          <p:pic>
            <p:nvPicPr>
              <p:cNvPr id="107" name="墨迹 106"/>
            </p:nvPicPr>
            <p:blipFill>
              <a:blip r:embed="rId211"/>
            </p:blipFill>
            <p:spPr>
              <a:xfrm>
                <a:off x="1309511" y="4759993"/>
                <a:ext cx="84666" cy="5357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365955" y="4556960"/>
              <a:ext cx="156104" cy="496303"/>
            </p14:xfrm>
          </p:contentPart>
        </mc:Choice>
        <mc:Fallback xmlns="">
          <p:pic>
            <p:nvPicPr>
              <p:cNvPr id="108" name="墨迹 107"/>
            </p:nvPicPr>
            <p:blipFill>
              <a:blip r:embed="rId213"/>
            </p:blipFill>
            <p:spPr>
              <a:xfrm>
                <a:off x="1365955" y="4556960"/>
                <a:ext cx="156104" cy="496303"/>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1467555" y="4590799"/>
              <a:ext cx="138289" cy="90237"/>
            </p14:xfrm>
          </p:contentPart>
        </mc:Choice>
        <mc:Fallback xmlns="">
          <p:pic>
            <p:nvPicPr>
              <p:cNvPr id="109" name="墨迹 108"/>
            </p:nvPicPr>
            <p:blipFill>
              <a:blip r:embed="rId215"/>
            </p:blipFill>
            <p:spPr>
              <a:xfrm>
                <a:off x="1467555" y="4590799"/>
                <a:ext cx="138289" cy="9023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1589969" y="4661296"/>
              <a:ext cx="190853" cy="138176"/>
            </p14:xfrm>
          </p:contentPart>
        </mc:Choice>
        <mc:Fallback xmlns="">
          <p:pic>
            <p:nvPicPr>
              <p:cNvPr id="110" name="墨迹 109"/>
            </p:nvPicPr>
            <p:blipFill>
              <a:blip r:embed="rId217"/>
            </p:blipFill>
            <p:spPr>
              <a:xfrm>
                <a:off x="1589969" y="4661296"/>
                <a:ext cx="190853" cy="138176"/>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1806222" y="4509022"/>
              <a:ext cx="45155" cy="535781"/>
            </p14:xfrm>
          </p:contentPart>
        </mc:Choice>
        <mc:Fallback xmlns="">
          <p:pic>
            <p:nvPicPr>
              <p:cNvPr id="111" name="墨迹 110"/>
            </p:nvPicPr>
            <p:blipFill>
              <a:blip r:embed="rId219"/>
            </p:blipFill>
            <p:spPr>
              <a:xfrm>
                <a:off x="1806222" y="4509022"/>
                <a:ext cx="45155" cy="535781"/>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2444044" y="5101201"/>
              <a:ext cx="776111" cy="487138"/>
            </p14:xfrm>
          </p:contentPart>
        </mc:Choice>
        <mc:Fallback xmlns="">
          <p:pic>
            <p:nvPicPr>
              <p:cNvPr id="112" name="墨迹 111"/>
            </p:nvPicPr>
            <p:blipFill>
              <a:blip r:embed="rId221"/>
            </p:blipFill>
            <p:spPr>
              <a:xfrm>
                <a:off x="2444044" y="5101201"/>
                <a:ext cx="776111" cy="487138"/>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7128933" y="5137860"/>
              <a:ext cx="835378" cy="547061"/>
            </p14:xfrm>
          </p:contentPart>
        </mc:Choice>
        <mc:Fallback xmlns="">
          <p:pic>
            <p:nvPicPr>
              <p:cNvPr id="113" name="墨迹 112"/>
            </p:nvPicPr>
            <p:blipFill>
              <a:blip r:embed="rId223"/>
            </p:blipFill>
            <p:spPr>
              <a:xfrm>
                <a:off x="7128933" y="5137860"/>
                <a:ext cx="835378" cy="547061"/>
              </a:xfrm>
              <a:prstGeom prst="rect"/>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3" name="墨迹 2"/>
              <p14:cNvContentPartPr/>
              <p14:nvPr/>
            </p14:nvContentPartPr>
            <p14:xfrm>
              <a:off x="7018866" y="1291514"/>
              <a:ext cx="104996" cy="59959"/>
            </p14:xfrm>
          </p:contentPart>
        </mc:Choice>
        <mc:Fallback xmlns="">
          <p:pic>
            <p:nvPicPr>
              <p:cNvPr id="3" name="墨迹 2"/>
            </p:nvPicPr>
            <p:blipFill>
              <a:blip r:embed="rId2"/>
            </p:blipFill>
            <p:spPr>
              <a:xfrm>
                <a:off x="7018866" y="1291514"/>
                <a:ext cx="104996" cy="5995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1936044" y="738814"/>
              <a:ext cx="279400" cy="321468"/>
            </p14:xfrm>
          </p:contentPart>
        </mc:Choice>
        <mc:Fallback xmlns="">
          <p:pic>
            <p:nvPicPr>
              <p:cNvPr id="4" name="墨迹 3"/>
            </p:nvPicPr>
            <p:blipFill>
              <a:blip r:embed="rId4"/>
            </p:blipFill>
            <p:spPr>
              <a:xfrm>
                <a:off x="1936044" y="738814"/>
                <a:ext cx="279400" cy="32146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1958622" y="1466348"/>
              <a:ext cx="5644" cy="225592"/>
            </p14:xfrm>
          </p:contentPart>
        </mc:Choice>
        <mc:Fallback xmlns="">
          <p:pic>
            <p:nvPicPr>
              <p:cNvPr id="5" name="墨迹 4"/>
            </p:nvPicPr>
            <p:blipFill>
              <a:blip r:embed="rId6"/>
            </p:blipFill>
            <p:spPr>
              <a:xfrm>
                <a:off x="1958622" y="1466348"/>
                <a:ext cx="5644" cy="22559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1969911" y="1542486"/>
              <a:ext cx="101600" cy="42298"/>
            </p14:xfrm>
          </p:contentPart>
        </mc:Choice>
        <mc:Fallback xmlns="">
          <p:pic>
            <p:nvPicPr>
              <p:cNvPr id="6" name="墨迹 5"/>
            </p:nvPicPr>
            <p:blipFill>
              <a:blip r:embed="rId8"/>
            </p:blipFill>
            <p:spPr>
              <a:xfrm>
                <a:off x="1969911" y="1542486"/>
                <a:ext cx="101600" cy="4229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068688" y="1414180"/>
              <a:ext cx="19756" cy="480793"/>
            </p14:xfrm>
          </p:contentPart>
        </mc:Choice>
        <mc:Fallback xmlns="">
          <p:pic>
            <p:nvPicPr>
              <p:cNvPr id="7" name="墨迹 6"/>
            </p:nvPicPr>
            <p:blipFill>
              <a:blip r:embed="rId10"/>
            </p:blipFill>
            <p:spPr>
              <a:xfrm>
                <a:off x="2068688" y="1414180"/>
                <a:ext cx="19756" cy="48079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105377" y="1569803"/>
              <a:ext cx="276578" cy="161616"/>
            </p14:xfrm>
          </p:contentPart>
        </mc:Choice>
        <mc:Fallback xmlns="">
          <p:pic>
            <p:nvPicPr>
              <p:cNvPr id="8" name="墨迹 7"/>
            </p:nvPicPr>
            <p:blipFill>
              <a:blip r:embed="rId12"/>
            </p:blipFill>
            <p:spPr>
              <a:xfrm>
                <a:off x="2105377" y="1569803"/>
                <a:ext cx="276578" cy="16161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1896533" y="2233361"/>
              <a:ext cx="496711" cy="298910"/>
            </p14:xfrm>
          </p:contentPart>
        </mc:Choice>
        <mc:Fallback xmlns="">
          <p:pic>
            <p:nvPicPr>
              <p:cNvPr id="9" name="墨迹 8"/>
            </p:nvPicPr>
            <p:blipFill>
              <a:blip r:embed="rId14"/>
            </p:blipFill>
            <p:spPr>
              <a:xfrm>
                <a:off x="1896533" y="2233361"/>
                <a:ext cx="496711" cy="29891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2556933" y="679067"/>
              <a:ext cx="143933" cy="581428"/>
            </p14:xfrm>
          </p:contentPart>
        </mc:Choice>
        <mc:Fallback xmlns="">
          <p:pic>
            <p:nvPicPr>
              <p:cNvPr id="10" name="墨迹 9"/>
            </p:nvPicPr>
            <p:blipFill>
              <a:blip r:embed="rId16"/>
            </p:blipFill>
            <p:spPr>
              <a:xfrm>
                <a:off x="2556933" y="679067"/>
                <a:ext cx="143933" cy="58142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2528711" y="1325353"/>
              <a:ext cx="163689" cy="1189999"/>
            </p14:xfrm>
          </p:contentPart>
        </mc:Choice>
        <mc:Fallback xmlns="">
          <p:pic>
            <p:nvPicPr>
              <p:cNvPr id="11" name="墨迹 10"/>
            </p:nvPicPr>
            <p:blipFill>
              <a:blip r:embed="rId18"/>
            </p:blipFill>
            <p:spPr>
              <a:xfrm>
                <a:off x="2528711" y="1325353"/>
                <a:ext cx="163689" cy="118999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2874433" y="1187178"/>
              <a:ext cx="829733" cy="64858"/>
            </p14:xfrm>
          </p:contentPart>
        </mc:Choice>
        <mc:Fallback xmlns="">
          <p:pic>
            <p:nvPicPr>
              <p:cNvPr id="12" name="墨迹 11"/>
            </p:nvPicPr>
            <p:blipFill>
              <a:blip r:embed="rId20"/>
            </p:blipFill>
            <p:spPr>
              <a:xfrm>
                <a:off x="2874433" y="1187178"/>
                <a:ext cx="829733" cy="6485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3598333" y="1085662"/>
              <a:ext cx="211667" cy="298909"/>
            </p14:xfrm>
          </p:contentPart>
        </mc:Choice>
        <mc:Fallback xmlns="">
          <p:pic>
            <p:nvPicPr>
              <p:cNvPr id="13" name="墨迹 12"/>
            </p:nvPicPr>
            <p:blipFill>
              <a:blip r:embed="rId22"/>
            </p:blipFill>
            <p:spPr>
              <a:xfrm>
                <a:off x="3598333" y="1085662"/>
                <a:ext cx="211667" cy="29890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140200" y="422985"/>
              <a:ext cx="206022" cy="922107"/>
            </p14:xfrm>
          </p:contentPart>
        </mc:Choice>
        <mc:Fallback xmlns="">
          <p:pic>
            <p:nvPicPr>
              <p:cNvPr id="14" name="墨迹 13"/>
            </p:nvPicPr>
            <p:blipFill>
              <a:blip r:embed="rId24"/>
            </p:blipFill>
            <p:spPr>
              <a:xfrm>
                <a:off x="4140200" y="422985"/>
                <a:ext cx="206022" cy="92210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114800" y="1398671"/>
              <a:ext cx="28222" cy="1539666"/>
            </p14:xfrm>
          </p:contentPart>
        </mc:Choice>
        <mc:Fallback xmlns="">
          <p:pic>
            <p:nvPicPr>
              <p:cNvPr id="15" name="墨迹 14"/>
            </p:nvPicPr>
            <p:blipFill>
              <a:blip r:embed="rId26"/>
            </p:blipFill>
            <p:spPr>
              <a:xfrm>
                <a:off x="4114800" y="1398671"/>
                <a:ext cx="28222" cy="153966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4602691" y="360947"/>
              <a:ext cx="347486" cy="198803"/>
            </p14:xfrm>
          </p:contentPart>
        </mc:Choice>
        <mc:Fallback xmlns="">
          <p:pic>
            <p:nvPicPr>
              <p:cNvPr id="16" name="墨迹 15"/>
            </p:nvPicPr>
            <p:blipFill>
              <a:blip r:embed="rId28"/>
            </p:blipFill>
            <p:spPr>
              <a:xfrm>
                <a:off x="4602691" y="360947"/>
                <a:ext cx="347486" cy="19880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611511" y="958766"/>
              <a:ext cx="333022" cy="191753"/>
            </p14:xfrm>
          </p:contentPart>
        </mc:Choice>
        <mc:Fallback xmlns="">
          <p:pic>
            <p:nvPicPr>
              <p:cNvPr id="17" name="墨迹 16"/>
            </p:nvPicPr>
            <p:blipFill>
              <a:blip r:embed="rId30"/>
            </p:blipFill>
            <p:spPr>
              <a:xfrm>
                <a:off x="4611511" y="958766"/>
                <a:ext cx="333022" cy="19175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4967111" y="1054643"/>
              <a:ext cx="152400" cy="140995"/>
            </p14:xfrm>
          </p:contentPart>
        </mc:Choice>
        <mc:Fallback xmlns="">
          <p:pic>
            <p:nvPicPr>
              <p:cNvPr id="18" name="墨迹 17"/>
            </p:nvPicPr>
            <p:blipFill>
              <a:blip r:embed="rId32"/>
            </p:blipFill>
            <p:spPr>
              <a:xfrm>
                <a:off x="4967111" y="1054643"/>
                <a:ext cx="152400" cy="14099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4645377" y="1471988"/>
              <a:ext cx="22578" cy="225592"/>
            </p14:xfrm>
          </p:contentPart>
        </mc:Choice>
        <mc:Fallback xmlns="">
          <p:pic>
            <p:nvPicPr>
              <p:cNvPr id="19" name="墨迹 18"/>
            </p:nvPicPr>
            <p:blipFill>
              <a:blip r:embed="rId34"/>
            </p:blipFill>
            <p:spPr>
              <a:xfrm>
                <a:off x="4645377" y="1471988"/>
                <a:ext cx="22578" cy="22559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4667955" y="1579144"/>
              <a:ext cx="129822" cy="45119"/>
            </p14:xfrm>
          </p:contentPart>
        </mc:Choice>
        <mc:Fallback xmlns="">
          <p:pic>
            <p:nvPicPr>
              <p:cNvPr id="20" name="墨迹 19"/>
            </p:nvPicPr>
            <p:blipFill>
              <a:blip r:embed="rId36"/>
            </p:blipFill>
            <p:spPr>
              <a:xfrm>
                <a:off x="4667955" y="1579144"/>
                <a:ext cx="129822" cy="4511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4806244" y="1427575"/>
              <a:ext cx="35278" cy="444839"/>
            </p14:xfrm>
          </p:contentPart>
        </mc:Choice>
        <mc:Fallback xmlns="">
          <p:pic>
            <p:nvPicPr>
              <p:cNvPr id="21" name="墨迹 20"/>
            </p:nvPicPr>
            <p:blipFill>
              <a:blip r:embed="rId38"/>
            </p:blipFill>
            <p:spPr>
              <a:xfrm>
                <a:off x="4806244" y="1427575"/>
                <a:ext cx="35278" cy="44483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4882444" y="1618623"/>
              <a:ext cx="155222" cy="146635"/>
            </p14:xfrm>
          </p:contentPart>
        </mc:Choice>
        <mc:Fallback xmlns="">
          <p:pic>
            <p:nvPicPr>
              <p:cNvPr id="22" name="墨迹 21"/>
            </p:nvPicPr>
            <p:blipFill>
              <a:blip r:embed="rId40"/>
            </p:blipFill>
            <p:spPr>
              <a:xfrm>
                <a:off x="4882444" y="1618623"/>
                <a:ext cx="155222" cy="14663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4580466" y="2064167"/>
              <a:ext cx="25400" cy="228412"/>
            </p14:xfrm>
          </p:contentPart>
        </mc:Choice>
        <mc:Fallback xmlns="">
          <p:pic>
            <p:nvPicPr>
              <p:cNvPr id="23" name="墨迹 22"/>
            </p:nvPicPr>
            <p:blipFill>
              <a:blip r:embed="rId42"/>
            </p:blipFill>
            <p:spPr>
              <a:xfrm>
                <a:off x="4580466" y="2064167"/>
                <a:ext cx="25400" cy="22841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4583288" y="2165684"/>
              <a:ext cx="127000" cy="56398"/>
            </p14:xfrm>
          </p:contentPart>
        </mc:Choice>
        <mc:Fallback xmlns="">
          <p:pic>
            <p:nvPicPr>
              <p:cNvPr id="24" name="墨迹 23"/>
            </p:nvPicPr>
            <p:blipFill>
              <a:blip r:embed="rId44"/>
            </p:blipFill>
            <p:spPr>
              <a:xfrm>
                <a:off x="4583288" y="2165684"/>
                <a:ext cx="127000" cy="5639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4707466" y="2044428"/>
              <a:ext cx="22578" cy="335568"/>
            </p14:xfrm>
          </p:contentPart>
        </mc:Choice>
        <mc:Fallback xmlns="">
          <p:pic>
            <p:nvPicPr>
              <p:cNvPr id="25" name="墨迹 24"/>
            </p:nvPicPr>
            <p:blipFill>
              <a:blip r:embed="rId46"/>
            </p:blipFill>
            <p:spPr>
              <a:xfrm>
                <a:off x="4707466" y="2044428"/>
                <a:ext cx="22578" cy="33556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4741333" y="2196703"/>
              <a:ext cx="287867" cy="139585"/>
            </p14:xfrm>
          </p:contentPart>
        </mc:Choice>
        <mc:Fallback xmlns="">
          <p:pic>
            <p:nvPicPr>
              <p:cNvPr id="26" name="墨迹 25"/>
            </p:nvPicPr>
            <p:blipFill>
              <a:blip r:embed="rId48"/>
            </p:blipFill>
            <p:spPr>
              <a:xfrm>
                <a:off x="4741333" y="2196703"/>
                <a:ext cx="287867" cy="13958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4504266" y="2629557"/>
              <a:ext cx="598311" cy="277056"/>
            </p14:xfrm>
          </p:contentPart>
        </mc:Choice>
        <mc:Fallback xmlns="">
          <p:pic>
            <p:nvPicPr>
              <p:cNvPr id="27" name="墨迹 26"/>
            </p:nvPicPr>
            <p:blipFill>
              <a:blip r:embed="rId50"/>
            </p:blipFill>
            <p:spPr>
              <a:xfrm>
                <a:off x="4504266" y="2629557"/>
                <a:ext cx="598311" cy="277056"/>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5068711" y="2769143"/>
              <a:ext cx="133350" cy="394786"/>
            </p14:xfrm>
          </p:contentPart>
        </mc:Choice>
        <mc:Fallback xmlns="">
          <p:pic>
            <p:nvPicPr>
              <p:cNvPr id="28" name="墨迹 27"/>
            </p:nvPicPr>
            <p:blipFill>
              <a:blip r:embed="rId52"/>
            </p:blipFill>
            <p:spPr>
              <a:xfrm>
                <a:off x="5068711" y="2769143"/>
                <a:ext cx="133350" cy="39478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8203494" y="1116680"/>
              <a:ext cx="28928" cy="16920"/>
            </p14:xfrm>
          </p:contentPart>
        </mc:Choice>
        <mc:Fallback xmlns="">
          <p:pic>
            <p:nvPicPr>
              <p:cNvPr id="29" name="墨迹 28"/>
            </p:nvPicPr>
            <p:blipFill>
              <a:blip r:embed="rId54"/>
            </p:blipFill>
            <p:spPr>
              <a:xfrm>
                <a:off x="8203494" y="1116680"/>
                <a:ext cx="28928" cy="1692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5645855" y="289744"/>
              <a:ext cx="117122" cy="182589"/>
            </p14:xfrm>
          </p:contentPart>
        </mc:Choice>
        <mc:Fallback xmlns="">
          <p:pic>
            <p:nvPicPr>
              <p:cNvPr id="30" name="墨迹 29"/>
            </p:nvPicPr>
            <p:blipFill>
              <a:blip r:embed="rId56"/>
            </p:blipFill>
            <p:spPr>
              <a:xfrm>
                <a:off x="5645855" y="289744"/>
                <a:ext cx="117122" cy="18258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5796844" y="389146"/>
              <a:ext cx="36688" cy="50758"/>
            </p14:xfrm>
          </p:contentPart>
        </mc:Choice>
        <mc:Fallback xmlns="">
          <p:pic>
            <p:nvPicPr>
              <p:cNvPr id="31" name="墨迹 30"/>
            </p:nvPicPr>
            <p:blipFill>
              <a:blip r:embed="rId58"/>
            </p:blipFill>
            <p:spPr>
              <a:xfrm>
                <a:off x="5796844" y="389146"/>
                <a:ext cx="36688" cy="507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5921022" y="166374"/>
              <a:ext cx="116416" cy="324288"/>
            </p14:xfrm>
          </p:contentPart>
        </mc:Choice>
        <mc:Fallback xmlns="">
          <p:pic>
            <p:nvPicPr>
              <p:cNvPr id="32" name="墨迹 31"/>
            </p:nvPicPr>
            <p:blipFill>
              <a:blip r:embed="rId60"/>
            </p:blipFill>
            <p:spPr>
              <a:xfrm>
                <a:off x="5921022" y="166374"/>
                <a:ext cx="116416" cy="32428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6098646" y="332748"/>
              <a:ext cx="194909" cy="90237"/>
            </p14:xfrm>
          </p:contentPart>
        </mc:Choice>
        <mc:Fallback xmlns="">
          <p:pic>
            <p:nvPicPr>
              <p:cNvPr id="33" name="墨迹 32"/>
            </p:nvPicPr>
            <p:blipFill>
              <a:blip r:embed="rId62"/>
            </p:blipFill>
            <p:spPr>
              <a:xfrm>
                <a:off x="6098646" y="332748"/>
                <a:ext cx="194909" cy="9023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6355644" y="253791"/>
              <a:ext cx="22578" cy="262250"/>
            </p14:xfrm>
          </p:contentPart>
        </mc:Choice>
        <mc:Fallback xmlns="">
          <p:pic>
            <p:nvPicPr>
              <p:cNvPr id="34" name="墨迹 33"/>
            </p:nvPicPr>
            <p:blipFill>
              <a:blip r:embed="rId64"/>
            </p:blipFill>
            <p:spPr>
              <a:xfrm>
                <a:off x="6355644" y="253791"/>
                <a:ext cx="22578" cy="26225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5847644" y="981325"/>
              <a:ext cx="107244" cy="157915"/>
            </p14:xfrm>
          </p:contentPart>
        </mc:Choice>
        <mc:Fallback xmlns="">
          <p:pic>
            <p:nvPicPr>
              <p:cNvPr id="35" name="墨迹 34"/>
            </p:nvPicPr>
            <p:blipFill>
              <a:blip r:embed="rId66"/>
            </p:blipFill>
            <p:spPr>
              <a:xfrm>
                <a:off x="5847644" y="981325"/>
                <a:ext cx="107244" cy="15791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5966177" y="1065922"/>
              <a:ext cx="39512" cy="70498"/>
            </p14:xfrm>
          </p:contentPart>
        </mc:Choice>
        <mc:Fallback xmlns="">
          <p:pic>
            <p:nvPicPr>
              <p:cNvPr id="36" name="墨迹 35"/>
            </p:nvPicPr>
            <p:blipFill>
              <a:blip r:embed="rId68"/>
            </p:blipFill>
            <p:spPr>
              <a:xfrm>
                <a:off x="5966177" y="1065922"/>
                <a:ext cx="39512" cy="7049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6098822" y="919287"/>
              <a:ext cx="172155" cy="239692"/>
            </p14:xfrm>
          </p:contentPart>
        </mc:Choice>
        <mc:Fallback xmlns="">
          <p:pic>
            <p:nvPicPr>
              <p:cNvPr id="37" name="墨迹 36"/>
            </p:nvPicPr>
            <p:blipFill>
              <a:blip r:embed="rId70"/>
            </p:blipFill>
            <p:spPr>
              <a:xfrm>
                <a:off x="6098822" y="919287"/>
                <a:ext cx="172155" cy="239692"/>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5836355" y="1500187"/>
              <a:ext cx="186267" cy="224182"/>
            </p14:xfrm>
          </p:contentPart>
        </mc:Choice>
        <mc:Fallback xmlns="">
          <p:pic>
            <p:nvPicPr>
              <p:cNvPr id="38" name="墨迹 37"/>
            </p:nvPicPr>
            <p:blipFill>
              <a:blip r:embed="rId72"/>
            </p:blipFill>
            <p:spPr>
              <a:xfrm>
                <a:off x="5836355" y="1500187"/>
                <a:ext cx="186267" cy="22418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5655733" y="2092366"/>
              <a:ext cx="56444" cy="231232"/>
            </p14:xfrm>
          </p:contentPart>
        </mc:Choice>
        <mc:Fallback xmlns="">
          <p:pic>
            <p:nvPicPr>
              <p:cNvPr id="39" name="墨迹 38"/>
            </p:nvPicPr>
            <p:blipFill>
              <a:blip r:embed="rId74"/>
            </p:blipFill>
            <p:spPr>
              <a:xfrm>
                <a:off x="5655733" y="2092366"/>
                <a:ext cx="56444" cy="23123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5762977" y="2205162"/>
              <a:ext cx="42334" cy="53578"/>
            </p14:xfrm>
          </p:contentPart>
        </mc:Choice>
        <mc:Fallback xmlns="">
          <p:pic>
            <p:nvPicPr>
              <p:cNvPr id="40" name="墨迹 39"/>
            </p:nvPicPr>
            <p:blipFill>
              <a:blip r:embed="rId76"/>
            </p:blipFill>
            <p:spPr>
              <a:xfrm>
                <a:off x="5762977" y="2205162"/>
                <a:ext cx="42334" cy="5357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5960533" y="2098006"/>
              <a:ext cx="110067" cy="146635"/>
            </p14:xfrm>
          </p:contentPart>
        </mc:Choice>
        <mc:Fallback xmlns="">
          <p:pic>
            <p:nvPicPr>
              <p:cNvPr id="41" name="墨迹 40"/>
            </p:nvPicPr>
            <p:blipFill>
              <a:blip r:embed="rId78"/>
            </p:blipFill>
            <p:spPr>
              <a:xfrm>
                <a:off x="5960533" y="2098006"/>
                <a:ext cx="110067" cy="14663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5736166" y="2669565"/>
              <a:ext cx="427566" cy="257492"/>
            </p14:xfrm>
          </p:contentPart>
        </mc:Choice>
        <mc:Fallback xmlns="">
          <p:pic>
            <p:nvPicPr>
              <p:cNvPr id="42" name="墨迹 41"/>
            </p:nvPicPr>
            <p:blipFill>
              <a:blip r:embed="rId80"/>
            </p:blipFill>
            <p:spPr>
              <a:xfrm>
                <a:off x="5736166" y="2669565"/>
                <a:ext cx="427566" cy="25749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6276622" y="2797342"/>
              <a:ext cx="36688" cy="67677"/>
            </p14:xfrm>
          </p:contentPart>
        </mc:Choice>
        <mc:Fallback xmlns="">
          <p:pic>
            <p:nvPicPr>
              <p:cNvPr id="43" name="墨迹 42"/>
            </p:nvPicPr>
            <p:blipFill>
              <a:blip r:embed="rId82"/>
            </p:blipFill>
            <p:spPr>
              <a:xfrm>
                <a:off x="6276622" y="2797342"/>
                <a:ext cx="36688" cy="6767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6413500" y="2692124"/>
              <a:ext cx="254705" cy="189815"/>
            </p14:xfrm>
          </p:contentPart>
        </mc:Choice>
        <mc:Fallback xmlns="">
          <p:pic>
            <p:nvPicPr>
              <p:cNvPr id="44" name="墨迹 43"/>
            </p:nvPicPr>
            <p:blipFill>
              <a:blip r:embed="rId84"/>
            </p:blipFill>
            <p:spPr>
              <a:xfrm>
                <a:off x="6413500" y="2692124"/>
                <a:ext cx="254705" cy="18981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6711244" y="2808621"/>
              <a:ext cx="112888" cy="129716"/>
            </p14:xfrm>
          </p:contentPart>
        </mc:Choice>
        <mc:Fallback xmlns="">
          <p:pic>
            <p:nvPicPr>
              <p:cNvPr id="45" name="墨迹 44"/>
            </p:nvPicPr>
            <p:blipFill>
              <a:blip r:embed="rId86"/>
            </p:blipFill>
            <p:spPr>
              <a:xfrm>
                <a:off x="6711244" y="2808621"/>
                <a:ext cx="112888" cy="129716"/>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1766711" y="2549190"/>
              <a:ext cx="705555" cy="50759"/>
            </p14:xfrm>
          </p:contentPart>
        </mc:Choice>
        <mc:Fallback xmlns="">
          <p:pic>
            <p:nvPicPr>
              <p:cNvPr id="46" name="墨迹 45"/>
            </p:nvPicPr>
            <p:blipFill>
              <a:blip r:embed="rId88"/>
            </p:blipFill>
            <p:spPr>
              <a:xfrm>
                <a:off x="1766711" y="2549190"/>
                <a:ext cx="705555" cy="507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1781527" y="2255921"/>
              <a:ext cx="535517" cy="253791"/>
            </p14:xfrm>
          </p:contentPart>
        </mc:Choice>
        <mc:Fallback xmlns="">
          <p:pic>
            <p:nvPicPr>
              <p:cNvPr id="47" name="墨迹 46"/>
            </p:nvPicPr>
            <p:blipFill>
              <a:blip r:embed="rId90"/>
            </p:blipFill>
            <p:spPr>
              <a:xfrm>
                <a:off x="1781527" y="2255921"/>
                <a:ext cx="535517" cy="25379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1193800" y="1488907"/>
              <a:ext cx="81844" cy="306665"/>
            </p14:xfrm>
          </p:contentPart>
        </mc:Choice>
        <mc:Fallback xmlns="">
          <p:pic>
            <p:nvPicPr>
              <p:cNvPr id="48" name="墨迹 47"/>
            </p:nvPicPr>
            <p:blipFill>
              <a:blip r:embed="rId92"/>
            </p:blipFill>
            <p:spPr>
              <a:xfrm>
                <a:off x="1193800" y="1488907"/>
                <a:ext cx="81844" cy="30666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1286933" y="1703220"/>
              <a:ext cx="79022" cy="59218"/>
            </p14:xfrm>
          </p:contentPart>
        </mc:Choice>
        <mc:Fallback xmlns="">
          <p:pic>
            <p:nvPicPr>
              <p:cNvPr id="49" name="墨迹 48"/>
            </p:nvPicPr>
            <p:blipFill>
              <a:blip r:embed="rId94"/>
            </p:blipFill>
            <p:spPr>
              <a:xfrm>
                <a:off x="1286933" y="1703220"/>
                <a:ext cx="79022" cy="5921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1411111" y="1505827"/>
              <a:ext cx="112889" cy="214312"/>
            </p14:xfrm>
          </p:contentPart>
        </mc:Choice>
        <mc:Fallback xmlns="">
          <p:pic>
            <p:nvPicPr>
              <p:cNvPr id="50" name="墨迹 49"/>
            </p:nvPicPr>
            <p:blipFill>
              <a:blip r:embed="rId96"/>
            </p:blipFill>
            <p:spPr>
              <a:xfrm>
                <a:off x="1411111" y="1505827"/>
                <a:ext cx="112889" cy="21431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1545166" y="1419115"/>
              <a:ext cx="252589" cy="379982"/>
            </p14:xfrm>
          </p:contentPart>
        </mc:Choice>
        <mc:Fallback xmlns="">
          <p:pic>
            <p:nvPicPr>
              <p:cNvPr id="51" name="墨迹 50"/>
            </p:nvPicPr>
            <p:blipFill>
              <a:blip r:embed="rId98"/>
            </p:blipFill>
            <p:spPr>
              <a:xfrm>
                <a:off x="1545166" y="1419115"/>
                <a:ext cx="252589" cy="379982"/>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1349022" y="3665871"/>
              <a:ext cx="28222" cy="332749"/>
            </p14:xfrm>
          </p:contentPart>
        </mc:Choice>
        <mc:Fallback xmlns="">
          <p:pic>
            <p:nvPicPr>
              <p:cNvPr id="52" name="墨迹 51"/>
            </p:nvPicPr>
            <p:blipFill>
              <a:blip r:embed="rId100"/>
            </p:blipFill>
            <p:spPr>
              <a:xfrm>
                <a:off x="1349022" y="3665871"/>
                <a:ext cx="28222" cy="33274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1388533" y="3840705"/>
              <a:ext cx="121355" cy="16920"/>
            </p14:xfrm>
          </p:contentPart>
        </mc:Choice>
        <mc:Fallback xmlns="">
          <p:pic>
            <p:nvPicPr>
              <p:cNvPr id="53" name="墨迹 52"/>
            </p:nvPicPr>
            <p:blipFill>
              <a:blip r:embed="rId102"/>
            </p:blipFill>
            <p:spPr>
              <a:xfrm>
                <a:off x="1388533" y="3840705"/>
                <a:ext cx="121355" cy="1692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1535288" y="3610354"/>
              <a:ext cx="11289" cy="596938"/>
            </p14:xfrm>
          </p:contentPart>
        </mc:Choice>
        <mc:Fallback xmlns="">
          <p:pic>
            <p:nvPicPr>
              <p:cNvPr id="54" name="墨迹 53"/>
            </p:nvPicPr>
            <p:blipFill>
              <a:blip r:embed="rId104"/>
            </p:blipFill>
            <p:spPr>
              <a:xfrm>
                <a:off x="1535288" y="3610354"/>
                <a:ext cx="11289" cy="596938"/>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1794933" y="3582684"/>
              <a:ext cx="67733" cy="102927"/>
            </p14:xfrm>
          </p:contentPart>
        </mc:Choice>
        <mc:Fallback xmlns="">
          <p:pic>
            <p:nvPicPr>
              <p:cNvPr id="55" name="墨迹 54"/>
            </p:nvPicPr>
            <p:blipFill>
              <a:blip r:embed="rId106"/>
            </p:blipFill>
            <p:spPr>
              <a:xfrm>
                <a:off x="1794933" y="3582684"/>
                <a:ext cx="67733" cy="102927"/>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1646590" y="3688430"/>
              <a:ext cx="328965" cy="315829"/>
            </p14:xfrm>
          </p:contentPart>
        </mc:Choice>
        <mc:Fallback xmlns="">
          <p:pic>
            <p:nvPicPr>
              <p:cNvPr id="56" name="墨迹 55"/>
            </p:nvPicPr>
            <p:blipFill>
              <a:blip r:embed="rId108"/>
            </p:blipFill>
            <p:spPr>
              <a:xfrm>
                <a:off x="1646590" y="3688430"/>
                <a:ext cx="328965" cy="31582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2032000" y="3596784"/>
              <a:ext cx="47977" cy="695105"/>
            </p14:xfrm>
          </p:contentPart>
        </mc:Choice>
        <mc:Fallback xmlns="">
          <p:pic>
            <p:nvPicPr>
              <p:cNvPr id="57" name="墨迹 56"/>
            </p:nvPicPr>
            <p:blipFill>
              <a:blip r:embed="rId110"/>
            </p:blipFill>
            <p:spPr>
              <a:xfrm>
                <a:off x="2032000" y="3596784"/>
                <a:ext cx="47977" cy="69510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1988784" y="3694070"/>
              <a:ext cx="108127" cy="62038"/>
            </p14:xfrm>
          </p:contentPart>
        </mc:Choice>
        <mc:Fallback xmlns="">
          <p:pic>
            <p:nvPicPr>
              <p:cNvPr id="58" name="墨迹 57"/>
            </p:nvPicPr>
            <p:blipFill>
              <a:blip r:embed="rId112"/>
            </p:blipFill>
            <p:spPr>
              <a:xfrm>
                <a:off x="1988784" y="3694070"/>
                <a:ext cx="108127" cy="6203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2150533" y="3632032"/>
              <a:ext cx="95955" cy="33839"/>
            </p14:xfrm>
          </p:contentPart>
        </mc:Choice>
        <mc:Fallback xmlns="">
          <p:pic>
            <p:nvPicPr>
              <p:cNvPr id="59" name="墨迹 58"/>
            </p:nvPicPr>
            <p:blipFill>
              <a:blip r:embed="rId114"/>
            </p:blipFill>
            <p:spPr>
              <a:xfrm>
                <a:off x="2150533" y="3632032"/>
                <a:ext cx="95955" cy="3383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2050873" y="3750468"/>
              <a:ext cx="339549" cy="224183"/>
            </p14:xfrm>
          </p:contentPart>
        </mc:Choice>
        <mc:Fallback xmlns="">
          <p:pic>
            <p:nvPicPr>
              <p:cNvPr id="60" name="墨迹 59"/>
            </p:nvPicPr>
            <p:blipFill>
              <a:blip r:embed="rId116"/>
            </p:blipFill>
            <p:spPr>
              <a:xfrm>
                <a:off x="2050873" y="3750468"/>
                <a:ext cx="339549" cy="22418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2889955" y="3668162"/>
              <a:ext cx="101600" cy="202328"/>
            </p14:xfrm>
          </p:contentPart>
        </mc:Choice>
        <mc:Fallback xmlns="">
          <p:pic>
            <p:nvPicPr>
              <p:cNvPr id="61" name="墨迹 60"/>
            </p:nvPicPr>
            <p:blipFill>
              <a:blip r:embed="rId118"/>
            </p:blipFill>
            <p:spPr>
              <a:xfrm>
                <a:off x="2889955" y="3668162"/>
                <a:ext cx="101600" cy="20232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2982206" y="3620048"/>
              <a:ext cx="263349" cy="289744"/>
            </p14:xfrm>
          </p:contentPart>
        </mc:Choice>
        <mc:Fallback xmlns="">
          <p:pic>
            <p:nvPicPr>
              <p:cNvPr id="62" name="墨迹 61"/>
            </p:nvPicPr>
            <p:blipFill>
              <a:blip r:embed="rId120"/>
            </p:blipFill>
            <p:spPr>
              <a:xfrm>
                <a:off x="2982206" y="3620048"/>
                <a:ext cx="263349" cy="28974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3330222" y="3750468"/>
              <a:ext cx="158044" cy="39479"/>
            </p14:xfrm>
          </p:contentPart>
        </mc:Choice>
        <mc:Fallback xmlns="">
          <p:pic>
            <p:nvPicPr>
              <p:cNvPr id="63" name="墨迹 62"/>
            </p:nvPicPr>
            <p:blipFill>
              <a:blip r:embed="rId122"/>
            </p:blipFill>
            <p:spPr>
              <a:xfrm>
                <a:off x="3330222" y="3750468"/>
                <a:ext cx="158044" cy="3947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3314170" y="3857625"/>
              <a:ext cx="171274" cy="360"/>
            </p14:xfrm>
          </p:contentPart>
        </mc:Choice>
        <mc:Fallback xmlns="">
          <p:pic>
            <p:nvPicPr>
              <p:cNvPr id="64" name="墨迹 63"/>
            </p:nvPicPr>
            <p:blipFill>
              <a:blip r:embed="rId124"/>
            </p:blipFill>
            <p:spPr>
              <a:xfrm>
                <a:off x="3314170" y="3857625"/>
                <a:ext cx="171274" cy="36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3663244" y="3564355"/>
              <a:ext cx="90311" cy="383506"/>
            </p14:xfrm>
          </p:contentPart>
        </mc:Choice>
        <mc:Fallback xmlns="">
          <p:pic>
            <p:nvPicPr>
              <p:cNvPr id="65" name="墨迹 64"/>
            </p:nvPicPr>
            <p:blipFill>
              <a:blip r:embed="rId126"/>
            </p:blipFill>
            <p:spPr>
              <a:xfrm>
                <a:off x="3663244" y="3564355"/>
                <a:ext cx="90311" cy="38350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3759200" y="3846345"/>
              <a:ext cx="42333" cy="53578"/>
            </p14:xfrm>
          </p:contentPart>
        </mc:Choice>
        <mc:Fallback xmlns="">
          <p:pic>
            <p:nvPicPr>
              <p:cNvPr id="66" name="墨迹 65"/>
            </p:nvPicPr>
            <p:blipFill>
              <a:blip r:embed="rId128"/>
            </p:blipFill>
            <p:spPr>
              <a:xfrm>
                <a:off x="3759200" y="3846345"/>
                <a:ext cx="42333" cy="5357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3875616" y="3620753"/>
              <a:ext cx="157339" cy="231232"/>
            </p14:xfrm>
          </p:contentPart>
        </mc:Choice>
        <mc:Fallback xmlns="">
          <p:pic>
            <p:nvPicPr>
              <p:cNvPr id="67" name="墨迹 66"/>
            </p:nvPicPr>
            <p:blipFill>
              <a:blip r:embed="rId130"/>
            </p:blipFill>
            <p:spPr>
              <a:xfrm>
                <a:off x="3875616" y="3620753"/>
                <a:ext cx="157339" cy="231232"/>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4056768" y="3689135"/>
              <a:ext cx="179916" cy="107156"/>
            </p14:xfrm>
          </p:contentPart>
        </mc:Choice>
        <mc:Fallback xmlns="">
          <p:pic>
            <p:nvPicPr>
              <p:cNvPr id="68" name="墨迹 67"/>
            </p:nvPicPr>
            <p:blipFill>
              <a:blip r:embed="rId132"/>
            </p:blipFill>
            <p:spPr>
              <a:xfrm>
                <a:off x="4056768" y="3689135"/>
                <a:ext cx="179916" cy="107156"/>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4306711" y="3580569"/>
              <a:ext cx="19755" cy="339093"/>
            </p14:xfrm>
          </p:contentPart>
        </mc:Choice>
        <mc:Fallback xmlns="">
          <p:pic>
            <p:nvPicPr>
              <p:cNvPr id="69" name="墨迹 68"/>
            </p:nvPicPr>
            <p:blipFill>
              <a:blip r:embed="rId134"/>
            </p:blipFill>
            <p:spPr>
              <a:xfrm>
                <a:off x="4306711" y="3580569"/>
                <a:ext cx="19755" cy="33909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1401762" y="4618998"/>
              <a:ext cx="148519" cy="223653"/>
            </p14:xfrm>
          </p:contentPart>
        </mc:Choice>
        <mc:Fallback xmlns="">
          <p:pic>
            <p:nvPicPr>
              <p:cNvPr id="70" name="墨迹 69"/>
            </p:nvPicPr>
            <p:blipFill>
              <a:blip r:embed="rId136"/>
            </p:blipFill>
            <p:spPr>
              <a:xfrm>
                <a:off x="1401762" y="4618998"/>
                <a:ext cx="148519" cy="22365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1738488" y="4432884"/>
              <a:ext cx="118534" cy="78958"/>
            </p14:xfrm>
          </p:contentPart>
        </mc:Choice>
        <mc:Fallback xmlns="">
          <p:pic>
            <p:nvPicPr>
              <p:cNvPr id="71" name="墨迹 70"/>
            </p:nvPicPr>
            <p:blipFill>
              <a:blip r:embed="rId138"/>
            </p:blipFill>
            <p:spPr>
              <a:xfrm>
                <a:off x="1738488" y="4432884"/>
                <a:ext cx="118534" cy="7895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1626305" y="4562600"/>
              <a:ext cx="337961" cy="330809"/>
            </p14:xfrm>
          </p:contentPart>
        </mc:Choice>
        <mc:Fallback xmlns="">
          <p:pic>
            <p:nvPicPr>
              <p:cNvPr id="72" name="墨迹 71"/>
            </p:nvPicPr>
            <p:blipFill>
              <a:blip r:embed="rId140"/>
            </p:blipFill>
            <p:spPr>
              <a:xfrm>
                <a:off x="1626305" y="4562600"/>
                <a:ext cx="337961" cy="33080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2020711" y="4467428"/>
              <a:ext cx="11289" cy="647873"/>
            </p14:xfrm>
          </p:contentPart>
        </mc:Choice>
        <mc:Fallback xmlns="">
          <p:pic>
            <p:nvPicPr>
              <p:cNvPr id="73" name="墨迹 72"/>
            </p:nvPicPr>
            <p:blipFill>
              <a:blip r:embed="rId142"/>
            </p:blipFill>
            <p:spPr>
              <a:xfrm>
                <a:off x="2020711" y="4467428"/>
                <a:ext cx="11289" cy="647873"/>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1969911" y="4635917"/>
              <a:ext cx="59266" cy="67678"/>
            </p14:xfrm>
          </p:contentPart>
        </mc:Choice>
        <mc:Fallback xmlns="">
          <p:pic>
            <p:nvPicPr>
              <p:cNvPr id="74" name="墨迹 73"/>
            </p:nvPicPr>
            <p:blipFill>
              <a:blip r:embed="rId144"/>
            </p:blipFill>
            <p:spPr>
              <a:xfrm>
                <a:off x="1969911" y="4635917"/>
                <a:ext cx="59266" cy="6767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2144888" y="4489282"/>
              <a:ext cx="88371" cy="53579"/>
            </p14:xfrm>
          </p:contentPart>
        </mc:Choice>
        <mc:Fallback xmlns="">
          <p:pic>
            <p:nvPicPr>
              <p:cNvPr id="75" name="墨迹 74"/>
            </p:nvPicPr>
            <p:blipFill>
              <a:blip r:embed="rId146"/>
            </p:blipFill>
            <p:spPr>
              <a:xfrm>
                <a:off x="2144888" y="4489282"/>
                <a:ext cx="88371" cy="5357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2009422" y="4579519"/>
              <a:ext cx="279400" cy="256611"/>
            </p14:xfrm>
          </p:contentPart>
        </mc:Choice>
        <mc:Fallback xmlns="">
          <p:pic>
            <p:nvPicPr>
              <p:cNvPr id="76" name="墨迹 75"/>
            </p:nvPicPr>
            <p:blipFill>
              <a:blip r:embed="rId148"/>
            </p:blipFill>
            <p:spPr>
              <a:xfrm>
                <a:off x="2009422" y="4579519"/>
                <a:ext cx="279400" cy="256611"/>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2494844" y="4641557"/>
              <a:ext cx="33867" cy="62038"/>
            </p14:xfrm>
          </p:contentPart>
        </mc:Choice>
        <mc:Fallback xmlns="">
          <p:pic>
            <p:nvPicPr>
              <p:cNvPr id="77" name="墨迹 76"/>
            </p:nvPicPr>
            <p:blipFill>
              <a:blip r:embed="rId150"/>
            </p:blipFill>
            <p:spPr>
              <a:xfrm>
                <a:off x="2494844" y="4641557"/>
                <a:ext cx="33867" cy="6203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2446337" y="4754353"/>
              <a:ext cx="54151" cy="53578"/>
            </p14:xfrm>
          </p:contentPart>
        </mc:Choice>
        <mc:Fallback xmlns="">
          <p:pic>
            <p:nvPicPr>
              <p:cNvPr id="78" name="墨迹 77"/>
            </p:nvPicPr>
            <p:blipFill>
              <a:blip r:embed="rId152"/>
            </p:blipFill>
            <p:spPr>
              <a:xfrm>
                <a:off x="2446337" y="4754353"/>
                <a:ext cx="54151" cy="5357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3208161" y="4466723"/>
              <a:ext cx="99483" cy="290450"/>
            </p14:xfrm>
          </p:contentPart>
        </mc:Choice>
        <mc:Fallback xmlns="">
          <p:pic>
            <p:nvPicPr>
              <p:cNvPr id="79" name="墨迹 78"/>
            </p:nvPicPr>
            <p:blipFill>
              <a:blip r:embed="rId154"/>
            </p:blipFill>
            <p:spPr>
              <a:xfrm>
                <a:off x="3208161" y="4466723"/>
                <a:ext cx="99483" cy="29045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3369733" y="4662001"/>
              <a:ext cx="53622" cy="89532"/>
            </p14:xfrm>
          </p:contentPart>
        </mc:Choice>
        <mc:Fallback xmlns="">
          <p:pic>
            <p:nvPicPr>
              <p:cNvPr id="80" name="墨迹 79"/>
            </p:nvPicPr>
            <p:blipFill>
              <a:blip r:embed="rId156"/>
            </p:blipFill>
            <p:spPr>
              <a:xfrm>
                <a:off x="3369733" y="4662001"/>
                <a:ext cx="53622" cy="89532"/>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3509256" y="4466723"/>
              <a:ext cx="139877" cy="203033"/>
            </p14:xfrm>
          </p:contentPart>
        </mc:Choice>
        <mc:Fallback xmlns="">
          <p:pic>
            <p:nvPicPr>
              <p:cNvPr id="81" name="墨迹 80"/>
            </p:nvPicPr>
            <p:blipFill>
              <a:blip r:embed="rId158"/>
            </p:blipFill>
            <p:spPr>
              <a:xfrm>
                <a:off x="3509256" y="4466723"/>
                <a:ext cx="139877" cy="20303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3697111" y="4534401"/>
              <a:ext cx="152400" cy="11279"/>
            </p14:xfrm>
          </p:contentPart>
        </mc:Choice>
        <mc:Fallback xmlns="">
          <p:pic>
            <p:nvPicPr>
              <p:cNvPr id="82" name="墨迹 81"/>
            </p:nvPicPr>
            <p:blipFill>
              <a:blip r:embed="rId160"/>
            </p:blipFill>
            <p:spPr>
              <a:xfrm>
                <a:off x="3697111" y="4534401"/>
                <a:ext cx="152400" cy="1127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3934177" y="4475888"/>
              <a:ext cx="77082" cy="132535"/>
            </p14:xfrm>
          </p:contentPart>
        </mc:Choice>
        <mc:Fallback xmlns="">
          <p:pic>
            <p:nvPicPr>
              <p:cNvPr id="83" name="墨迹 82"/>
            </p:nvPicPr>
            <p:blipFill>
              <a:blip r:embed="rId162"/>
            </p:blipFill>
            <p:spPr>
              <a:xfrm>
                <a:off x="3934177" y="4475888"/>
                <a:ext cx="77082" cy="13253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4030133" y="4523121"/>
              <a:ext cx="62089" cy="45119"/>
            </p14:xfrm>
          </p:contentPart>
        </mc:Choice>
        <mc:Fallback xmlns="">
          <p:pic>
            <p:nvPicPr>
              <p:cNvPr id="84" name="墨迹 83"/>
            </p:nvPicPr>
            <p:blipFill>
              <a:blip r:embed="rId164"/>
            </p:blipFill>
            <p:spPr>
              <a:xfrm>
                <a:off x="4030133" y="4523121"/>
                <a:ext cx="62089" cy="4511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4188177" y="4285368"/>
              <a:ext cx="90311" cy="319883"/>
            </p14:xfrm>
          </p:contentPart>
        </mc:Choice>
        <mc:Fallback xmlns="">
          <p:pic>
            <p:nvPicPr>
              <p:cNvPr id="85" name="墨迹 84"/>
            </p:nvPicPr>
            <p:blipFill>
              <a:blip r:embed="rId166"/>
            </p:blipFill>
            <p:spPr>
              <a:xfrm>
                <a:off x="4188177" y="4285368"/>
                <a:ext cx="90311" cy="319883"/>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4298950" y="4489282"/>
              <a:ext cx="179916" cy="33839"/>
            </p14:xfrm>
          </p:contentPart>
        </mc:Choice>
        <mc:Fallback xmlns="">
          <p:pic>
            <p:nvPicPr>
              <p:cNvPr id="86" name="墨迹 85"/>
            </p:nvPicPr>
            <p:blipFill>
              <a:blip r:embed="rId168"/>
            </p:blipFill>
            <p:spPr>
              <a:xfrm>
                <a:off x="4298950" y="4489282"/>
                <a:ext cx="179916" cy="3383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4546600" y="4378777"/>
              <a:ext cx="81844" cy="175892"/>
            </p14:xfrm>
          </p:contentPart>
        </mc:Choice>
        <mc:Fallback xmlns="">
          <p:pic>
            <p:nvPicPr>
              <p:cNvPr id="87" name="墨迹 86"/>
            </p:nvPicPr>
            <p:blipFill>
              <a:blip r:embed="rId170"/>
            </p:blipFill>
            <p:spPr>
              <a:xfrm>
                <a:off x="4546600" y="4378777"/>
                <a:ext cx="81844" cy="175892"/>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4656666" y="4432884"/>
              <a:ext cx="50800" cy="81777"/>
            </p14:xfrm>
          </p:contentPart>
        </mc:Choice>
        <mc:Fallback xmlns="">
          <p:pic>
            <p:nvPicPr>
              <p:cNvPr id="88" name="墨迹 87"/>
            </p:nvPicPr>
            <p:blipFill>
              <a:blip r:embed="rId172"/>
            </p:blipFill>
            <p:spPr>
              <a:xfrm>
                <a:off x="4656666" y="4432884"/>
                <a:ext cx="50800" cy="8177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4803422" y="4294004"/>
              <a:ext cx="73378" cy="223478"/>
            </p14:xfrm>
          </p:contentPart>
        </mc:Choice>
        <mc:Fallback xmlns="">
          <p:pic>
            <p:nvPicPr>
              <p:cNvPr id="89" name="墨迹 88"/>
            </p:nvPicPr>
            <p:blipFill>
              <a:blip r:embed="rId174"/>
            </p:blipFill>
            <p:spPr>
              <a:xfrm>
                <a:off x="4803422" y="4294004"/>
                <a:ext cx="73378" cy="22347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4927600" y="4382126"/>
              <a:ext cx="163688" cy="22559"/>
            </p14:xfrm>
          </p:contentPart>
        </mc:Choice>
        <mc:Fallback xmlns="">
          <p:pic>
            <p:nvPicPr>
              <p:cNvPr id="90" name="墨迹 89"/>
            </p:nvPicPr>
            <p:blipFill>
              <a:blip r:embed="rId176"/>
            </p:blipFill>
            <p:spPr>
              <a:xfrm>
                <a:off x="4927600" y="4382126"/>
                <a:ext cx="163688" cy="2255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5102577" y="4243951"/>
              <a:ext cx="62089" cy="281990"/>
            </p14:xfrm>
          </p:contentPart>
        </mc:Choice>
        <mc:Fallback xmlns="">
          <p:pic>
            <p:nvPicPr>
              <p:cNvPr id="91" name="墨迹 90"/>
            </p:nvPicPr>
            <p:blipFill>
              <a:blip r:embed="rId178"/>
            </p:blipFill>
            <p:spPr>
              <a:xfrm>
                <a:off x="5102577" y="4243951"/>
                <a:ext cx="62089" cy="28199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5187244" y="4430769"/>
              <a:ext cx="39511" cy="66973"/>
            </p14:xfrm>
          </p:contentPart>
        </mc:Choice>
        <mc:Fallback xmlns="">
          <p:pic>
            <p:nvPicPr>
              <p:cNvPr id="92" name="墨迹 91"/>
            </p:nvPicPr>
            <p:blipFill>
              <a:blip r:embed="rId180"/>
            </p:blipFill>
            <p:spPr>
              <a:xfrm>
                <a:off x="5187244" y="4430769"/>
                <a:ext cx="39511" cy="66973"/>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5290784" y="4258051"/>
              <a:ext cx="86254" cy="228412"/>
            </p14:xfrm>
          </p:contentPart>
        </mc:Choice>
        <mc:Fallback xmlns="">
          <p:pic>
            <p:nvPicPr>
              <p:cNvPr id="93" name="墨迹 92"/>
            </p:nvPicPr>
            <p:blipFill>
              <a:blip r:embed="rId182"/>
            </p:blipFill>
            <p:spPr>
              <a:xfrm>
                <a:off x="5290784" y="4258051"/>
                <a:ext cx="86254" cy="228412"/>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5458177" y="4269330"/>
              <a:ext cx="141112" cy="39479"/>
            </p14:xfrm>
          </p:contentPart>
        </mc:Choice>
        <mc:Fallback xmlns="">
          <p:pic>
            <p:nvPicPr>
              <p:cNvPr id="94" name="墨迹 93"/>
            </p:nvPicPr>
            <p:blipFill>
              <a:blip r:embed="rId184"/>
            </p:blipFill>
            <p:spPr>
              <a:xfrm>
                <a:off x="5458177" y="4269330"/>
                <a:ext cx="141112" cy="3947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5" name="墨迹 94"/>
              <p14:cNvContentPartPr/>
              <p14:nvPr/>
            </p14:nvContentPartPr>
            <p14:xfrm>
              <a:off x="5446888" y="4415965"/>
              <a:ext cx="163689" cy="19739"/>
            </p14:xfrm>
          </p:contentPart>
        </mc:Choice>
        <mc:Fallback xmlns="">
          <p:pic>
            <p:nvPicPr>
              <p:cNvPr id="95" name="墨迹 94"/>
            </p:nvPicPr>
            <p:blipFill>
              <a:blip r:embed="rId186"/>
            </p:blipFill>
            <p:spPr>
              <a:xfrm>
                <a:off x="5446888" y="4415965"/>
                <a:ext cx="163689" cy="1973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6" name="墨迹 95"/>
              <p14:cNvContentPartPr/>
              <p14:nvPr/>
            </p14:nvContentPartPr>
            <p14:xfrm>
              <a:off x="5764918" y="4103661"/>
              <a:ext cx="37571" cy="498418"/>
            </p14:xfrm>
          </p:contentPart>
        </mc:Choice>
        <mc:Fallback xmlns="">
          <p:pic>
            <p:nvPicPr>
              <p:cNvPr id="96" name="墨迹 95"/>
            </p:nvPicPr>
            <p:blipFill>
              <a:blip r:embed="rId188"/>
            </p:blipFill>
            <p:spPr>
              <a:xfrm>
                <a:off x="5764918" y="4103661"/>
                <a:ext cx="37571" cy="498418"/>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7" name="墨迹 96"/>
              <p14:cNvContentPartPr/>
              <p14:nvPr/>
            </p14:nvContentPartPr>
            <p14:xfrm>
              <a:off x="7507111" y="1497367"/>
              <a:ext cx="33866" cy="19739"/>
            </p14:xfrm>
          </p:contentPart>
        </mc:Choice>
        <mc:Fallback xmlns="">
          <p:pic>
            <p:nvPicPr>
              <p:cNvPr id="97" name="墨迹 96"/>
            </p:nvPicPr>
            <p:blipFill>
              <a:blip r:embed="rId190"/>
            </p:blipFill>
            <p:spPr>
              <a:xfrm>
                <a:off x="7507111" y="1497367"/>
                <a:ext cx="33866" cy="1973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8" name="墨迹 97"/>
              <p14:cNvContentPartPr/>
              <p14:nvPr/>
            </p14:nvContentPartPr>
            <p14:xfrm>
              <a:off x="2223911" y="5205537"/>
              <a:ext cx="530577" cy="296795"/>
            </p14:xfrm>
          </p:contentPart>
        </mc:Choice>
        <mc:Fallback xmlns="">
          <p:pic>
            <p:nvPicPr>
              <p:cNvPr id="98" name="墨迹 97"/>
            </p:nvPicPr>
            <p:blipFill>
              <a:blip r:embed="rId192"/>
            </p:blipFill>
            <p:spPr>
              <a:xfrm>
                <a:off x="2223911" y="5205537"/>
                <a:ext cx="530577" cy="296795"/>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9" name="墨迹 98"/>
              <p14:cNvContentPartPr/>
              <p14:nvPr/>
            </p14:nvContentPartPr>
            <p14:xfrm>
              <a:off x="2822222" y="5352172"/>
              <a:ext cx="70555" cy="59218"/>
            </p14:xfrm>
          </p:contentPart>
        </mc:Choice>
        <mc:Fallback xmlns="">
          <p:pic>
            <p:nvPicPr>
              <p:cNvPr id="99" name="墨迹 98"/>
            </p:nvPicPr>
            <p:blipFill>
              <a:blip r:embed="rId194"/>
            </p:blipFill>
            <p:spPr>
              <a:xfrm>
                <a:off x="2822222" y="5352172"/>
                <a:ext cx="70555" cy="5921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0" name="墨迹 99"/>
              <p14:cNvContentPartPr/>
              <p14:nvPr/>
            </p14:nvContentPartPr>
            <p14:xfrm>
              <a:off x="3132666" y="5190028"/>
              <a:ext cx="237067" cy="218542"/>
            </p14:xfrm>
          </p:contentPart>
        </mc:Choice>
        <mc:Fallback xmlns="">
          <p:pic>
            <p:nvPicPr>
              <p:cNvPr id="100" name="墨迹 99"/>
            </p:nvPicPr>
            <p:blipFill>
              <a:blip r:embed="rId196"/>
            </p:blipFill>
            <p:spPr>
              <a:xfrm>
                <a:off x="3132666" y="5190028"/>
                <a:ext cx="237067" cy="218542"/>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1" name="墨迹 100"/>
              <p14:cNvContentPartPr/>
              <p14:nvPr/>
            </p14:nvContentPartPr>
            <p14:xfrm>
              <a:off x="3482622" y="5312694"/>
              <a:ext cx="115711" cy="129715"/>
            </p14:xfrm>
          </p:contentPart>
        </mc:Choice>
        <mc:Fallback xmlns="">
          <p:pic>
            <p:nvPicPr>
              <p:cNvPr id="101" name="墨迹 100"/>
            </p:nvPicPr>
            <p:blipFill>
              <a:blip r:embed="rId198"/>
            </p:blipFill>
            <p:spPr>
              <a:xfrm>
                <a:off x="3482622" y="5312694"/>
                <a:ext cx="115711" cy="129715"/>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2" name="墨迹 101"/>
              <p14:cNvContentPartPr/>
              <p14:nvPr/>
            </p14:nvContentPartPr>
            <p14:xfrm>
              <a:off x="3810000" y="5194258"/>
              <a:ext cx="180622" cy="22559"/>
            </p14:xfrm>
          </p:contentPart>
        </mc:Choice>
        <mc:Fallback xmlns="">
          <p:pic>
            <p:nvPicPr>
              <p:cNvPr id="102" name="墨迹 101"/>
            </p:nvPicPr>
            <p:blipFill>
              <a:blip r:embed="rId200"/>
            </p:blipFill>
            <p:spPr>
              <a:xfrm>
                <a:off x="3810000" y="5194258"/>
                <a:ext cx="180622" cy="22559"/>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3" name="墨迹 102"/>
              <p14:cNvContentPartPr/>
              <p14:nvPr/>
            </p14:nvContentPartPr>
            <p14:xfrm>
              <a:off x="3843866" y="5177338"/>
              <a:ext cx="11289" cy="146635"/>
            </p14:xfrm>
          </p:contentPart>
        </mc:Choice>
        <mc:Fallback xmlns="">
          <p:pic>
            <p:nvPicPr>
              <p:cNvPr id="103" name="墨迹 102"/>
            </p:nvPicPr>
            <p:blipFill>
              <a:blip r:embed="rId202"/>
            </p:blipFill>
            <p:spPr>
              <a:xfrm>
                <a:off x="3843866" y="5177338"/>
                <a:ext cx="11289" cy="146635"/>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4" name="墨迹 103"/>
              <p14:cNvContentPartPr/>
              <p14:nvPr/>
            </p14:nvContentPartPr>
            <p14:xfrm>
              <a:off x="3860800" y="5188618"/>
              <a:ext cx="199319" cy="142405"/>
            </p14:xfrm>
          </p:contentPart>
        </mc:Choice>
        <mc:Fallback xmlns="">
          <p:pic>
            <p:nvPicPr>
              <p:cNvPr id="104" name="墨迹 103"/>
            </p:nvPicPr>
            <p:blipFill>
              <a:blip r:embed="rId204"/>
            </p:blipFill>
            <p:spPr>
              <a:xfrm>
                <a:off x="3860800" y="5188618"/>
                <a:ext cx="199319" cy="142405"/>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5" name="墨迹 104"/>
              <p14:cNvContentPartPr/>
              <p14:nvPr/>
            </p14:nvContentPartPr>
            <p14:xfrm>
              <a:off x="3934177" y="5056083"/>
              <a:ext cx="56445" cy="544241"/>
            </p14:xfrm>
          </p:contentPart>
        </mc:Choice>
        <mc:Fallback xmlns="">
          <p:pic>
            <p:nvPicPr>
              <p:cNvPr id="105" name="墨迹 104"/>
            </p:nvPicPr>
            <p:blipFill>
              <a:blip r:embed="rId206"/>
            </p:blipFill>
            <p:spPr>
              <a:xfrm>
                <a:off x="3934177" y="5056083"/>
                <a:ext cx="56445" cy="544241"/>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6" name="墨迹 105"/>
              <p14:cNvContentPartPr/>
              <p14:nvPr/>
            </p14:nvContentPartPr>
            <p14:xfrm>
              <a:off x="4139318" y="5126580"/>
              <a:ext cx="173037" cy="152275"/>
            </p14:xfrm>
          </p:contentPart>
        </mc:Choice>
        <mc:Fallback xmlns="">
          <p:pic>
            <p:nvPicPr>
              <p:cNvPr id="106" name="墨迹 105"/>
            </p:nvPicPr>
            <p:blipFill>
              <a:blip r:embed="rId208"/>
            </p:blipFill>
            <p:spPr>
              <a:xfrm>
                <a:off x="4139318" y="5126580"/>
                <a:ext cx="173037" cy="15227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7" name="墨迹 106"/>
              <p14:cNvContentPartPr/>
              <p14:nvPr/>
            </p14:nvContentPartPr>
            <p14:xfrm>
              <a:off x="4429477" y="5087101"/>
              <a:ext cx="148167" cy="193163"/>
            </p14:xfrm>
          </p:contentPart>
        </mc:Choice>
        <mc:Fallback xmlns="">
          <p:pic>
            <p:nvPicPr>
              <p:cNvPr id="107" name="墨迹 106"/>
            </p:nvPicPr>
            <p:blipFill>
              <a:blip r:embed="rId210"/>
            </p:blipFill>
            <p:spPr>
              <a:xfrm>
                <a:off x="4429477" y="5087101"/>
                <a:ext cx="148167" cy="193163"/>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8" name="墨迹 107"/>
              <p14:cNvContentPartPr/>
              <p14:nvPr/>
            </p14:nvContentPartPr>
            <p14:xfrm>
              <a:off x="4430888" y="5067362"/>
              <a:ext cx="349956" cy="248680"/>
            </p14:xfrm>
          </p:contentPart>
        </mc:Choice>
        <mc:Fallback xmlns="">
          <p:pic>
            <p:nvPicPr>
              <p:cNvPr id="108" name="墨迹 107"/>
            </p:nvPicPr>
            <p:blipFill>
              <a:blip r:embed="rId212"/>
            </p:blipFill>
            <p:spPr>
              <a:xfrm>
                <a:off x="4430888" y="5067362"/>
                <a:ext cx="349956" cy="24868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09" name="墨迹 108"/>
              <p14:cNvContentPartPr/>
              <p14:nvPr/>
            </p14:nvContentPartPr>
            <p14:xfrm>
              <a:off x="4790722" y="5177338"/>
              <a:ext cx="91722" cy="138880"/>
            </p14:xfrm>
          </p:contentPart>
        </mc:Choice>
        <mc:Fallback xmlns="">
          <p:pic>
            <p:nvPicPr>
              <p:cNvPr id="109" name="墨迹 108"/>
            </p:nvPicPr>
            <p:blipFill>
              <a:blip r:embed="rId214"/>
            </p:blipFill>
            <p:spPr>
              <a:xfrm>
                <a:off x="4790722" y="5177338"/>
                <a:ext cx="91722" cy="13888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0" name="墨迹 109"/>
              <p14:cNvContentPartPr/>
              <p14:nvPr/>
            </p14:nvContentPartPr>
            <p14:xfrm>
              <a:off x="4907315" y="5137860"/>
              <a:ext cx="244122" cy="174481"/>
            </p14:xfrm>
          </p:contentPart>
        </mc:Choice>
        <mc:Fallback xmlns="">
          <p:pic>
            <p:nvPicPr>
              <p:cNvPr id="110" name="墨迹 109"/>
            </p:nvPicPr>
            <p:blipFill>
              <a:blip r:embed="rId216"/>
            </p:blipFill>
            <p:spPr>
              <a:xfrm>
                <a:off x="4907315" y="5137860"/>
                <a:ext cx="244122" cy="174481"/>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1" name="墨迹 110"/>
              <p14:cNvContentPartPr/>
              <p14:nvPr/>
            </p14:nvContentPartPr>
            <p14:xfrm>
              <a:off x="4947355" y="5012022"/>
              <a:ext cx="155222" cy="218894"/>
            </p14:xfrm>
          </p:contentPart>
        </mc:Choice>
        <mc:Fallback xmlns="">
          <p:pic>
            <p:nvPicPr>
              <p:cNvPr id="111" name="墨迹 110"/>
            </p:nvPicPr>
            <p:blipFill>
              <a:blip r:embed="rId218"/>
            </p:blipFill>
            <p:spPr>
              <a:xfrm>
                <a:off x="4947355" y="5012022"/>
                <a:ext cx="155222" cy="218894"/>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2" name="墨迹 111"/>
              <p14:cNvContentPartPr/>
              <p14:nvPr/>
            </p14:nvContentPartPr>
            <p14:xfrm>
              <a:off x="4989688" y="5171698"/>
              <a:ext cx="67734" cy="70498"/>
            </p14:xfrm>
          </p:contentPart>
        </mc:Choice>
        <mc:Fallback xmlns="">
          <p:pic>
            <p:nvPicPr>
              <p:cNvPr id="112" name="墨迹 111"/>
            </p:nvPicPr>
            <p:blipFill>
              <a:blip r:embed="rId220"/>
            </p:blipFill>
            <p:spPr>
              <a:xfrm>
                <a:off x="4989688" y="5171698"/>
                <a:ext cx="67734" cy="70498"/>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3" name="墨迹 112"/>
              <p14:cNvContentPartPr/>
              <p14:nvPr/>
            </p14:nvContentPartPr>
            <p14:xfrm>
              <a:off x="4961466" y="5016075"/>
              <a:ext cx="79022" cy="99226"/>
            </p14:xfrm>
          </p:contentPart>
        </mc:Choice>
        <mc:Fallback xmlns="">
          <p:pic>
            <p:nvPicPr>
              <p:cNvPr id="113" name="墨迹 112"/>
            </p:nvPicPr>
            <p:blipFill>
              <a:blip r:embed="rId222"/>
            </p:blipFill>
            <p:spPr>
              <a:xfrm>
                <a:off x="4961466" y="5016075"/>
                <a:ext cx="79022" cy="9922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4" name="墨迹 113"/>
              <p14:cNvContentPartPr/>
              <p14:nvPr/>
            </p14:nvContentPartPr>
            <p14:xfrm>
              <a:off x="5260622" y="5060841"/>
              <a:ext cx="88194" cy="129187"/>
            </p14:xfrm>
          </p:contentPart>
        </mc:Choice>
        <mc:Fallback xmlns="">
          <p:pic>
            <p:nvPicPr>
              <p:cNvPr id="114" name="墨迹 113"/>
            </p:nvPicPr>
            <p:blipFill>
              <a:blip r:embed="rId224"/>
            </p:blipFill>
            <p:spPr>
              <a:xfrm>
                <a:off x="5260622" y="5060841"/>
                <a:ext cx="88194" cy="129187"/>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5" name="墨迹 114"/>
              <p14:cNvContentPartPr/>
              <p14:nvPr/>
            </p14:nvContentPartPr>
            <p14:xfrm>
              <a:off x="5367866" y="5126580"/>
              <a:ext cx="33866" cy="59747"/>
            </p14:xfrm>
          </p:contentPart>
        </mc:Choice>
        <mc:Fallback xmlns="">
          <p:pic>
            <p:nvPicPr>
              <p:cNvPr id="115" name="墨迹 114"/>
            </p:nvPicPr>
            <p:blipFill>
              <a:blip r:embed="rId226"/>
            </p:blipFill>
            <p:spPr>
              <a:xfrm>
                <a:off x="5367866" y="5126580"/>
                <a:ext cx="33866" cy="59747"/>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6" name="墨迹 115"/>
              <p14:cNvContentPartPr/>
              <p14:nvPr/>
            </p14:nvContentPartPr>
            <p14:xfrm>
              <a:off x="5339644" y="4993340"/>
              <a:ext cx="158044" cy="324993"/>
            </p14:xfrm>
          </p:contentPart>
        </mc:Choice>
        <mc:Fallback xmlns="">
          <p:pic>
            <p:nvPicPr>
              <p:cNvPr id="116" name="墨迹 115"/>
            </p:nvPicPr>
            <p:blipFill>
              <a:blip r:embed="rId228"/>
            </p:blipFill>
            <p:spPr>
              <a:xfrm>
                <a:off x="5339644" y="4993340"/>
                <a:ext cx="158044" cy="32499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7" name="墨迹 116"/>
              <p14:cNvContentPartPr/>
              <p14:nvPr/>
            </p14:nvContentPartPr>
            <p14:xfrm>
              <a:off x="5514622" y="5030704"/>
              <a:ext cx="79022" cy="39478"/>
            </p14:xfrm>
          </p:contentPart>
        </mc:Choice>
        <mc:Fallback xmlns="">
          <p:pic>
            <p:nvPicPr>
              <p:cNvPr id="117" name="墨迹 116"/>
            </p:nvPicPr>
            <p:blipFill>
              <a:blip r:embed="rId230"/>
            </p:blipFill>
            <p:spPr>
              <a:xfrm>
                <a:off x="5514622" y="5030704"/>
                <a:ext cx="79022" cy="39478"/>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8" name="墨迹 117"/>
              <p14:cNvContentPartPr/>
              <p14:nvPr/>
            </p14:nvContentPartPr>
            <p14:xfrm>
              <a:off x="5556426" y="5109661"/>
              <a:ext cx="209374" cy="95876"/>
            </p14:xfrm>
          </p:contentPart>
        </mc:Choice>
        <mc:Fallback xmlns="">
          <p:pic>
            <p:nvPicPr>
              <p:cNvPr id="118" name="墨迹 117"/>
            </p:nvPicPr>
            <p:blipFill>
              <a:blip r:embed="rId232"/>
            </p:blipFill>
            <p:spPr>
              <a:xfrm>
                <a:off x="5556426" y="5109661"/>
                <a:ext cx="209374" cy="95876"/>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9" name="墨迹 118"/>
              <p14:cNvContentPartPr/>
              <p14:nvPr/>
            </p14:nvContentPartPr>
            <p14:xfrm>
              <a:off x="5748866" y="5092036"/>
              <a:ext cx="40922" cy="310894"/>
            </p14:xfrm>
          </p:contentPart>
        </mc:Choice>
        <mc:Fallback xmlns="">
          <p:pic>
            <p:nvPicPr>
              <p:cNvPr id="119" name="墨迹 118"/>
            </p:nvPicPr>
            <p:blipFill>
              <a:blip r:embed="rId234"/>
            </p:blipFill>
            <p:spPr>
              <a:xfrm>
                <a:off x="5748866" y="5092036"/>
                <a:ext cx="40922" cy="310894"/>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0" name="墨迹 119"/>
              <p14:cNvContentPartPr/>
              <p14:nvPr/>
            </p14:nvContentPartPr>
            <p14:xfrm>
              <a:off x="6423377" y="3147009"/>
              <a:ext cx="100189" cy="118436"/>
            </p14:xfrm>
          </p:contentPart>
        </mc:Choice>
        <mc:Fallback xmlns="">
          <p:pic>
            <p:nvPicPr>
              <p:cNvPr id="120" name="墨迹 119"/>
            </p:nvPicPr>
            <p:blipFill>
              <a:blip r:embed="rId236"/>
            </p:blipFill>
            <p:spPr>
              <a:xfrm>
                <a:off x="6423377" y="3147009"/>
                <a:ext cx="100189" cy="118436"/>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1" name="墨迹 120"/>
              <p14:cNvContentPartPr/>
              <p14:nvPr/>
            </p14:nvContentPartPr>
            <p14:xfrm>
              <a:off x="6558844" y="3169569"/>
              <a:ext cx="36688" cy="59217"/>
            </p14:xfrm>
          </p:contentPart>
        </mc:Choice>
        <mc:Fallback xmlns="">
          <p:pic>
            <p:nvPicPr>
              <p:cNvPr id="121" name="墨迹 120"/>
            </p:nvPicPr>
            <p:blipFill>
              <a:blip r:embed="rId238"/>
            </p:blipFill>
            <p:spPr>
              <a:xfrm>
                <a:off x="6558844" y="3169569"/>
                <a:ext cx="36688" cy="5921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2" name="墨迹 121"/>
              <p14:cNvContentPartPr/>
              <p14:nvPr/>
            </p14:nvContentPartPr>
            <p14:xfrm>
              <a:off x="6604000" y="3071930"/>
              <a:ext cx="79022" cy="303491"/>
            </p14:xfrm>
          </p:contentPart>
        </mc:Choice>
        <mc:Fallback xmlns="">
          <p:pic>
            <p:nvPicPr>
              <p:cNvPr id="122" name="墨迹 121"/>
            </p:nvPicPr>
            <p:blipFill>
              <a:blip r:embed="rId240"/>
            </p:blipFill>
            <p:spPr>
              <a:xfrm>
                <a:off x="6604000" y="3071930"/>
                <a:ext cx="79022" cy="303491"/>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3" name="墨迹 122"/>
              <p14:cNvContentPartPr/>
              <p14:nvPr/>
            </p14:nvContentPartPr>
            <p14:xfrm>
              <a:off x="6728177" y="3101891"/>
              <a:ext cx="107245" cy="25379"/>
            </p14:xfrm>
          </p:contentPart>
        </mc:Choice>
        <mc:Fallback xmlns="">
          <p:pic>
            <p:nvPicPr>
              <p:cNvPr id="123" name="墨迹 122"/>
            </p:nvPicPr>
            <p:blipFill>
              <a:blip r:embed="rId242"/>
            </p:blipFill>
            <p:spPr>
              <a:xfrm>
                <a:off x="6728177" y="3101891"/>
                <a:ext cx="107245" cy="2537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4" name="墨迹 123"/>
              <p14:cNvContentPartPr/>
              <p14:nvPr/>
            </p14:nvContentPartPr>
            <p14:xfrm>
              <a:off x="5717822" y="3171683"/>
              <a:ext cx="110772" cy="108390"/>
            </p14:xfrm>
          </p:contentPart>
        </mc:Choice>
        <mc:Fallback xmlns="">
          <p:pic>
            <p:nvPicPr>
              <p:cNvPr id="124" name="墨迹 123"/>
            </p:nvPicPr>
            <p:blipFill>
              <a:blip r:embed="rId244"/>
            </p:blipFill>
            <p:spPr>
              <a:xfrm>
                <a:off x="5717822" y="3171683"/>
                <a:ext cx="110772" cy="108390"/>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5" name="墨迹 124"/>
              <p14:cNvContentPartPr/>
              <p14:nvPr/>
            </p14:nvContentPartPr>
            <p14:xfrm>
              <a:off x="5864577" y="3214687"/>
              <a:ext cx="16934" cy="45118"/>
            </p14:xfrm>
          </p:contentPart>
        </mc:Choice>
        <mc:Fallback xmlns="">
          <p:pic>
            <p:nvPicPr>
              <p:cNvPr id="125" name="墨迹 124"/>
            </p:nvPicPr>
            <p:blipFill>
              <a:blip r:embed="rId246"/>
            </p:blipFill>
            <p:spPr>
              <a:xfrm>
                <a:off x="5864577" y="3214687"/>
                <a:ext cx="16934" cy="45118"/>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6" name="墨迹 125"/>
              <p14:cNvContentPartPr/>
              <p14:nvPr/>
            </p14:nvContentPartPr>
            <p14:xfrm>
              <a:off x="5878688" y="3096251"/>
              <a:ext cx="110067" cy="335568"/>
            </p14:xfrm>
          </p:contentPart>
        </mc:Choice>
        <mc:Fallback xmlns="">
          <p:pic>
            <p:nvPicPr>
              <p:cNvPr id="126" name="墨迹 125"/>
            </p:nvPicPr>
            <p:blipFill>
              <a:blip r:embed="rId248"/>
            </p:blipFill>
            <p:spPr>
              <a:xfrm>
                <a:off x="5878688" y="3096251"/>
                <a:ext cx="110067" cy="335568"/>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7" name="墨迹 126"/>
              <p14:cNvContentPartPr/>
              <p14:nvPr/>
            </p14:nvContentPartPr>
            <p14:xfrm>
              <a:off x="6005688" y="3130090"/>
              <a:ext cx="101600" cy="16919"/>
            </p14:xfrm>
          </p:contentPart>
        </mc:Choice>
        <mc:Fallback xmlns="">
          <p:pic>
            <p:nvPicPr>
              <p:cNvPr id="127" name="墨迹 126"/>
            </p:nvPicPr>
            <p:blipFill>
              <a:blip r:embed="rId250"/>
            </p:blipFill>
            <p:spPr>
              <a:xfrm>
                <a:off x="6005688" y="3130090"/>
                <a:ext cx="101600" cy="1691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8" name="墨迹 127"/>
              <p14:cNvContentPartPr/>
              <p14:nvPr/>
            </p14:nvContentPartPr>
            <p14:xfrm>
              <a:off x="4560711" y="3193538"/>
              <a:ext cx="115711" cy="124428"/>
            </p14:xfrm>
          </p:contentPart>
        </mc:Choice>
        <mc:Fallback xmlns="">
          <p:pic>
            <p:nvPicPr>
              <p:cNvPr id="128" name="墨迹 127"/>
            </p:nvPicPr>
            <p:blipFill>
              <a:blip r:embed="rId252"/>
            </p:blipFill>
            <p:spPr>
              <a:xfrm>
                <a:off x="4560711" y="3193538"/>
                <a:ext cx="115711" cy="124428"/>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9" name="墨迹 128"/>
              <p14:cNvContentPartPr/>
              <p14:nvPr/>
            </p14:nvContentPartPr>
            <p14:xfrm>
              <a:off x="4701822" y="3248526"/>
              <a:ext cx="64911" cy="50758"/>
            </p14:xfrm>
          </p:contentPart>
        </mc:Choice>
        <mc:Fallback xmlns="">
          <p:pic>
            <p:nvPicPr>
              <p:cNvPr id="129" name="墨迹 128"/>
            </p:nvPicPr>
            <p:blipFill>
              <a:blip r:embed="rId254"/>
            </p:blipFill>
            <p:spPr>
              <a:xfrm>
                <a:off x="4701822" y="3248526"/>
                <a:ext cx="64911" cy="50758"/>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0" name="墨迹 129"/>
              <p14:cNvContentPartPr/>
              <p14:nvPr/>
            </p14:nvContentPartPr>
            <p14:xfrm>
              <a:off x="4718755" y="3075102"/>
              <a:ext cx="141111" cy="421575"/>
            </p14:xfrm>
          </p:contentPart>
        </mc:Choice>
        <mc:Fallback xmlns="">
          <p:pic>
            <p:nvPicPr>
              <p:cNvPr id="130" name="墨迹 129"/>
            </p:nvPicPr>
            <p:blipFill>
              <a:blip r:embed="rId256"/>
            </p:blipFill>
            <p:spPr>
              <a:xfrm>
                <a:off x="4718755" y="3075102"/>
                <a:ext cx="141111" cy="421575"/>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1" name="墨迹 130"/>
              <p14:cNvContentPartPr/>
              <p14:nvPr/>
            </p14:nvContentPartPr>
            <p14:xfrm>
              <a:off x="4848577" y="3126389"/>
              <a:ext cx="186267" cy="71379"/>
            </p14:xfrm>
          </p:contentPart>
        </mc:Choice>
        <mc:Fallback xmlns="">
          <p:pic>
            <p:nvPicPr>
              <p:cNvPr id="131" name="墨迹 130"/>
            </p:nvPicPr>
            <p:blipFill>
              <a:blip r:embed="rId258"/>
            </p:blipFill>
            <p:spPr>
              <a:xfrm>
                <a:off x="4848577" y="3126389"/>
                <a:ext cx="186267" cy="7137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2" name="墨迹 131"/>
              <p14:cNvContentPartPr/>
              <p14:nvPr/>
            </p14:nvContentPartPr>
            <p14:xfrm>
              <a:off x="4986161" y="3214687"/>
              <a:ext cx="214489" cy="91999"/>
            </p14:xfrm>
          </p:contentPart>
        </mc:Choice>
        <mc:Fallback xmlns="">
          <p:pic>
            <p:nvPicPr>
              <p:cNvPr id="132" name="墨迹 131"/>
            </p:nvPicPr>
            <p:blipFill>
              <a:blip r:embed="rId260"/>
            </p:blipFill>
            <p:spPr>
              <a:xfrm>
                <a:off x="4986161" y="3214687"/>
                <a:ext cx="214489" cy="91999"/>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3" name="墨迹 132"/>
              <p14:cNvContentPartPr/>
              <p14:nvPr/>
            </p14:nvContentPartPr>
            <p14:xfrm>
              <a:off x="5226755" y="3139607"/>
              <a:ext cx="42334" cy="345791"/>
            </p14:xfrm>
          </p:contentPart>
        </mc:Choice>
        <mc:Fallback xmlns="">
          <p:pic>
            <p:nvPicPr>
              <p:cNvPr id="133" name="墨迹 132"/>
            </p:nvPicPr>
            <p:blipFill>
              <a:blip r:embed="rId262"/>
            </p:blipFill>
            <p:spPr>
              <a:xfrm>
                <a:off x="5226755" y="3139607"/>
                <a:ext cx="42334" cy="345791"/>
              </a:xfrm>
              <a:prstGeom prst="rect"/>
            </p:spPr>
          </p:pic>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29" name="墨迹 28"/>
              <p14:cNvContentPartPr/>
              <p14:nvPr/>
            </p14:nvContentPartPr>
            <p14:xfrm>
              <a:off x="8203494" y="1116680"/>
              <a:ext cx="28928" cy="16920"/>
            </p14:xfrm>
          </p:contentPart>
        </mc:Choice>
        <mc:Fallback xmlns="">
          <p:pic>
            <p:nvPicPr>
              <p:cNvPr id="29" name="墨迹 28"/>
            </p:nvPicPr>
            <p:blipFill>
              <a:blip r:embed="rId2"/>
            </p:blipFill>
            <p:spPr>
              <a:xfrm>
                <a:off x="8203494" y="1116680"/>
                <a:ext cx="28928" cy="1692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117" name="墨迹 116"/>
              <p14:cNvContentPartPr/>
              <p14:nvPr/>
            </p14:nvContentPartPr>
            <p14:xfrm>
              <a:off x="5514622" y="5030704"/>
              <a:ext cx="79022" cy="39478"/>
            </p14:xfrm>
          </p:contentPart>
        </mc:Choice>
        <mc:Fallback xmlns="">
          <p:pic>
            <p:nvPicPr>
              <p:cNvPr id="117" name="墨迹 116"/>
            </p:nvPicPr>
            <p:blipFill>
              <a:blip r:embed="rId4"/>
            </p:blipFill>
            <p:spPr>
              <a:xfrm>
                <a:off x="5514622" y="5030704"/>
                <a:ext cx="79022" cy="3947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 name="墨迹 1"/>
              <p14:cNvContentPartPr/>
              <p14:nvPr/>
            </p14:nvContentPartPr>
            <p14:xfrm>
              <a:off x="7618236" y="981325"/>
              <a:ext cx="10231" cy="16920"/>
            </p14:xfrm>
          </p:contentPart>
        </mc:Choice>
        <mc:Fallback xmlns="">
          <p:pic>
            <p:nvPicPr>
              <p:cNvPr id="2" name="墨迹 1"/>
            </p:nvPicPr>
            <p:blipFill>
              <a:blip r:embed="rId6"/>
            </p:blipFill>
            <p:spPr>
              <a:xfrm>
                <a:off x="7618236" y="981325"/>
                <a:ext cx="10231" cy="1692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34" name="墨迹 133"/>
              <p14:cNvContentPartPr/>
              <p14:nvPr/>
            </p14:nvContentPartPr>
            <p14:xfrm>
              <a:off x="2387600" y="936207"/>
              <a:ext cx="191911" cy="370288"/>
            </p14:xfrm>
          </p:contentPart>
        </mc:Choice>
        <mc:Fallback xmlns="">
          <p:pic>
            <p:nvPicPr>
              <p:cNvPr id="134" name="墨迹 133"/>
            </p:nvPicPr>
            <p:blipFill>
              <a:blip r:embed="rId8"/>
            </p:blipFill>
            <p:spPr>
              <a:xfrm>
                <a:off x="2387600" y="936207"/>
                <a:ext cx="191911" cy="37028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35" name="墨迹 134"/>
              <p14:cNvContentPartPr/>
              <p14:nvPr/>
            </p14:nvContentPartPr>
            <p14:xfrm>
              <a:off x="2692400" y="1088481"/>
              <a:ext cx="84666" cy="174834"/>
            </p14:xfrm>
          </p:contentPart>
        </mc:Choice>
        <mc:Fallback xmlns="">
          <p:pic>
            <p:nvPicPr>
              <p:cNvPr id="135" name="墨迹 134"/>
            </p:nvPicPr>
            <p:blipFill>
              <a:blip r:embed="rId10"/>
            </p:blipFill>
            <p:spPr>
              <a:xfrm>
                <a:off x="2692400" y="1088481"/>
                <a:ext cx="84666" cy="17483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6" name="墨迹 135"/>
              <p14:cNvContentPartPr/>
              <p14:nvPr/>
            </p14:nvContentPartPr>
            <p14:xfrm>
              <a:off x="2791177" y="1116680"/>
              <a:ext cx="114300" cy="200918"/>
            </p14:xfrm>
          </p:contentPart>
        </mc:Choice>
        <mc:Fallback xmlns="">
          <p:pic>
            <p:nvPicPr>
              <p:cNvPr id="136" name="墨迹 135"/>
            </p:nvPicPr>
            <p:blipFill>
              <a:blip r:embed="rId12"/>
            </p:blipFill>
            <p:spPr>
              <a:xfrm>
                <a:off x="2791177" y="1116680"/>
                <a:ext cx="114300" cy="20091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7" name="墨迹 136"/>
              <p14:cNvContentPartPr/>
              <p14:nvPr/>
            </p14:nvContentPartPr>
            <p14:xfrm>
              <a:off x="2912533" y="1084780"/>
              <a:ext cx="101600" cy="265952"/>
            </p14:xfrm>
          </p:contentPart>
        </mc:Choice>
        <mc:Fallback xmlns="">
          <p:pic>
            <p:nvPicPr>
              <p:cNvPr id="137" name="墨迹 136"/>
            </p:nvPicPr>
            <p:blipFill>
              <a:blip r:embed="rId14"/>
            </p:blipFill>
            <p:spPr>
              <a:xfrm>
                <a:off x="2912533" y="1084780"/>
                <a:ext cx="101600" cy="26595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8" name="墨迹 137"/>
              <p14:cNvContentPartPr/>
              <p14:nvPr/>
            </p14:nvContentPartPr>
            <p14:xfrm>
              <a:off x="3165122" y="1094121"/>
              <a:ext cx="230011" cy="28199"/>
            </p14:xfrm>
          </p:contentPart>
        </mc:Choice>
        <mc:Fallback xmlns="">
          <p:pic>
            <p:nvPicPr>
              <p:cNvPr id="138" name="墨迹 137"/>
            </p:nvPicPr>
            <p:blipFill>
              <a:blip r:embed="rId16"/>
            </p:blipFill>
            <p:spPr>
              <a:xfrm>
                <a:off x="3165122" y="1094121"/>
                <a:ext cx="230011" cy="2819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9" name="墨迹 138"/>
              <p14:cNvContentPartPr/>
              <p14:nvPr/>
            </p14:nvContentPartPr>
            <p14:xfrm>
              <a:off x="3290711" y="943961"/>
              <a:ext cx="36689" cy="350373"/>
            </p14:xfrm>
          </p:contentPart>
        </mc:Choice>
        <mc:Fallback xmlns="">
          <p:pic>
            <p:nvPicPr>
              <p:cNvPr id="139" name="墨迹 138"/>
            </p:nvPicPr>
            <p:blipFill>
              <a:blip r:embed="rId18"/>
            </p:blipFill>
            <p:spPr>
              <a:xfrm>
                <a:off x="3290711" y="943961"/>
                <a:ext cx="36689" cy="35037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0" name="墨迹 139"/>
              <p14:cNvContentPartPr/>
              <p14:nvPr/>
            </p14:nvContentPartPr>
            <p14:xfrm>
              <a:off x="3606800" y="830460"/>
              <a:ext cx="468488" cy="331339"/>
            </p14:xfrm>
          </p:contentPart>
        </mc:Choice>
        <mc:Fallback xmlns="">
          <p:pic>
            <p:nvPicPr>
              <p:cNvPr id="140" name="墨迹 139"/>
            </p:nvPicPr>
            <p:blipFill>
              <a:blip r:embed="rId20"/>
            </p:blipFill>
            <p:spPr>
              <a:xfrm>
                <a:off x="3606800" y="830460"/>
                <a:ext cx="468488" cy="33133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1" name="墨迹 140"/>
              <p14:cNvContentPartPr/>
              <p14:nvPr/>
            </p14:nvContentPartPr>
            <p14:xfrm>
              <a:off x="4261555" y="1003884"/>
              <a:ext cx="50800" cy="118436"/>
            </p14:xfrm>
          </p:contentPart>
        </mc:Choice>
        <mc:Fallback xmlns="">
          <p:pic>
            <p:nvPicPr>
              <p:cNvPr id="141" name="墨迹 140"/>
            </p:nvPicPr>
            <p:blipFill>
              <a:blip r:embed="rId22"/>
            </p:blipFill>
            <p:spPr>
              <a:xfrm>
                <a:off x="4261555" y="1003884"/>
                <a:ext cx="50800" cy="11843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2" name="墨迹 141"/>
              <p14:cNvContentPartPr/>
              <p14:nvPr/>
            </p14:nvContentPartPr>
            <p14:xfrm>
              <a:off x="4380088" y="975685"/>
              <a:ext cx="65794" cy="152275"/>
            </p14:xfrm>
          </p:contentPart>
        </mc:Choice>
        <mc:Fallback xmlns="">
          <p:pic>
            <p:nvPicPr>
              <p:cNvPr id="142" name="墨迹 141"/>
            </p:nvPicPr>
            <p:blipFill>
              <a:blip r:embed="rId24"/>
            </p:blipFill>
            <p:spPr>
              <a:xfrm>
                <a:off x="4380088" y="975685"/>
                <a:ext cx="65794" cy="15227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43" name="墨迹 142"/>
              <p14:cNvContentPartPr/>
              <p14:nvPr/>
            </p14:nvContentPartPr>
            <p14:xfrm>
              <a:off x="4453466" y="947486"/>
              <a:ext cx="115711" cy="217133"/>
            </p14:xfrm>
          </p:contentPart>
        </mc:Choice>
        <mc:Fallback xmlns="">
          <p:pic>
            <p:nvPicPr>
              <p:cNvPr id="143" name="墨迹 142"/>
            </p:nvPicPr>
            <p:blipFill>
              <a:blip r:embed="rId26"/>
            </p:blipFill>
            <p:spPr>
              <a:xfrm>
                <a:off x="4453466" y="947486"/>
                <a:ext cx="115711" cy="21713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44" name="墨迹 143"/>
              <p14:cNvContentPartPr/>
              <p14:nvPr/>
            </p14:nvContentPartPr>
            <p14:xfrm>
              <a:off x="4651022" y="924927"/>
              <a:ext cx="191911" cy="16920"/>
            </p14:xfrm>
          </p:contentPart>
        </mc:Choice>
        <mc:Fallback xmlns="">
          <p:pic>
            <p:nvPicPr>
              <p:cNvPr id="144" name="墨迹 143"/>
            </p:nvPicPr>
            <p:blipFill>
              <a:blip r:embed="rId28"/>
            </p:blipFill>
            <p:spPr>
              <a:xfrm>
                <a:off x="4651022" y="924927"/>
                <a:ext cx="191911" cy="1692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45" name="墨迹 144"/>
              <p14:cNvContentPartPr/>
              <p14:nvPr/>
            </p14:nvContentPartPr>
            <p14:xfrm>
              <a:off x="4724400" y="838744"/>
              <a:ext cx="22577" cy="314595"/>
            </p14:xfrm>
          </p:contentPart>
        </mc:Choice>
        <mc:Fallback xmlns="">
          <p:pic>
            <p:nvPicPr>
              <p:cNvPr id="145" name="墨迹 144"/>
            </p:nvPicPr>
            <p:blipFill>
              <a:blip r:embed="rId30"/>
            </p:blipFill>
            <p:spPr>
              <a:xfrm>
                <a:off x="4724400" y="838744"/>
                <a:ext cx="22577" cy="31459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46" name="墨迹 145"/>
              <p14:cNvContentPartPr/>
              <p14:nvPr/>
            </p14:nvContentPartPr>
            <p14:xfrm>
              <a:off x="4875388" y="840330"/>
              <a:ext cx="249767" cy="206382"/>
            </p14:xfrm>
          </p:contentPart>
        </mc:Choice>
        <mc:Fallback xmlns="">
          <p:pic>
            <p:nvPicPr>
              <p:cNvPr id="146" name="墨迹 145"/>
            </p:nvPicPr>
            <p:blipFill>
              <a:blip r:embed="rId32"/>
            </p:blipFill>
            <p:spPr>
              <a:xfrm>
                <a:off x="4875388" y="840330"/>
                <a:ext cx="249767" cy="20638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47" name="墨迹 146"/>
              <p14:cNvContentPartPr/>
              <p14:nvPr/>
            </p14:nvContentPartPr>
            <p14:xfrm>
              <a:off x="5136444" y="830989"/>
              <a:ext cx="32456" cy="185761"/>
            </p14:xfrm>
          </p:contentPart>
        </mc:Choice>
        <mc:Fallback xmlns="">
          <p:pic>
            <p:nvPicPr>
              <p:cNvPr id="147" name="墨迹 146"/>
            </p:nvPicPr>
            <p:blipFill>
              <a:blip r:embed="rId34"/>
            </p:blipFill>
            <p:spPr>
              <a:xfrm>
                <a:off x="5136444" y="830989"/>
                <a:ext cx="32456" cy="185761"/>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48" name="墨迹 147"/>
              <p14:cNvContentPartPr/>
              <p14:nvPr/>
            </p14:nvContentPartPr>
            <p14:xfrm>
              <a:off x="5142088" y="868529"/>
              <a:ext cx="98778" cy="56398"/>
            </p14:xfrm>
          </p:contentPart>
        </mc:Choice>
        <mc:Fallback xmlns="">
          <p:pic>
            <p:nvPicPr>
              <p:cNvPr id="148" name="墨迹 147"/>
            </p:nvPicPr>
            <p:blipFill>
              <a:blip r:embed="rId36"/>
            </p:blipFill>
            <p:spPr>
              <a:xfrm>
                <a:off x="5142088" y="868529"/>
                <a:ext cx="98778" cy="5639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49" name="墨迹 148"/>
              <p14:cNvContentPartPr/>
              <p14:nvPr/>
            </p14:nvContentPartPr>
            <p14:xfrm>
              <a:off x="5249333" y="703389"/>
              <a:ext cx="16934" cy="531727"/>
            </p14:xfrm>
          </p:contentPart>
        </mc:Choice>
        <mc:Fallback xmlns="">
          <p:pic>
            <p:nvPicPr>
              <p:cNvPr id="149" name="墨迹 148"/>
            </p:nvPicPr>
            <p:blipFill>
              <a:blip r:embed="rId38"/>
            </p:blipFill>
            <p:spPr>
              <a:xfrm>
                <a:off x="5249333" y="703389"/>
                <a:ext cx="16934" cy="53172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50" name="墨迹 149"/>
              <p14:cNvContentPartPr/>
              <p14:nvPr/>
            </p14:nvContentPartPr>
            <p14:xfrm>
              <a:off x="5283200" y="829051"/>
              <a:ext cx="286455" cy="180473"/>
            </p14:xfrm>
          </p:contentPart>
        </mc:Choice>
        <mc:Fallback xmlns="">
          <p:pic>
            <p:nvPicPr>
              <p:cNvPr id="150" name="墨迹 149"/>
            </p:nvPicPr>
            <p:blipFill>
              <a:blip r:embed="rId40"/>
            </p:blipFill>
            <p:spPr>
              <a:xfrm>
                <a:off x="5283200" y="829051"/>
                <a:ext cx="286455" cy="18047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51" name="墨迹 150"/>
              <p14:cNvContentPartPr/>
              <p14:nvPr/>
            </p14:nvContentPartPr>
            <p14:xfrm>
              <a:off x="5712177" y="795212"/>
              <a:ext cx="79023" cy="231232"/>
            </p14:xfrm>
          </p:contentPart>
        </mc:Choice>
        <mc:Fallback xmlns="">
          <p:pic>
            <p:nvPicPr>
              <p:cNvPr id="151" name="墨迹 150"/>
            </p:nvPicPr>
            <p:blipFill>
              <a:blip r:embed="rId42"/>
            </p:blipFill>
            <p:spPr>
              <a:xfrm>
                <a:off x="5712177" y="795212"/>
                <a:ext cx="79023" cy="23123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52" name="墨迹 151"/>
              <p14:cNvContentPartPr/>
              <p14:nvPr/>
            </p14:nvContentPartPr>
            <p14:xfrm>
              <a:off x="5810250" y="812131"/>
              <a:ext cx="147461" cy="382097"/>
            </p14:xfrm>
          </p:contentPart>
        </mc:Choice>
        <mc:Fallback xmlns="">
          <p:pic>
            <p:nvPicPr>
              <p:cNvPr id="152" name="墨迹 151"/>
            </p:nvPicPr>
            <p:blipFill>
              <a:blip r:embed="rId44"/>
            </p:blipFill>
            <p:spPr>
              <a:xfrm>
                <a:off x="5810250" y="812131"/>
                <a:ext cx="147461" cy="38209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53" name="墨迹 152"/>
              <p14:cNvContentPartPr/>
              <p14:nvPr/>
            </p14:nvContentPartPr>
            <p14:xfrm>
              <a:off x="5994400" y="778292"/>
              <a:ext cx="121708" cy="296090"/>
            </p14:xfrm>
          </p:contentPart>
        </mc:Choice>
        <mc:Fallback xmlns="">
          <p:pic>
            <p:nvPicPr>
              <p:cNvPr id="153" name="墨迹 152"/>
            </p:nvPicPr>
            <p:blipFill>
              <a:blip r:embed="rId46"/>
            </p:blipFill>
            <p:spPr>
              <a:xfrm>
                <a:off x="5994400" y="778292"/>
                <a:ext cx="121708" cy="29609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54" name="墨迹 153"/>
              <p14:cNvContentPartPr/>
              <p14:nvPr/>
            </p14:nvContentPartPr>
            <p14:xfrm>
              <a:off x="6186311" y="778292"/>
              <a:ext cx="318206" cy="33839"/>
            </p14:xfrm>
          </p:contentPart>
        </mc:Choice>
        <mc:Fallback xmlns="">
          <p:pic>
            <p:nvPicPr>
              <p:cNvPr id="154" name="墨迹 153"/>
            </p:nvPicPr>
            <p:blipFill>
              <a:blip r:embed="rId48"/>
            </p:blipFill>
            <p:spPr>
              <a:xfrm>
                <a:off x="6186311" y="778292"/>
                <a:ext cx="318206" cy="3383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55" name="墨迹 154"/>
              <p14:cNvContentPartPr/>
              <p14:nvPr/>
            </p14:nvContentPartPr>
            <p14:xfrm>
              <a:off x="6161616" y="891088"/>
              <a:ext cx="289984" cy="25379"/>
            </p14:xfrm>
          </p:contentPart>
        </mc:Choice>
        <mc:Fallback xmlns="">
          <p:pic>
            <p:nvPicPr>
              <p:cNvPr id="155" name="墨迹 154"/>
            </p:nvPicPr>
            <p:blipFill>
              <a:blip r:embed="rId50"/>
            </p:blipFill>
            <p:spPr>
              <a:xfrm>
                <a:off x="6161616" y="891088"/>
                <a:ext cx="289984" cy="2537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56" name="墨迹 155"/>
              <p14:cNvContentPartPr/>
              <p14:nvPr/>
            </p14:nvContentPartPr>
            <p14:xfrm>
              <a:off x="6491111" y="716254"/>
              <a:ext cx="166511" cy="107157"/>
            </p14:xfrm>
          </p:contentPart>
        </mc:Choice>
        <mc:Fallback xmlns="">
          <p:pic>
            <p:nvPicPr>
              <p:cNvPr id="156" name="墨迹 155"/>
            </p:nvPicPr>
            <p:blipFill>
              <a:blip r:embed="rId52"/>
            </p:blipFill>
            <p:spPr>
              <a:xfrm>
                <a:off x="6491111" y="716254"/>
                <a:ext cx="166511" cy="10715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57" name="墨迹 156"/>
              <p14:cNvContentPartPr/>
              <p14:nvPr/>
            </p14:nvContentPartPr>
            <p14:xfrm>
              <a:off x="6142566" y="891088"/>
              <a:ext cx="139700" cy="118436"/>
            </p14:xfrm>
          </p:contentPart>
        </mc:Choice>
        <mc:Fallback xmlns="">
          <p:pic>
            <p:nvPicPr>
              <p:cNvPr id="157" name="墨迹 156"/>
            </p:nvPicPr>
            <p:blipFill>
              <a:blip r:embed="rId54"/>
            </p:blipFill>
            <p:spPr>
              <a:xfrm>
                <a:off x="6142566" y="891088"/>
                <a:ext cx="139700" cy="11843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58" name="墨迹 157"/>
              <p14:cNvContentPartPr/>
              <p14:nvPr/>
            </p14:nvContentPartPr>
            <p14:xfrm>
              <a:off x="6999111" y="620378"/>
              <a:ext cx="598311" cy="281990"/>
            </p14:xfrm>
          </p:contentPart>
        </mc:Choice>
        <mc:Fallback xmlns="">
          <p:pic>
            <p:nvPicPr>
              <p:cNvPr id="158" name="墨迹 157"/>
            </p:nvPicPr>
            <p:blipFill>
              <a:blip r:embed="rId56"/>
            </p:blipFill>
            <p:spPr>
              <a:xfrm>
                <a:off x="6999111" y="620378"/>
                <a:ext cx="598311" cy="28199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59" name="墨迹 158"/>
              <p14:cNvContentPartPr/>
              <p14:nvPr/>
            </p14:nvContentPartPr>
            <p14:xfrm>
              <a:off x="7569200" y="727534"/>
              <a:ext cx="129822" cy="358127"/>
            </p14:xfrm>
          </p:contentPart>
        </mc:Choice>
        <mc:Fallback xmlns="">
          <p:pic>
            <p:nvPicPr>
              <p:cNvPr id="159" name="墨迹 158"/>
            </p:nvPicPr>
            <p:blipFill>
              <a:blip r:embed="rId58"/>
            </p:blipFill>
            <p:spPr>
              <a:xfrm>
                <a:off x="7569200" y="727534"/>
                <a:ext cx="129822" cy="35812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60" name="墨迹 159"/>
              <p14:cNvContentPartPr/>
              <p14:nvPr/>
            </p14:nvContentPartPr>
            <p14:xfrm>
              <a:off x="7947377" y="729473"/>
              <a:ext cx="90312" cy="148397"/>
            </p14:xfrm>
          </p:contentPart>
        </mc:Choice>
        <mc:Fallback xmlns="">
          <p:pic>
            <p:nvPicPr>
              <p:cNvPr id="160" name="墨迹 159"/>
            </p:nvPicPr>
            <p:blipFill>
              <a:blip r:embed="rId60"/>
            </p:blipFill>
            <p:spPr>
              <a:xfrm>
                <a:off x="7947377" y="729473"/>
                <a:ext cx="90312" cy="14839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61" name="墨迹 160"/>
              <p14:cNvContentPartPr/>
              <p14:nvPr/>
            </p14:nvContentPartPr>
            <p14:xfrm>
              <a:off x="8023577" y="746745"/>
              <a:ext cx="115712" cy="133064"/>
            </p14:xfrm>
          </p:contentPart>
        </mc:Choice>
        <mc:Fallback xmlns="">
          <p:pic>
            <p:nvPicPr>
              <p:cNvPr id="161" name="墨迹 160"/>
            </p:nvPicPr>
            <p:blipFill>
              <a:blip r:embed="rId62"/>
            </p:blipFill>
            <p:spPr>
              <a:xfrm>
                <a:off x="8023577" y="746745"/>
                <a:ext cx="115712" cy="13306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62" name="墨迹 161"/>
              <p14:cNvContentPartPr/>
              <p14:nvPr/>
            </p14:nvContentPartPr>
            <p14:xfrm>
              <a:off x="8142111" y="693695"/>
              <a:ext cx="130528" cy="242512"/>
            </p14:xfrm>
          </p:contentPart>
        </mc:Choice>
        <mc:Fallback xmlns="">
          <p:pic>
            <p:nvPicPr>
              <p:cNvPr id="162" name="墨迹 161"/>
            </p:nvPicPr>
            <p:blipFill>
              <a:blip r:embed="rId64"/>
            </p:blipFill>
            <p:spPr>
              <a:xfrm>
                <a:off x="8142111" y="693695"/>
                <a:ext cx="130528" cy="242512"/>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63" name="墨迹 162"/>
              <p14:cNvContentPartPr/>
              <p14:nvPr/>
            </p14:nvContentPartPr>
            <p14:xfrm>
              <a:off x="8382000" y="724714"/>
              <a:ext cx="225777" cy="25379"/>
            </p14:xfrm>
          </p:contentPart>
        </mc:Choice>
        <mc:Fallback xmlns="">
          <p:pic>
            <p:nvPicPr>
              <p:cNvPr id="163" name="墨迹 162"/>
            </p:nvPicPr>
            <p:blipFill>
              <a:blip r:embed="rId66"/>
            </p:blipFill>
            <p:spPr>
              <a:xfrm>
                <a:off x="8382000" y="724714"/>
                <a:ext cx="225777" cy="2537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64" name="墨迹 163"/>
              <p14:cNvContentPartPr/>
              <p14:nvPr/>
            </p14:nvContentPartPr>
            <p14:xfrm>
              <a:off x="8452555" y="620907"/>
              <a:ext cx="42334" cy="295560"/>
            </p14:xfrm>
          </p:contentPart>
        </mc:Choice>
        <mc:Fallback xmlns="">
          <p:pic>
            <p:nvPicPr>
              <p:cNvPr id="164" name="墨迹 163"/>
            </p:nvPicPr>
            <p:blipFill>
              <a:blip r:embed="rId68"/>
            </p:blipFill>
            <p:spPr>
              <a:xfrm>
                <a:off x="8452555" y="620907"/>
                <a:ext cx="42334" cy="29556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65" name="墨迹 164"/>
              <p14:cNvContentPartPr/>
              <p14:nvPr/>
            </p14:nvContentPartPr>
            <p14:xfrm>
              <a:off x="8731073" y="563980"/>
              <a:ext cx="316971" cy="240573"/>
            </p14:xfrm>
          </p:contentPart>
        </mc:Choice>
        <mc:Fallback xmlns="">
          <p:pic>
            <p:nvPicPr>
              <p:cNvPr id="165" name="墨迹 164"/>
            </p:nvPicPr>
            <p:blipFill>
              <a:blip r:embed="rId70"/>
            </p:blipFill>
            <p:spPr>
              <a:xfrm>
                <a:off x="8731073" y="563980"/>
                <a:ext cx="316971" cy="24057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66" name="墨迹 165"/>
              <p14:cNvContentPartPr/>
              <p14:nvPr/>
            </p14:nvContentPartPr>
            <p14:xfrm>
              <a:off x="9067800" y="537896"/>
              <a:ext cx="25400" cy="213960"/>
            </p14:xfrm>
          </p:contentPart>
        </mc:Choice>
        <mc:Fallback xmlns="">
          <p:pic>
            <p:nvPicPr>
              <p:cNvPr id="166" name="墨迹 165"/>
            </p:nvPicPr>
            <p:blipFill>
              <a:blip r:embed="rId72"/>
            </p:blipFill>
            <p:spPr>
              <a:xfrm>
                <a:off x="9067800" y="537896"/>
                <a:ext cx="25400" cy="21396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67" name="墨迹 166"/>
              <p14:cNvContentPartPr/>
              <p14:nvPr/>
            </p14:nvContentPartPr>
            <p14:xfrm>
              <a:off x="9064977" y="620378"/>
              <a:ext cx="124178" cy="90237"/>
            </p14:xfrm>
          </p:contentPart>
        </mc:Choice>
        <mc:Fallback xmlns="">
          <p:pic>
            <p:nvPicPr>
              <p:cNvPr id="167" name="墨迹 166"/>
            </p:nvPicPr>
            <p:blipFill>
              <a:blip r:embed="rId74"/>
            </p:blipFill>
            <p:spPr>
              <a:xfrm>
                <a:off x="9064977" y="620378"/>
                <a:ext cx="124178" cy="9023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68" name="墨迹 167"/>
              <p14:cNvContentPartPr/>
              <p14:nvPr/>
            </p14:nvContentPartPr>
            <p14:xfrm>
              <a:off x="9175044" y="451360"/>
              <a:ext cx="36688" cy="580723"/>
            </p14:xfrm>
          </p:contentPart>
        </mc:Choice>
        <mc:Fallback xmlns="">
          <p:pic>
            <p:nvPicPr>
              <p:cNvPr id="168" name="墨迹 167"/>
            </p:nvPicPr>
            <p:blipFill>
              <a:blip r:embed="rId76"/>
            </p:blipFill>
            <p:spPr>
              <a:xfrm>
                <a:off x="9175044" y="451360"/>
                <a:ext cx="36688" cy="58072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69" name="墨迹 168"/>
              <p14:cNvContentPartPr/>
              <p14:nvPr/>
            </p14:nvContentPartPr>
            <p14:xfrm>
              <a:off x="9234663" y="637297"/>
              <a:ext cx="163337" cy="140995"/>
            </p14:xfrm>
          </p:contentPart>
        </mc:Choice>
        <mc:Fallback xmlns="">
          <p:pic>
            <p:nvPicPr>
              <p:cNvPr id="169" name="墨迹 168"/>
            </p:nvPicPr>
            <p:blipFill>
              <a:blip r:embed="rId78"/>
            </p:blipFill>
            <p:spPr>
              <a:xfrm>
                <a:off x="9234663" y="637297"/>
                <a:ext cx="163337" cy="14099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70" name="墨迹 169"/>
              <p14:cNvContentPartPr/>
              <p14:nvPr/>
            </p14:nvContentPartPr>
            <p14:xfrm>
              <a:off x="4914194" y="1741993"/>
              <a:ext cx="225954" cy="147340"/>
            </p14:xfrm>
          </p:contentPart>
        </mc:Choice>
        <mc:Fallback xmlns="">
          <p:pic>
            <p:nvPicPr>
              <p:cNvPr id="170" name="墨迹 169"/>
            </p:nvPicPr>
            <p:blipFill>
              <a:blip r:embed="rId80"/>
            </p:blipFill>
            <p:spPr>
              <a:xfrm>
                <a:off x="4914194" y="1741993"/>
                <a:ext cx="225954" cy="14734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71" name="墨迹 170"/>
              <p14:cNvContentPartPr/>
              <p14:nvPr/>
            </p14:nvContentPartPr>
            <p14:xfrm>
              <a:off x="5226755" y="1640477"/>
              <a:ext cx="16934" cy="203738"/>
            </p14:xfrm>
          </p:contentPart>
        </mc:Choice>
        <mc:Fallback xmlns="">
          <p:pic>
            <p:nvPicPr>
              <p:cNvPr id="171" name="墨迹 170"/>
            </p:nvPicPr>
            <p:blipFill>
              <a:blip r:embed="rId82"/>
            </p:blipFill>
            <p:spPr>
              <a:xfrm>
                <a:off x="5226755" y="1640477"/>
                <a:ext cx="16934" cy="20373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172" name="墨迹 171"/>
              <p14:cNvContentPartPr/>
              <p14:nvPr/>
            </p14:nvContentPartPr>
            <p14:xfrm>
              <a:off x="5232400" y="1725779"/>
              <a:ext cx="90311" cy="45119"/>
            </p14:xfrm>
          </p:contentPart>
        </mc:Choice>
        <mc:Fallback xmlns="">
          <p:pic>
            <p:nvPicPr>
              <p:cNvPr id="172" name="墨迹 171"/>
            </p:nvPicPr>
            <p:blipFill>
              <a:blip r:embed="rId84"/>
            </p:blipFill>
            <p:spPr>
              <a:xfrm>
                <a:off x="5232400" y="1725779"/>
                <a:ext cx="90311" cy="4511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173" name="墨迹 172"/>
              <p14:cNvContentPartPr/>
              <p14:nvPr/>
            </p14:nvContentPartPr>
            <p14:xfrm>
              <a:off x="5322711" y="1522041"/>
              <a:ext cx="2822" cy="556226"/>
            </p14:xfrm>
          </p:contentPart>
        </mc:Choice>
        <mc:Fallback xmlns="">
          <p:pic>
            <p:nvPicPr>
              <p:cNvPr id="173" name="墨迹 172"/>
            </p:nvPicPr>
            <p:blipFill>
              <a:blip r:embed="rId86"/>
            </p:blipFill>
            <p:spPr>
              <a:xfrm>
                <a:off x="5322711" y="1522041"/>
                <a:ext cx="2822" cy="556226"/>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174" name="墨迹 173"/>
              <p14:cNvContentPartPr/>
              <p14:nvPr/>
            </p14:nvContentPartPr>
            <p14:xfrm>
              <a:off x="5437893" y="1703220"/>
              <a:ext cx="152929" cy="22559"/>
            </p14:xfrm>
          </p:contentPart>
        </mc:Choice>
        <mc:Fallback xmlns="">
          <p:pic>
            <p:nvPicPr>
              <p:cNvPr id="174" name="墨迹 173"/>
            </p:nvPicPr>
            <p:blipFill>
              <a:blip r:embed="rId88"/>
            </p:blipFill>
            <p:spPr>
              <a:xfrm>
                <a:off x="5437893" y="1703220"/>
                <a:ext cx="152929" cy="225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175" name="墨迹 174"/>
              <p14:cNvContentPartPr/>
              <p14:nvPr/>
            </p14:nvContentPartPr>
            <p14:xfrm>
              <a:off x="5447065" y="1779357"/>
              <a:ext cx="205846" cy="8460"/>
            </p14:xfrm>
          </p:contentPart>
        </mc:Choice>
        <mc:Fallback xmlns="">
          <p:pic>
            <p:nvPicPr>
              <p:cNvPr id="175" name="墨迹 174"/>
            </p:nvPicPr>
            <p:blipFill>
              <a:blip r:embed="rId90"/>
            </p:blipFill>
            <p:spPr>
              <a:xfrm>
                <a:off x="5447065" y="1779357"/>
                <a:ext cx="205846" cy="846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76" name="墨迹 175"/>
              <p14:cNvContentPartPr/>
              <p14:nvPr/>
            </p14:nvContentPartPr>
            <p14:xfrm>
              <a:off x="5728228" y="1596064"/>
              <a:ext cx="140053" cy="186113"/>
            </p14:xfrm>
          </p:contentPart>
        </mc:Choice>
        <mc:Fallback xmlns="">
          <p:pic>
            <p:nvPicPr>
              <p:cNvPr id="176" name="墨迹 175"/>
            </p:nvPicPr>
            <p:blipFill>
              <a:blip r:embed="rId92"/>
            </p:blipFill>
            <p:spPr>
              <a:xfrm>
                <a:off x="5728228" y="1596064"/>
                <a:ext cx="140053" cy="186113"/>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77" name="墨迹 176"/>
              <p14:cNvContentPartPr/>
              <p14:nvPr/>
            </p14:nvContentPartPr>
            <p14:xfrm>
              <a:off x="5909733" y="1567865"/>
              <a:ext cx="28222" cy="231232"/>
            </p14:xfrm>
          </p:contentPart>
        </mc:Choice>
        <mc:Fallback xmlns="">
          <p:pic>
            <p:nvPicPr>
              <p:cNvPr id="177" name="墨迹 176"/>
            </p:nvPicPr>
            <p:blipFill>
              <a:blip r:embed="rId94"/>
            </p:blipFill>
            <p:spPr>
              <a:xfrm>
                <a:off x="5909733" y="1567865"/>
                <a:ext cx="28222" cy="23123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78" name="墨迹 177"/>
              <p14:cNvContentPartPr/>
              <p14:nvPr/>
            </p14:nvContentPartPr>
            <p14:xfrm>
              <a:off x="5926666" y="1680661"/>
              <a:ext cx="84666" cy="33839"/>
            </p14:xfrm>
          </p:contentPart>
        </mc:Choice>
        <mc:Fallback xmlns="">
          <p:pic>
            <p:nvPicPr>
              <p:cNvPr id="178" name="墨迹 177"/>
            </p:nvPicPr>
            <p:blipFill>
              <a:blip r:embed="rId96"/>
            </p:blipFill>
            <p:spPr>
              <a:xfrm>
                <a:off x="5926666" y="1680661"/>
                <a:ext cx="84666" cy="3383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79" name="墨迹 178"/>
              <p14:cNvContentPartPr/>
              <p14:nvPr/>
            </p14:nvContentPartPr>
            <p14:xfrm>
              <a:off x="6022622" y="1494019"/>
              <a:ext cx="22578" cy="502471"/>
            </p14:xfrm>
          </p:contentPart>
        </mc:Choice>
        <mc:Fallback xmlns="">
          <p:pic>
            <p:nvPicPr>
              <p:cNvPr id="179" name="墨迹 178"/>
            </p:nvPicPr>
            <p:blipFill>
              <a:blip r:embed="rId98"/>
            </p:blipFill>
            <p:spPr>
              <a:xfrm>
                <a:off x="6022622" y="1494019"/>
                <a:ext cx="22578" cy="502471"/>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80" name="墨迹 179"/>
              <p14:cNvContentPartPr/>
              <p14:nvPr/>
            </p14:nvContentPartPr>
            <p14:xfrm>
              <a:off x="6132688" y="1740936"/>
              <a:ext cx="8467" cy="154037"/>
            </p14:xfrm>
          </p:contentPart>
        </mc:Choice>
        <mc:Fallback xmlns="">
          <p:pic>
            <p:nvPicPr>
              <p:cNvPr id="180" name="墨迹 179"/>
            </p:nvPicPr>
            <p:blipFill>
              <a:blip r:embed="rId100"/>
            </p:blipFill>
            <p:spPr>
              <a:xfrm>
                <a:off x="6132688" y="1740936"/>
                <a:ext cx="8467" cy="15403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81" name="墨迹 180"/>
              <p14:cNvContentPartPr/>
              <p14:nvPr/>
            </p14:nvContentPartPr>
            <p14:xfrm>
              <a:off x="6186311" y="1703220"/>
              <a:ext cx="163689" cy="16919"/>
            </p14:xfrm>
          </p:contentPart>
        </mc:Choice>
        <mc:Fallback xmlns="">
          <p:pic>
            <p:nvPicPr>
              <p:cNvPr id="181" name="墨迹 180"/>
            </p:nvPicPr>
            <p:blipFill>
              <a:blip r:embed="rId102"/>
            </p:blipFill>
            <p:spPr>
              <a:xfrm>
                <a:off x="6186311" y="1703220"/>
                <a:ext cx="163689" cy="169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82" name="墨迹 181"/>
              <p14:cNvContentPartPr/>
              <p14:nvPr/>
            </p14:nvContentPartPr>
            <p14:xfrm>
              <a:off x="6276622" y="1575972"/>
              <a:ext cx="33866" cy="273883"/>
            </p14:xfrm>
          </p:contentPart>
        </mc:Choice>
        <mc:Fallback xmlns="">
          <p:pic>
            <p:nvPicPr>
              <p:cNvPr id="182" name="墨迹 181"/>
            </p:nvPicPr>
            <p:blipFill>
              <a:blip r:embed="rId104"/>
            </p:blipFill>
            <p:spPr>
              <a:xfrm>
                <a:off x="6276622" y="1575972"/>
                <a:ext cx="33866" cy="27388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83" name="墨迹 182"/>
              <p14:cNvContentPartPr/>
              <p14:nvPr/>
            </p14:nvContentPartPr>
            <p14:xfrm>
              <a:off x="6426905" y="1579144"/>
              <a:ext cx="129117" cy="197393"/>
            </p14:xfrm>
          </p:contentPart>
        </mc:Choice>
        <mc:Fallback xmlns="">
          <p:pic>
            <p:nvPicPr>
              <p:cNvPr id="183" name="墨迹 182"/>
            </p:nvPicPr>
            <p:blipFill>
              <a:blip r:embed="rId106"/>
            </p:blipFill>
            <p:spPr>
              <a:xfrm>
                <a:off x="6426905" y="1579144"/>
                <a:ext cx="129117" cy="197393"/>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84" name="墨迹 183"/>
              <p14:cNvContentPartPr/>
              <p14:nvPr/>
            </p14:nvContentPartPr>
            <p14:xfrm>
              <a:off x="6623755" y="1522746"/>
              <a:ext cx="36689" cy="245332"/>
            </p14:xfrm>
          </p:contentPart>
        </mc:Choice>
        <mc:Fallback xmlns="">
          <p:pic>
            <p:nvPicPr>
              <p:cNvPr id="184" name="墨迹 183"/>
            </p:nvPicPr>
            <p:blipFill>
              <a:blip r:embed="rId108"/>
            </p:blipFill>
            <p:spPr>
              <a:xfrm>
                <a:off x="6623755" y="1522746"/>
                <a:ext cx="36689" cy="24533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85" name="墨迹 184"/>
              <p14:cNvContentPartPr/>
              <p14:nvPr/>
            </p14:nvContentPartPr>
            <p14:xfrm>
              <a:off x="6649155" y="1638362"/>
              <a:ext cx="98778" cy="53578"/>
            </p14:xfrm>
          </p:contentPart>
        </mc:Choice>
        <mc:Fallback xmlns="">
          <p:pic>
            <p:nvPicPr>
              <p:cNvPr id="185" name="墨迹 184"/>
            </p:nvPicPr>
            <p:blipFill>
              <a:blip r:embed="rId110"/>
            </p:blipFill>
            <p:spPr>
              <a:xfrm>
                <a:off x="6649155" y="1638362"/>
                <a:ext cx="98778" cy="5357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86" name="墨迹 185"/>
              <p14:cNvContentPartPr/>
              <p14:nvPr/>
            </p14:nvContentPartPr>
            <p14:xfrm>
              <a:off x="6728177" y="1457888"/>
              <a:ext cx="33867" cy="513223"/>
            </p14:xfrm>
          </p:contentPart>
        </mc:Choice>
        <mc:Fallback xmlns="">
          <p:pic>
            <p:nvPicPr>
              <p:cNvPr id="186" name="墨迹 185"/>
            </p:nvPicPr>
            <p:blipFill>
              <a:blip r:embed="rId112"/>
            </p:blipFill>
            <p:spPr>
              <a:xfrm>
                <a:off x="6728177" y="1457888"/>
                <a:ext cx="33867" cy="51322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87" name="墨迹 186"/>
              <p14:cNvContentPartPr/>
              <p14:nvPr/>
            </p14:nvContentPartPr>
            <p14:xfrm>
              <a:off x="6801555" y="1663741"/>
              <a:ext cx="146756" cy="112796"/>
            </p14:xfrm>
          </p:contentPart>
        </mc:Choice>
        <mc:Fallback xmlns="">
          <p:pic>
            <p:nvPicPr>
              <p:cNvPr id="187" name="墨迹 186"/>
            </p:nvPicPr>
            <p:blipFill>
              <a:blip r:embed="rId114"/>
            </p:blipFill>
            <p:spPr>
              <a:xfrm>
                <a:off x="6801555" y="1663741"/>
                <a:ext cx="146756" cy="11279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88" name="墨迹 187"/>
              <p14:cNvContentPartPr/>
              <p14:nvPr/>
            </p14:nvContentPartPr>
            <p14:xfrm>
              <a:off x="6956425" y="1601703"/>
              <a:ext cx="197908" cy="33839"/>
            </p14:xfrm>
          </p:contentPart>
        </mc:Choice>
        <mc:Fallback xmlns="">
          <p:pic>
            <p:nvPicPr>
              <p:cNvPr id="188" name="墨迹 187"/>
            </p:nvPicPr>
            <p:blipFill>
              <a:blip r:embed="rId116"/>
            </p:blipFill>
            <p:spPr>
              <a:xfrm>
                <a:off x="6956425" y="1601703"/>
                <a:ext cx="197908" cy="3383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89" name="墨迹 188"/>
              <p14:cNvContentPartPr/>
              <p14:nvPr/>
            </p14:nvContentPartPr>
            <p14:xfrm>
              <a:off x="7078133" y="1474632"/>
              <a:ext cx="16934" cy="313185"/>
            </p14:xfrm>
          </p:contentPart>
        </mc:Choice>
        <mc:Fallback xmlns="">
          <p:pic>
            <p:nvPicPr>
              <p:cNvPr id="189" name="墨迹 188"/>
            </p:nvPicPr>
            <p:blipFill>
              <a:blip r:embed="rId118"/>
            </p:blipFill>
            <p:spPr>
              <a:xfrm>
                <a:off x="7078133" y="1474632"/>
                <a:ext cx="16934" cy="31318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90" name="墨迹 189"/>
              <p14:cNvContentPartPr/>
              <p14:nvPr/>
            </p14:nvContentPartPr>
            <p14:xfrm>
              <a:off x="7274983" y="1517106"/>
              <a:ext cx="133350" cy="169194"/>
            </p14:xfrm>
          </p:contentPart>
        </mc:Choice>
        <mc:Fallback xmlns="">
          <p:pic>
            <p:nvPicPr>
              <p:cNvPr id="190" name="墨迹 189"/>
            </p:nvPicPr>
            <p:blipFill>
              <a:blip r:embed="rId120"/>
            </p:blipFill>
            <p:spPr>
              <a:xfrm>
                <a:off x="7274983" y="1517106"/>
                <a:ext cx="133350" cy="16919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91" name="墨迹 190"/>
              <p14:cNvContentPartPr/>
              <p14:nvPr/>
            </p14:nvContentPartPr>
            <p14:xfrm>
              <a:off x="7461955" y="1438149"/>
              <a:ext cx="39512" cy="234052"/>
            </p14:xfrm>
          </p:contentPart>
        </mc:Choice>
        <mc:Fallback xmlns="">
          <p:pic>
            <p:nvPicPr>
              <p:cNvPr id="191" name="墨迹 190"/>
            </p:nvPicPr>
            <p:blipFill>
              <a:blip r:embed="rId122"/>
            </p:blipFill>
            <p:spPr>
              <a:xfrm>
                <a:off x="7461955" y="1438149"/>
                <a:ext cx="39512" cy="234052"/>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92" name="墨迹 191"/>
              <p14:cNvContentPartPr/>
              <p14:nvPr/>
            </p14:nvContentPartPr>
            <p14:xfrm>
              <a:off x="7484533" y="1528386"/>
              <a:ext cx="115711" cy="56398"/>
            </p14:xfrm>
          </p:contentPart>
        </mc:Choice>
        <mc:Fallback xmlns="">
          <p:pic>
            <p:nvPicPr>
              <p:cNvPr id="192" name="墨迹 191"/>
            </p:nvPicPr>
            <p:blipFill>
              <a:blip r:embed="rId124"/>
            </p:blipFill>
            <p:spPr>
              <a:xfrm>
                <a:off x="7484533" y="1528386"/>
                <a:ext cx="115711" cy="5639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93" name="墨迹 192"/>
              <p14:cNvContentPartPr/>
              <p14:nvPr/>
            </p14:nvContentPartPr>
            <p14:xfrm>
              <a:off x="7605888" y="1338043"/>
              <a:ext cx="25400" cy="666906"/>
            </p14:xfrm>
          </p:contentPart>
        </mc:Choice>
        <mc:Fallback xmlns="">
          <p:pic>
            <p:nvPicPr>
              <p:cNvPr id="193" name="墨迹 192"/>
            </p:nvPicPr>
            <p:blipFill>
              <a:blip r:embed="rId126"/>
            </p:blipFill>
            <p:spPr>
              <a:xfrm>
                <a:off x="7605888" y="1338043"/>
                <a:ext cx="25400" cy="66690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94" name="墨迹 193"/>
              <p14:cNvContentPartPr/>
              <p14:nvPr/>
            </p14:nvContentPartPr>
            <p14:xfrm>
              <a:off x="7639755" y="1601703"/>
              <a:ext cx="186796" cy="386327"/>
            </p14:xfrm>
          </p:contentPart>
        </mc:Choice>
        <mc:Fallback xmlns="">
          <p:pic>
            <p:nvPicPr>
              <p:cNvPr id="194" name="墨迹 193"/>
            </p:nvPicPr>
            <p:blipFill>
              <a:blip r:embed="rId128"/>
            </p:blipFill>
            <p:spPr>
              <a:xfrm>
                <a:off x="7639755" y="1601703"/>
                <a:ext cx="186796" cy="38632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95" name="墨迹 194"/>
              <p14:cNvContentPartPr/>
              <p14:nvPr/>
            </p14:nvContentPartPr>
            <p14:xfrm>
              <a:off x="3031066" y="2603473"/>
              <a:ext cx="39511" cy="608394"/>
            </p14:xfrm>
          </p:contentPart>
        </mc:Choice>
        <mc:Fallback xmlns="">
          <p:pic>
            <p:nvPicPr>
              <p:cNvPr id="195" name="墨迹 194"/>
            </p:nvPicPr>
            <p:blipFill>
              <a:blip r:embed="rId130"/>
            </p:blipFill>
            <p:spPr>
              <a:xfrm>
                <a:off x="3031066" y="2603473"/>
                <a:ext cx="39511" cy="60839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96" name="墨迹 195"/>
              <p14:cNvContentPartPr/>
              <p14:nvPr/>
            </p14:nvContentPartPr>
            <p14:xfrm>
              <a:off x="3065638" y="2761740"/>
              <a:ext cx="182739" cy="235815"/>
            </p14:xfrm>
          </p:contentPart>
        </mc:Choice>
        <mc:Fallback xmlns="">
          <p:pic>
            <p:nvPicPr>
              <p:cNvPr id="196" name="墨迹 195"/>
            </p:nvPicPr>
            <p:blipFill>
              <a:blip r:embed="rId132"/>
            </p:blipFill>
            <p:spPr>
              <a:xfrm>
                <a:off x="3065638" y="2761740"/>
                <a:ext cx="182739" cy="235815"/>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97" name="墨迹 196"/>
              <p14:cNvContentPartPr/>
              <p14:nvPr/>
            </p14:nvContentPartPr>
            <p14:xfrm>
              <a:off x="3358444" y="2797342"/>
              <a:ext cx="143933" cy="28199"/>
            </p14:xfrm>
          </p:contentPart>
        </mc:Choice>
        <mc:Fallback xmlns="">
          <p:pic>
            <p:nvPicPr>
              <p:cNvPr id="197" name="墨迹 196"/>
            </p:nvPicPr>
            <p:blipFill>
              <a:blip r:embed="rId134"/>
            </p:blipFill>
            <p:spPr>
              <a:xfrm>
                <a:off x="3358444" y="2797342"/>
                <a:ext cx="143933" cy="2819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98" name="墨迹 197"/>
              <p14:cNvContentPartPr/>
              <p14:nvPr/>
            </p14:nvContentPartPr>
            <p14:xfrm>
              <a:off x="3349625" y="2910138"/>
              <a:ext cx="214841" cy="20620"/>
            </p14:xfrm>
          </p:contentPart>
        </mc:Choice>
        <mc:Fallback xmlns="">
          <p:pic>
            <p:nvPicPr>
              <p:cNvPr id="198" name="墨迹 197"/>
            </p:nvPicPr>
            <p:blipFill>
              <a:blip r:embed="rId136"/>
            </p:blipFill>
            <p:spPr>
              <a:xfrm>
                <a:off x="3349625" y="2910138"/>
                <a:ext cx="214841" cy="2062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99" name="墨迹 198"/>
              <p14:cNvContentPartPr/>
              <p14:nvPr/>
            </p14:nvContentPartPr>
            <p14:xfrm>
              <a:off x="3736622" y="2602768"/>
              <a:ext cx="31044" cy="383507"/>
            </p14:xfrm>
          </p:contentPart>
        </mc:Choice>
        <mc:Fallback xmlns="">
          <p:pic>
            <p:nvPicPr>
              <p:cNvPr id="199" name="墨迹 198"/>
            </p:nvPicPr>
            <p:blipFill>
              <a:blip r:embed="rId138"/>
            </p:blipFill>
            <p:spPr>
              <a:xfrm>
                <a:off x="3736622" y="2602768"/>
                <a:ext cx="31044" cy="38350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200" name="墨迹 199"/>
              <p14:cNvContentPartPr/>
              <p14:nvPr/>
            </p14:nvContentPartPr>
            <p14:xfrm>
              <a:off x="3744206" y="2698645"/>
              <a:ext cx="161749" cy="152275"/>
            </p14:xfrm>
          </p:contentPart>
        </mc:Choice>
        <mc:Fallback xmlns="">
          <p:pic>
            <p:nvPicPr>
              <p:cNvPr id="200" name="墨迹 199"/>
            </p:nvPicPr>
            <p:blipFill>
              <a:blip r:embed="rId140"/>
            </p:blipFill>
            <p:spPr>
              <a:xfrm>
                <a:off x="3744206" y="2698645"/>
                <a:ext cx="161749" cy="15227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01" name="墨迹 200"/>
              <p14:cNvContentPartPr/>
              <p14:nvPr/>
            </p14:nvContentPartPr>
            <p14:xfrm>
              <a:off x="3973688" y="2763503"/>
              <a:ext cx="5645" cy="166374"/>
            </p14:xfrm>
          </p:contentPart>
        </mc:Choice>
        <mc:Fallback xmlns="">
          <p:pic>
            <p:nvPicPr>
              <p:cNvPr id="201" name="墨迹 200"/>
            </p:nvPicPr>
            <p:blipFill>
              <a:blip r:embed="rId142"/>
            </p:blipFill>
            <p:spPr>
              <a:xfrm>
                <a:off x="3973688" y="2763503"/>
                <a:ext cx="5645" cy="16637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02" name="墨迹 201"/>
              <p14:cNvContentPartPr/>
              <p14:nvPr/>
            </p14:nvContentPartPr>
            <p14:xfrm>
              <a:off x="4092222" y="2582324"/>
              <a:ext cx="14111" cy="378572"/>
            </p14:xfrm>
          </p:contentPart>
        </mc:Choice>
        <mc:Fallback xmlns="">
          <p:pic>
            <p:nvPicPr>
              <p:cNvPr id="202" name="墨迹 201"/>
            </p:nvPicPr>
            <p:blipFill>
              <a:blip r:embed="rId144"/>
            </p:blipFill>
            <p:spPr>
              <a:xfrm>
                <a:off x="4092222" y="2582324"/>
                <a:ext cx="14111" cy="378572"/>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203" name="墨迹 202"/>
              <p14:cNvContentPartPr/>
              <p14:nvPr/>
            </p14:nvContentPartPr>
            <p14:xfrm>
              <a:off x="4111977" y="2652822"/>
              <a:ext cx="127000" cy="203738"/>
            </p14:xfrm>
          </p:contentPart>
        </mc:Choice>
        <mc:Fallback xmlns="">
          <p:pic>
            <p:nvPicPr>
              <p:cNvPr id="203" name="墨迹 202"/>
            </p:nvPicPr>
            <p:blipFill>
              <a:blip r:embed="rId146"/>
            </p:blipFill>
            <p:spPr>
              <a:xfrm>
                <a:off x="4111977" y="2652822"/>
                <a:ext cx="127000" cy="203738"/>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204" name="墨迹 203"/>
              <p14:cNvContentPartPr/>
              <p14:nvPr/>
            </p14:nvContentPartPr>
            <p14:xfrm>
              <a:off x="4295422" y="2746583"/>
              <a:ext cx="81844" cy="133417"/>
            </p14:xfrm>
          </p:contentPart>
        </mc:Choice>
        <mc:Fallback xmlns="">
          <p:pic>
            <p:nvPicPr>
              <p:cNvPr id="204" name="墨迹 203"/>
            </p:nvPicPr>
            <p:blipFill>
              <a:blip r:embed="rId148"/>
            </p:blipFill>
            <p:spPr>
              <a:xfrm>
                <a:off x="4295422" y="2746583"/>
                <a:ext cx="81844" cy="13341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205" name="墨迹 204"/>
              <p14:cNvContentPartPr/>
              <p14:nvPr/>
            </p14:nvContentPartPr>
            <p14:xfrm>
              <a:off x="4504266" y="2439919"/>
              <a:ext cx="25400" cy="574555"/>
            </p14:xfrm>
          </p:contentPart>
        </mc:Choice>
        <mc:Fallback xmlns="">
          <p:pic>
            <p:nvPicPr>
              <p:cNvPr id="205" name="墨迹 204"/>
            </p:nvPicPr>
            <p:blipFill>
              <a:blip r:embed="rId150"/>
            </p:blipFill>
            <p:spPr>
              <a:xfrm>
                <a:off x="4504266" y="2439919"/>
                <a:ext cx="25400" cy="57455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206" name="墨迹 205"/>
              <p14:cNvContentPartPr/>
              <p14:nvPr/>
            </p14:nvContentPartPr>
            <p14:xfrm>
              <a:off x="4506559" y="2615106"/>
              <a:ext cx="217841" cy="207615"/>
            </p14:xfrm>
          </p:contentPart>
        </mc:Choice>
        <mc:Fallback xmlns="">
          <p:pic>
            <p:nvPicPr>
              <p:cNvPr id="206" name="墨迹 205"/>
            </p:nvPicPr>
            <p:blipFill>
              <a:blip r:embed="rId152"/>
            </p:blipFill>
            <p:spPr>
              <a:xfrm>
                <a:off x="4506559" y="2615106"/>
                <a:ext cx="217841" cy="20761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207" name="墨迹 206"/>
              <p14:cNvContentPartPr/>
              <p14:nvPr/>
            </p14:nvContentPartPr>
            <p14:xfrm>
              <a:off x="4758266" y="2715036"/>
              <a:ext cx="79022" cy="367116"/>
            </p14:xfrm>
          </p:contentPart>
        </mc:Choice>
        <mc:Fallback xmlns="">
          <p:pic>
            <p:nvPicPr>
              <p:cNvPr id="207" name="墨迹 206"/>
            </p:nvPicPr>
            <p:blipFill>
              <a:blip r:embed="rId154"/>
            </p:blipFill>
            <p:spPr>
              <a:xfrm>
                <a:off x="4758266" y="2715036"/>
                <a:ext cx="79022" cy="36711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208" name="墨迹 207"/>
              <p14:cNvContentPartPr/>
              <p14:nvPr/>
            </p14:nvContentPartPr>
            <p14:xfrm>
              <a:off x="4984044" y="2661986"/>
              <a:ext cx="172156" cy="11280"/>
            </p14:xfrm>
          </p:contentPart>
        </mc:Choice>
        <mc:Fallback xmlns="">
          <p:pic>
            <p:nvPicPr>
              <p:cNvPr id="208" name="墨迹 207"/>
            </p:nvPicPr>
            <p:blipFill>
              <a:blip r:embed="rId156"/>
            </p:blipFill>
            <p:spPr>
              <a:xfrm>
                <a:off x="4984044" y="2661986"/>
                <a:ext cx="172156" cy="1128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209" name="墨迹 208"/>
              <p14:cNvContentPartPr/>
              <p14:nvPr/>
            </p14:nvContentPartPr>
            <p14:xfrm>
              <a:off x="4976636" y="2797342"/>
              <a:ext cx="233186" cy="16919"/>
            </p14:xfrm>
          </p:contentPart>
        </mc:Choice>
        <mc:Fallback xmlns="">
          <p:pic>
            <p:nvPicPr>
              <p:cNvPr id="209" name="墨迹 208"/>
            </p:nvPicPr>
            <p:blipFill>
              <a:blip r:embed="rId158"/>
            </p:blipFill>
            <p:spPr>
              <a:xfrm>
                <a:off x="4976636" y="2797342"/>
                <a:ext cx="233186" cy="1691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210" name="墨迹 209"/>
              <p14:cNvContentPartPr/>
              <p14:nvPr/>
            </p14:nvContentPartPr>
            <p14:xfrm>
              <a:off x="5425722" y="2650707"/>
              <a:ext cx="1183922" cy="78957"/>
            </p14:xfrm>
          </p:contentPart>
        </mc:Choice>
        <mc:Fallback xmlns="">
          <p:pic>
            <p:nvPicPr>
              <p:cNvPr id="210" name="墨迹 209"/>
            </p:nvPicPr>
            <p:blipFill>
              <a:blip r:embed="rId160"/>
            </p:blipFill>
            <p:spPr>
              <a:xfrm>
                <a:off x="5425722" y="2650707"/>
                <a:ext cx="1183922" cy="7895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211" name="墨迹 210"/>
              <p14:cNvContentPartPr/>
              <p14:nvPr/>
            </p14:nvContentPartPr>
            <p14:xfrm>
              <a:off x="5627511" y="2289759"/>
              <a:ext cx="84666" cy="287630"/>
            </p14:xfrm>
          </p:contentPart>
        </mc:Choice>
        <mc:Fallback xmlns="">
          <p:pic>
            <p:nvPicPr>
              <p:cNvPr id="211" name="墨迹 210"/>
            </p:nvPicPr>
            <p:blipFill>
              <a:blip r:embed="rId162"/>
            </p:blipFill>
            <p:spPr>
              <a:xfrm>
                <a:off x="5627511" y="2289759"/>
                <a:ext cx="84666" cy="28763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212" name="墨迹 211"/>
              <p14:cNvContentPartPr/>
              <p14:nvPr/>
            </p14:nvContentPartPr>
            <p14:xfrm>
              <a:off x="5813777" y="2317253"/>
              <a:ext cx="22578" cy="212198"/>
            </p14:xfrm>
          </p:contentPart>
        </mc:Choice>
        <mc:Fallback xmlns="">
          <p:pic>
            <p:nvPicPr>
              <p:cNvPr id="212" name="墨迹 211"/>
            </p:nvPicPr>
            <p:blipFill>
              <a:blip r:embed="rId164"/>
            </p:blipFill>
            <p:spPr>
              <a:xfrm>
                <a:off x="5813777" y="2317253"/>
                <a:ext cx="22578" cy="21219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213" name="墨迹 212"/>
              <p14:cNvContentPartPr/>
              <p14:nvPr/>
            </p14:nvContentPartPr>
            <p14:xfrm>
              <a:off x="5819422" y="2385636"/>
              <a:ext cx="104422" cy="39479"/>
            </p14:xfrm>
          </p:contentPart>
        </mc:Choice>
        <mc:Fallback xmlns="">
          <p:pic>
            <p:nvPicPr>
              <p:cNvPr id="213" name="墨迹 212"/>
            </p:nvPicPr>
            <p:blipFill>
              <a:blip r:embed="rId166"/>
            </p:blipFill>
            <p:spPr>
              <a:xfrm>
                <a:off x="5819422" y="2385636"/>
                <a:ext cx="104422" cy="3947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214" name="墨迹 213"/>
              <p14:cNvContentPartPr/>
              <p14:nvPr/>
            </p14:nvContentPartPr>
            <p14:xfrm>
              <a:off x="5912555" y="2203576"/>
              <a:ext cx="31045" cy="509169"/>
            </p14:xfrm>
          </p:contentPart>
        </mc:Choice>
        <mc:Fallback xmlns="">
          <p:pic>
            <p:nvPicPr>
              <p:cNvPr id="214" name="墨迹 213"/>
            </p:nvPicPr>
            <p:blipFill>
              <a:blip r:embed="rId168"/>
            </p:blipFill>
            <p:spPr>
              <a:xfrm>
                <a:off x="5912555" y="2203576"/>
                <a:ext cx="31045" cy="50916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215" name="墨迹 214"/>
              <p14:cNvContentPartPr/>
              <p14:nvPr/>
            </p14:nvContentPartPr>
            <p14:xfrm>
              <a:off x="5969705" y="2408195"/>
              <a:ext cx="106539" cy="107157"/>
            </p14:xfrm>
          </p:contentPart>
        </mc:Choice>
        <mc:Fallback xmlns="">
          <p:pic>
            <p:nvPicPr>
              <p:cNvPr id="215" name="墨迹 214"/>
            </p:nvPicPr>
            <p:blipFill>
              <a:blip r:embed="rId170"/>
            </p:blipFill>
            <p:spPr>
              <a:xfrm>
                <a:off x="5969705" y="2408195"/>
                <a:ext cx="106539" cy="107157"/>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216" name="墨迹 215"/>
              <p14:cNvContentPartPr/>
              <p14:nvPr/>
            </p14:nvContentPartPr>
            <p14:xfrm>
              <a:off x="6076244" y="2255921"/>
              <a:ext cx="132644" cy="338388"/>
            </p14:xfrm>
          </p:contentPart>
        </mc:Choice>
        <mc:Fallback xmlns="">
          <p:pic>
            <p:nvPicPr>
              <p:cNvPr id="216" name="墨迹 215"/>
            </p:nvPicPr>
            <p:blipFill>
              <a:blip r:embed="rId172"/>
            </p:blipFill>
            <p:spPr>
              <a:xfrm>
                <a:off x="6076244" y="2255921"/>
                <a:ext cx="132644" cy="33838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217" name="墨迹 216"/>
              <p14:cNvContentPartPr/>
              <p14:nvPr/>
            </p14:nvContentPartPr>
            <p14:xfrm>
              <a:off x="6248400" y="2100650"/>
              <a:ext cx="132644" cy="138351"/>
            </p14:xfrm>
          </p:contentPart>
        </mc:Choice>
        <mc:Fallback xmlns="">
          <p:pic>
            <p:nvPicPr>
              <p:cNvPr id="217" name="墨迹 216"/>
            </p:nvPicPr>
            <p:blipFill>
              <a:blip r:embed="rId174"/>
            </p:blipFill>
            <p:spPr>
              <a:xfrm>
                <a:off x="6248400" y="2100650"/>
                <a:ext cx="132644" cy="138351"/>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218" name="墨迹 217"/>
              <p14:cNvContentPartPr/>
              <p14:nvPr/>
            </p14:nvContentPartPr>
            <p14:xfrm>
              <a:off x="5661377" y="2819901"/>
              <a:ext cx="112889" cy="304020"/>
            </p14:xfrm>
          </p:contentPart>
        </mc:Choice>
        <mc:Fallback xmlns="">
          <p:pic>
            <p:nvPicPr>
              <p:cNvPr id="218" name="墨迹 217"/>
            </p:nvPicPr>
            <p:blipFill>
              <a:blip r:embed="rId176"/>
            </p:blipFill>
            <p:spPr>
              <a:xfrm>
                <a:off x="5661377" y="2819901"/>
                <a:ext cx="112889" cy="30402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219" name="墨迹 218"/>
              <p14:cNvContentPartPr/>
              <p14:nvPr/>
            </p14:nvContentPartPr>
            <p14:xfrm>
              <a:off x="5819422" y="2876828"/>
              <a:ext cx="90311" cy="134826"/>
            </p14:xfrm>
          </p:contentPart>
        </mc:Choice>
        <mc:Fallback xmlns="">
          <p:pic>
            <p:nvPicPr>
              <p:cNvPr id="219" name="墨迹 218"/>
            </p:nvPicPr>
            <p:blipFill>
              <a:blip r:embed="rId178"/>
            </p:blipFill>
            <p:spPr>
              <a:xfrm>
                <a:off x="5819422" y="2876828"/>
                <a:ext cx="90311" cy="134826"/>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220" name="墨迹 219"/>
              <p14:cNvContentPartPr/>
              <p14:nvPr/>
            </p14:nvContentPartPr>
            <p14:xfrm>
              <a:off x="5889977" y="2771962"/>
              <a:ext cx="36689" cy="451185"/>
            </p14:xfrm>
          </p:contentPart>
        </mc:Choice>
        <mc:Fallback xmlns="">
          <p:pic>
            <p:nvPicPr>
              <p:cNvPr id="220" name="墨迹 219"/>
            </p:nvPicPr>
            <p:blipFill>
              <a:blip r:embed="rId180"/>
            </p:blipFill>
            <p:spPr>
              <a:xfrm>
                <a:off x="5889977" y="2771962"/>
                <a:ext cx="36689" cy="45118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221" name="墨迹 220"/>
              <p14:cNvContentPartPr/>
              <p14:nvPr/>
            </p14:nvContentPartPr>
            <p14:xfrm>
              <a:off x="5892800" y="2943976"/>
              <a:ext cx="258233" cy="144520"/>
            </p14:xfrm>
          </p:contentPart>
        </mc:Choice>
        <mc:Fallback xmlns="">
          <p:pic>
            <p:nvPicPr>
              <p:cNvPr id="221" name="墨迹 220"/>
            </p:nvPicPr>
            <p:blipFill>
              <a:blip r:embed="rId182"/>
            </p:blipFill>
            <p:spPr>
              <a:xfrm>
                <a:off x="5892800" y="2943976"/>
                <a:ext cx="258233" cy="144520"/>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222" name="墨迹 221"/>
              <p14:cNvContentPartPr/>
              <p14:nvPr/>
            </p14:nvContentPartPr>
            <p14:xfrm>
              <a:off x="6186311" y="2808621"/>
              <a:ext cx="112889" cy="372227"/>
            </p14:xfrm>
          </p:contentPart>
        </mc:Choice>
        <mc:Fallback xmlns="">
          <p:pic>
            <p:nvPicPr>
              <p:cNvPr id="222" name="墨迹 221"/>
            </p:nvPicPr>
            <p:blipFill>
              <a:blip r:embed="rId184"/>
            </p:blipFill>
            <p:spPr>
              <a:xfrm>
                <a:off x="6186311" y="2808621"/>
                <a:ext cx="112889" cy="37222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223" name="墨迹 222"/>
              <p14:cNvContentPartPr/>
              <p14:nvPr/>
            </p14:nvContentPartPr>
            <p14:xfrm>
              <a:off x="6380162" y="2740944"/>
              <a:ext cx="105304" cy="116497"/>
            </p14:xfrm>
          </p:contentPart>
        </mc:Choice>
        <mc:Fallback xmlns="">
          <p:pic>
            <p:nvPicPr>
              <p:cNvPr id="223" name="墨迹 222"/>
            </p:nvPicPr>
            <p:blipFill>
              <a:blip r:embed="rId186"/>
            </p:blipFill>
            <p:spPr>
              <a:xfrm>
                <a:off x="6380162" y="2740944"/>
                <a:ext cx="105304" cy="11649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224" name="墨迹 223"/>
              <p14:cNvContentPartPr/>
              <p14:nvPr/>
            </p14:nvContentPartPr>
            <p14:xfrm>
              <a:off x="6709833" y="2498432"/>
              <a:ext cx="182034" cy="22559"/>
            </p14:xfrm>
          </p:contentPart>
        </mc:Choice>
        <mc:Fallback xmlns="">
          <p:pic>
            <p:nvPicPr>
              <p:cNvPr id="224" name="墨迹 223"/>
            </p:nvPicPr>
            <p:blipFill>
              <a:blip r:embed="rId188"/>
            </p:blipFill>
            <p:spPr>
              <a:xfrm>
                <a:off x="6709833" y="2498432"/>
                <a:ext cx="182034" cy="225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225" name="墨迹 224"/>
              <p14:cNvContentPartPr/>
              <p14:nvPr/>
            </p14:nvContentPartPr>
            <p14:xfrm>
              <a:off x="6708422" y="2611228"/>
              <a:ext cx="208844" cy="22559"/>
            </p14:xfrm>
          </p:contentPart>
        </mc:Choice>
        <mc:Fallback xmlns="">
          <p:pic>
            <p:nvPicPr>
              <p:cNvPr id="225" name="墨迹 224"/>
            </p:nvPicPr>
            <p:blipFill>
              <a:blip r:embed="rId190"/>
            </p:blipFill>
            <p:spPr>
              <a:xfrm>
                <a:off x="6708422" y="2611228"/>
                <a:ext cx="208844" cy="2255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226" name="墨迹 225"/>
              <p14:cNvContentPartPr/>
              <p14:nvPr/>
            </p14:nvContentPartPr>
            <p14:xfrm>
              <a:off x="7100711" y="2588669"/>
              <a:ext cx="1120422" cy="22559"/>
            </p14:xfrm>
          </p:contentPart>
        </mc:Choice>
        <mc:Fallback xmlns="">
          <p:pic>
            <p:nvPicPr>
              <p:cNvPr id="226" name="墨迹 225"/>
            </p:nvPicPr>
            <p:blipFill>
              <a:blip r:embed="rId192"/>
            </p:blipFill>
            <p:spPr>
              <a:xfrm>
                <a:off x="7100711" y="2588669"/>
                <a:ext cx="1120422" cy="2255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227" name="墨迹 226"/>
              <p14:cNvContentPartPr/>
              <p14:nvPr/>
            </p14:nvContentPartPr>
            <p14:xfrm>
              <a:off x="7339188" y="2195998"/>
              <a:ext cx="101953" cy="308074"/>
            </p14:xfrm>
          </p:contentPart>
        </mc:Choice>
        <mc:Fallback xmlns="">
          <p:pic>
            <p:nvPicPr>
              <p:cNvPr id="227" name="墨迹 226"/>
            </p:nvPicPr>
            <p:blipFill>
              <a:blip r:embed="rId194"/>
            </p:blipFill>
            <p:spPr>
              <a:xfrm>
                <a:off x="7339188" y="2195998"/>
                <a:ext cx="101953" cy="308074"/>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228" name="墨迹 227"/>
              <p14:cNvContentPartPr/>
              <p14:nvPr/>
            </p14:nvContentPartPr>
            <p14:xfrm>
              <a:off x="7524044" y="2236886"/>
              <a:ext cx="22578" cy="179769"/>
            </p14:xfrm>
          </p:contentPart>
        </mc:Choice>
        <mc:Fallback xmlns="">
          <p:pic>
            <p:nvPicPr>
              <p:cNvPr id="228" name="墨迹 227"/>
            </p:nvPicPr>
            <p:blipFill>
              <a:blip r:embed="rId196"/>
            </p:blipFill>
            <p:spPr>
              <a:xfrm>
                <a:off x="7524044" y="2236886"/>
                <a:ext cx="22578" cy="17976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229" name="墨迹 228"/>
              <p14:cNvContentPartPr/>
              <p14:nvPr/>
            </p14:nvContentPartPr>
            <p14:xfrm>
              <a:off x="7538155" y="2323598"/>
              <a:ext cx="76200" cy="11280"/>
            </p14:xfrm>
          </p:contentPart>
        </mc:Choice>
        <mc:Fallback xmlns="">
          <p:pic>
            <p:nvPicPr>
              <p:cNvPr id="229" name="墨迹 228"/>
            </p:nvPicPr>
            <p:blipFill>
              <a:blip r:embed="rId198"/>
            </p:blipFill>
            <p:spPr>
              <a:xfrm>
                <a:off x="7538155" y="2323598"/>
                <a:ext cx="76200" cy="1128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230" name="墨迹 229"/>
              <p14:cNvContentPartPr/>
              <p14:nvPr/>
            </p14:nvContentPartPr>
            <p14:xfrm>
              <a:off x="7594600" y="2157929"/>
              <a:ext cx="36688" cy="439200"/>
            </p14:xfrm>
          </p:contentPart>
        </mc:Choice>
        <mc:Fallback xmlns="">
          <p:pic>
            <p:nvPicPr>
              <p:cNvPr id="230" name="墨迹 229"/>
            </p:nvPicPr>
            <p:blipFill>
              <a:blip r:embed="rId200"/>
            </p:blipFill>
            <p:spPr>
              <a:xfrm>
                <a:off x="7594600" y="2157929"/>
                <a:ext cx="36688" cy="43920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231" name="墨迹 230"/>
              <p14:cNvContentPartPr/>
              <p14:nvPr/>
            </p14:nvContentPartPr>
            <p14:xfrm>
              <a:off x="7669036" y="2357437"/>
              <a:ext cx="100541" cy="77019"/>
            </p14:xfrm>
          </p:contentPart>
        </mc:Choice>
        <mc:Fallback xmlns="">
          <p:pic>
            <p:nvPicPr>
              <p:cNvPr id="231" name="墨迹 230"/>
            </p:nvPicPr>
            <p:blipFill>
              <a:blip r:embed="rId202"/>
            </p:blipFill>
            <p:spPr>
              <a:xfrm>
                <a:off x="7669036" y="2357437"/>
                <a:ext cx="100541" cy="7701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232" name="墨迹 231"/>
              <p14:cNvContentPartPr/>
              <p14:nvPr/>
            </p14:nvContentPartPr>
            <p14:xfrm>
              <a:off x="7732888" y="2143125"/>
              <a:ext cx="139171" cy="359008"/>
            </p14:xfrm>
          </p:contentPart>
        </mc:Choice>
        <mc:Fallback xmlns="">
          <p:pic>
            <p:nvPicPr>
              <p:cNvPr id="232" name="墨迹 231"/>
            </p:nvPicPr>
            <p:blipFill>
              <a:blip r:embed="rId204"/>
            </p:blipFill>
            <p:spPr>
              <a:xfrm>
                <a:off x="7732888" y="2143125"/>
                <a:ext cx="139171" cy="35900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234" name="墨迹 233"/>
              <p14:cNvContentPartPr/>
              <p14:nvPr/>
            </p14:nvContentPartPr>
            <p14:xfrm>
              <a:off x="7374290" y="2695825"/>
              <a:ext cx="87665" cy="259431"/>
            </p14:xfrm>
          </p:contentPart>
        </mc:Choice>
        <mc:Fallback xmlns="">
          <p:pic>
            <p:nvPicPr>
              <p:cNvPr id="234" name="墨迹 233"/>
            </p:nvPicPr>
            <p:blipFill>
              <a:blip r:embed="rId206"/>
            </p:blipFill>
            <p:spPr>
              <a:xfrm>
                <a:off x="7374290" y="2695825"/>
                <a:ext cx="87665" cy="259431"/>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235" name="墨迹 234"/>
              <p14:cNvContentPartPr/>
              <p14:nvPr/>
            </p14:nvContentPartPr>
            <p14:xfrm>
              <a:off x="7490177" y="2746583"/>
              <a:ext cx="93134" cy="157210"/>
            </p14:xfrm>
          </p:contentPart>
        </mc:Choice>
        <mc:Fallback xmlns="">
          <p:pic>
            <p:nvPicPr>
              <p:cNvPr id="235" name="墨迹 234"/>
            </p:nvPicPr>
            <p:blipFill>
              <a:blip r:embed="rId208"/>
            </p:blipFill>
            <p:spPr>
              <a:xfrm>
                <a:off x="7490177" y="2746583"/>
                <a:ext cx="93134" cy="157210"/>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236" name="墨迹 235"/>
              <p14:cNvContentPartPr/>
              <p14:nvPr/>
            </p14:nvContentPartPr>
            <p14:xfrm>
              <a:off x="7587544" y="2687365"/>
              <a:ext cx="7056" cy="400426"/>
            </p14:xfrm>
          </p:contentPart>
        </mc:Choice>
        <mc:Fallback xmlns="">
          <p:pic>
            <p:nvPicPr>
              <p:cNvPr id="236" name="墨迹 235"/>
            </p:nvPicPr>
            <p:blipFill>
              <a:blip r:embed="rId210"/>
            </p:blipFill>
            <p:spPr>
              <a:xfrm>
                <a:off x="7587544" y="2687365"/>
                <a:ext cx="7056" cy="400426"/>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237" name="墨迹 236"/>
              <p14:cNvContentPartPr/>
              <p14:nvPr/>
            </p14:nvContentPartPr>
            <p14:xfrm>
              <a:off x="7625644" y="2799280"/>
              <a:ext cx="208844" cy="148398"/>
            </p14:xfrm>
          </p:contentPart>
        </mc:Choice>
        <mc:Fallback xmlns="">
          <p:pic>
            <p:nvPicPr>
              <p:cNvPr id="237" name="墨迹 236"/>
            </p:nvPicPr>
            <p:blipFill>
              <a:blip r:embed="rId212"/>
            </p:blipFill>
            <p:spPr>
              <a:xfrm>
                <a:off x="7625644" y="2799280"/>
                <a:ext cx="208844" cy="148398"/>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238" name="墨迹 237"/>
              <p14:cNvContentPartPr/>
              <p14:nvPr/>
            </p14:nvContentPartPr>
            <p14:xfrm>
              <a:off x="7876822" y="2707105"/>
              <a:ext cx="110066" cy="332748"/>
            </p14:xfrm>
          </p:contentPart>
        </mc:Choice>
        <mc:Fallback xmlns="">
          <p:pic>
            <p:nvPicPr>
              <p:cNvPr id="238" name="墨迹 237"/>
            </p:nvPicPr>
            <p:blipFill>
              <a:blip r:embed="rId214"/>
            </p:blipFill>
            <p:spPr>
              <a:xfrm>
                <a:off x="7876822" y="2707105"/>
                <a:ext cx="110066" cy="332748"/>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239" name="墨迹 238"/>
              <p14:cNvContentPartPr/>
              <p14:nvPr/>
            </p14:nvContentPartPr>
            <p14:xfrm>
              <a:off x="4113388" y="4322027"/>
              <a:ext cx="12700" cy="3701"/>
            </p14:xfrm>
          </p:contentPart>
        </mc:Choice>
        <mc:Fallback xmlns="">
          <p:pic>
            <p:nvPicPr>
              <p:cNvPr id="239" name="墨迹 238"/>
            </p:nvPicPr>
            <p:blipFill>
              <a:blip r:embed="rId216"/>
            </p:blipFill>
            <p:spPr>
              <a:xfrm>
                <a:off x="4113388" y="4322027"/>
                <a:ext cx="12700" cy="3701"/>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240" name="墨迹 239"/>
              <p14:cNvContentPartPr/>
              <p14:nvPr/>
            </p14:nvContentPartPr>
            <p14:xfrm>
              <a:off x="3589866" y="3899923"/>
              <a:ext cx="11289" cy="405008"/>
            </p14:xfrm>
          </p:contentPart>
        </mc:Choice>
        <mc:Fallback xmlns="">
          <p:pic>
            <p:nvPicPr>
              <p:cNvPr id="240" name="墨迹 239"/>
            </p:nvPicPr>
            <p:blipFill>
              <a:blip r:embed="rId218"/>
            </p:blipFill>
            <p:spPr>
              <a:xfrm>
                <a:off x="3589866" y="3899923"/>
                <a:ext cx="11289" cy="405008"/>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241" name="墨迹 240"/>
              <p14:cNvContentPartPr/>
              <p14:nvPr/>
            </p14:nvContentPartPr>
            <p14:xfrm>
              <a:off x="3608740" y="4046558"/>
              <a:ext cx="147637" cy="177653"/>
            </p14:xfrm>
          </p:contentPart>
        </mc:Choice>
        <mc:Fallback xmlns="">
          <p:pic>
            <p:nvPicPr>
              <p:cNvPr id="241" name="墨迹 240"/>
            </p:nvPicPr>
            <p:blipFill>
              <a:blip r:embed="rId220"/>
            </p:blipFill>
            <p:spPr>
              <a:xfrm>
                <a:off x="3608740" y="4046558"/>
                <a:ext cx="147637" cy="177653"/>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242" name="墨迹 241"/>
              <p14:cNvContentPartPr/>
              <p14:nvPr/>
            </p14:nvContentPartPr>
            <p14:xfrm>
              <a:off x="3872088" y="4119875"/>
              <a:ext cx="11289" cy="188934"/>
            </p14:xfrm>
          </p:contentPart>
        </mc:Choice>
        <mc:Fallback xmlns="">
          <p:pic>
            <p:nvPicPr>
              <p:cNvPr id="242" name="墨迹 241"/>
            </p:nvPicPr>
            <p:blipFill>
              <a:blip r:embed="rId222"/>
            </p:blipFill>
            <p:spPr>
              <a:xfrm>
                <a:off x="3872088" y="4119875"/>
                <a:ext cx="11289" cy="188934"/>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243" name="墨迹 242"/>
              <p14:cNvContentPartPr/>
              <p14:nvPr/>
            </p14:nvContentPartPr>
            <p14:xfrm>
              <a:off x="3968044" y="4021179"/>
              <a:ext cx="143933" cy="33839"/>
            </p14:xfrm>
          </p:contentPart>
        </mc:Choice>
        <mc:Fallback xmlns="">
          <p:pic>
            <p:nvPicPr>
              <p:cNvPr id="243" name="墨迹 242"/>
            </p:nvPicPr>
            <p:blipFill>
              <a:blip r:embed="rId224"/>
            </p:blipFill>
            <p:spPr>
              <a:xfrm>
                <a:off x="3968044" y="4021179"/>
                <a:ext cx="143933" cy="3383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244" name="墨迹 243"/>
              <p14:cNvContentPartPr/>
              <p14:nvPr/>
            </p14:nvContentPartPr>
            <p14:xfrm>
              <a:off x="3965927" y="4167814"/>
              <a:ext cx="222250" cy="11279"/>
            </p14:xfrm>
          </p:contentPart>
        </mc:Choice>
        <mc:Fallback xmlns="">
          <p:pic>
            <p:nvPicPr>
              <p:cNvPr id="244" name="墨迹 243"/>
            </p:nvPicPr>
            <p:blipFill>
              <a:blip r:embed="rId226"/>
            </p:blipFill>
            <p:spPr>
              <a:xfrm>
                <a:off x="3965927" y="4167814"/>
                <a:ext cx="222250" cy="1127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245" name="墨迹 244"/>
              <p14:cNvContentPartPr/>
              <p14:nvPr/>
            </p14:nvContentPartPr>
            <p14:xfrm>
              <a:off x="4250266" y="4131155"/>
              <a:ext cx="731838" cy="25379"/>
            </p14:xfrm>
          </p:contentPart>
        </mc:Choice>
        <mc:Fallback xmlns="">
          <p:pic>
            <p:nvPicPr>
              <p:cNvPr id="245" name="墨迹 244"/>
            </p:nvPicPr>
            <p:blipFill>
              <a:blip r:embed="rId228"/>
            </p:blipFill>
            <p:spPr>
              <a:xfrm>
                <a:off x="4250266" y="4131155"/>
                <a:ext cx="731838" cy="2537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246" name="墨迹 245"/>
              <p14:cNvContentPartPr/>
              <p14:nvPr/>
            </p14:nvContentPartPr>
            <p14:xfrm>
              <a:off x="4442177" y="3727909"/>
              <a:ext cx="112889" cy="268067"/>
            </p14:xfrm>
          </p:contentPart>
        </mc:Choice>
        <mc:Fallback xmlns="">
          <p:pic>
            <p:nvPicPr>
              <p:cNvPr id="246" name="墨迹 245"/>
            </p:nvPicPr>
            <p:blipFill>
              <a:blip r:embed="rId230"/>
            </p:blipFill>
            <p:spPr>
              <a:xfrm>
                <a:off x="4442177" y="3727909"/>
                <a:ext cx="112889" cy="268067"/>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247" name="墨迹 246"/>
              <p14:cNvContentPartPr/>
              <p14:nvPr/>
            </p14:nvContentPartPr>
            <p14:xfrm>
              <a:off x="4617155" y="3817441"/>
              <a:ext cx="95956" cy="131830"/>
            </p14:xfrm>
          </p:contentPart>
        </mc:Choice>
        <mc:Fallback xmlns="">
          <p:pic>
            <p:nvPicPr>
              <p:cNvPr id="247" name="墨迹 246"/>
            </p:nvPicPr>
            <p:blipFill>
              <a:blip r:embed="rId232"/>
            </p:blipFill>
            <p:spPr>
              <a:xfrm>
                <a:off x="4617155" y="3817441"/>
                <a:ext cx="95956" cy="131830"/>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248" name="墨迹 247"/>
              <p14:cNvContentPartPr/>
              <p14:nvPr/>
            </p14:nvContentPartPr>
            <p14:xfrm>
              <a:off x="4701822" y="3704645"/>
              <a:ext cx="11289" cy="426510"/>
            </p14:xfrm>
          </p:contentPart>
        </mc:Choice>
        <mc:Fallback xmlns="">
          <p:pic>
            <p:nvPicPr>
              <p:cNvPr id="248" name="墨迹 247"/>
            </p:nvPicPr>
            <p:blipFill>
              <a:blip r:embed="rId234"/>
            </p:blipFill>
            <p:spPr>
              <a:xfrm>
                <a:off x="4701822" y="3704645"/>
                <a:ext cx="11289" cy="426510"/>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249" name="墨迹 248"/>
              <p14:cNvContentPartPr/>
              <p14:nvPr/>
            </p14:nvContentPartPr>
            <p14:xfrm>
              <a:off x="4739216" y="3885823"/>
              <a:ext cx="112184" cy="95877"/>
            </p14:xfrm>
          </p:contentPart>
        </mc:Choice>
        <mc:Fallback xmlns="">
          <p:pic>
            <p:nvPicPr>
              <p:cNvPr id="249" name="墨迹 248"/>
            </p:nvPicPr>
            <p:blipFill>
              <a:blip r:embed="rId236"/>
            </p:blipFill>
            <p:spPr>
              <a:xfrm>
                <a:off x="4739216" y="3885823"/>
                <a:ext cx="112184" cy="95877"/>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250" name="墨迹 249"/>
              <p14:cNvContentPartPr/>
              <p14:nvPr/>
            </p14:nvContentPartPr>
            <p14:xfrm>
              <a:off x="4792133" y="3727909"/>
              <a:ext cx="124178" cy="372227"/>
            </p14:xfrm>
          </p:contentPart>
        </mc:Choice>
        <mc:Fallback xmlns="">
          <p:pic>
            <p:nvPicPr>
              <p:cNvPr id="250" name="墨迹 249"/>
            </p:nvPicPr>
            <p:blipFill>
              <a:blip r:embed="rId238"/>
            </p:blipFill>
            <p:spPr>
              <a:xfrm>
                <a:off x="4792133" y="3727909"/>
                <a:ext cx="124178" cy="37222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251" name="墨迹 250"/>
              <p14:cNvContentPartPr/>
              <p14:nvPr/>
            </p14:nvContentPartPr>
            <p14:xfrm>
              <a:off x="4445000" y="4259989"/>
              <a:ext cx="70555" cy="269477"/>
            </p14:xfrm>
          </p:contentPart>
        </mc:Choice>
        <mc:Fallback xmlns="">
          <p:pic>
            <p:nvPicPr>
              <p:cNvPr id="251" name="墨迹 250"/>
            </p:nvPicPr>
            <p:blipFill>
              <a:blip r:embed="rId240"/>
            </p:blipFill>
            <p:spPr>
              <a:xfrm>
                <a:off x="4445000" y="4259989"/>
                <a:ext cx="70555" cy="269477"/>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252" name="墨迹 251"/>
              <p14:cNvContentPartPr/>
              <p14:nvPr/>
            </p14:nvContentPartPr>
            <p14:xfrm>
              <a:off x="4538133" y="4339123"/>
              <a:ext cx="16933" cy="164259"/>
            </p14:xfrm>
          </p:contentPart>
        </mc:Choice>
        <mc:Fallback xmlns="">
          <p:pic>
            <p:nvPicPr>
              <p:cNvPr id="252" name="墨迹 251"/>
            </p:nvPicPr>
            <p:blipFill>
              <a:blip r:embed="rId242"/>
            </p:blipFill>
            <p:spPr>
              <a:xfrm>
                <a:off x="4538133" y="4339123"/>
                <a:ext cx="16933" cy="16425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253" name="墨迹 252"/>
              <p14:cNvContentPartPr/>
              <p14:nvPr/>
            </p14:nvContentPartPr>
            <p14:xfrm>
              <a:off x="4549422" y="4382126"/>
              <a:ext cx="62089" cy="28199"/>
            </p14:xfrm>
          </p:contentPart>
        </mc:Choice>
        <mc:Fallback xmlns="">
          <p:pic>
            <p:nvPicPr>
              <p:cNvPr id="253" name="墨迹 252"/>
            </p:nvPicPr>
            <p:blipFill>
              <a:blip r:embed="rId244"/>
            </p:blipFill>
            <p:spPr>
              <a:xfrm>
                <a:off x="4549422" y="4382126"/>
                <a:ext cx="62089" cy="28199"/>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254" name="墨迹 253"/>
              <p14:cNvContentPartPr/>
              <p14:nvPr/>
            </p14:nvContentPartPr>
            <p14:xfrm>
              <a:off x="4614333" y="4216457"/>
              <a:ext cx="19755" cy="453299"/>
            </p14:xfrm>
          </p:contentPart>
        </mc:Choice>
        <mc:Fallback xmlns="">
          <p:pic>
            <p:nvPicPr>
              <p:cNvPr id="254" name="墨迹 253"/>
            </p:nvPicPr>
            <p:blipFill>
              <a:blip r:embed="rId246"/>
            </p:blipFill>
            <p:spPr>
              <a:xfrm>
                <a:off x="4614333" y="4216457"/>
                <a:ext cx="19755" cy="45329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255" name="墨迹 254"/>
              <p14:cNvContentPartPr/>
              <p14:nvPr/>
            </p14:nvContentPartPr>
            <p14:xfrm>
              <a:off x="4656666" y="4406800"/>
              <a:ext cx="231422" cy="116321"/>
            </p14:xfrm>
          </p:contentPart>
        </mc:Choice>
        <mc:Fallback xmlns="">
          <p:pic>
            <p:nvPicPr>
              <p:cNvPr id="255" name="墨迹 254"/>
            </p:nvPicPr>
            <p:blipFill>
              <a:blip r:embed="rId248"/>
            </p:blipFill>
            <p:spPr>
              <a:xfrm>
                <a:off x="4656666" y="4406800"/>
                <a:ext cx="231422" cy="116321"/>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256" name="墨迹 255"/>
              <p14:cNvContentPartPr/>
              <p14:nvPr/>
            </p14:nvContentPartPr>
            <p14:xfrm>
              <a:off x="4848577" y="4258051"/>
              <a:ext cx="135467" cy="310189"/>
            </p14:xfrm>
          </p:contentPart>
        </mc:Choice>
        <mc:Fallback xmlns="">
          <p:pic>
            <p:nvPicPr>
              <p:cNvPr id="256" name="墨迹 255"/>
            </p:nvPicPr>
            <p:blipFill>
              <a:blip r:embed="rId250"/>
            </p:blipFill>
            <p:spPr>
              <a:xfrm>
                <a:off x="4848577" y="4258051"/>
                <a:ext cx="135467" cy="31018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257" name="墨迹 256"/>
              <p14:cNvContentPartPr/>
              <p14:nvPr/>
            </p14:nvContentPartPr>
            <p14:xfrm>
              <a:off x="4950177" y="4111416"/>
              <a:ext cx="493889" cy="39478"/>
            </p14:xfrm>
          </p:contentPart>
        </mc:Choice>
        <mc:Fallback xmlns="">
          <p:pic>
            <p:nvPicPr>
              <p:cNvPr id="257" name="墨迹 256"/>
            </p:nvPicPr>
            <p:blipFill>
              <a:blip r:embed="rId252"/>
            </p:blipFill>
            <p:spPr>
              <a:xfrm>
                <a:off x="4950177" y="4111416"/>
                <a:ext cx="493889" cy="39478"/>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258" name="墨迹 257"/>
              <p14:cNvContentPartPr/>
              <p14:nvPr/>
            </p14:nvContentPartPr>
            <p14:xfrm>
              <a:off x="5181600" y="3727909"/>
              <a:ext cx="112888" cy="279875"/>
            </p14:xfrm>
          </p:contentPart>
        </mc:Choice>
        <mc:Fallback xmlns="">
          <p:pic>
            <p:nvPicPr>
              <p:cNvPr id="258" name="墨迹 257"/>
            </p:nvPicPr>
            <p:blipFill>
              <a:blip r:embed="rId254"/>
            </p:blipFill>
            <p:spPr>
              <a:xfrm>
                <a:off x="5181600" y="3727909"/>
                <a:ext cx="112888" cy="279875"/>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259" name="墨迹 258"/>
              <p14:cNvContentPartPr/>
              <p14:nvPr/>
            </p14:nvContentPartPr>
            <p14:xfrm>
              <a:off x="5302955" y="3764039"/>
              <a:ext cx="266171" cy="187347"/>
            </p14:xfrm>
          </p:contentPart>
        </mc:Choice>
        <mc:Fallback xmlns="">
          <p:pic>
            <p:nvPicPr>
              <p:cNvPr id="259" name="墨迹 258"/>
            </p:nvPicPr>
            <p:blipFill>
              <a:blip r:embed="rId256"/>
            </p:blipFill>
            <p:spPr>
              <a:xfrm>
                <a:off x="5302955" y="3764039"/>
                <a:ext cx="266171" cy="187347"/>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260" name="墨迹 259"/>
              <p14:cNvContentPartPr/>
              <p14:nvPr/>
            </p14:nvContentPartPr>
            <p14:xfrm>
              <a:off x="5565422" y="3665871"/>
              <a:ext cx="141111" cy="375047"/>
            </p14:xfrm>
          </p:contentPart>
        </mc:Choice>
        <mc:Fallback xmlns="">
          <p:pic>
            <p:nvPicPr>
              <p:cNvPr id="260" name="墨迹 259"/>
            </p:nvPicPr>
            <p:blipFill>
              <a:blip r:embed="rId258"/>
            </p:blipFill>
            <p:spPr>
              <a:xfrm>
                <a:off x="5565422" y="3665871"/>
                <a:ext cx="141111" cy="37504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261" name="墨迹 260"/>
              <p14:cNvContentPartPr/>
              <p14:nvPr/>
            </p14:nvContentPartPr>
            <p14:xfrm>
              <a:off x="5406672" y="4066297"/>
              <a:ext cx="596194" cy="50758"/>
            </p14:xfrm>
          </p:contentPart>
        </mc:Choice>
        <mc:Fallback xmlns="">
          <p:pic>
            <p:nvPicPr>
              <p:cNvPr id="261" name="墨迹 260"/>
            </p:nvPicPr>
            <p:blipFill>
              <a:blip r:embed="rId260"/>
            </p:blipFill>
            <p:spPr>
              <a:xfrm>
                <a:off x="5406672" y="4066297"/>
                <a:ext cx="596194" cy="50758"/>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262" name="墨迹 261"/>
              <p14:cNvContentPartPr/>
              <p14:nvPr/>
            </p14:nvContentPartPr>
            <p14:xfrm>
              <a:off x="3697111" y="5093446"/>
              <a:ext cx="16933" cy="469161"/>
            </p14:xfrm>
          </p:contentPart>
        </mc:Choice>
        <mc:Fallback xmlns="">
          <p:pic>
            <p:nvPicPr>
              <p:cNvPr id="262" name="墨迹 261"/>
            </p:nvPicPr>
            <p:blipFill>
              <a:blip r:embed="rId262"/>
            </p:blipFill>
            <p:spPr>
              <a:xfrm>
                <a:off x="3697111" y="5093446"/>
                <a:ext cx="16933" cy="469161"/>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263" name="墨迹 262"/>
              <p14:cNvContentPartPr/>
              <p14:nvPr/>
            </p14:nvContentPartPr>
            <p14:xfrm>
              <a:off x="3694288" y="5253123"/>
              <a:ext cx="160867" cy="209026"/>
            </p14:xfrm>
          </p:contentPart>
        </mc:Choice>
        <mc:Fallback xmlns="">
          <p:pic>
            <p:nvPicPr>
              <p:cNvPr id="263" name="墨迹 262"/>
            </p:nvPicPr>
            <p:blipFill>
              <a:blip r:embed="rId264"/>
            </p:blipFill>
            <p:spPr>
              <a:xfrm>
                <a:off x="3694288" y="5253123"/>
                <a:ext cx="160867" cy="209026"/>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264" name="墨迹 263"/>
              <p14:cNvContentPartPr/>
              <p14:nvPr/>
            </p14:nvContentPartPr>
            <p14:xfrm>
              <a:off x="3930826" y="5340893"/>
              <a:ext cx="102129" cy="118435"/>
            </p14:xfrm>
          </p:contentPart>
        </mc:Choice>
        <mc:Fallback xmlns="">
          <p:pic>
            <p:nvPicPr>
              <p:cNvPr id="264" name="墨迹 263"/>
            </p:nvPicPr>
            <p:blipFill>
              <a:blip r:embed="rId266"/>
            </p:blipFill>
            <p:spPr>
              <a:xfrm>
                <a:off x="3930826" y="5340893"/>
                <a:ext cx="102129" cy="118435"/>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265" name="墨迹 264"/>
              <p14:cNvContentPartPr/>
              <p14:nvPr/>
            </p14:nvContentPartPr>
            <p14:xfrm>
              <a:off x="4164894" y="5233736"/>
              <a:ext cx="153106" cy="33839"/>
            </p14:xfrm>
          </p:contentPart>
        </mc:Choice>
        <mc:Fallback xmlns="">
          <p:pic>
            <p:nvPicPr>
              <p:cNvPr id="265" name="墨迹 264"/>
            </p:nvPicPr>
            <p:blipFill>
              <a:blip r:embed="rId268"/>
            </p:blipFill>
            <p:spPr>
              <a:xfrm>
                <a:off x="4164894" y="5233736"/>
                <a:ext cx="153106" cy="33839"/>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266" name="墨迹 265"/>
              <p14:cNvContentPartPr/>
              <p14:nvPr/>
            </p14:nvContentPartPr>
            <p14:xfrm>
              <a:off x="4186061" y="5380371"/>
              <a:ext cx="199672" cy="19740"/>
            </p14:xfrm>
          </p:contentPart>
        </mc:Choice>
        <mc:Fallback xmlns="">
          <p:pic>
            <p:nvPicPr>
              <p:cNvPr id="266" name="墨迹 265"/>
            </p:nvPicPr>
            <p:blipFill>
              <a:blip r:embed="rId270"/>
            </p:blipFill>
            <p:spPr>
              <a:xfrm>
                <a:off x="4186061" y="5380371"/>
                <a:ext cx="199672" cy="19740"/>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267" name="墨迹 266"/>
              <p14:cNvContentPartPr/>
              <p14:nvPr/>
            </p14:nvContentPartPr>
            <p14:xfrm>
              <a:off x="4479925" y="5374731"/>
              <a:ext cx="1184275" cy="16920"/>
            </p14:xfrm>
          </p:contentPart>
        </mc:Choice>
        <mc:Fallback xmlns="">
          <p:pic>
            <p:nvPicPr>
              <p:cNvPr id="267" name="墨迹 266"/>
            </p:nvPicPr>
            <p:blipFill>
              <a:blip r:embed="rId272"/>
            </p:blipFill>
            <p:spPr>
              <a:xfrm>
                <a:off x="4479925" y="5374731"/>
                <a:ext cx="1184275" cy="1692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268" name="墨迹 267"/>
              <p14:cNvContentPartPr/>
              <p14:nvPr/>
            </p14:nvContentPartPr>
            <p14:xfrm>
              <a:off x="4701822" y="5025064"/>
              <a:ext cx="101600" cy="253791"/>
            </p14:xfrm>
          </p:contentPart>
        </mc:Choice>
        <mc:Fallback xmlns="">
          <p:pic>
            <p:nvPicPr>
              <p:cNvPr id="268" name="墨迹 267"/>
            </p:nvPicPr>
            <p:blipFill>
              <a:blip r:embed="rId274"/>
            </p:blipFill>
            <p:spPr>
              <a:xfrm>
                <a:off x="4701822" y="5025064"/>
                <a:ext cx="101600" cy="253791"/>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269" name="墨迹 268"/>
              <p14:cNvContentPartPr/>
              <p14:nvPr/>
            </p14:nvContentPartPr>
            <p14:xfrm>
              <a:off x="4879622" y="5041983"/>
              <a:ext cx="14111" cy="174834"/>
            </p14:xfrm>
          </p:contentPart>
        </mc:Choice>
        <mc:Fallback xmlns="">
          <p:pic>
            <p:nvPicPr>
              <p:cNvPr id="269" name="墨迹 268"/>
            </p:nvPicPr>
            <p:blipFill>
              <a:blip r:embed="rId276"/>
            </p:blipFill>
            <p:spPr>
              <a:xfrm>
                <a:off x="4879622" y="5041983"/>
                <a:ext cx="14111" cy="174834"/>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270" name="墨迹 269"/>
              <p14:cNvContentPartPr/>
              <p14:nvPr/>
            </p14:nvContentPartPr>
            <p14:xfrm>
              <a:off x="4876800" y="5126580"/>
              <a:ext cx="73377" cy="16920"/>
            </p14:xfrm>
          </p:contentPart>
        </mc:Choice>
        <mc:Fallback xmlns="">
          <p:pic>
            <p:nvPicPr>
              <p:cNvPr id="270" name="墨迹 269"/>
            </p:nvPicPr>
            <p:blipFill>
              <a:blip r:embed="rId278"/>
            </p:blipFill>
            <p:spPr>
              <a:xfrm>
                <a:off x="4876800" y="5126580"/>
                <a:ext cx="73377" cy="16920"/>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271" name="墨迹 270"/>
              <p14:cNvContentPartPr/>
              <p14:nvPr/>
            </p14:nvContentPartPr>
            <p14:xfrm>
              <a:off x="4961466" y="4934122"/>
              <a:ext cx="11289" cy="446249"/>
            </p14:xfrm>
          </p:contentPart>
        </mc:Choice>
        <mc:Fallback xmlns="">
          <p:pic>
            <p:nvPicPr>
              <p:cNvPr id="271" name="墨迹 270"/>
            </p:nvPicPr>
            <p:blipFill>
              <a:blip r:embed="rId280"/>
            </p:blipFill>
            <p:spPr>
              <a:xfrm>
                <a:off x="4961466" y="4934122"/>
                <a:ext cx="11289" cy="446249"/>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272" name="墨迹 271"/>
              <p14:cNvContentPartPr/>
              <p14:nvPr/>
            </p14:nvContentPartPr>
            <p14:xfrm>
              <a:off x="5006622" y="5141385"/>
              <a:ext cx="115711" cy="96581"/>
            </p14:xfrm>
          </p:contentPart>
        </mc:Choice>
        <mc:Fallback xmlns="">
          <p:pic>
            <p:nvPicPr>
              <p:cNvPr id="272" name="墨迹 271"/>
            </p:nvPicPr>
            <p:blipFill>
              <a:blip r:embed="rId282"/>
            </p:blipFill>
            <p:spPr>
              <a:xfrm>
                <a:off x="5006622" y="5141385"/>
                <a:ext cx="115711" cy="96581"/>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273" name="墨迹 272"/>
              <p14:cNvContentPartPr/>
              <p14:nvPr/>
            </p14:nvContentPartPr>
            <p14:xfrm>
              <a:off x="5136444" y="4906628"/>
              <a:ext cx="152400" cy="391966"/>
            </p14:xfrm>
          </p:contentPart>
        </mc:Choice>
        <mc:Fallback xmlns="">
          <p:pic>
            <p:nvPicPr>
              <p:cNvPr id="273" name="墨迹 272"/>
            </p:nvPicPr>
            <p:blipFill>
              <a:blip r:embed="rId284"/>
            </p:blipFill>
            <p:spPr>
              <a:xfrm>
                <a:off x="5136444" y="4906628"/>
                <a:ext cx="152400" cy="391966"/>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274" name="墨迹 273"/>
              <p14:cNvContentPartPr/>
              <p14:nvPr/>
            </p14:nvContentPartPr>
            <p14:xfrm>
              <a:off x="4851400" y="5532646"/>
              <a:ext cx="104995" cy="59958"/>
            </p14:xfrm>
          </p:contentPart>
        </mc:Choice>
        <mc:Fallback xmlns="">
          <p:pic>
            <p:nvPicPr>
              <p:cNvPr id="274" name="墨迹 273"/>
            </p:nvPicPr>
            <p:blipFill>
              <a:blip r:embed="rId286"/>
            </p:blipFill>
            <p:spPr>
              <a:xfrm>
                <a:off x="4851400" y="5532646"/>
                <a:ext cx="104995" cy="5995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75" name="墨迹 274"/>
              <p14:cNvContentPartPr/>
              <p14:nvPr/>
            </p14:nvContentPartPr>
            <p14:xfrm>
              <a:off x="4758266" y="5470608"/>
              <a:ext cx="101600" cy="319354"/>
            </p14:xfrm>
          </p:contentPart>
        </mc:Choice>
        <mc:Fallback xmlns="">
          <p:pic>
            <p:nvPicPr>
              <p:cNvPr id="275" name="墨迹 274"/>
            </p:nvPicPr>
            <p:blipFill>
              <a:blip r:embed="rId288"/>
            </p:blipFill>
            <p:spPr>
              <a:xfrm>
                <a:off x="4758266" y="5470608"/>
                <a:ext cx="101600" cy="319354"/>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76" name="墨迹 275"/>
              <p14:cNvContentPartPr/>
              <p14:nvPr/>
            </p14:nvContentPartPr>
            <p14:xfrm>
              <a:off x="4893733" y="5498807"/>
              <a:ext cx="360" cy="177653"/>
            </p14:xfrm>
          </p:contentPart>
        </mc:Choice>
        <mc:Fallback xmlns="">
          <p:pic>
            <p:nvPicPr>
              <p:cNvPr id="276" name="墨迹 275"/>
            </p:nvPicPr>
            <p:blipFill>
              <a:blip r:embed="rId290"/>
            </p:blipFill>
            <p:spPr>
              <a:xfrm>
                <a:off x="4893733" y="5498807"/>
                <a:ext cx="360" cy="177653"/>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77" name="墨迹 276"/>
              <p14:cNvContentPartPr/>
              <p14:nvPr/>
            </p14:nvContentPartPr>
            <p14:xfrm>
              <a:off x="4910666" y="5577764"/>
              <a:ext cx="73378" cy="22560"/>
            </p14:xfrm>
          </p:contentPart>
        </mc:Choice>
        <mc:Fallback xmlns="">
          <p:pic>
            <p:nvPicPr>
              <p:cNvPr id="277" name="墨迹 276"/>
            </p:nvPicPr>
            <p:blipFill>
              <a:blip r:embed="rId292"/>
            </p:blipFill>
            <p:spPr>
              <a:xfrm>
                <a:off x="4910666" y="5577764"/>
                <a:ext cx="73378" cy="22560"/>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78" name="墨迹 277"/>
              <p14:cNvContentPartPr/>
              <p14:nvPr/>
            </p14:nvContentPartPr>
            <p14:xfrm>
              <a:off x="4989688" y="5462149"/>
              <a:ext cx="11289" cy="408885"/>
            </p14:xfrm>
          </p:contentPart>
        </mc:Choice>
        <mc:Fallback xmlns="">
          <p:pic>
            <p:nvPicPr>
              <p:cNvPr id="278" name="墨迹 277"/>
            </p:nvPicPr>
            <p:blipFill>
              <a:blip r:embed="rId294"/>
            </p:blipFill>
            <p:spPr>
              <a:xfrm>
                <a:off x="4989688" y="5462149"/>
                <a:ext cx="11289" cy="408885"/>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79" name="墨迹 278"/>
              <p14:cNvContentPartPr/>
              <p14:nvPr/>
            </p14:nvContentPartPr>
            <p14:xfrm>
              <a:off x="5080000" y="5547803"/>
              <a:ext cx="190500" cy="132888"/>
            </p14:xfrm>
          </p:contentPart>
        </mc:Choice>
        <mc:Fallback xmlns="">
          <p:pic>
            <p:nvPicPr>
              <p:cNvPr id="279" name="墨迹 278"/>
            </p:nvPicPr>
            <p:blipFill>
              <a:blip r:embed="rId296"/>
            </p:blipFill>
            <p:spPr>
              <a:xfrm>
                <a:off x="5080000" y="5547803"/>
                <a:ext cx="190500" cy="132888"/>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80" name="墨迹 279"/>
              <p14:cNvContentPartPr/>
              <p14:nvPr/>
            </p14:nvContentPartPr>
            <p14:xfrm>
              <a:off x="5240866" y="5453689"/>
              <a:ext cx="141816" cy="355307"/>
            </p14:xfrm>
          </p:contentPart>
        </mc:Choice>
        <mc:Fallback xmlns="">
          <p:pic>
            <p:nvPicPr>
              <p:cNvPr id="280" name="墨迹 279"/>
            </p:nvPicPr>
            <p:blipFill>
              <a:blip r:embed="rId298"/>
            </p:blipFill>
            <p:spPr>
              <a:xfrm>
                <a:off x="5240866" y="5453689"/>
                <a:ext cx="141816" cy="355307"/>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81" name="墨迹 280"/>
              <p14:cNvContentPartPr/>
              <p14:nvPr/>
            </p14:nvContentPartPr>
            <p14:xfrm>
              <a:off x="5277555" y="5084282"/>
              <a:ext cx="282222" cy="8459"/>
            </p14:xfrm>
          </p:contentPart>
        </mc:Choice>
        <mc:Fallback xmlns="">
          <p:pic>
            <p:nvPicPr>
              <p:cNvPr id="281" name="墨迹 280"/>
            </p:nvPicPr>
            <p:blipFill>
              <a:blip r:embed="rId300"/>
            </p:blipFill>
            <p:spPr>
              <a:xfrm>
                <a:off x="5277555" y="5084282"/>
                <a:ext cx="282222" cy="8459"/>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82" name="墨迹 281"/>
              <p14:cNvContentPartPr/>
              <p14:nvPr/>
            </p14:nvContentPartPr>
            <p14:xfrm>
              <a:off x="5520266" y="4896758"/>
              <a:ext cx="146756" cy="365178"/>
            </p14:xfrm>
          </p:contentPart>
        </mc:Choice>
        <mc:Fallback xmlns="">
          <p:pic>
            <p:nvPicPr>
              <p:cNvPr id="282" name="墨迹 281"/>
            </p:nvPicPr>
            <p:blipFill>
              <a:blip r:embed="rId302"/>
            </p:blipFill>
            <p:spPr>
              <a:xfrm>
                <a:off x="5520266" y="4896758"/>
                <a:ext cx="146756" cy="365178"/>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83" name="墨迹 282"/>
              <p14:cNvContentPartPr/>
              <p14:nvPr/>
            </p14:nvContentPartPr>
            <p14:xfrm>
              <a:off x="5706533" y="4999156"/>
              <a:ext cx="169334" cy="155623"/>
            </p14:xfrm>
          </p:contentPart>
        </mc:Choice>
        <mc:Fallback xmlns="">
          <p:pic>
            <p:nvPicPr>
              <p:cNvPr id="283" name="墨迹 282"/>
            </p:nvPicPr>
            <p:blipFill>
              <a:blip r:embed="rId304"/>
            </p:blipFill>
            <p:spPr>
              <a:xfrm>
                <a:off x="5706533" y="4999156"/>
                <a:ext cx="169334" cy="155623"/>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84" name="墨迹 283"/>
              <p14:cNvContentPartPr/>
              <p14:nvPr/>
            </p14:nvContentPartPr>
            <p14:xfrm>
              <a:off x="5870222" y="5058902"/>
              <a:ext cx="87488" cy="84598"/>
            </p14:xfrm>
          </p:contentPart>
        </mc:Choice>
        <mc:Fallback xmlns="">
          <p:pic>
            <p:nvPicPr>
              <p:cNvPr id="284" name="墨迹 283"/>
            </p:nvPicPr>
            <p:blipFill>
              <a:blip r:embed="rId306"/>
            </p:blipFill>
            <p:spPr>
              <a:xfrm>
                <a:off x="5870222" y="5058902"/>
                <a:ext cx="87488" cy="84598"/>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85" name="墨迹 284"/>
              <p14:cNvContentPartPr/>
              <p14:nvPr/>
            </p14:nvContentPartPr>
            <p14:xfrm>
              <a:off x="5952066" y="4872789"/>
              <a:ext cx="149578" cy="448364"/>
            </p14:xfrm>
          </p:contentPart>
        </mc:Choice>
        <mc:Fallback xmlns="">
          <p:pic>
            <p:nvPicPr>
              <p:cNvPr id="285" name="墨迹 284"/>
            </p:nvPicPr>
            <p:blipFill>
              <a:blip r:embed="rId308"/>
            </p:blipFill>
            <p:spPr>
              <a:xfrm>
                <a:off x="5952066" y="4872789"/>
                <a:ext cx="149578" cy="448364"/>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86" name="墨迹 285"/>
              <p14:cNvContentPartPr/>
              <p14:nvPr/>
            </p14:nvContentPartPr>
            <p14:xfrm>
              <a:off x="5619750" y="5346533"/>
              <a:ext cx="783872" cy="39478"/>
            </p14:xfrm>
          </p:contentPart>
        </mc:Choice>
        <mc:Fallback xmlns="">
          <p:pic>
            <p:nvPicPr>
              <p:cNvPr id="286" name="墨迹 285"/>
            </p:nvPicPr>
            <p:blipFill>
              <a:blip r:embed="rId310"/>
            </p:blipFill>
            <p:spPr>
              <a:xfrm>
                <a:off x="5619750" y="5346533"/>
                <a:ext cx="783872" cy="39478"/>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287" name="墨迹 286"/>
              <p14:cNvContentPartPr/>
              <p14:nvPr/>
            </p14:nvContentPartPr>
            <p14:xfrm>
              <a:off x="5657673" y="5464968"/>
              <a:ext cx="127882" cy="259431"/>
            </p14:xfrm>
          </p:contentPart>
        </mc:Choice>
        <mc:Fallback xmlns="">
          <p:pic>
            <p:nvPicPr>
              <p:cNvPr id="287" name="墨迹 286"/>
            </p:nvPicPr>
            <p:blipFill>
              <a:blip r:embed="rId312"/>
            </p:blipFill>
            <p:spPr>
              <a:xfrm>
                <a:off x="5657673" y="5464968"/>
                <a:ext cx="127882" cy="259431"/>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288" name="墨迹 287"/>
              <p14:cNvContentPartPr/>
              <p14:nvPr/>
            </p14:nvContentPartPr>
            <p14:xfrm>
              <a:off x="5808133" y="5504447"/>
              <a:ext cx="242711" cy="197393"/>
            </p14:xfrm>
          </p:contentPart>
        </mc:Choice>
        <mc:Fallback xmlns="">
          <p:pic>
            <p:nvPicPr>
              <p:cNvPr id="288" name="墨迹 287"/>
            </p:nvPicPr>
            <p:blipFill>
              <a:blip r:embed="rId314"/>
            </p:blipFill>
            <p:spPr>
              <a:xfrm>
                <a:off x="5808133" y="5504447"/>
                <a:ext cx="242711" cy="197393"/>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289" name="墨迹 288"/>
              <p14:cNvContentPartPr/>
              <p14:nvPr/>
            </p14:nvContentPartPr>
            <p14:xfrm>
              <a:off x="6042377" y="5442409"/>
              <a:ext cx="138289" cy="352488"/>
            </p14:xfrm>
          </p:contentPart>
        </mc:Choice>
        <mc:Fallback xmlns="">
          <p:pic>
            <p:nvPicPr>
              <p:cNvPr id="289" name="墨迹 288"/>
            </p:nvPicPr>
            <p:blipFill>
              <a:blip r:embed="rId316"/>
            </p:blipFill>
            <p:spPr>
              <a:xfrm>
                <a:off x="6042377" y="5442409"/>
                <a:ext cx="138289" cy="352488"/>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290" name="墨迹 289"/>
              <p14:cNvContentPartPr/>
              <p14:nvPr/>
            </p14:nvContentPartPr>
            <p14:xfrm>
              <a:off x="9891183" y="2404670"/>
              <a:ext cx="76906" cy="90942"/>
            </p14:xfrm>
          </p:contentPart>
        </mc:Choice>
        <mc:Fallback xmlns="">
          <p:pic>
            <p:nvPicPr>
              <p:cNvPr id="290" name="墨迹 289"/>
            </p:nvPicPr>
            <p:blipFill>
              <a:blip r:embed="rId318"/>
            </p:blipFill>
            <p:spPr>
              <a:xfrm>
                <a:off x="9891183" y="2404670"/>
                <a:ext cx="76906" cy="90942"/>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291" name="墨迹 290"/>
              <p14:cNvContentPartPr/>
              <p14:nvPr/>
            </p14:nvContentPartPr>
            <p14:xfrm>
              <a:off x="9876013" y="2444854"/>
              <a:ext cx="137231" cy="248504"/>
            </p14:xfrm>
          </p:contentPart>
        </mc:Choice>
        <mc:Fallback xmlns="">
          <p:pic>
            <p:nvPicPr>
              <p:cNvPr id="291" name="墨迹 290"/>
            </p:nvPicPr>
            <p:blipFill>
              <a:blip r:embed="rId320"/>
            </p:blipFill>
            <p:spPr>
              <a:xfrm>
                <a:off x="9876013" y="2444854"/>
                <a:ext cx="137231" cy="248504"/>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292" name="墨迹 291"/>
              <p14:cNvContentPartPr/>
              <p14:nvPr/>
            </p14:nvContentPartPr>
            <p14:xfrm>
              <a:off x="9937044" y="2202342"/>
              <a:ext cx="362656" cy="516042"/>
            </p14:xfrm>
          </p:contentPart>
        </mc:Choice>
        <mc:Fallback xmlns="">
          <p:pic>
            <p:nvPicPr>
              <p:cNvPr id="292" name="墨迹 291"/>
            </p:nvPicPr>
            <p:blipFill>
              <a:blip r:embed="rId322"/>
            </p:blipFill>
            <p:spPr>
              <a:xfrm>
                <a:off x="9937044" y="2202342"/>
                <a:ext cx="362656" cy="516042"/>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293" name="墨迹 292"/>
              <p14:cNvContentPartPr/>
              <p14:nvPr/>
            </p14:nvContentPartPr>
            <p14:xfrm>
              <a:off x="10244666" y="2487152"/>
              <a:ext cx="122237" cy="121256"/>
            </p14:xfrm>
          </p:contentPart>
        </mc:Choice>
        <mc:Fallback xmlns="">
          <p:pic>
            <p:nvPicPr>
              <p:cNvPr id="293" name="墨迹 292"/>
            </p:nvPicPr>
            <p:blipFill>
              <a:blip r:embed="rId324"/>
            </p:blipFill>
            <p:spPr>
              <a:xfrm>
                <a:off x="10244666" y="2487152"/>
                <a:ext cx="122237" cy="121256"/>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294" name="墨迹 293"/>
              <p14:cNvContentPartPr/>
              <p14:nvPr/>
            </p14:nvContentPartPr>
            <p14:xfrm>
              <a:off x="10033000" y="2594309"/>
              <a:ext cx="238477" cy="219952"/>
            </p14:xfrm>
          </p:contentPart>
        </mc:Choice>
        <mc:Fallback xmlns="">
          <p:pic>
            <p:nvPicPr>
              <p:cNvPr id="294" name="墨迹 293"/>
            </p:nvPicPr>
            <p:blipFill>
              <a:blip r:embed="rId326"/>
            </p:blipFill>
            <p:spPr>
              <a:xfrm>
                <a:off x="10033000" y="2594309"/>
                <a:ext cx="238477" cy="219952"/>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295" name="墨迹 294"/>
              <p14:cNvContentPartPr/>
              <p14:nvPr/>
            </p14:nvContentPartPr>
            <p14:xfrm>
              <a:off x="10222088" y="2712745"/>
              <a:ext cx="127706" cy="140290"/>
            </p14:xfrm>
          </p:contentPart>
        </mc:Choice>
        <mc:Fallback xmlns="">
          <p:pic>
            <p:nvPicPr>
              <p:cNvPr id="295" name="墨迹 294"/>
            </p:nvPicPr>
            <p:blipFill>
              <a:blip r:embed="rId328"/>
            </p:blipFill>
            <p:spPr>
              <a:xfrm>
                <a:off x="10222088" y="2712745"/>
                <a:ext cx="127706" cy="140290"/>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296" name="墨迹 295"/>
              <p14:cNvContentPartPr/>
              <p14:nvPr/>
            </p14:nvContentPartPr>
            <p14:xfrm>
              <a:off x="10515600" y="2286939"/>
              <a:ext cx="73377" cy="696516"/>
            </p14:xfrm>
          </p:contentPart>
        </mc:Choice>
        <mc:Fallback xmlns="">
          <p:pic>
            <p:nvPicPr>
              <p:cNvPr id="296" name="墨迹 295"/>
            </p:nvPicPr>
            <p:blipFill>
              <a:blip r:embed="rId330"/>
            </p:blipFill>
            <p:spPr>
              <a:xfrm>
                <a:off x="10515600" y="2286939"/>
                <a:ext cx="73377" cy="696516"/>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297" name="墨迹 296"/>
              <p14:cNvContentPartPr/>
              <p14:nvPr/>
            </p14:nvContentPartPr>
            <p14:xfrm>
              <a:off x="10591623" y="2417360"/>
              <a:ext cx="262644" cy="315124"/>
            </p14:xfrm>
          </p:contentPart>
        </mc:Choice>
        <mc:Fallback xmlns="">
          <p:pic>
            <p:nvPicPr>
              <p:cNvPr id="297" name="墨迹 296"/>
            </p:nvPicPr>
            <p:blipFill>
              <a:blip r:embed="rId332"/>
            </p:blipFill>
            <p:spPr>
              <a:xfrm>
                <a:off x="10591623" y="2417360"/>
                <a:ext cx="262644" cy="315124"/>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298" name="墨迹 297"/>
              <p14:cNvContentPartPr/>
              <p14:nvPr/>
            </p14:nvContentPartPr>
            <p14:xfrm>
              <a:off x="10914768" y="2329238"/>
              <a:ext cx="89429" cy="456295"/>
            </p14:xfrm>
          </p:contentPart>
        </mc:Choice>
        <mc:Fallback xmlns="">
          <p:pic>
            <p:nvPicPr>
              <p:cNvPr id="298" name="墨迹 297"/>
            </p:nvPicPr>
            <p:blipFill>
              <a:blip r:embed="rId334"/>
            </p:blipFill>
            <p:spPr>
              <a:xfrm>
                <a:off x="10914768" y="2329238"/>
                <a:ext cx="89429" cy="456295"/>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299" name="墨迹 298"/>
              <p14:cNvContentPartPr/>
              <p14:nvPr/>
            </p14:nvContentPartPr>
            <p14:xfrm>
              <a:off x="11033477" y="2244993"/>
              <a:ext cx="309033" cy="476211"/>
            </p14:xfrm>
          </p:contentPart>
        </mc:Choice>
        <mc:Fallback xmlns="">
          <p:pic>
            <p:nvPicPr>
              <p:cNvPr id="299" name="墨迹 298"/>
            </p:nvPicPr>
            <p:blipFill>
              <a:blip r:embed="rId336"/>
            </p:blipFill>
            <p:spPr>
              <a:xfrm>
                <a:off x="11033477" y="2244993"/>
                <a:ext cx="309033" cy="476211"/>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300" name="墨迹 299"/>
              <p14:cNvContentPartPr/>
              <p14:nvPr/>
            </p14:nvContentPartPr>
            <p14:xfrm>
              <a:off x="11446932" y="2147883"/>
              <a:ext cx="79023" cy="381568"/>
            </p14:xfrm>
          </p:contentPart>
        </mc:Choice>
        <mc:Fallback xmlns="">
          <p:pic>
            <p:nvPicPr>
              <p:cNvPr id="300" name="墨迹 299"/>
            </p:nvPicPr>
            <p:blipFill>
              <a:blip r:embed="rId338"/>
            </p:blipFill>
            <p:spPr>
              <a:xfrm>
                <a:off x="11446932" y="2147883"/>
                <a:ext cx="79023" cy="381568"/>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301" name="墨迹 300"/>
              <p14:cNvContentPartPr/>
              <p14:nvPr/>
            </p14:nvContentPartPr>
            <p14:xfrm>
              <a:off x="11432822" y="2098006"/>
              <a:ext cx="193323" cy="535781"/>
            </p14:xfrm>
          </p:contentPart>
        </mc:Choice>
        <mc:Fallback xmlns="">
          <p:pic>
            <p:nvPicPr>
              <p:cNvPr id="301" name="墨迹 300"/>
            </p:nvPicPr>
            <p:blipFill>
              <a:blip r:embed="rId340"/>
            </p:blipFill>
            <p:spPr>
              <a:xfrm>
                <a:off x="11432822" y="2098006"/>
                <a:ext cx="193323" cy="535781"/>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302" name="墨迹 301"/>
              <p14:cNvContentPartPr/>
              <p14:nvPr/>
            </p14:nvContentPartPr>
            <p14:xfrm>
              <a:off x="11404600" y="2774782"/>
              <a:ext cx="149577" cy="223654"/>
            </p14:xfrm>
          </p:contentPart>
        </mc:Choice>
        <mc:Fallback xmlns="">
          <p:pic>
            <p:nvPicPr>
              <p:cNvPr id="302" name="墨迹 301"/>
            </p:nvPicPr>
            <p:blipFill>
              <a:blip r:embed="rId342"/>
            </p:blipFill>
            <p:spPr>
              <a:xfrm>
                <a:off x="11404600" y="2774782"/>
                <a:ext cx="149577" cy="223654"/>
              </a:xfrm>
              <a:prstGeom prst="rect"/>
            </p:spPr>
          </p:pic>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8636" y="561385"/>
            <a:ext cx="10347115" cy="2934484"/>
          </a:xfrm>
          <a:prstGeom prst="rect">
            <a:avLst/>
          </a:prstGeom>
        </p:spPr>
      </p:pic>
      <p:pic>
        <p:nvPicPr>
          <p:cNvPr id="7" name="图片 6"/>
          <p:cNvPicPr>
            <a:picLocks noChangeAspect="1"/>
          </p:cNvPicPr>
          <p:nvPr/>
        </p:nvPicPr>
        <p:blipFill>
          <a:blip r:embed="rId2"/>
          <a:stretch>
            <a:fillRect/>
          </a:stretch>
        </p:blipFill>
        <p:spPr>
          <a:xfrm>
            <a:off x="1354132" y="3600565"/>
            <a:ext cx="7180268" cy="33728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8636" y="561385"/>
            <a:ext cx="10347115" cy="2934484"/>
          </a:xfrm>
          <a:prstGeom prst="rect">
            <a:avLst/>
          </a:prstGeom>
        </p:spPr>
      </p:pic>
      <p:pic>
        <p:nvPicPr>
          <p:cNvPr id="7" name="图片 6"/>
          <p:cNvPicPr>
            <a:picLocks noChangeAspect="1"/>
          </p:cNvPicPr>
          <p:nvPr/>
        </p:nvPicPr>
        <p:blipFill>
          <a:blip r:embed="rId2"/>
          <a:stretch>
            <a:fillRect/>
          </a:stretch>
        </p:blipFill>
        <p:spPr>
          <a:xfrm>
            <a:off x="1354132" y="3600565"/>
            <a:ext cx="7180268" cy="3372813"/>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2703688" y="3705350"/>
              <a:ext cx="79023" cy="180473"/>
            </p14:xfrm>
          </p:contentPart>
        </mc:Choice>
        <mc:Fallback xmlns="">
          <p:pic>
            <p:nvPicPr>
              <p:cNvPr id="4" name="墨迹 3"/>
            </p:nvPicPr>
            <p:blipFill>
              <a:blip r:embed="rId4"/>
            </p:blipFill>
            <p:spPr>
              <a:xfrm>
                <a:off x="2703688" y="3705350"/>
                <a:ext cx="79023" cy="18047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3945466" y="3716629"/>
              <a:ext cx="146756" cy="174834"/>
            </p14:xfrm>
          </p:contentPart>
        </mc:Choice>
        <mc:Fallback xmlns="">
          <p:pic>
            <p:nvPicPr>
              <p:cNvPr id="6" name="墨迹 5"/>
            </p:nvPicPr>
            <p:blipFill>
              <a:blip r:embed="rId6"/>
            </p:blipFill>
            <p:spPr>
              <a:xfrm>
                <a:off x="3945466" y="3716629"/>
                <a:ext cx="146756" cy="17483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3798711" y="5278855"/>
              <a:ext cx="67733" cy="118436"/>
            </p14:xfrm>
          </p:contentPart>
        </mc:Choice>
        <mc:Fallback xmlns="">
          <p:pic>
            <p:nvPicPr>
              <p:cNvPr id="8" name="墨迹 7"/>
            </p:nvPicPr>
            <p:blipFill>
              <a:blip r:embed="rId8"/>
            </p:blipFill>
            <p:spPr>
              <a:xfrm>
                <a:off x="3798711" y="5278855"/>
                <a:ext cx="67733" cy="11843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5401733" y="6711365"/>
              <a:ext cx="73378" cy="236871"/>
            </p14:xfrm>
          </p:contentPart>
        </mc:Choice>
        <mc:Fallback xmlns="">
          <p:pic>
            <p:nvPicPr>
              <p:cNvPr id="9" name="墨迹 8"/>
            </p:nvPicPr>
            <p:blipFill>
              <a:blip r:embed="rId10"/>
            </p:blipFill>
            <p:spPr>
              <a:xfrm>
                <a:off x="5401733" y="6711365"/>
                <a:ext cx="73378" cy="23687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4295422" y="4652837"/>
              <a:ext cx="169333" cy="383506"/>
            </p14:xfrm>
          </p:contentPart>
        </mc:Choice>
        <mc:Fallback xmlns="">
          <p:pic>
            <p:nvPicPr>
              <p:cNvPr id="12" name="墨迹 11"/>
            </p:nvPicPr>
            <p:blipFill>
              <a:blip r:embed="rId12"/>
            </p:blipFill>
            <p:spPr>
              <a:xfrm>
                <a:off x="4295422" y="4652837"/>
                <a:ext cx="169333" cy="38350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 name="墨迹 12"/>
              <p14:cNvContentPartPr/>
              <p14:nvPr/>
            </p14:nvContentPartPr>
            <p14:xfrm>
              <a:off x="5791200" y="4664116"/>
              <a:ext cx="121355" cy="349668"/>
            </p14:xfrm>
          </p:contentPart>
        </mc:Choice>
        <mc:Fallback xmlns="">
          <p:pic>
            <p:nvPicPr>
              <p:cNvPr id="13" name="墨迹 12"/>
            </p:nvPicPr>
            <p:blipFill>
              <a:blip r:embed="rId14"/>
            </p:blipFill>
            <p:spPr>
              <a:xfrm>
                <a:off x="5791200" y="4664116"/>
                <a:ext cx="121355" cy="34966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 name="墨迹 13"/>
              <p14:cNvContentPartPr/>
              <p14:nvPr/>
            </p14:nvContentPartPr>
            <p14:xfrm>
              <a:off x="5835650" y="4824851"/>
              <a:ext cx="141816" cy="31019"/>
            </p14:xfrm>
          </p:contentPart>
        </mc:Choice>
        <mc:Fallback xmlns="">
          <p:pic>
            <p:nvPicPr>
              <p:cNvPr id="14" name="墨迹 13"/>
            </p:nvPicPr>
            <p:blipFill>
              <a:blip r:embed="rId16"/>
            </p:blipFill>
            <p:spPr>
              <a:xfrm>
                <a:off x="5835650" y="4824851"/>
                <a:ext cx="141816" cy="3101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5" name="墨迹 14"/>
              <p14:cNvContentPartPr/>
              <p14:nvPr/>
            </p14:nvContentPartPr>
            <p14:xfrm>
              <a:off x="5951184" y="4858690"/>
              <a:ext cx="133526" cy="168489"/>
            </p14:xfrm>
          </p:contentPart>
        </mc:Choice>
        <mc:Fallback xmlns="">
          <p:pic>
            <p:nvPicPr>
              <p:cNvPr id="15" name="墨迹 14"/>
            </p:nvPicPr>
            <p:blipFill>
              <a:blip r:embed="rId18"/>
            </p:blipFill>
            <p:spPr>
              <a:xfrm>
                <a:off x="5951184" y="4858690"/>
                <a:ext cx="133526" cy="16848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6" name="墨迹 15"/>
              <p14:cNvContentPartPr/>
              <p14:nvPr/>
            </p14:nvContentPartPr>
            <p14:xfrm>
              <a:off x="6101644" y="4855870"/>
              <a:ext cx="112888" cy="191753"/>
            </p14:xfrm>
          </p:contentPart>
        </mc:Choice>
        <mc:Fallback xmlns="">
          <p:pic>
            <p:nvPicPr>
              <p:cNvPr id="16" name="墨迹 15"/>
            </p:nvPicPr>
            <p:blipFill>
              <a:blip r:embed="rId20"/>
            </p:blipFill>
            <p:spPr>
              <a:xfrm>
                <a:off x="6101644" y="4855870"/>
                <a:ext cx="112888" cy="19175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 name="墨迹 16"/>
              <p14:cNvContentPartPr/>
              <p14:nvPr/>
            </p14:nvContentPartPr>
            <p14:xfrm>
              <a:off x="6310488" y="4917907"/>
              <a:ext cx="67734" cy="87417"/>
            </p14:xfrm>
          </p:contentPart>
        </mc:Choice>
        <mc:Fallback xmlns="">
          <p:pic>
            <p:nvPicPr>
              <p:cNvPr id="17" name="墨迹 16"/>
            </p:nvPicPr>
            <p:blipFill>
              <a:blip r:embed="rId22"/>
            </p:blipFill>
            <p:spPr>
              <a:xfrm>
                <a:off x="6310488" y="4917907"/>
                <a:ext cx="67734" cy="87417"/>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8" name="墨迹 17"/>
              <p14:cNvContentPartPr/>
              <p14:nvPr/>
            </p14:nvContentPartPr>
            <p14:xfrm>
              <a:off x="6570133" y="4702890"/>
              <a:ext cx="90311" cy="144520"/>
            </p14:xfrm>
          </p:contentPart>
        </mc:Choice>
        <mc:Fallback xmlns="">
          <p:pic>
            <p:nvPicPr>
              <p:cNvPr id="18" name="墨迹 17"/>
            </p:nvPicPr>
            <p:blipFill>
              <a:blip r:embed="rId24"/>
            </p:blipFill>
            <p:spPr>
              <a:xfrm>
                <a:off x="6570133" y="4702890"/>
                <a:ext cx="90311" cy="14452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9" name="墨迹 18"/>
              <p14:cNvContentPartPr/>
              <p14:nvPr/>
            </p14:nvContentPartPr>
            <p14:xfrm>
              <a:off x="6579658" y="4697955"/>
              <a:ext cx="391231" cy="336978"/>
            </p14:xfrm>
          </p:contentPart>
        </mc:Choice>
        <mc:Fallback xmlns="">
          <p:pic>
            <p:nvPicPr>
              <p:cNvPr id="19" name="墨迹 18"/>
            </p:nvPicPr>
            <p:blipFill>
              <a:blip r:embed="rId26"/>
            </p:blipFill>
            <p:spPr>
              <a:xfrm>
                <a:off x="6579658" y="4697955"/>
                <a:ext cx="391231" cy="33697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0" name="墨迹 19"/>
              <p14:cNvContentPartPr/>
              <p14:nvPr/>
            </p14:nvContentPartPr>
            <p14:xfrm>
              <a:off x="6812844" y="4684913"/>
              <a:ext cx="67733" cy="698278"/>
            </p14:xfrm>
          </p:contentPart>
        </mc:Choice>
        <mc:Fallback xmlns="">
          <p:pic>
            <p:nvPicPr>
              <p:cNvPr id="20" name="墨迹 19"/>
            </p:nvPicPr>
            <p:blipFill>
              <a:blip r:embed="rId28"/>
            </p:blipFill>
            <p:spPr>
              <a:xfrm>
                <a:off x="6812844" y="4684913"/>
                <a:ext cx="67733" cy="69827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1" name="墨迹 20"/>
              <p14:cNvContentPartPr/>
              <p14:nvPr/>
            </p14:nvContentPartPr>
            <p14:xfrm>
              <a:off x="6899803" y="4669756"/>
              <a:ext cx="240419" cy="317239"/>
            </p14:xfrm>
          </p:contentPart>
        </mc:Choice>
        <mc:Fallback xmlns="">
          <p:pic>
            <p:nvPicPr>
              <p:cNvPr id="21" name="墨迹 20"/>
            </p:nvPicPr>
            <p:blipFill>
              <a:blip r:embed="rId30"/>
            </p:blipFill>
            <p:spPr>
              <a:xfrm>
                <a:off x="6899803" y="4669756"/>
                <a:ext cx="240419" cy="31723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2" name="墨迹 21"/>
              <p14:cNvContentPartPr/>
              <p14:nvPr/>
            </p14:nvContentPartPr>
            <p14:xfrm>
              <a:off x="7016044" y="4861509"/>
              <a:ext cx="22578" cy="276351"/>
            </p14:xfrm>
          </p:contentPart>
        </mc:Choice>
        <mc:Fallback xmlns="">
          <p:pic>
            <p:nvPicPr>
              <p:cNvPr id="22" name="墨迹 21"/>
            </p:nvPicPr>
            <p:blipFill>
              <a:blip r:embed="rId32"/>
            </p:blipFill>
            <p:spPr>
              <a:xfrm>
                <a:off x="7016044" y="4861509"/>
                <a:ext cx="22578" cy="27635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3" name="墨迹 22"/>
              <p14:cNvContentPartPr/>
              <p14:nvPr/>
            </p14:nvContentPartPr>
            <p14:xfrm>
              <a:off x="7157155" y="4816391"/>
              <a:ext cx="144816" cy="254496"/>
            </p14:xfrm>
          </p:contentPart>
        </mc:Choice>
        <mc:Fallback xmlns="">
          <p:pic>
            <p:nvPicPr>
              <p:cNvPr id="23" name="墨迹 22"/>
            </p:nvPicPr>
            <p:blipFill>
              <a:blip r:embed="rId34"/>
            </p:blipFill>
            <p:spPr>
              <a:xfrm>
                <a:off x="7157155" y="4816391"/>
                <a:ext cx="144816" cy="25449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4" name="墨迹 23"/>
              <p14:cNvContentPartPr/>
              <p14:nvPr/>
            </p14:nvContentPartPr>
            <p14:xfrm>
              <a:off x="7428088" y="4900988"/>
              <a:ext cx="77082" cy="56398"/>
            </p14:xfrm>
          </p:contentPart>
        </mc:Choice>
        <mc:Fallback xmlns="">
          <p:pic>
            <p:nvPicPr>
              <p:cNvPr id="24" name="墨迹 23"/>
            </p:nvPicPr>
            <p:blipFill>
              <a:blip r:embed="rId36"/>
            </p:blipFill>
            <p:spPr>
              <a:xfrm>
                <a:off x="7428088" y="4900988"/>
                <a:ext cx="77082" cy="5639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5" name="墨迹 24"/>
              <p14:cNvContentPartPr/>
              <p14:nvPr/>
            </p14:nvContentPartPr>
            <p14:xfrm>
              <a:off x="7349066" y="5442938"/>
              <a:ext cx="316089" cy="416817"/>
            </p14:xfrm>
          </p:contentPart>
        </mc:Choice>
        <mc:Fallback xmlns="">
          <p:pic>
            <p:nvPicPr>
              <p:cNvPr id="25" name="墨迹 24"/>
            </p:nvPicPr>
            <p:blipFill>
              <a:blip r:embed="rId38"/>
            </p:blipFill>
            <p:spPr>
              <a:xfrm>
                <a:off x="7349066" y="5442938"/>
                <a:ext cx="316089" cy="41681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6" name="墨迹 25"/>
              <p14:cNvContentPartPr/>
              <p14:nvPr/>
            </p14:nvContentPartPr>
            <p14:xfrm>
              <a:off x="7529688" y="5763878"/>
              <a:ext cx="28222" cy="107156"/>
            </p14:xfrm>
          </p:contentPart>
        </mc:Choice>
        <mc:Fallback xmlns="">
          <p:pic>
            <p:nvPicPr>
              <p:cNvPr id="26" name="墨迹 25"/>
            </p:nvPicPr>
            <p:blipFill>
              <a:blip r:embed="rId40"/>
            </p:blipFill>
            <p:spPr>
              <a:xfrm>
                <a:off x="7529688" y="5763878"/>
                <a:ext cx="28222" cy="107156"/>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7" name="墨迹 26"/>
              <p14:cNvContentPartPr/>
              <p14:nvPr/>
            </p14:nvContentPartPr>
            <p14:xfrm>
              <a:off x="7526866" y="5715058"/>
              <a:ext cx="132644" cy="163202"/>
            </p14:xfrm>
          </p:contentPart>
        </mc:Choice>
        <mc:Fallback xmlns="">
          <p:pic>
            <p:nvPicPr>
              <p:cNvPr id="27" name="墨迹 26"/>
            </p:nvPicPr>
            <p:blipFill>
              <a:blip r:embed="rId42"/>
            </p:blipFill>
            <p:spPr>
              <a:xfrm>
                <a:off x="7526866" y="5715058"/>
                <a:ext cx="132644" cy="16320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8" name="墨迹 27"/>
              <p14:cNvContentPartPr/>
              <p14:nvPr/>
            </p14:nvContentPartPr>
            <p14:xfrm>
              <a:off x="7732888" y="5393590"/>
              <a:ext cx="217312" cy="470395"/>
            </p14:xfrm>
          </p:contentPart>
        </mc:Choice>
        <mc:Fallback xmlns="">
          <p:pic>
            <p:nvPicPr>
              <p:cNvPr id="28" name="墨迹 27"/>
            </p:nvPicPr>
            <p:blipFill>
              <a:blip r:embed="rId44"/>
            </p:blipFill>
            <p:spPr>
              <a:xfrm>
                <a:off x="7732888" y="5393590"/>
                <a:ext cx="217312" cy="47039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9" name="墨迹 28"/>
              <p14:cNvContentPartPr/>
              <p14:nvPr/>
            </p14:nvContentPartPr>
            <p14:xfrm>
              <a:off x="8020755" y="5589044"/>
              <a:ext cx="146756" cy="33838"/>
            </p14:xfrm>
          </p:contentPart>
        </mc:Choice>
        <mc:Fallback xmlns="">
          <p:pic>
            <p:nvPicPr>
              <p:cNvPr id="29" name="墨迹 28"/>
            </p:nvPicPr>
            <p:blipFill>
              <a:blip r:embed="rId46"/>
            </p:blipFill>
            <p:spPr>
              <a:xfrm>
                <a:off x="8020755" y="5589044"/>
                <a:ext cx="146756" cy="3383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0" name="墨迹 29"/>
              <p14:cNvContentPartPr/>
              <p14:nvPr/>
            </p14:nvContentPartPr>
            <p14:xfrm>
              <a:off x="7974541" y="5713119"/>
              <a:ext cx="198614" cy="14100"/>
            </p14:xfrm>
          </p:contentPart>
        </mc:Choice>
        <mc:Fallback xmlns="">
          <p:pic>
            <p:nvPicPr>
              <p:cNvPr id="30" name="墨迹 29"/>
            </p:nvPicPr>
            <p:blipFill>
              <a:blip r:embed="rId48"/>
            </p:blipFill>
            <p:spPr>
              <a:xfrm>
                <a:off x="7974541" y="5713119"/>
                <a:ext cx="198614" cy="1410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1" name="墨迹 30"/>
              <p14:cNvContentPartPr/>
              <p14:nvPr/>
            </p14:nvContentPartPr>
            <p14:xfrm>
              <a:off x="8335786" y="5590454"/>
              <a:ext cx="167569" cy="26789"/>
            </p14:xfrm>
          </p:contentPart>
        </mc:Choice>
        <mc:Fallback xmlns="">
          <p:pic>
            <p:nvPicPr>
              <p:cNvPr id="31" name="墨迹 30"/>
            </p:nvPicPr>
            <p:blipFill>
              <a:blip r:embed="rId50"/>
            </p:blipFill>
            <p:spPr>
              <a:xfrm>
                <a:off x="8335786" y="5590454"/>
                <a:ext cx="167569" cy="2678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2" name="墨迹 31"/>
              <p14:cNvContentPartPr/>
              <p14:nvPr/>
            </p14:nvContentPartPr>
            <p14:xfrm>
              <a:off x="8726311" y="5126580"/>
              <a:ext cx="138818" cy="53578"/>
            </p14:xfrm>
          </p:contentPart>
        </mc:Choice>
        <mc:Fallback xmlns="">
          <p:pic>
            <p:nvPicPr>
              <p:cNvPr id="32" name="墨迹 31"/>
            </p:nvPicPr>
            <p:blipFill>
              <a:blip r:embed="rId52"/>
            </p:blipFill>
            <p:spPr>
              <a:xfrm>
                <a:off x="8726311" y="5126580"/>
                <a:ext cx="138818" cy="53578"/>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3" name="墨迹 32"/>
              <p14:cNvContentPartPr/>
              <p14:nvPr/>
            </p14:nvContentPartPr>
            <p14:xfrm>
              <a:off x="8681155" y="5188618"/>
              <a:ext cx="135467" cy="321469"/>
            </p14:xfrm>
          </p:contentPart>
        </mc:Choice>
        <mc:Fallback xmlns="">
          <p:pic>
            <p:nvPicPr>
              <p:cNvPr id="33" name="墨迹 32"/>
            </p:nvPicPr>
            <p:blipFill>
              <a:blip r:embed="rId54"/>
            </p:blipFill>
            <p:spPr>
              <a:xfrm>
                <a:off x="8681155" y="5188618"/>
                <a:ext cx="135467" cy="32146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4" name="墨迹 33"/>
              <p14:cNvContentPartPr/>
              <p14:nvPr/>
            </p14:nvContentPartPr>
            <p14:xfrm>
              <a:off x="8737952" y="5307054"/>
              <a:ext cx="140759" cy="56397"/>
            </p14:xfrm>
          </p:contentPart>
        </mc:Choice>
        <mc:Fallback xmlns="">
          <p:pic>
            <p:nvPicPr>
              <p:cNvPr id="34" name="墨迹 33"/>
            </p:nvPicPr>
            <p:blipFill>
              <a:blip r:embed="rId56"/>
            </p:blipFill>
            <p:spPr>
              <a:xfrm>
                <a:off x="8737952" y="5307054"/>
                <a:ext cx="140759" cy="5639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5" name="墨迹 34"/>
              <p14:cNvContentPartPr/>
              <p14:nvPr/>
            </p14:nvContentPartPr>
            <p14:xfrm>
              <a:off x="8869891" y="5346533"/>
              <a:ext cx="132997" cy="112796"/>
            </p14:xfrm>
          </p:contentPart>
        </mc:Choice>
        <mc:Fallback xmlns="">
          <p:pic>
            <p:nvPicPr>
              <p:cNvPr id="35" name="墨迹 34"/>
            </p:nvPicPr>
            <p:blipFill>
              <a:blip r:embed="rId58"/>
            </p:blipFill>
            <p:spPr>
              <a:xfrm>
                <a:off x="8869891" y="5346533"/>
                <a:ext cx="132997" cy="11279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6" name="墨迹 35"/>
              <p14:cNvContentPartPr/>
              <p14:nvPr/>
            </p14:nvContentPartPr>
            <p14:xfrm>
              <a:off x="8582201" y="5527006"/>
              <a:ext cx="629531" cy="82659"/>
            </p14:xfrm>
          </p:contentPart>
        </mc:Choice>
        <mc:Fallback xmlns="">
          <p:pic>
            <p:nvPicPr>
              <p:cNvPr id="36" name="墨迹 35"/>
            </p:nvPicPr>
            <p:blipFill>
              <a:blip r:embed="rId60"/>
            </p:blipFill>
            <p:spPr>
              <a:xfrm>
                <a:off x="8582201" y="5527006"/>
                <a:ext cx="629531" cy="8265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7" name="墨迹 36"/>
              <p14:cNvContentPartPr/>
              <p14:nvPr/>
            </p14:nvContentPartPr>
            <p14:xfrm>
              <a:off x="8755944" y="5627113"/>
              <a:ext cx="227188" cy="299614"/>
            </p14:xfrm>
          </p:contentPart>
        </mc:Choice>
        <mc:Fallback xmlns="">
          <p:pic>
            <p:nvPicPr>
              <p:cNvPr id="37" name="墨迹 36"/>
            </p:nvPicPr>
            <p:blipFill>
              <a:blip r:embed="rId62"/>
            </p:blipFill>
            <p:spPr>
              <a:xfrm>
                <a:off x="8755944" y="5627113"/>
                <a:ext cx="227188" cy="29961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8" name="墨迹 37"/>
              <p14:cNvContentPartPr/>
              <p14:nvPr/>
            </p14:nvContentPartPr>
            <p14:xfrm>
              <a:off x="9262533" y="5532646"/>
              <a:ext cx="53622" cy="360"/>
            </p14:xfrm>
          </p:contentPart>
        </mc:Choice>
        <mc:Fallback xmlns="">
          <p:pic>
            <p:nvPicPr>
              <p:cNvPr id="38" name="墨迹 37"/>
            </p:nvPicPr>
            <p:blipFill>
              <a:blip r:embed="rId64"/>
            </p:blipFill>
            <p:spPr>
              <a:xfrm>
                <a:off x="9262533" y="5532646"/>
                <a:ext cx="53622" cy="36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9" name="墨迹 38"/>
              <p14:cNvContentPartPr/>
              <p14:nvPr/>
            </p14:nvContentPartPr>
            <p14:xfrm>
              <a:off x="9417402" y="5448049"/>
              <a:ext cx="299509" cy="22559"/>
            </p14:xfrm>
          </p:contentPart>
        </mc:Choice>
        <mc:Fallback xmlns="">
          <p:pic>
            <p:nvPicPr>
              <p:cNvPr id="39" name="墨迹 38"/>
            </p:nvPicPr>
            <p:blipFill>
              <a:blip r:embed="rId66"/>
            </p:blipFill>
            <p:spPr>
              <a:xfrm>
                <a:off x="9417402" y="5448049"/>
                <a:ext cx="299509" cy="2255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0" name="墨迹 39"/>
              <p14:cNvContentPartPr/>
              <p14:nvPr/>
            </p14:nvContentPartPr>
            <p14:xfrm>
              <a:off x="9445977" y="5541106"/>
              <a:ext cx="25400" cy="19739"/>
            </p14:xfrm>
          </p:contentPart>
        </mc:Choice>
        <mc:Fallback xmlns="">
          <p:pic>
            <p:nvPicPr>
              <p:cNvPr id="40" name="墨迹 39"/>
            </p:nvPicPr>
            <p:blipFill>
              <a:blip r:embed="rId68"/>
            </p:blipFill>
            <p:spPr>
              <a:xfrm>
                <a:off x="9445977" y="5541106"/>
                <a:ext cx="25400" cy="1973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1" name="墨迹 40"/>
              <p14:cNvContentPartPr/>
              <p14:nvPr/>
            </p14:nvContentPartPr>
            <p14:xfrm>
              <a:off x="9465733" y="5512025"/>
              <a:ext cx="180622" cy="31900"/>
            </p14:xfrm>
          </p:contentPart>
        </mc:Choice>
        <mc:Fallback xmlns="">
          <p:pic>
            <p:nvPicPr>
              <p:cNvPr id="41" name="墨迹 40"/>
            </p:nvPicPr>
            <p:blipFill>
              <a:blip r:embed="rId70"/>
            </p:blipFill>
            <p:spPr>
              <a:xfrm>
                <a:off x="9465733" y="5512025"/>
                <a:ext cx="180622" cy="3190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2" name="墨迹 41"/>
              <p14:cNvContentPartPr/>
              <p14:nvPr/>
            </p14:nvContentPartPr>
            <p14:xfrm>
              <a:off x="9519355" y="5560845"/>
              <a:ext cx="31045" cy="301729"/>
            </p14:xfrm>
          </p:contentPart>
        </mc:Choice>
        <mc:Fallback xmlns="">
          <p:pic>
            <p:nvPicPr>
              <p:cNvPr id="42" name="墨迹 41"/>
            </p:nvPicPr>
            <p:blipFill>
              <a:blip r:embed="rId72"/>
            </p:blipFill>
            <p:spPr>
              <a:xfrm>
                <a:off x="9519355" y="5560845"/>
                <a:ext cx="31045" cy="30172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3" name="墨迹 42"/>
              <p14:cNvContentPartPr/>
              <p14:nvPr/>
            </p14:nvContentPartPr>
            <p14:xfrm>
              <a:off x="9609666" y="4941172"/>
              <a:ext cx="42334" cy="332043"/>
            </p14:xfrm>
          </p:contentPart>
        </mc:Choice>
        <mc:Fallback xmlns="">
          <p:pic>
            <p:nvPicPr>
              <p:cNvPr id="43" name="墨迹 42"/>
            </p:nvPicPr>
            <p:blipFill>
              <a:blip r:embed="rId74"/>
            </p:blipFill>
            <p:spPr>
              <a:xfrm>
                <a:off x="9609666" y="4941172"/>
                <a:ext cx="42334" cy="33204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4" name="墨迹 43"/>
              <p14:cNvContentPartPr/>
              <p14:nvPr/>
            </p14:nvContentPartPr>
            <p14:xfrm>
              <a:off x="9290050" y="5453689"/>
              <a:ext cx="251883" cy="56398"/>
            </p14:xfrm>
          </p:contentPart>
        </mc:Choice>
        <mc:Fallback xmlns="">
          <p:pic>
            <p:nvPicPr>
              <p:cNvPr id="44" name="墨迹 43"/>
            </p:nvPicPr>
            <p:blipFill>
              <a:blip r:embed="rId76"/>
            </p:blipFill>
            <p:spPr>
              <a:xfrm>
                <a:off x="9290050" y="5453689"/>
                <a:ext cx="251883" cy="5639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5" name="墨迹 44"/>
              <p14:cNvContentPartPr/>
              <p14:nvPr/>
            </p14:nvContentPartPr>
            <p14:xfrm>
              <a:off x="9843205" y="5448049"/>
              <a:ext cx="288572" cy="67678"/>
            </p14:xfrm>
          </p:contentPart>
        </mc:Choice>
        <mc:Fallback xmlns="">
          <p:pic>
            <p:nvPicPr>
              <p:cNvPr id="45" name="墨迹 44"/>
            </p:nvPicPr>
            <p:blipFill>
              <a:blip r:embed="rId78"/>
            </p:blipFill>
            <p:spPr>
              <a:xfrm>
                <a:off x="9843205" y="5448049"/>
                <a:ext cx="288572" cy="6767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6" name="墨迹 45"/>
              <p14:cNvContentPartPr/>
              <p14:nvPr/>
            </p14:nvContentPartPr>
            <p14:xfrm>
              <a:off x="9945511" y="5338072"/>
              <a:ext cx="79022" cy="394787"/>
            </p14:xfrm>
          </p:contentPart>
        </mc:Choice>
        <mc:Fallback xmlns="">
          <p:pic>
            <p:nvPicPr>
              <p:cNvPr id="46" name="墨迹 45"/>
            </p:nvPicPr>
            <p:blipFill>
              <a:blip r:embed="rId80"/>
            </p:blipFill>
            <p:spPr>
              <a:xfrm>
                <a:off x="9945511" y="5338072"/>
                <a:ext cx="79022" cy="39478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7" name="墨迹 46"/>
              <p14:cNvContentPartPr/>
              <p14:nvPr/>
            </p14:nvContentPartPr>
            <p14:xfrm>
              <a:off x="10235318" y="5097676"/>
              <a:ext cx="816504" cy="553406"/>
            </p14:xfrm>
          </p:contentPart>
        </mc:Choice>
        <mc:Fallback xmlns="">
          <p:pic>
            <p:nvPicPr>
              <p:cNvPr id="47" name="墨迹 46"/>
            </p:nvPicPr>
            <p:blipFill>
              <a:blip r:embed="rId82"/>
            </p:blipFill>
            <p:spPr>
              <a:xfrm>
                <a:off x="10235318" y="5097676"/>
                <a:ext cx="816504" cy="553406"/>
              </a:xfrm>
              <a:prstGeom prst="rect"/>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1" name="图片 1"/>
          <p:cNvPicPr>
            <a:picLocks noChangeAspect="1"/>
          </p:cNvPicPr>
          <p:nvPr/>
        </p:nvPicPr>
        <p:blipFill>
          <a:blip r:embed="rId1"/>
          <a:stretch>
            <a:fillRect/>
          </a:stretch>
        </p:blipFill>
        <p:spPr>
          <a:xfrm>
            <a:off x="376555" y="210820"/>
            <a:ext cx="11182350" cy="3385185"/>
          </a:xfrm>
          <a:prstGeom prst="rect">
            <a:avLst/>
          </a:prstGeom>
        </p:spPr>
      </p:pic>
      <p:pic>
        <p:nvPicPr>
          <p:cNvPr id="2097192" name="图片 2"/>
          <p:cNvPicPr>
            <a:picLocks noChangeAspect="1"/>
          </p:cNvPicPr>
          <p:nvPr/>
        </p:nvPicPr>
        <p:blipFill>
          <a:blip r:embed="rId2"/>
          <a:srcRect r="36040" b="15477"/>
          <a:stretch>
            <a:fillRect/>
          </a:stretch>
        </p:blipFill>
        <p:spPr>
          <a:xfrm>
            <a:off x="489585" y="3696970"/>
            <a:ext cx="6734175" cy="2219325"/>
          </a:xfrm>
          <a:prstGeom prst="rect">
            <a:avLst/>
          </a:prstGeom>
        </p:spPr>
      </p:pic>
      <p:pic>
        <p:nvPicPr>
          <p:cNvPr id="2097193" name="图片 3"/>
          <p:cNvPicPr>
            <a:picLocks noChangeAspect="1"/>
          </p:cNvPicPr>
          <p:nvPr/>
        </p:nvPicPr>
        <p:blipFill>
          <a:blip r:embed="rId2"/>
          <a:srcRect l="65689" b="-2915"/>
          <a:stretch>
            <a:fillRect/>
          </a:stretch>
        </p:blipFill>
        <p:spPr>
          <a:xfrm>
            <a:off x="7944485" y="3696970"/>
            <a:ext cx="3367405" cy="2519045"/>
          </a:xfrm>
          <a:prstGeom prst="rect">
            <a:avLst/>
          </a:prstGeom>
        </p:spPr>
      </p:pic>
      <mc:AlternateContent xmlns:mc="http://schemas.openxmlformats.org/markup-compatibility/2006" xmlns:p14="http://schemas.microsoft.com/office/powerpoint/2010/main">
        <mc:Choice Requires="p14">
          <p:contentPart r:id="rId3" p14:bwMode="auto">
            <p14:nvContentPartPr>
              <p14:cNvPr id="1048636" name="墨迹 1048635"/>
              <p14:cNvContentPartPr/>
              <p14:nvPr/>
            </p14:nvContentPartPr>
            <p14:xfrm>
              <a:off x="5777978" y="2591917"/>
              <a:ext cx="1068645" cy="472421"/>
            </p14:xfrm>
          </p:contentPart>
        </mc:Choice>
        <mc:Fallback xmlns="">
          <p:pic>
            <p:nvPicPr>
              <p:cNvPr id="1048636" name="墨迹 1048635"/>
            </p:nvPicPr>
            <p:blipFill>
              <a:blip r:embed="rId4"/>
            </p:blipFill>
            <p:spPr>
              <a:xfrm>
                <a:off x="5777978" y="2591917"/>
                <a:ext cx="1068645" cy="47242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048637" name="墨迹 1048636"/>
              <p14:cNvContentPartPr/>
              <p14:nvPr/>
            </p14:nvContentPartPr>
            <p14:xfrm>
              <a:off x="3382311" y="4822187"/>
              <a:ext cx="1463491" cy="531150"/>
            </p14:xfrm>
          </p:contentPart>
        </mc:Choice>
        <mc:Fallback xmlns="">
          <p:pic>
            <p:nvPicPr>
              <p:cNvPr id="1048637" name="墨迹 1048636"/>
            </p:nvPicPr>
            <p:blipFill>
              <a:blip r:embed="rId6"/>
            </p:blipFill>
            <p:spPr>
              <a:xfrm>
                <a:off x="3382311" y="4822187"/>
                <a:ext cx="1463491" cy="5311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48643" name="墨迹 1048642"/>
              <p14:cNvContentPartPr/>
              <p14:nvPr/>
            </p14:nvContentPartPr>
            <p14:xfrm>
              <a:off x="8352367" y="7031145"/>
              <a:ext cx="0" cy="0"/>
            </p14:xfrm>
          </p:contentPart>
        </mc:Choice>
        <mc:Fallback xmlns="">
          <p:pic>
            <p:nvPicPr>
              <p:cNvPr id="1048643" name="墨迹 1048642"/>
            </p:nvPicPr>
            <p:blipFill>
              <a:blip r:embed="rId8"/>
            </p:blipFill>
            <p:spPr>
              <a:xfrm>
                <a:off x="8352367" y="7031145"/>
                <a:ext cx="0" cy="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48647" name="墨迹 1048646"/>
              <p14:cNvContentPartPr/>
              <p14:nvPr/>
            </p14:nvContentPartPr>
            <p14:xfrm>
              <a:off x="9156700" y="6946479"/>
              <a:ext cx="0" cy="0"/>
            </p14:xfrm>
          </p:contentPart>
        </mc:Choice>
        <mc:Fallback xmlns="">
          <p:pic>
            <p:nvPicPr>
              <p:cNvPr id="1048647" name="墨迹 1048646"/>
            </p:nvPicPr>
            <p:blipFill>
              <a:blip r:embed="rId10"/>
            </p:blipFill>
            <p:spPr>
              <a:xfrm>
                <a:off x="9156700" y="6946479"/>
                <a:ext cx="0" cy="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48648" name="墨迹 1048647"/>
              <p14:cNvContentPartPr/>
              <p14:nvPr/>
            </p14:nvContentPartPr>
            <p14:xfrm>
              <a:off x="9148234" y="7107345"/>
              <a:ext cx="0" cy="0"/>
            </p14:xfrm>
          </p:contentPart>
        </mc:Choice>
        <mc:Fallback xmlns="">
          <p:pic>
            <p:nvPicPr>
              <p:cNvPr id="1048648" name="墨迹 1048647"/>
            </p:nvPicPr>
            <p:blipFill>
              <a:blip r:embed="rId10"/>
            </p:blipFill>
            <p:spPr>
              <a:xfrm>
                <a:off x="9148234" y="7107345"/>
                <a:ext cx="0" cy="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655" name="墨迹 1048654"/>
              <p14:cNvContentPartPr/>
              <p14:nvPr/>
            </p14:nvContentPartPr>
            <p14:xfrm>
              <a:off x="10571904" y="2958117"/>
              <a:ext cx="753586" cy="27909"/>
            </p14:xfrm>
          </p:contentPart>
        </mc:Choice>
        <mc:Fallback xmlns="">
          <p:pic>
            <p:nvPicPr>
              <p:cNvPr id="1048655" name="墨迹 1048654"/>
            </p:nvPicPr>
            <p:blipFill>
              <a:blip r:embed="rId13"/>
            </p:blipFill>
            <p:spPr>
              <a:xfrm>
                <a:off x="10571904" y="2958117"/>
                <a:ext cx="753586" cy="2790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656" name="墨迹 1048655"/>
              <p14:cNvContentPartPr/>
              <p14:nvPr/>
            </p14:nvContentPartPr>
            <p14:xfrm>
              <a:off x="10561320" y="3016250"/>
              <a:ext cx="757157" cy="21648"/>
            </p14:xfrm>
          </p:contentPart>
        </mc:Choice>
        <mc:Fallback xmlns="">
          <p:pic>
            <p:nvPicPr>
              <p:cNvPr id="1048656" name="墨迹 1048655"/>
            </p:nvPicPr>
            <p:blipFill>
              <a:blip r:embed="rId15"/>
            </p:blipFill>
            <p:spPr>
              <a:xfrm>
                <a:off x="10561320" y="3016250"/>
                <a:ext cx="757157" cy="2164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8657" name="墨迹 1048656"/>
              <p14:cNvContentPartPr/>
              <p14:nvPr/>
            </p14:nvContentPartPr>
            <p14:xfrm>
              <a:off x="6722955" y="3452602"/>
              <a:ext cx="673391" cy="35242"/>
            </p14:xfrm>
          </p:contentPart>
        </mc:Choice>
        <mc:Fallback xmlns="">
          <p:pic>
            <p:nvPicPr>
              <p:cNvPr id="1048657" name="墨迹 1048656"/>
            </p:nvPicPr>
            <p:blipFill>
              <a:blip r:embed="rId17"/>
            </p:blipFill>
            <p:spPr>
              <a:xfrm>
                <a:off x="6722955" y="3452602"/>
                <a:ext cx="673391" cy="3524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048658" name="墨迹 1048657"/>
              <p14:cNvContentPartPr/>
              <p14:nvPr/>
            </p14:nvContentPartPr>
            <p14:xfrm>
              <a:off x="6714488" y="3546341"/>
              <a:ext cx="703959" cy="21706"/>
            </p14:xfrm>
          </p:contentPart>
        </mc:Choice>
        <mc:Fallback xmlns="">
          <p:pic>
            <p:nvPicPr>
              <p:cNvPr id="1048658" name="墨迹 1048657"/>
            </p:nvPicPr>
            <p:blipFill>
              <a:blip r:embed="rId19"/>
            </p:blipFill>
            <p:spPr>
              <a:xfrm>
                <a:off x="6714488" y="3546341"/>
                <a:ext cx="703959" cy="2170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048659" name="墨迹 1048658"/>
              <p14:cNvContentPartPr/>
              <p14:nvPr/>
            </p14:nvContentPartPr>
            <p14:xfrm>
              <a:off x="7667414" y="2517401"/>
              <a:ext cx="589875" cy="8801"/>
            </p14:xfrm>
          </p:contentPart>
        </mc:Choice>
        <mc:Fallback xmlns="">
          <p:pic>
            <p:nvPicPr>
              <p:cNvPr id="1048659" name="墨迹 1048658"/>
            </p:nvPicPr>
            <p:blipFill>
              <a:blip r:embed="rId21"/>
            </p:blipFill>
            <p:spPr>
              <a:xfrm>
                <a:off x="7667414" y="2517401"/>
                <a:ext cx="589875" cy="880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048660" name="墨迹 1048659"/>
              <p14:cNvContentPartPr/>
              <p14:nvPr/>
            </p14:nvContentPartPr>
            <p14:xfrm>
              <a:off x="7634395" y="2613922"/>
              <a:ext cx="617666" cy="23353"/>
            </p14:xfrm>
          </p:contentPart>
        </mc:Choice>
        <mc:Fallback xmlns="">
          <p:pic>
            <p:nvPicPr>
              <p:cNvPr id="1048660" name="墨迹 1048659"/>
            </p:nvPicPr>
            <p:blipFill>
              <a:blip r:embed="rId23"/>
            </p:blipFill>
            <p:spPr>
              <a:xfrm>
                <a:off x="7634395" y="2613922"/>
                <a:ext cx="617666" cy="2335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048661" name="墨迹 1048660"/>
              <p14:cNvContentPartPr/>
              <p14:nvPr/>
            </p14:nvContentPartPr>
            <p14:xfrm>
              <a:off x="6109547" y="2484132"/>
              <a:ext cx="614137" cy="27082"/>
            </p14:xfrm>
          </p:contentPart>
        </mc:Choice>
        <mc:Fallback xmlns="">
          <p:pic>
            <p:nvPicPr>
              <p:cNvPr id="1048661" name="墨迹 1048660"/>
            </p:nvPicPr>
            <p:blipFill>
              <a:blip r:embed="rId25"/>
            </p:blipFill>
            <p:spPr>
              <a:xfrm>
                <a:off x="6109547" y="2484132"/>
                <a:ext cx="614137" cy="2708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48662" name="墨迹 1048661"/>
              <p14:cNvContentPartPr/>
              <p14:nvPr/>
            </p14:nvContentPartPr>
            <p14:xfrm>
              <a:off x="6123095" y="2581470"/>
              <a:ext cx="648553" cy="21861"/>
            </p14:xfrm>
          </p:contentPart>
        </mc:Choice>
        <mc:Fallback xmlns="">
          <p:pic>
            <p:nvPicPr>
              <p:cNvPr id="1048662" name="墨迹 1048661"/>
            </p:nvPicPr>
            <p:blipFill>
              <a:blip r:embed="rId27"/>
            </p:blipFill>
            <p:spPr>
              <a:xfrm>
                <a:off x="6123095" y="2581470"/>
                <a:ext cx="648553" cy="2186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048663" name="墨迹 1048662"/>
              <p14:cNvContentPartPr/>
              <p14:nvPr/>
            </p14:nvContentPartPr>
            <p14:xfrm>
              <a:off x="10130367" y="7001512"/>
              <a:ext cx="0" cy="0"/>
            </p14:xfrm>
          </p:contentPart>
        </mc:Choice>
        <mc:Fallback xmlns="">
          <p:pic>
            <p:nvPicPr>
              <p:cNvPr id="1048663" name="墨迹 1048662"/>
            </p:nvPicPr>
            <p:blipFill>
              <a:blip r:embed="rId29"/>
            </p:blipFill>
            <p:spPr>
              <a:xfrm>
                <a:off x="10130367" y="7001512"/>
                <a:ext cx="0" cy="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7" name="墨迹 26"/>
              <p14:cNvContentPartPr/>
              <p14:nvPr/>
            </p14:nvContentPartPr>
            <p14:xfrm>
              <a:off x="5136444" y="5064542"/>
              <a:ext cx="73378" cy="214313"/>
            </p14:xfrm>
          </p:contentPart>
        </mc:Choice>
        <mc:Fallback xmlns="">
          <p:pic>
            <p:nvPicPr>
              <p:cNvPr id="27" name="墨迹 26"/>
            </p:nvPicPr>
            <p:blipFill>
              <a:blip r:embed="rId31"/>
            </p:blipFill>
            <p:spPr>
              <a:xfrm>
                <a:off x="5136444" y="5064542"/>
                <a:ext cx="73378" cy="21431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8" name="墨迹 27"/>
              <p14:cNvContentPartPr/>
              <p14:nvPr/>
            </p14:nvContentPartPr>
            <p14:xfrm>
              <a:off x="5204177" y="5025064"/>
              <a:ext cx="180623" cy="219952"/>
            </p14:xfrm>
          </p:contentPart>
        </mc:Choice>
        <mc:Fallback xmlns="">
          <p:pic>
            <p:nvPicPr>
              <p:cNvPr id="28" name="墨迹 27"/>
            </p:nvPicPr>
            <p:blipFill>
              <a:blip r:embed="rId33"/>
            </p:blipFill>
            <p:spPr>
              <a:xfrm>
                <a:off x="5204177" y="5025064"/>
                <a:ext cx="180623" cy="21995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9" name="墨迹 28"/>
              <p14:cNvContentPartPr/>
              <p14:nvPr/>
            </p14:nvContentPartPr>
            <p14:xfrm>
              <a:off x="5362222" y="5041983"/>
              <a:ext cx="620888" cy="248151"/>
            </p14:xfrm>
          </p:contentPart>
        </mc:Choice>
        <mc:Fallback xmlns="">
          <p:pic>
            <p:nvPicPr>
              <p:cNvPr id="29" name="墨迹 28"/>
            </p:nvPicPr>
            <p:blipFill>
              <a:blip r:embed="rId35"/>
            </p:blipFill>
            <p:spPr>
              <a:xfrm>
                <a:off x="5362222" y="5041983"/>
                <a:ext cx="620888" cy="24815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0" name="墨迹 29"/>
              <p14:cNvContentPartPr/>
              <p14:nvPr/>
            </p14:nvContentPartPr>
            <p14:xfrm>
              <a:off x="6146800" y="5143500"/>
              <a:ext cx="570088" cy="22559"/>
            </p14:xfrm>
          </p:contentPart>
        </mc:Choice>
        <mc:Fallback xmlns="">
          <p:pic>
            <p:nvPicPr>
              <p:cNvPr id="30" name="墨迹 29"/>
            </p:nvPicPr>
            <p:blipFill>
              <a:blip r:embed="rId37"/>
            </p:blipFill>
            <p:spPr>
              <a:xfrm>
                <a:off x="6146800" y="5143500"/>
                <a:ext cx="570088" cy="2255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1" name="墨迹 30"/>
              <p14:cNvContentPartPr/>
              <p14:nvPr/>
            </p14:nvContentPartPr>
            <p14:xfrm>
              <a:off x="6677377" y="5053263"/>
              <a:ext cx="118534" cy="250971"/>
            </p14:xfrm>
          </p:contentPart>
        </mc:Choice>
        <mc:Fallback xmlns="">
          <p:pic>
            <p:nvPicPr>
              <p:cNvPr id="31" name="墨迹 30"/>
            </p:nvPicPr>
            <p:blipFill>
              <a:blip r:embed="rId39"/>
            </p:blipFill>
            <p:spPr>
              <a:xfrm>
                <a:off x="6677377" y="5053263"/>
                <a:ext cx="118534" cy="25097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2" name="墨迹 31"/>
              <p14:cNvContentPartPr/>
              <p14:nvPr/>
            </p14:nvContentPartPr>
            <p14:xfrm>
              <a:off x="7004755" y="4974305"/>
              <a:ext cx="214489" cy="231232"/>
            </p14:xfrm>
          </p:contentPart>
        </mc:Choice>
        <mc:Fallback xmlns="">
          <p:pic>
            <p:nvPicPr>
              <p:cNvPr id="32" name="墨迹 31"/>
            </p:nvPicPr>
            <p:blipFill>
              <a:blip r:embed="rId41"/>
            </p:blipFill>
            <p:spPr>
              <a:xfrm>
                <a:off x="7004755" y="4974305"/>
                <a:ext cx="214489" cy="23123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3" name="墨迹 32"/>
              <p14:cNvContentPartPr/>
              <p14:nvPr/>
            </p14:nvContentPartPr>
            <p14:xfrm>
              <a:off x="7258755" y="5120940"/>
              <a:ext cx="93134" cy="124076"/>
            </p14:xfrm>
          </p:contentPart>
        </mc:Choice>
        <mc:Fallback xmlns="">
          <p:pic>
            <p:nvPicPr>
              <p:cNvPr id="33" name="墨迹 32"/>
            </p:nvPicPr>
            <p:blipFill>
              <a:blip r:embed="rId43"/>
            </p:blipFill>
            <p:spPr>
              <a:xfrm>
                <a:off x="7258755" y="5120940"/>
                <a:ext cx="93134" cy="12407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4" name="墨迹 33"/>
              <p14:cNvContentPartPr/>
              <p14:nvPr/>
            </p14:nvContentPartPr>
            <p14:xfrm>
              <a:off x="7653866" y="4996865"/>
              <a:ext cx="50800" cy="219952"/>
            </p14:xfrm>
          </p:contentPart>
        </mc:Choice>
        <mc:Fallback xmlns="">
          <p:pic>
            <p:nvPicPr>
              <p:cNvPr id="34" name="墨迹 33"/>
            </p:nvPicPr>
            <p:blipFill>
              <a:blip r:embed="rId45"/>
            </p:blipFill>
            <p:spPr>
              <a:xfrm>
                <a:off x="7653866" y="4996865"/>
                <a:ext cx="50800" cy="21995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5" name="墨迹 34"/>
              <p14:cNvContentPartPr/>
              <p14:nvPr/>
            </p14:nvContentPartPr>
            <p14:xfrm>
              <a:off x="7794977" y="5013784"/>
              <a:ext cx="22578" cy="138175"/>
            </p14:xfrm>
          </p:contentPart>
        </mc:Choice>
        <mc:Fallback xmlns="">
          <p:pic>
            <p:nvPicPr>
              <p:cNvPr id="35" name="墨迹 34"/>
            </p:nvPicPr>
            <p:blipFill>
              <a:blip r:embed="rId47"/>
            </p:blipFill>
            <p:spPr>
              <a:xfrm>
                <a:off x="7794977" y="5013784"/>
                <a:ext cx="22578" cy="13817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6" name="墨迹 35"/>
              <p14:cNvContentPartPr/>
              <p14:nvPr/>
            </p14:nvContentPartPr>
            <p14:xfrm>
              <a:off x="7862711" y="4861509"/>
              <a:ext cx="19756" cy="527322"/>
            </p14:xfrm>
          </p:contentPart>
        </mc:Choice>
        <mc:Fallback xmlns="">
          <p:pic>
            <p:nvPicPr>
              <p:cNvPr id="36" name="墨迹 35"/>
            </p:nvPicPr>
            <p:blipFill>
              <a:blip r:embed="rId49"/>
            </p:blipFill>
            <p:spPr>
              <a:xfrm>
                <a:off x="7862711" y="4861509"/>
                <a:ext cx="19756" cy="52732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7" name="墨迹 36"/>
              <p14:cNvContentPartPr/>
              <p14:nvPr/>
            </p14:nvContentPartPr>
            <p14:xfrm>
              <a:off x="7811911" y="5081462"/>
              <a:ext cx="115711" cy="50758"/>
            </p14:xfrm>
          </p:contentPart>
        </mc:Choice>
        <mc:Fallback xmlns="">
          <p:pic>
            <p:nvPicPr>
              <p:cNvPr id="37" name="墨迹 36"/>
            </p:nvPicPr>
            <p:blipFill>
              <a:blip r:embed="rId51"/>
            </p:blipFill>
            <p:spPr>
              <a:xfrm>
                <a:off x="7811911" y="5081462"/>
                <a:ext cx="115711" cy="5075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8" name="墨迹 37"/>
              <p14:cNvContentPartPr/>
              <p14:nvPr/>
            </p14:nvContentPartPr>
            <p14:xfrm>
              <a:off x="7930444" y="4991225"/>
              <a:ext cx="146756" cy="129715"/>
            </p14:xfrm>
          </p:contentPart>
        </mc:Choice>
        <mc:Fallback xmlns="">
          <p:pic>
            <p:nvPicPr>
              <p:cNvPr id="38" name="墨迹 37"/>
            </p:nvPicPr>
            <p:blipFill>
              <a:blip r:embed="rId53"/>
            </p:blipFill>
            <p:spPr>
              <a:xfrm>
                <a:off x="7930444" y="4991225"/>
                <a:ext cx="146756" cy="12971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9" name="墨迹 38"/>
              <p14:cNvContentPartPr/>
              <p14:nvPr/>
            </p14:nvContentPartPr>
            <p14:xfrm>
              <a:off x="7921977" y="4878429"/>
              <a:ext cx="93134" cy="332748"/>
            </p14:xfrm>
          </p:contentPart>
        </mc:Choice>
        <mc:Fallback xmlns="">
          <p:pic>
            <p:nvPicPr>
              <p:cNvPr id="39" name="墨迹 38"/>
            </p:nvPicPr>
            <p:blipFill>
              <a:blip r:embed="rId55"/>
            </p:blipFill>
            <p:spPr>
              <a:xfrm>
                <a:off x="7921977" y="4878429"/>
                <a:ext cx="93134" cy="33274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0" name="墨迹 39"/>
              <p14:cNvContentPartPr/>
              <p14:nvPr/>
            </p14:nvContentPartPr>
            <p14:xfrm>
              <a:off x="8003822" y="5143500"/>
              <a:ext cx="73378" cy="70497"/>
            </p14:xfrm>
          </p:contentPart>
        </mc:Choice>
        <mc:Fallback xmlns="">
          <p:pic>
            <p:nvPicPr>
              <p:cNvPr id="40" name="墨迹 39"/>
            </p:nvPicPr>
            <p:blipFill>
              <a:blip r:embed="rId57"/>
            </p:blipFill>
            <p:spPr>
              <a:xfrm>
                <a:off x="8003822" y="5143500"/>
                <a:ext cx="73378" cy="7049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1" name="墨迹 40"/>
              <p14:cNvContentPartPr/>
              <p14:nvPr/>
            </p14:nvContentPartPr>
            <p14:xfrm>
              <a:off x="8119533" y="4884069"/>
              <a:ext cx="104422" cy="344028"/>
            </p14:xfrm>
          </p:contentPart>
        </mc:Choice>
        <mc:Fallback xmlns="">
          <p:pic>
            <p:nvPicPr>
              <p:cNvPr id="41" name="墨迹 40"/>
            </p:nvPicPr>
            <p:blipFill>
              <a:blip r:embed="rId59"/>
            </p:blipFill>
            <p:spPr>
              <a:xfrm>
                <a:off x="8119533" y="4884069"/>
                <a:ext cx="104422" cy="34402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2" name="墨迹 41"/>
              <p14:cNvContentPartPr/>
              <p14:nvPr/>
            </p14:nvContentPartPr>
            <p14:xfrm>
              <a:off x="5633155" y="4847410"/>
              <a:ext cx="163689" cy="14100"/>
            </p14:xfrm>
          </p:contentPart>
        </mc:Choice>
        <mc:Fallback xmlns="">
          <p:pic>
            <p:nvPicPr>
              <p:cNvPr id="42" name="墨迹 41"/>
            </p:nvPicPr>
            <p:blipFill>
              <a:blip r:embed="rId61"/>
            </p:blipFill>
            <p:spPr>
              <a:xfrm>
                <a:off x="5633155" y="4847410"/>
                <a:ext cx="163689" cy="1410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3" name="墨迹 42"/>
              <p14:cNvContentPartPr/>
              <p14:nvPr/>
            </p14:nvContentPartPr>
            <p14:xfrm>
              <a:off x="5878688" y="4759993"/>
              <a:ext cx="8467" cy="186114"/>
            </p14:xfrm>
          </p:contentPart>
        </mc:Choice>
        <mc:Fallback xmlns="">
          <p:pic>
            <p:nvPicPr>
              <p:cNvPr id="43" name="墨迹 42"/>
            </p:nvPicPr>
            <p:blipFill>
              <a:blip r:embed="rId63"/>
            </p:blipFill>
            <p:spPr>
              <a:xfrm>
                <a:off x="5878688" y="4759993"/>
                <a:ext cx="8467" cy="18611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4" name="墨迹 43"/>
              <p14:cNvContentPartPr/>
              <p14:nvPr/>
            </p14:nvContentPartPr>
            <p14:xfrm>
              <a:off x="5720644" y="4765633"/>
              <a:ext cx="19756" cy="234051"/>
            </p14:xfrm>
          </p:contentPart>
        </mc:Choice>
        <mc:Fallback xmlns="">
          <p:pic>
            <p:nvPicPr>
              <p:cNvPr id="44" name="墨迹 43"/>
            </p:nvPicPr>
            <p:blipFill>
              <a:blip r:embed="rId65"/>
            </p:blipFill>
            <p:spPr>
              <a:xfrm>
                <a:off x="5720644" y="4765633"/>
                <a:ext cx="19756" cy="23405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5" name="墨迹 44"/>
              <p14:cNvContentPartPr/>
              <p14:nvPr/>
            </p14:nvContentPartPr>
            <p14:xfrm>
              <a:off x="7196666" y="4810751"/>
              <a:ext cx="73378" cy="78957"/>
            </p14:xfrm>
          </p:contentPart>
        </mc:Choice>
        <mc:Fallback xmlns="">
          <p:pic>
            <p:nvPicPr>
              <p:cNvPr id="45" name="墨迹 44"/>
            </p:nvPicPr>
            <p:blipFill>
              <a:blip r:embed="rId67"/>
            </p:blipFill>
            <p:spPr>
              <a:xfrm>
                <a:off x="7196666" y="4810751"/>
                <a:ext cx="73378" cy="7895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6" name="墨迹 45"/>
              <p14:cNvContentPartPr/>
              <p14:nvPr/>
            </p14:nvContentPartPr>
            <p14:xfrm>
              <a:off x="10284177" y="2425115"/>
              <a:ext cx="231423" cy="296089"/>
            </p14:xfrm>
          </p:contentPart>
        </mc:Choice>
        <mc:Fallback xmlns="">
          <p:pic>
            <p:nvPicPr>
              <p:cNvPr id="46" name="墨迹 45"/>
            </p:nvPicPr>
            <p:blipFill>
              <a:blip r:embed="rId69"/>
            </p:blipFill>
            <p:spPr>
              <a:xfrm>
                <a:off x="10284177" y="2425115"/>
                <a:ext cx="231423" cy="29608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7" name="墨迹 46"/>
              <p14:cNvContentPartPr/>
              <p14:nvPr/>
            </p14:nvContentPartPr>
            <p14:xfrm>
              <a:off x="10543822" y="2571750"/>
              <a:ext cx="217312" cy="135355"/>
            </p14:xfrm>
          </p:contentPart>
        </mc:Choice>
        <mc:Fallback xmlns="">
          <p:pic>
            <p:nvPicPr>
              <p:cNvPr id="47" name="墨迹 46"/>
            </p:nvPicPr>
            <p:blipFill>
              <a:blip r:embed="rId71"/>
            </p:blipFill>
            <p:spPr>
              <a:xfrm>
                <a:off x="10543822" y="2571750"/>
                <a:ext cx="217312" cy="13535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8" name="墨迹 47"/>
              <p14:cNvContentPartPr/>
              <p14:nvPr/>
            </p14:nvContentPartPr>
            <p14:xfrm>
              <a:off x="6829777" y="2515352"/>
              <a:ext cx="214489" cy="265070"/>
            </p14:xfrm>
          </p:contentPart>
        </mc:Choice>
        <mc:Fallback xmlns="">
          <p:pic>
            <p:nvPicPr>
              <p:cNvPr id="48" name="墨迹 47"/>
            </p:nvPicPr>
            <p:blipFill>
              <a:blip r:embed="rId73"/>
            </p:blipFill>
            <p:spPr>
              <a:xfrm>
                <a:off x="6829777" y="2515352"/>
                <a:ext cx="214489" cy="26507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9" name="墨迹 48"/>
              <p14:cNvContentPartPr/>
              <p14:nvPr/>
            </p14:nvContentPartPr>
            <p14:xfrm>
              <a:off x="7049911" y="2628148"/>
              <a:ext cx="242711" cy="107156"/>
            </p14:xfrm>
          </p:contentPart>
        </mc:Choice>
        <mc:Fallback xmlns="">
          <p:pic>
            <p:nvPicPr>
              <p:cNvPr id="49" name="墨迹 48"/>
            </p:nvPicPr>
            <p:blipFill>
              <a:blip r:embed="rId75"/>
            </p:blipFill>
            <p:spPr>
              <a:xfrm>
                <a:off x="7049911" y="2628148"/>
                <a:ext cx="242711" cy="10715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0" name="墨迹 49"/>
              <p14:cNvContentPartPr/>
              <p14:nvPr/>
            </p14:nvContentPartPr>
            <p14:xfrm>
              <a:off x="8432800" y="2960896"/>
              <a:ext cx="637822" cy="62038"/>
            </p14:xfrm>
          </p:contentPart>
        </mc:Choice>
        <mc:Fallback xmlns="">
          <p:pic>
            <p:nvPicPr>
              <p:cNvPr id="50" name="墨迹 49"/>
            </p:nvPicPr>
            <p:blipFill>
              <a:blip r:embed="rId77"/>
            </p:blipFill>
            <p:spPr>
              <a:xfrm>
                <a:off x="8432800" y="2960896"/>
                <a:ext cx="637822" cy="6203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1" name="墨迹 50"/>
              <p14:cNvContentPartPr/>
              <p14:nvPr/>
            </p14:nvContentPartPr>
            <p14:xfrm>
              <a:off x="8579555" y="2566110"/>
              <a:ext cx="101600" cy="265070"/>
            </p14:xfrm>
          </p:contentPart>
        </mc:Choice>
        <mc:Fallback xmlns="">
          <p:pic>
            <p:nvPicPr>
              <p:cNvPr id="51" name="墨迹 50"/>
            </p:nvPicPr>
            <p:blipFill>
              <a:blip r:embed="rId79"/>
            </p:blipFill>
            <p:spPr>
              <a:xfrm>
                <a:off x="8579555" y="2566110"/>
                <a:ext cx="101600" cy="26507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2" name="墨迹 51"/>
              <p14:cNvContentPartPr/>
              <p14:nvPr/>
            </p14:nvContentPartPr>
            <p14:xfrm>
              <a:off x="8709377" y="2577389"/>
              <a:ext cx="104423" cy="163555"/>
            </p14:xfrm>
          </p:contentPart>
        </mc:Choice>
        <mc:Fallback xmlns="">
          <p:pic>
            <p:nvPicPr>
              <p:cNvPr id="52" name="墨迹 51"/>
            </p:nvPicPr>
            <p:blipFill>
              <a:blip r:embed="rId81"/>
            </p:blipFill>
            <p:spPr>
              <a:xfrm>
                <a:off x="8709377" y="2577389"/>
                <a:ext cx="104423" cy="16355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3" name="墨迹 52"/>
              <p14:cNvContentPartPr/>
              <p14:nvPr/>
            </p14:nvContentPartPr>
            <p14:xfrm>
              <a:off x="8799688" y="2509712"/>
              <a:ext cx="33867" cy="422985"/>
            </p14:xfrm>
          </p:contentPart>
        </mc:Choice>
        <mc:Fallback xmlns="">
          <p:pic>
            <p:nvPicPr>
              <p:cNvPr id="53" name="墨迹 52"/>
            </p:nvPicPr>
            <p:blipFill>
              <a:blip r:embed="rId83"/>
            </p:blipFill>
            <p:spPr>
              <a:xfrm>
                <a:off x="8799688" y="2509712"/>
                <a:ext cx="33867" cy="42298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4" name="墨迹 53"/>
              <p14:cNvContentPartPr/>
              <p14:nvPr/>
            </p14:nvContentPartPr>
            <p14:xfrm>
              <a:off x="8915400" y="2515352"/>
              <a:ext cx="59266" cy="468103"/>
            </p14:xfrm>
          </p:contentPart>
        </mc:Choice>
        <mc:Fallback xmlns="">
          <p:pic>
            <p:nvPicPr>
              <p:cNvPr id="54" name="墨迹 53"/>
            </p:nvPicPr>
            <p:blipFill>
              <a:blip r:embed="rId85"/>
            </p:blipFill>
            <p:spPr>
              <a:xfrm>
                <a:off x="8915400" y="2515352"/>
                <a:ext cx="59266" cy="46810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5" name="墨迹 54"/>
              <p14:cNvContentPartPr/>
              <p14:nvPr/>
            </p14:nvContentPartPr>
            <p14:xfrm>
              <a:off x="8870244" y="2487152"/>
              <a:ext cx="115711" cy="214313"/>
            </p14:xfrm>
          </p:contentPart>
        </mc:Choice>
        <mc:Fallback xmlns="">
          <p:pic>
            <p:nvPicPr>
              <p:cNvPr id="55" name="墨迹 54"/>
            </p:nvPicPr>
            <p:blipFill>
              <a:blip r:embed="rId87"/>
            </p:blipFill>
            <p:spPr>
              <a:xfrm>
                <a:off x="8870244" y="2487152"/>
                <a:ext cx="115711" cy="2143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7" name="墨迹 56"/>
              <p14:cNvContentPartPr/>
              <p14:nvPr/>
            </p14:nvContentPartPr>
            <p14:xfrm>
              <a:off x="8957733" y="2509712"/>
              <a:ext cx="101600" cy="93056"/>
            </p14:xfrm>
          </p:contentPart>
        </mc:Choice>
        <mc:Fallback xmlns="">
          <p:pic>
            <p:nvPicPr>
              <p:cNvPr id="57" name="墨迹 56"/>
            </p:nvPicPr>
            <p:blipFill>
              <a:blip r:embed="rId89"/>
            </p:blipFill>
            <p:spPr>
              <a:xfrm>
                <a:off x="8957733" y="2509712"/>
                <a:ext cx="101600" cy="9305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8" name="墨迹 57"/>
              <p14:cNvContentPartPr/>
              <p14:nvPr/>
            </p14:nvContentPartPr>
            <p14:xfrm>
              <a:off x="9115777" y="2526631"/>
              <a:ext cx="5645" cy="28199"/>
            </p14:xfrm>
          </p:contentPart>
        </mc:Choice>
        <mc:Fallback xmlns="">
          <p:pic>
            <p:nvPicPr>
              <p:cNvPr id="58" name="墨迹 57"/>
            </p:nvPicPr>
            <p:blipFill>
              <a:blip r:embed="rId91"/>
            </p:blipFill>
            <p:spPr>
              <a:xfrm>
                <a:off x="9115777" y="2526631"/>
                <a:ext cx="5645" cy="2819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62" name="墨迹 61"/>
              <p14:cNvContentPartPr/>
              <p14:nvPr/>
            </p14:nvContentPartPr>
            <p14:xfrm>
              <a:off x="9522177" y="1409950"/>
              <a:ext cx="186267" cy="287630"/>
            </p14:xfrm>
          </p:contentPart>
        </mc:Choice>
        <mc:Fallback xmlns="">
          <p:pic>
            <p:nvPicPr>
              <p:cNvPr id="62" name="墨迹 61"/>
            </p:nvPicPr>
            <p:blipFill>
              <a:blip r:embed="rId93"/>
            </p:blipFill>
            <p:spPr>
              <a:xfrm>
                <a:off x="9522177" y="1409950"/>
                <a:ext cx="186267" cy="28763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63" name="墨迹 62"/>
              <p14:cNvContentPartPr/>
              <p14:nvPr/>
            </p14:nvContentPartPr>
            <p14:xfrm>
              <a:off x="9714088" y="1539666"/>
              <a:ext cx="194734" cy="174834"/>
            </p14:xfrm>
          </p:contentPart>
        </mc:Choice>
        <mc:Fallback xmlns="">
          <p:pic>
            <p:nvPicPr>
              <p:cNvPr id="63" name="墨迹 62"/>
            </p:nvPicPr>
            <p:blipFill>
              <a:blip r:embed="rId95"/>
            </p:blipFill>
            <p:spPr>
              <a:xfrm>
                <a:off x="9714088" y="1539666"/>
                <a:ext cx="194734" cy="17483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64" name="墨迹 63"/>
              <p14:cNvContentPartPr/>
              <p14:nvPr/>
            </p14:nvContentPartPr>
            <p14:xfrm>
              <a:off x="9990666" y="1528386"/>
              <a:ext cx="482599" cy="22559"/>
            </p14:xfrm>
          </p:contentPart>
        </mc:Choice>
        <mc:Fallback xmlns="">
          <p:pic>
            <p:nvPicPr>
              <p:cNvPr id="64" name="墨迹 63"/>
            </p:nvPicPr>
            <p:blipFill>
              <a:blip r:embed="rId97"/>
            </p:blipFill>
            <p:spPr>
              <a:xfrm>
                <a:off x="9990666" y="1528386"/>
                <a:ext cx="482599" cy="2255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65" name="墨迹 64"/>
              <p14:cNvContentPartPr/>
              <p14:nvPr/>
            </p14:nvContentPartPr>
            <p14:xfrm>
              <a:off x="10453511" y="1415590"/>
              <a:ext cx="163689" cy="267891"/>
            </p14:xfrm>
          </p:contentPart>
        </mc:Choice>
        <mc:Fallback xmlns="">
          <p:pic>
            <p:nvPicPr>
              <p:cNvPr id="65" name="墨迹 64"/>
            </p:nvPicPr>
            <p:blipFill>
              <a:blip r:embed="rId99"/>
            </p:blipFill>
            <p:spPr>
              <a:xfrm>
                <a:off x="10453511" y="1415590"/>
                <a:ext cx="163689" cy="26789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66" name="墨迹 65"/>
              <p14:cNvContentPartPr/>
              <p14:nvPr/>
            </p14:nvContentPartPr>
            <p14:xfrm>
              <a:off x="10622844" y="1342272"/>
              <a:ext cx="211667" cy="293270"/>
            </p14:xfrm>
          </p:contentPart>
        </mc:Choice>
        <mc:Fallback xmlns="">
          <p:pic>
            <p:nvPicPr>
              <p:cNvPr id="66" name="墨迹 65"/>
            </p:nvPicPr>
            <p:blipFill>
              <a:blip r:embed="rId101"/>
            </p:blipFill>
            <p:spPr>
              <a:xfrm>
                <a:off x="10622844" y="1342272"/>
                <a:ext cx="211667" cy="29327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7" name="墨迹 66"/>
              <p14:cNvContentPartPr/>
              <p14:nvPr/>
            </p14:nvContentPartPr>
            <p14:xfrm>
              <a:off x="10820400" y="1398671"/>
              <a:ext cx="163688" cy="253791"/>
            </p14:xfrm>
          </p:contentPart>
        </mc:Choice>
        <mc:Fallback xmlns="">
          <p:pic>
            <p:nvPicPr>
              <p:cNvPr id="67" name="墨迹 66"/>
            </p:nvPicPr>
            <p:blipFill>
              <a:blip r:embed="rId103"/>
            </p:blipFill>
            <p:spPr>
              <a:xfrm>
                <a:off x="10820400" y="1398671"/>
                <a:ext cx="163688" cy="253791"/>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8" name="墨迹 67"/>
              <p14:cNvContentPartPr/>
              <p14:nvPr/>
            </p14:nvContentPartPr>
            <p14:xfrm>
              <a:off x="10947400" y="1466348"/>
              <a:ext cx="98777" cy="366587"/>
            </p14:xfrm>
          </p:contentPart>
        </mc:Choice>
        <mc:Fallback xmlns="">
          <p:pic>
            <p:nvPicPr>
              <p:cNvPr id="68" name="墨迹 67"/>
            </p:nvPicPr>
            <p:blipFill>
              <a:blip r:embed="rId105"/>
            </p:blipFill>
            <p:spPr>
              <a:xfrm>
                <a:off x="10947400" y="1466348"/>
                <a:ext cx="98777" cy="36658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9" name="墨迹 68"/>
              <p14:cNvContentPartPr/>
              <p14:nvPr/>
            </p14:nvContentPartPr>
            <p14:xfrm>
              <a:off x="11068755" y="1370472"/>
              <a:ext cx="183445" cy="11279"/>
            </p14:xfrm>
          </p:contentPart>
        </mc:Choice>
        <mc:Fallback xmlns="">
          <p:pic>
            <p:nvPicPr>
              <p:cNvPr id="69" name="墨迹 68"/>
            </p:nvPicPr>
            <p:blipFill>
              <a:blip r:embed="rId107"/>
            </p:blipFill>
            <p:spPr>
              <a:xfrm>
                <a:off x="11068755" y="1370472"/>
                <a:ext cx="183445" cy="1127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82" name="墨迹 81"/>
              <p14:cNvContentPartPr/>
              <p14:nvPr/>
            </p14:nvContentPartPr>
            <p14:xfrm>
              <a:off x="589844" y="5730039"/>
              <a:ext cx="14111" cy="5640"/>
            </p14:xfrm>
          </p:contentPart>
        </mc:Choice>
        <mc:Fallback xmlns="">
          <p:pic>
            <p:nvPicPr>
              <p:cNvPr id="82" name="墨迹 81"/>
            </p:nvPicPr>
            <p:blipFill>
              <a:blip r:embed="rId109"/>
            </p:blipFill>
            <p:spPr>
              <a:xfrm>
                <a:off x="589844" y="5730039"/>
                <a:ext cx="14111" cy="564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83" name="墨迹 82"/>
              <p14:cNvContentPartPr/>
              <p14:nvPr/>
            </p14:nvContentPartPr>
            <p14:xfrm>
              <a:off x="572911" y="5730039"/>
              <a:ext cx="8466" cy="8460"/>
            </p14:xfrm>
          </p:contentPart>
        </mc:Choice>
        <mc:Fallback xmlns="">
          <p:pic>
            <p:nvPicPr>
              <p:cNvPr id="83" name="墨迹 82"/>
            </p:nvPicPr>
            <p:blipFill>
              <a:blip r:embed="rId111"/>
            </p:blipFill>
            <p:spPr>
              <a:xfrm>
                <a:off x="572911" y="5730039"/>
                <a:ext cx="8466" cy="846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84" name="墨迹 83"/>
              <p14:cNvContentPartPr/>
              <p14:nvPr/>
            </p14:nvContentPartPr>
            <p14:xfrm>
              <a:off x="564444" y="5301414"/>
              <a:ext cx="987778" cy="840331"/>
            </p14:xfrm>
          </p:contentPart>
        </mc:Choice>
        <mc:Fallback xmlns="">
          <p:pic>
            <p:nvPicPr>
              <p:cNvPr id="84" name="墨迹 83"/>
            </p:nvPicPr>
            <p:blipFill>
              <a:blip r:embed="rId113"/>
            </p:blipFill>
            <p:spPr>
              <a:xfrm>
                <a:off x="564444" y="5301414"/>
                <a:ext cx="987778" cy="84033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85" name="墨迹 84"/>
              <p14:cNvContentPartPr/>
              <p14:nvPr/>
            </p14:nvContentPartPr>
            <p14:xfrm>
              <a:off x="3364088" y="1257676"/>
              <a:ext cx="53623" cy="33838"/>
            </p14:xfrm>
          </p:contentPart>
        </mc:Choice>
        <mc:Fallback xmlns="">
          <p:pic>
            <p:nvPicPr>
              <p:cNvPr id="85" name="墨迹 84"/>
            </p:nvPicPr>
            <p:blipFill>
              <a:blip r:embed="rId115"/>
            </p:blipFill>
            <p:spPr>
              <a:xfrm>
                <a:off x="3364088" y="1257676"/>
                <a:ext cx="53623" cy="3383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86" name="墨迹 85"/>
              <p14:cNvContentPartPr/>
              <p14:nvPr/>
            </p14:nvContentPartPr>
            <p14:xfrm>
              <a:off x="3358444" y="1252036"/>
              <a:ext cx="62089" cy="298909"/>
            </p14:xfrm>
          </p:contentPart>
        </mc:Choice>
        <mc:Fallback xmlns="">
          <p:pic>
            <p:nvPicPr>
              <p:cNvPr id="86" name="墨迹 85"/>
            </p:nvPicPr>
            <p:blipFill>
              <a:blip r:embed="rId117"/>
            </p:blipFill>
            <p:spPr>
              <a:xfrm>
                <a:off x="3358444" y="1252036"/>
                <a:ext cx="62089" cy="29890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87" name="墨迹 86"/>
              <p14:cNvContentPartPr/>
              <p14:nvPr/>
            </p14:nvContentPartPr>
            <p14:xfrm>
              <a:off x="3409244" y="1249216"/>
              <a:ext cx="141111" cy="267890"/>
            </p14:xfrm>
          </p:contentPart>
        </mc:Choice>
        <mc:Fallback xmlns="">
          <p:pic>
            <p:nvPicPr>
              <p:cNvPr id="87" name="墨迹 86"/>
            </p:nvPicPr>
            <p:blipFill>
              <a:blip r:embed="rId119"/>
            </p:blipFill>
            <p:spPr>
              <a:xfrm>
                <a:off x="3409244" y="1249216"/>
                <a:ext cx="141111" cy="26789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88" name="墨迹 87"/>
              <p14:cNvContentPartPr/>
              <p14:nvPr/>
            </p14:nvContentPartPr>
            <p14:xfrm>
              <a:off x="3550355" y="1094121"/>
              <a:ext cx="541867" cy="462464"/>
            </p14:xfrm>
          </p:contentPart>
        </mc:Choice>
        <mc:Fallback xmlns="">
          <p:pic>
            <p:nvPicPr>
              <p:cNvPr id="88" name="墨迹 87"/>
            </p:nvPicPr>
            <p:blipFill>
              <a:blip r:embed="rId121"/>
            </p:blipFill>
            <p:spPr>
              <a:xfrm>
                <a:off x="3550355" y="1094121"/>
                <a:ext cx="541867" cy="46246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89" name="墨迹 88"/>
              <p14:cNvContentPartPr/>
              <p14:nvPr/>
            </p14:nvContentPartPr>
            <p14:xfrm>
              <a:off x="3787422" y="2351797"/>
              <a:ext cx="1450622" cy="73318"/>
            </p14:xfrm>
          </p:contentPart>
        </mc:Choice>
        <mc:Fallback xmlns="">
          <p:pic>
            <p:nvPicPr>
              <p:cNvPr id="89" name="墨迹 88"/>
            </p:nvPicPr>
            <p:blipFill>
              <a:blip r:embed="rId123"/>
            </p:blipFill>
            <p:spPr>
              <a:xfrm>
                <a:off x="3787422" y="2351797"/>
                <a:ext cx="1450622" cy="7331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90" name="墨迹 89"/>
              <p14:cNvContentPartPr/>
              <p14:nvPr/>
            </p14:nvContentPartPr>
            <p14:xfrm>
              <a:off x="3798711" y="2357437"/>
              <a:ext cx="1682044" cy="78957"/>
            </p14:xfrm>
          </p:contentPart>
        </mc:Choice>
        <mc:Fallback xmlns="">
          <p:pic>
            <p:nvPicPr>
              <p:cNvPr id="90" name="墨迹 89"/>
            </p:nvPicPr>
            <p:blipFill>
              <a:blip r:embed="rId125"/>
            </p:blipFill>
            <p:spPr>
              <a:xfrm>
                <a:off x="3798711" y="2357437"/>
                <a:ext cx="1682044" cy="7895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13" name="墨迹 112"/>
              <p14:cNvContentPartPr/>
              <p14:nvPr/>
            </p14:nvContentPartPr>
            <p14:xfrm>
              <a:off x="9127066" y="2120565"/>
              <a:ext cx="428978" cy="50759"/>
            </p14:xfrm>
          </p:contentPart>
        </mc:Choice>
        <mc:Fallback xmlns="">
          <p:pic>
            <p:nvPicPr>
              <p:cNvPr id="113" name="墨迹 112"/>
            </p:nvPicPr>
            <p:blipFill>
              <a:blip r:embed="rId127"/>
            </p:blipFill>
            <p:spPr>
              <a:xfrm>
                <a:off x="9127066" y="2120565"/>
                <a:ext cx="428978" cy="5075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14" name="墨迹 113"/>
              <p14:cNvContentPartPr/>
              <p14:nvPr/>
            </p14:nvContentPartPr>
            <p14:xfrm>
              <a:off x="9968088" y="1765258"/>
              <a:ext cx="87489" cy="22559"/>
            </p14:xfrm>
          </p:contentPart>
        </mc:Choice>
        <mc:Fallback xmlns="">
          <p:pic>
            <p:nvPicPr>
              <p:cNvPr id="114" name="墨迹 113"/>
            </p:nvPicPr>
            <p:blipFill>
              <a:blip r:embed="rId129"/>
            </p:blipFill>
            <p:spPr>
              <a:xfrm>
                <a:off x="9968088" y="1765258"/>
                <a:ext cx="87489" cy="2255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15" name="墨迹 114"/>
              <p14:cNvContentPartPr/>
              <p14:nvPr/>
            </p14:nvContentPartPr>
            <p14:xfrm>
              <a:off x="10114844" y="1663741"/>
              <a:ext cx="28222" cy="174834"/>
            </p14:xfrm>
          </p:contentPart>
        </mc:Choice>
        <mc:Fallback xmlns="">
          <p:pic>
            <p:nvPicPr>
              <p:cNvPr id="115" name="墨迹 114"/>
            </p:nvPicPr>
            <p:blipFill>
              <a:blip r:embed="rId131"/>
            </p:blipFill>
            <p:spPr>
              <a:xfrm>
                <a:off x="10114844" y="1663741"/>
                <a:ext cx="28222" cy="174834"/>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16" name="墨迹 115"/>
              <p14:cNvContentPartPr/>
              <p14:nvPr/>
            </p14:nvContentPartPr>
            <p14:xfrm>
              <a:off x="10171288" y="2154404"/>
              <a:ext cx="254000" cy="45119"/>
            </p14:xfrm>
          </p:contentPart>
        </mc:Choice>
        <mc:Fallback xmlns="">
          <p:pic>
            <p:nvPicPr>
              <p:cNvPr id="116" name="墨迹 115"/>
            </p:nvPicPr>
            <p:blipFill>
              <a:blip r:embed="rId133"/>
            </p:blipFill>
            <p:spPr>
              <a:xfrm>
                <a:off x="10171288" y="2154404"/>
                <a:ext cx="254000" cy="4511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17" name="墨迹 116"/>
              <p14:cNvContentPartPr/>
              <p14:nvPr/>
            </p14:nvContentPartPr>
            <p14:xfrm>
              <a:off x="10408355" y="2069807"/>
              <a:ext cx="118533" cy="250971"/>
            </p14:xfrm>
          </p:contentPart>
        </mc:Choice>
        <mc:Fallback xmlns="">
          <p:pic>
            <p:nvPicPr>
              <p:cNvPr id="117" name="墨迹 116"/>
            </p:nvPicPr>
            <p:blipFill>
              <a:blip r:embed="rId135"/>
            </p:blipFill>
            <p:spPr>
              <a:xfrm>
                <a:off x="10408355" y="2069807"/>
                <a:ext cx="118533" cy="250971"/>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18" name="墨迹 117"/>
              <p14:cNvContentPartPr/>
              <p14:nvPr/>
            </p14:nvContentPartPr>
            <p14:xfrm>
              <a:off x="10617200" y="2092366"/>
              <a:ext cx="67732" cy="205853"/>
            </p14:xfrm>
          </p:contentPart>
        </mc:Choice>
        <mc:Fallback xmlns="">
          <p:pic>
            <p:nvPicPr>
              <p:cNvPr id="118" name="墨迹 117"/>
            </p:nvPicPr>
            <p:blipFill>
              <a:blip r:embed="rId137"/>
            </p:blipFill>
            <p:spPr>
              <a:xfrm>
                <a:off x="10617200" y="2092366"/>
                <a:ext cx="67732" cy="20585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19" name="墨迹 118"/>
              <p14:cNvContentPartPr/>
              <p14:nvPr/>
            </p14:nvContentPartPr>
            <p14:xfrm>
              <a:off x="10577688" y="2301039"/>
              <a:ext cx="110067" cy="28199"/>
            </p14:xfrm>
          </p:contentPart>
        </mc:Choice>
        <mc:Fallback xmlns="">
          <p:pic>
            <p:nvPicPr>
              <p:cNvPr id="119" name="墨迹 118"/>
            </p:nvPicPr>
            <p:blipFill>
              <a:blip r:embed="rId139"/>
            </p:blipFill>
            <p:spPr>
              <a:xfrm>
                <a:off x="10577688" y="2301039"/>
                <a:ext cx="110067" cy="2819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20" name="墨迹 119"/>
              <p14:cNvContentPartPr/>
              <p14:nvPr/>
            </p14:nvContentPartPr>
            <p14:xfrm>
              <a:off x="10724444" y="2239001"/>
              <a:ext cx="112888" cy="157915"/>
            </p14:xfrm>
          </p:contentPart>
        </mc:Choice>
        <mc:Fallback xmlns="">
          <p:pic>
            <p:nvPicPr>
              <p:cNvPr id="120" name="墨迹 119"/>
            </p:nvPicPr>
            <p:blipFill>
              <a:blip r:embed="rId141"/>
            </p:blipFill>
            <p:spPr>
              <a:xfrm>
                <a:off x="10724444" y="2239001"/>
                <a:ext cx="112888" cy="15791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21" name="墨迹 120"/>
              <p14:cNvContentPartPr/>
              <p14:nvPr/>
            </p14:nvContentPartPr>
            <p14:xfrm>
              <a:off x="10893777" y="2261560"/>
              <a:ext cx="16933" cy="8460"/>
            </p14:xfrm>
          </p:contentPart>
        </mc:Choice>
        <mc:Fallback xmlns="">
          <p:pic>
            <p:nvPicPr>
              <p:cNvPr id="121" name="墨迹 120"/>
            </p:nvPicPr>
            <p:blipFill>
              <a:blip r:embed="rId143"/>
            </p:blipFill>
            <p:spPr>
              <a:xfrm>
                <a:off x="10893777" y="2261560"/>
                <a:ext cx="16933" cy="8460"/>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23" name="墨迹 122"/>
              <p14:cNvContentPartPr/>
              <p14:nvPr/>
            </p14:nvContentPartPr>
            <p14:xfrm>
              <a:off x="8681155" y="1325353"/>
              <a:ext cx="22578" cy="45119"/>
            </p14:xfrm>
          </p:contentPart>
        </mc:Choice>
        <mc:Fallback xmlns="">
          <p:pic>
            <p:nvPicPr>
              <p:cNvPr id="123" name="墨迹 122"/>
            </p:nvPicPr>
            <p:blipFill>
              <a:blip r:embed="rId145"/>
            </p:blipFill>
            <p:spPr>
              <a:xfrm>
                <a:off x="8681155" y="1325353"/>
                <a:ext cx="22578" cy="4511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24" name="墨迹 123"/>
              <p14:cNvContentPartPr/>
              <p14:nvPr/>
            </p14:nvContentPartPr>
            <p14:xfrm>
              <a:off x="10803467" y="2205162"/>
              <a:ext cx="33867" cy="28199"/>
            </p14:xfrm>
          </p:contentPart>
        </mc:Choice>
        <mc:Fallback xmlns="">
          <p:pic>
            <p:nvPicPr>
              <p:cNvPr id="124" name="墨迹 123"/>
            </p:nvPicPr>
            <p:blipFill>
              <a:blip r:embed="rId147"/>
            </p:blipFill>
            <p:spPr>
              <a:xfrm>
                <a:off x="10803467" y="2205162"/>
                <a:ext cx="33867" cy="2819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25" name="墨迹 124"/>
              <p14:cNvContentPartPr/>
              <p14:nvPr/>
            </p14:nvContentPartPr>
            <p14:xfrm>
              <a:off x="10769600" y="2205162"/>
              <a:ext cx="474132" cy="33839"/>
            </p14:xfrm>
          </p:contentPart>
        </mc:Choice>
        <mc:Fallback xmlns="">
          <p:pic>
            <p:nvPicPr>
              <p:cNvPr id="125" name="墨迹 124"/>
            </p:nvPicPr>
            <p:blipFill>
              <a:blip r:embed="rId149"/>
            </p:blipFill>
            <p:spPr>
              <a:xfrm>
                <a:off x="10769600" y="2205162"/>
                <a:ext cx="474132" cy="3383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26" name="墨迹 125"/>
              <p14:cNvContentPartPr/>
              <p14:nvPr/>
            </p14:nvContentPartPr>
            <p14:xfrm>
              <a:off x="11176000" y="2064167"/>
              <a:ext cx="141111" cy="276351"/>
            </p14:xfrm>
          </p:contentPart>
        </mc:Choice>
        <mc:Fallback xmlns="">
          <p:pic>
            <p:nvPicPr>
              <p:cNvPr id="126" name="墨迹 125"/>
            </p:nvPicPr>
            <p:blipFill>
              <a:blip r:embed="rId151"/>
            </p:blipFill>
            <p:spPr>
              <a:xfrm>
                <a:off x="11176000" y="2064167"/>
                <a:ext cx="141111" cy="276351"/>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27" name="墨迹 126"/>
              <p14:cNvContentPartPr/>
              <p14:nvPr/>
            </p14:nvContentPartPr>
            <p14:xfrm>
              <a:off x="11345332" y="2019049"/>
              <a:ext cx="203200" cy="253791"/>
            </p14:xfrm>
          </p:contentPart>
        </mc:Choice>
        <mc:Fallback xmlns="">
          <p:pic>
            <p:nvPicPr>
              <p:cNvPr id="127" name="墨迹 126"/>
            </p:nvPicPr>
            <p:blipFill>
              <a:blip r:embed="rId153"/>
            </p:blipFill>
            <p:spPr>
              <a:xfrm>
                <a:off x="11345332" y="2019049"/>
                <a:ext cx="203200" cy="253791"/>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28" name="墨迹 127"/>
              <p14:cNvContentPartPr/>
              <p14:nvPr/>
            </p14:nvContentPartPr>
            <p14:xfrm>
              <a:off x="11554177" y="2064167"/>
              <a:ext cx="163688" cy="406066"/>
            </p14:xfrm>
          </p:contentPart>
        </mc:Choice>
        <mc:Fallback xmlns="">
          <p:pic>
            <p:nvPicPr>
              <p:cNvPr id="128" name="墨迹 127"/>
            </p:nvPicPr>
            <p:blipFill>
              <a:blip r:embed="rId155"/>
            </p:blipFill>
            <p:spPr>
              <a:xfrm>
                <a:off x="11554177" y="2064167"/>
                <a:ext cx="163688" cy="406066"/>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29" name="墨迹 128"/>
              <p14:cNvContentPartPr/>
              <p14:nvPr/>
            </p14:nvContentPartPr>
            <p14:xfrm>
              <a:off x="11700932" y="1957011"/>
              <a:ext cx="138289" cy="28199"/>
            </p14:xfrm>
          </p:contentPart>
        </mc:Choice>
        <mc:Fallback xmlns="">
          <p:pic>
            <p:nvPicPr>
              <p:cNvPr id="129" name="墨迹 128"/>
            </p:nvPicPr>
            <p:blipFill>
              <a:blip r:embed="rId157"/>
            </p:blipFill>
            <p:spPr>
              <a:xfrm>
                <a:off x="11700932" y="1957011"/>
                <a:ext cx="138289" cy="2819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30" name="墨迹 129"/>
              <p14:cNvContentPartPr/>
              <p14:nvPr/>
            </p14:nvContentPartPr>
            <p14:xfrm>
              <a:off x="4120444" y="3770208"/>
              <a:ext cx="8467" cy="2819"/>
            </p14:xfrm>
          </p:contentPart>
        </mc:Choice>
        <mc:Fallback xmlns="">
          <p:pic>
            <p:nvPicPr>
              <p:cNvPr id="130" name="墨迹 129"/>
            </p:nvPicPr>
            <p:blipFill>
              <a:blip r:embed="rId159"/>
            </p:blipFill>
            <p:spPr>
              <a:xfrm>
                <a:off x="4120444" y="3770208"/>
                <a:ext cx="8467" cy="281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31" name="墨迹 130"/>
              <p14:cNvContentPartPr/>
              <p14:nvPr/>
            </p14:nvContentPartPr>
            <p14:xfrm>
              <a:off x="3719688" y="2774782"/>
              <a:ext cx="869245" cy="552701"/>
            </p14:xfrm>
          </p:contentPart>
        </mc:Choice>
        <mc:Fallback xmlns="">
          <p:pic>
            <p:nvPicPr>
              <p:cNvPr id="131" name="墨迹 130"/>
            </p:nvPicPr>
            <p:blipFill>
              <a:blip r:embed="rId161"/>
            </p:blipFill>
            <p:spPr>
              <a:xfrm>
                <a:off x="3719688" y="2774782"/>
                <a:ext cx="869245" cy="552701"/>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32" name="墨迹 131"/>
              <p14:cNvContentPartPr/>
              <p14:nvPr/>
            </p14:nvContentPartPr>
            <p14:xfrm>
              <a:off x="5119511" y="2721204"/>
              <a:ext cx="45155" cy="256611"/>
            </p14:xfrm>
          </p:contentPart>
        </mc:Choice>
        <mc:Fallback xmlns="">
          <p:pic>
            <p:nvPicPr>
              <p:cNvPr id="132" name="墨迹 131"/>
            </p:nvPicPr>
            <p:blipFill>
              <a:blip r:embed="rId163"/>
            </p:blipFill>
            <p:spPr>
              <a:xfrm>
                <a:off x="5119511" y="2721204"/>
                <a:ext cx="45155" cy="25661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33" name="墨迹 132"/>
              <p14:cNvContentPartPr/>
              <p14:nvPr/>
            </p14:nvContentPartPr>
            <p14:xfrm>
              <a:off x="4854222" y="2616868"/>
              <a:ext cx="254000" cy="242511"/>
            </p14:xfrm>
          </p:contentPart>
        </mc:Choice>
        <mc:Fallback xmlns="">
          <p:pic>
            <p:nvPicPr>
              <p:cNvPr id="133" name="墨迹 132"/>
            </p:nvPicPr>
            <p:blipFill>
              <a:blip r:embed="rId165"/>
            </p:blipFill>
            <p:spPr>
              <a:xfrm>
                <a:off x="4854222" y="2616868"/>
                <a:ext cx="254000" cy="242511"/>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34" name="墨迹 133"/>
              <p14:cNvContentPartPr/>
              <p14:nvPr/>
            </p14:nvContentPartPr>
            <p14:xfrm>
              <a:off x="5099755" y="2509712"/>
              <a:ext cx="25400" cy="513222"/>
            </p14:xfrm>
          </p:contentPart>
        </mc:Choice>
        <mc:Fallback xmlns="">
          <p:pic>
            <p:nvPicPr>
              <p:cNvPr id="134" name="墨迹 133"/>
            </p:nvPicPr>
            <p:blipFill>
              <a:blip r:embed="rId167"/>
            </p:blipFill>
            <p:spPr>
              <a:xfrm>
                <a:off x="5099755" y="2509712"/>
                <a:ext cx="25400" cy="51322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35" name="墨迹 134"/>
              <p14:cNvContentPartPr/>
              <p14:nvPr/>
            </p14:nvContentPartPr>
            <p14:xfrm>
              <a:off x="5136444" y="2724024"/>
              <a:ext cx="101600" cy="259431"/>
            </p14:xfrm>
          </p:contentPart>
        </mc:Choice>
        <mc:Fallback xmlns="">
          <p:pic>
            <p:nvPicPr>
              <p:cNvPr id="135" name="墨迹 134"/>
            </p:nvPicPr>
            <p:blipFill>
              <a:blip r:embed="rId169"/>
            </p:blipFill>
            <p:spPr>
              <a:xfrm>
                <a:off x="5136444" y="2724024"/>
                <a:ext cx="101600" cy="259431"/>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36" name="墨迹 135"/>
              <p14:cNvContentPartPr/>
              <p14:nvPr/>
            </p14:nvContentPartPr>
            <p14:xfrm>
              <a:off x="5266266" y="2453314"/>
              <a:ext cx="635000" cy="967226"/>
            </p14:xfrm>
          </p:contentPart>
        </mc:Choice>
        <mc:Fallback xmlns="">
          <p:pic>
            <p:nvPicPr>
              <p:cNvPr id="136" name="墨迹 135"/>
            </p:nvPicPr>
            <p:blipFill>
              <a:blip r:embed="rId171"/>
            </p:blipFill>
            <p:spPr>
              <a:xfrm>
                <a:off x="5266266" y="2453314"/>
                <a:ext cx="635000" cy="96722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45" name="墨迹 144"/>
              <p14:cNvContentPartPr/>
              <p14:nvPr/>
            </p14:nvContentPartPr>
            <p14:xfrm>
              <a:off x="11139311" y="4291889"/>
              <a:ext cx="19756" cy="19739"/>
            </p14:xfrm>
          </p:contentPart>
        </mc:Choice>
        <mc:Fallback xmlns="">
          <p:pic>
            <p:nvPicPr>
              <p:cNvPr id="145" name="墨迹 144"/>
            </p:nvPicPr>
            <p:blipFill>
              <a:blip r:embed="rId173"/>
            </p:blipFill>
            <p:spPr>
              <a:xfrm>
                <a:off x="11139311" y="4291889"/>
                <a:ext cx="19756" cy="1973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46" name="墨迹 145"/>
              <p14:cNvContentPartPr/>
              <p14:nvPr/>
            </p14:nvContentPartPr>
            <p14:xfrm>
              <a:off x="11413067" y="4184733"/>
              <a:ext cx="16933" cy="14100"/>
            </p14:xfrm>
          </p:contentPart>
        </mc:Choice>
        <mc:Fallback xmlns="">
          <p:pic>
            <p:nvPicPr>
              <p:cNvPr id="146" name="墨迹 145"/>
            </p:nvPicPr>
            <p:blipFill>
              <a:blip r:embed="rId175"/>
            </p:blipFill>
            <p:spPr>
              <a:xfrm>
                <a:off x="11413067" y="4184733"/>
                <a:ext cx="16933" cy="1410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72" name="墨迹 171"/>
              <p14:cNvContentPartPr/>
              <p14:nvPr/>
            </p14:nvContentPartPr>
            <p14:xfrm>
              <a:off x="7388577" y="5969731"/>
              <a:ext cx="8467" cy="2819"/>
            </p14:xfrm>
          </p:contentPart>
        </mc:Choice>
        <mc:Fallback xmlns="">
          <p:pic>
            <p:nvPicPr>
              <p:cNvPr id="172" name="墨迹 171"/>
            </p:nvPicPr>
            <p:blipFill>
              <a:blip r:embed="rId177"/>
            </p:blipFill>
            <p:spPr>
              <a:xfrm>
                <a:off x="7388577" y="5969731"/>
                <a:ext cx="8467" cy="281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74" name="墨迹 173"/>
              <p14:cNvContentPartPr/>
              <p14:nvPr/>
            </p14:nvContentPartPr>
            <p14:xfrm>
              <a:off x="7512755" y="2506892"/>
              <a:ext cx="39512" cy="81777"/>
            </p14:xfrm>
          </p:contentPart>
        </mc:Choice>
        <mc:Fallback xmlns="">
          <p:pic>
            <p:nvPicPr>
              <p:cNvPr id="174" name="墨迹 173"/>
            </p:nvPicPr>
            <p:blipFill>
              <a:blip r:embed="rId179"/>
            </p:blipFill>
            <p:spPr>
              <a:xfrm>
                <a:off x="7512755" y="2506892"/>
                <a:ext cx="39512" cy="8177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75" name="墨迹 174"/>
              <p14:cNvContentPartPr/>
              <p14:nvPr/>
            </p14:nvContentPartPr>
            <p14:xfrm>
              <a:off x="7433733" y="2484333"/>
              <a:ext cx="5644" cy="8459"/>
            </p14:xfrm>
          </p:contentPart>
        </mc:Choice>
        <mc:Fallback xmlns="">
          <p:pic>
            <p:nvPicPr>
              <p:cNvPr id="175" name="墨迹 174"/>
            </p:nvPicPr>
            <p:blipFill>
              <a:blip r:embed="rId181"/>
            </p:blipFill>
            <p:spPr>
              <a:xfrm>
                <a:off x="7433733" y="2484333"/>
                <a:ext cx="5644" cy="845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76" name="墨迹 175"/>
              <p14:cNvContentPartPr/>
              <p14:nvPr/>
            </p14:nvContentPartPr>
            <p14:xfrm>
              <a:off x="7385755" y="2509712"/>
              <a:ext cx="19756" cy="14099"/>
            </p14:xfrm>
          </p:contentPart>
        </mc:Choice>
        <mc:Fallback xmlns="">
          <p:pic>
            <p:nvPicPr>
              <p:cNvPr id="176" name="墨迹 175"/>
            </p:nvPicPr>
            <p:blipFill>
              <a:blip r:embed="rId183"/>
            </p:blipFill>
            <p:spPr>
              <a:xfrm>
                <a:off x="7385755" y="2509712"/>
                <a:ext cx="19756" cy="1409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77" name="墨迹 176"/>
              <p14:cNvContentPartPr/>
              <p14:nvPr/>
            </p14:nvContentPartPr>
            <p14:xfrm>
              <a:off x="7202311" y="2487152"/>
              <a:ext cx="28222" cy="5640"/>
            </p14:xfrm>
          </p:contentPart>
        </mc:Choice>
        <mc:Fallback xmlns="">
          <p:pic>
            <p:nvPicPr>
              <p:cNvPr id="177" name="墨迹 176"/>
            </p:nvPicPr>
            <p:blipFill>
              <a:blip r:embed="rId185"/>
            </p:blipFill>
            <p:spPr>
              <a:xfrm>
                <a:off x="7202311" y="2487152"/>
                <a:ext cx="28222" cy="5640"/>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78" name="墨迹 177"/>
              <p14:cNvContentPartPr/>
              <p14:nvPr/>
            </p14:nvContentPartPr>
            <p14:xfrm>
              <a:off x="7258755" y="2509712"/>
              <a:ext cx="28222" cy="14099"/>
            </p14:xfrm>
          </p:contentPart>
        </mc:Choice>
        <mc:Fallback xmlns="">
          <p:pic>
            <p:nvPicPr>
              <p:cNvPr id="178" name="墨迹 177"/>
            </p:nvPicPr>
            <p:blipFill>
              <a:blip r:embed="rId187"/>
            </p:blipFill>
            <p:spPr>
              <a:xfrm>
                <a:off x="7258755" y="2509712"/>
                <a:ext cx="28222" cy="1409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79" name="墨迹 178"/>
              <p14:cNvContentPartPr/>
              <p14:nvPr/>
            </p14:nvContentPartPr>
            <p14:xfrm>
              <a:off x="7315200" y="2515352"/>
              <a:ext cx="33866" cy="8459"/>
            </p14:xfrm>
          </p:contentPart>
        </mc:Choice>
        <mc:Fallback xmlns="">
          <p:pic>
            <p:nvPicPr>
              <p:cNvPr id="179" name="墨迹 178"/>
            </p:nvPicPr>
            <p:blipFill>
              <a:blip r:embed="rId189"/>
            </p:blipFill>
            <p:spPr>
              <a:xfrm>
                <a:off x="7315200" y="2515352"/>
                <a:ext cx="33866" cy="845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80" name="墨迹 179"/>
              <p14:cNvContentPartPr/>
              <p14:nvPr/>
            </p14:nvContentPartPr>
            <p14:xfrm>
              <a:off x="7337777" y="2515352"/>
              <a:ext cx="16934" cy="5639"/>
            </p14:xfrm>
          </p:contentPart>
        </mc:Choice>
        <mc:Fallback xmlns="">
          <p:pic>
            <p:nvPicPr>
              <p:cNvPr id="180" name="墨迹 179"/>
            </p:nvPicPr>
            <p:blipFill>
              <a:blip r:embed="rId191"/>
            </p:blipFill>
            <p:spPr>
              <a:xfrm>
                <a:off x="7337777" y="2515352"/>
                <a:ext cx="16934" cy="563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81" name="墨迹 180"/>
              <p14:cNvContentPartPr/>
              <p14:nvPr/>
            </p14:nvContentPartPr>
            <p14:xfrm>
              <a:off x="7371644" y="2532271"/>
              <a:ext cx="11288" cy="2820"/>
            </p14:xfrm>
          </p:contentPart>
        </mc:Choice>
        <mc:Fallback xmlns="">
          <p:pic>
            <p:nvPicPr>
              <p:cNvPr id="181" name="墨迹 180"/>
            </p:nvPicPr>
            <p:blipFill>
              <a:blip r:embed="rId193"/>
            </p:blipFill>
            <p:spPr>
              <a:xfrm>
                <a:off x="7371644" y="2532271"/>
                <a:ext cx="11288" cy="282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82" name="墨迹 181"/>
              <p14:cNvContentPartPr/>
              <p14:nvPr/>
            </p14:nvContentPartPr>
            <p14:xfrm>
              <a:off x="7405511" y="2560470"/>
              <a:ext cx="22578" cy="11280"/>
            </p14:xfrm>
          </p:contentPart>
        </mc:Choice>
        <mc:Fallback xmlns="">
          <p:pic>
            <p:nvPicPr>
              <p:cNvPr id="182" name="墨迹 181"/>
            </p:nvPicPr>
            <p:blipFill>
              <a:blip r:embed="rId195"/>
            </p:blipFill>
            <p:spPr>
              <a:xfrm>
                <a:off x="7405511" y="2560470"/>
                <a:ext cx="22578" cy="1128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83" name="墨迹 182"/>
              <p14:cNvContentPartPr/>
              <p14:nvPr/>
            </p14:nvContentPartPr>
            <p14:xfrm>
              <a:off x="9279466" y="2554830"/>
              <a:ext cx="129822" cy="78957"/>
            </p14:xfrm>
          </p:contentPart>
        </mc:Choice>
        <mc:Fallback xmlns="">
          <p:pic>
            <p:nvPicPr>
              <p:cNvPr id="183" name="墨迹 182"/>
            </p:nvPicPr>
            <p:blipFill>
              <a:blip r:embed="rId197"/>
            </p:blipFill>
            <p:spPr>
              <a:xfrm>
                <a:off x="9279466" y="2554830"/>
                <a:ext cx="129822" cy="78957"/>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84" name="墨迹 183"/>
              <p14:cNvContentPartPr/>
              <p14:nvPr/>
            </p14:nvContentPartPr>
            <p14:xfrm>
              <a:off x="9454444" y="2453314"/>
              <a:ext cx="39511" cy="214312"/>
            </p14:xfrm>
          </p:contentPart>
        </mc:Choice>
        <mc:Fallback xmlns="">
          <p:pic>
            <p:nvPicPr>
              <p:cNvPr id="184" name="墨迹 183"/>
            </p:nvPicPr>
            <p:blipFill>
              <a:blip r:embed="rId199"/>
            </p:blipFill>
            <p:spPr>
              <a:xfrm>
                <a:off x="9454444" y="2453314"/>
                <a:ext cx="39511" cy="214312"/>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85" name="墨迹 184"/>
              <p14:cNvContentPartPr/>
              <p14:nvPr/>
            </p14:nvContentPartPr>
            <p14:xfrm>
              <a:off x="8596488" y="2255921"/>
              <a:ext cx="19756" cy="56398"/>
            </p14:xfrm>
          </p:contentPart>
        </mc:Choice>
        <mc:Fallback xmlns="">
          <p:pic>
            <p:nvPicPr>
              <p:cNvPr id="185" name="墨迹 184"/>
            </p:nvPicPr>
            <p:blipFill>
              <a:blip r:embed="rId201"/>
            </p:blipFill>
            <p:spPr>
              <a:xfrm>
                <a:off x="8596488" y="2255921"/>
                <a:ext cx="19756" cy="56398"/>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86" name="墨迹 185"/>
              <p14:cNvContentPartPr/>
              <p14:nvPr/>
            </p14:nvContentPartPr>
            <p14:xfrm>
              <a:off x="8269111" y="3045493"/>
              <a:ext cx="11289" cy="124076"/>
            </p14:xfrm>
          </p:contentPart>
        </mc:Choice>
        <mc:Fallback xmlns="">
          <p:pic>
            <p:nvPicPr>
              <p:cNvPr id="186" name="墨迹 185"/>
            </p:nvPicPr>
            <p:blipFill>
              <a:blip r:embed="rId203"/>
            </p:blipFill>
            <p:spPr>
              <a:xfrm>
                <a:off x="8269111" y="3045493"/>
                <a:ext cx="11289" cy="12407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87" name="墨迹 186"/>
              <p14:cNvContentPartPr/>
              <p14:nvPr/>
            </p14:nvContentPartPr>
            <p14:xfrm>
              <a:off x="8765822" y="2334878"/>
              <a:ext cx="16933" cy="45118"/>
            </p14:xfrm>
          </p:contentPart>
        </mc:Choice>
        <mc:Fallback xmlns="">
          <p:pic>
            <p:nvPicPr>
              <p:cNvPr id="187" name="墨迹 186"/>
            </p:nvPicPr>
            <p:blipFill>
              <a:blip r:embed="rId205"/>
            </p:blipFill>
            <p:spPr>
              <a:xfrm>
                <a:off x="8765822" y="2334878"/>
                <a:ext cx="16933" cy="45118"/>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88" name="墨迹 187"/>
              <p14:cNvContentPartPr/>
              <p14:nvPr/>
            </p14:nvContentPartPr>
            <p14:xfrm>
              <a:off x="8636000" y="3493857"/>
              <a:ext cx="84666" cy="31019"/>
            </p14:xfrm>
          </p:contentPart>
        </mc:Choice>
        <mc:Fallback xmlns="">
          <p:pic>
            <p:nvPicPr>
              <p:cNvPr id="188" name="墨迹 187"/>
            </p:nvPicPr>
            <p:blipFill>
              <a:blip r:embed="rId207"/>
            </p:blipFill>
            <p:spPr>
              <a:xfrm>
                <a:off x="8636000" y="3493857"/>
                <a:ext cx="84666" cy="3101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96" name="墨迹 195"/>
              <p14:cNvContentPartPr/>
              <p14:nvPr/>
            </p14:nvContentPartPr>
            <p14:xfrm>
              <a:off x="4154311" y="4968666"/>
              <a:ext cx="635000" cy="400425"/>
            </p14:xfrm>
          </p:contentPart>
        </mc:Choice>
        <mc:Fallback xmlns="">
          <p:pic>
            <p:nvPicPr>
              <p:cNvPr id="196" name="墨迹 195"/>
            </p:nvPicPr>
            <p:blipFill>
              <a:blip r:embed="rId209"/>
            </p:blipFill>
            <p:spPr>
              <a:xfrm>
                <a:off x="4154311" y="4968666"/>
                <a:ext cx="635000" cy="400425"/>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97" name="墨迹 196"/>
              <p14:cNvContentPartPr/>
              <p14:nvPr/>
            </p14:nvContentPartPr>
            <p14:xfrm>
              <a:off x="3132666" y="5871034"/>
              <a:ext cx="1467556" cy="169194"/>
            </p14:xfrm>
          </p:contentPart>
        </mc:Choice>
        <mc:Fallback xmlns="">
          <p:pic>
            <p:nvPicPr>
              <p:cNvPr id="197" name="墨迹 196"/>
            </p:nvPicPr>
            <p:blipFill>
              <a:blip r:embed="rId211"/>
            </p:blipFill>
            <p:spPr>
              <a:xfrm>
                <a:off x="3132666" y="5871034"/>
                <a:ext cx="1467556" cy="16919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205" name="墨迹 204"/>
              <p14:cNvContentPartPr/>
              <p14:nvPr/>
            </p14:nvContentPartPr>
            <p14:xfrm>
              <a:off x="6423377" y="791687"/>
              <a:ext cx="129823" cy="259431"/>
            </p14:xfrm>
          </p:contentPart>
        </mc:Choice>
        <mc:Fallback xmlns="">
          <p:pic>
            <p:nvPicPr>
              <p:cNvPr id="205" name="墨迹 204"/>
            </p:nvPicPr>
            <p:blipFill>
              <a:blip r:embed="rId213"/>
            </p:blipFill>
            <p:spPr>
              <a:xfrm>
                <a:off x="6423377" y="791687"/>
                <a:ext cx="129823" cy="259431"/>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206" name="墨迹 205"/>
              <p14:cNvContentPartPr/>
              <p14:nvPr/>
            </p14:nvContentPartPr>
            <p14:xfrm>
              <a:off x="6524977" y="819710"/>
              <a:ext cx="124178" cy="158090"/>
            </p14:xfrm>
          </p:contentPart>
        </mc:Choice>
        <mc:Fallback xmlns="">
          <p:pic>
            <p:nvPicPr>
              <p:cNvPr id="206" name="墨迹 205"/>
            </p:nvPicPr>
            <p:blipFill>
              <a:blip r:embed="rId215"/>
            </p:blipFill>
            <p:spPr>
              <a:xfrm>
                <a:off x="6524977" y="819710"/>
                <a:ext cx="124178" cy="158090"/>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207" name="墨迹 206"/>
              <p14:cNvContentPartPr/>
              <p14:nvPr/>
            </p14:nvContentPartPr>
            <p14:xfrm>
              <a:off x="6606822" y="767013"/>
              <a:ext cx="121355" cy="173424"/>
            </p14:xfrm>
          </p:contentPart>
        </mc:Choice>
        <mc:Fallback xmlns="">
          <p:pic>
            <p:nvPicPr>
              <p:cNvPr id="207" name="墨迹 206"/>
            </p:nvPicPr>
            <p:blipFill>
              <a:blip r:embed="rId217"/>
            </p:blipFill>
            <p:spPr>
              <a:xfrm>
                <a:off x="6606822" y="767013"/>
                <a:ext cx="121355" cy="173424"/>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208" name="墨迹 207"/>
              <p14:cNvContentPartPr/>
              <p14:nvPr/>
            </p14:nvContentPartPr>
            <p14:xfrm>
              <a:off x="6671733" y="697925"/>
              <a:ext cx="530578" cy="285515"/>
            </p14:xfrm>
          </p:contentPart>
        </mc:Choice>
        <mc:Fallback xmlns="">
          <p:pic>
            <p:nvPicPr>
              <p:cNvPr id="208" name="墨迹 207"/>
            </p:nvPicPr>
            <p:blipFill>
              <a:blip r:embed="rId219"/>
            </p:blipFill>
            <p:spPr>
              <a:xfrm>
                <a:off x="6671733" y="697925"/>
                <a:ext cx="530578" cy="285515"/>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209" name="墨迹 208"/>
              <p14:cNvContentPartPr/>
              <p14:nvPr/>
            </p14:nvContentPartPr>
            <p14:xfrm>
              <a:off x="7294738" y="823411"/>
              <a:ext cx="167217" cy="33839"/>
            </p14:xfrm>
          </p:contentPart>
        </mc:Choice>
        <mc:Fallback xmlns="">
          <p:pic>
            <p:nvPicPr>
              <p:cNvPr id="209" name="墨迹 208"/>
            </p:nvPicPr>
            <p:blipFill>
              <a:blip r:embed="rId221"/>
            </p:blipFill>
            <p:spPr>
              <a:xfrm>
                <a:off x="7294738" y="823411"/>
                <a:ext cx="167217" cy="3383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210" name="墨迹 209"/>
              <p14:cNvContentPartPr/>
              <p14:nvPr/>
            </p14:nvContentPartPr>
            <p14:xfrm>
              <a:off x="7366000" y="746392"/>
              <a:ext cx="28222" cy="201094"/>
            </p14:xfrm>
          </p:contentPart>
        </mc:Choice>
        <mc:Fallback xmlns="">
          <p:pic>
            <p:nvPicPr>
              <p:cNvPr id="210" name="墨迹 209"/>
            </p:nvPicPr>
            <p:blipFill>
              <a:blip r:embed="rId223"/>
            </p:blipFill>
            <p:spPr>
              <a:xfrm>
                <a:off x="7366000" y="746392"/>
                <a:ext cx="28222" cy="201094"/>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211" name="墨迹 210"/>
              <p14:cNvContentPartPr/>
              <p14:nvPr/>
            </p14:nvContentPartPr>
            <p14:xfrm>
              <a:off x="7557911" y="729473"/>
              <a:ext cx="11289" cy="161615"/>
            </p14:xfrm>
          </p:contentPart>
        </mc:Choice>
        <mc:Fallback xmlns="">
          <p:pic>
            <p:nvPicPr>
              <p:cNvPr id="211" name="墨迹 210"/>
            </p:nvPicPr>
            <p:blipFill>
              <a:blip r:embed="rId225"/>
            </p:blipFill>
            <p:spPr>
              <a:xfrm>
                <a:off x="7557911" y="729473"/>
                <a:ext cx="11289" cy="16161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212" name="墨迹 211"/>
              <p14:cNvContentPartPr/>
              <p14:nvPr/>
            </p14:nvContentPartPr>
            <p14:xfrm>
              <a:off x="7563555" y="792392"/>
              <a:ext cx="73378" cy="47938"/>
            </p14:xfrm>
          </p:contentPart>
        </mc:Choice>
        <mc:Fallback xmlns="">
          <p:pic>
            <p:nvPicPr>
              <p:cNvPr id="212" name="墨迹 211"/>
            </p:nvPicPr>
            <p:blipFill>
              <a:blip r:embed="rId227"/>
            </p:blipFill>
            <p:spPr>
              <a:xfrm>
                <a:off x="7563555" y="792392"/>
                <a:ext cx="73378" cy="47938"/>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213" name="墨迹 212"/>
              <p14:cNvContentPartPr/>
              <p14:nvPr/>
            </p14:nvContentPartPr>
            <p14:xfrm>
              <a:off x="7642577" y="637473"/>
              <a:ext cx="5645" cy="423514"/>
            </p14:xfrm>
          </p:contentPart>
        </mc:Choice>
        <mc:Fallback xmlns="">
          <p:pic>
            <p:nvPicPr>
              <p:cNvPr id="213" name="墨迹 212"/>
            </p:nvPicPr>
            <p:blipFill>
              <a:blip r:embed="rId229"/>
            </p:blipFill>
            <p:spPr>
              <a:xfrm>
                <a:off x="7642577" y="637473"/>
                <a:ext cx="5645" cy="423514"/>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214" name="墨迹 213"/>
              <p14:cNvContentPartPr/>
              <p14:nvPr/>
            </p14:nvContentPartPr>
            <p14:xfrm>
              <a:off x="7659511" y="761373"/>
              <a:ext cx="242711" cy="124076"/>
            </p14:xfrm>
          </p:contentPart>
        </mc:Choice>
        <mc:Fallback xmlns="">
          <p:pic>
            <p:nvPicPr>
              <p:cNvPr id="214" name="墨迹 213"/>
            </p:nvPicPr>
            <p:blipFill>
              <a:blip r:embed="rId231"/>
            </p:blipFill>
            <p:spPr>
              <a:xfrm>
                <a:off x="7659511" y="761373"/>
                <a:ext cx="242711" cy="124076"/>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215" name="墨迹 214"/>
              <p14:cNvContentPartPr/>
              <p14:nvPr/>
            </p14:nvContentPartPr>
            <p14:xfrm>
              <a:off x="8029222" y="738814"/>
              <a:ext cx="285044" cy="39478"/>
            </p14:xfrm>
          </p:contentPart>
        </mc:Choice>
        <mc:Fallback xmlns="">
          <p:pic>
            <p:nvPicPr>
              <p:cNvPr id="215" name="墨迹 214"/>
            </p:nvPicPr>
            <p:blipFill>
              <a:blip r:embed="rId233"/>
            </p:blipFill>
            <p:spPr>
              <a:xfrm>
                <a:off x="8029222" y="738814"/>
                <a:ext cx="285044" cy="39478"/>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216" name="墨迹 215"/>
              <p14:cNvContentPartPr/>
              <p14:nvPr/>
            </p14:nvContentPartPr>
            <p14:xfrm>
              <a:off x="8249355" y="633596"/>
              <a:ext cx="176389" cy="93938"/>
            </p14:xfrm>
          </p:contentPart>
        </mc:Choice>
        <mc:Fallback xmlns="">
          <p:pic>
            <p:nvPicPr>
              <p:cNvPr id="216" name="墨迹 215"/>
            </p:nvPicPr>
            <p:blipFill>
              <a:blip r:embed="rId235"/>
            </p:blipFill>
            <p:spPr>
              <a:xfrm>
                <a:off x="8249355" y="633596"/>
                <a:ext cx="176389" cy="9393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217" name="墨迹 216"/>
              <p14:cNvContentPartPr/>
              <p14:nvPr/>
            </p14:nvContentPartPr>
            <p14:xfrm>
              <a:off x="8049859" y="800851"/>
              <a:ext cx="351896" cy="20621"/>
            </p14:xfrm>
          </p:contentPart>
        </mc:Choice>
        <mc:Fallback xmlns="">
          <p:pic>
            <p:nvPicPr>
              <p:cNvPr id="217" name="墨迹 216"/>
            </p:nvPicPr>
            <p:blipFill>
              <a:blip r:embed="rId237"/>
            </p:blipFill>
            <p:spPr>
              <a:xfrm>
                <a:off x="8049859" y="800851"/>
                <a:ext cx="351896" cy="20621"/>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218" name="墨迹 217"/>
              <p14:cNvContentPartPr/>
              <p14:nvPr/>
            </p14:nvContentPartPr>
            <p14:xfrm>
              <a:off x="8054622" y="851610"/>
              <a:ext cx="172155" cy="36658"/>
            </p14:xfrm>
          </p:contentPart>
        </mc:Choice>
        <mc:Fallback xmlns="">
          <p:pic>
            <p:nvPicPr>
              <p:cNvPr id="218" name="墨迹 217"/>
            </p:nvPicPr>
            <p:blipFill>
              <a:blip r:embed="rId239"/>
            </p:blipFill>
            <p:spPr>
              <a:xfrm>
                <a:off x="8054622" y="851610"/>
                <a:ext cx="172155" cy="3665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219" name="墨迹 218"/>
              <p14:cNvContentPartPr/>
              <p14:nvPr/>
            </p14:nvContentPartPr>
            <p14:xfrm>
              <a:off x="8644466" y="686998"/>
              <a:ext cx="59266" cy="257668"/>
            </p14:xfrm>
          </p:contentPart>
        </mc:Choice>
        <mc:Fallback xmlns="">
          <p:pic>
            <p:nvPicPr>
              <p:cNvPr id="219" name="墨迹 218"/>
            </p:nvPicPr>
            <p:blipFill>
              <a:blip r:embed="rId241"/>
            </p:blipFill>
            <p:spPr>
              <a:xfrm>
                <a:off x="8644466" y="686998"/>
                <a:ext cx="59266" cy="25766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220" name="墨迹 219"/>
              <p14:cNvContentPartPr/>
              <p14:nvPr/>
            </p14:nvContentPartPr>
            <p14:xfrm>
              <a:off x="8641644" y="704270"/>
              <a:ext cx="191911" cy="184880"/>
            </p14:xfrm>
          </p:contentPart>
        </mc:Choice>
        <mc:Fallback xmlns="">
          <p:pic>
            <p:nvPicPr>
              <p:cNvPr id="220" name="墨迹 219"/>
            </p:nvPicPr>
            <p:blipFill>
              <a:blip r:embed="rId243"/>
            </p:blipFill>
            <p:spPr>
              <a:xfrm>
                <a:off x="8641644" y="704270"/>
                <a:ext cx="191911" cy="184880"/>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221" name="墨迹 220"/>
              <p14:cNvContentPartPr/>
              <p14:nvPr/>
            </p14:nvContentPartPr>
            <p14:xfrm>
              <a:off x="8873066" y="629542"/>
              <a:ext cx="349956" cy="253792"/>
            </p14:xfrm>
          </p:contentPart>
        </mc:Choice>
        <mc:Fallback xmlns="">
          <p:pic>
            <p:nvPicPr>
              <p:cNvPr id="221" name="墨迹 220"/>
            </p:nvPicPr>
            <p:blipFill>
              <a:blip r:embed="rId245"/>
            </p:blipFill>
            <p:spPr>
              <a:xfrm>
                <a:off x="8873066" y="629542"/>
                <a:ext cx="349956" cy="253792"/>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222" name="墨迹 221"/>
              <p14:cNvContentPartPr/>
              <p14:nvPr/>
            </p14:nvContentPartPr>
            <p14:xfrm>
              <a:off x="9276468" y="767013"/>
              <a:ext cx="200554" cy="22559"/>
            </p14:xfrm>
          </p:contentPart>
        </mc:Choice>
        <mc:Fallback xmlns="">
          <p:pic>
            <p:nvPicPr>
              <p:cNvPr id="222" name="墨迹 221"/>
            </p:nvPicPr>
            <p:blipFill>
              <a:blip r:embed="rId247"/>
            </p:blipFill>
            <p:spPr>
              <a:xfrm>
                <a:off x="9276468" y="767013"/>
                <a:ext cx="200554" cy="2255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223" name="墨迹 222"/>
              <p14:cNvContentPartPr/>
              <p14:nvPr/>
            </p14:nvContentPartPr>
            <p14:xfrm>
              <a:off x="9381066" y="669902"/>
              <a:ext cx="22578" cy="229646"/>
            </p14:xfrm>
          </p:contentPart>
        </mc:Choice>
        <mc:Fallback xmlns="">
          <p:pic>
            <p:nvPicPr>
              <p:cNvPr id="223" name="墨迹 222"/>
            </p:nvPicPr>
            <p:blipFill>
              <a:blip r:embed="rId249"/>
            </p:blipFill>
            <p:spPr>
              <a:xfrm>
                <a:off x="9381066" y="669902"/>
                <a:ext cx="22578" cy="229646"/>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224" name="墨迹 223"/>
              <p14:cNvContentPartPr/>
              <p14:nvPr/>
            </p14:nvContentPartPr>
            <p14:xfrm>
              <a:off x="9563628" y="693695"/>
              <a:ext cx="167394" cy="194573"/>
            </p14:xfrm>
          </p:contentPart>
        </mc:Choice>
        <mc:Fallback xmlns="">
          <p:pic>
            <p:nvPicPr>
              <p:cNvPr id="224" name="墨迹 223"/>
            </p:nvPicPr>
            <p:blipFill>
              <a:blip r:embed="rId251"/>
            </p:blipFill>
            <p:spPr>
              <a:xfrm>
                <a:off x="9563628" y="693695"/>
                <a:ext cx="167394" cy="194573"/>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225" name="墨迹 224"/>
              <p14:cNvContentPartPr/>
              <p14:nvPr/>
            </p14:nvContentPartPr>
            <p14:xfrm>
              <a:off x="9708444" y="613152"/>
              <a:ext cx="160866" cy="222243"/>
            </p14:xfrm>
          </p:contentPart>
        </mc:Choice>
        <mc:Fallback xmlns="">
          <p:pic>
            <p:nvPicPr>
              <p:cNvPr id="225" name="墨迹 224"/>
            </p:nvPicPr>
            <p:blipFill>
              <a:blip r:embed="rId253"/>
            </p:blipFill>
            <p:spPr>
              <a:xfrm>
                <a:off x="9708444" y="613152"/>
                <a:ext cx="160866" cy="222243"/>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226" name="墨迹 225"/>
              <p14:cNvContentPartPr/>
              <p14:nvPr/>
            </p14:nvContentPartPr>
            <p14:xfrm>
              <a:off x="9863666" y="680829"/>
              <a:ext cx="460022" cy="418932"/>
            </p14:xfrm>
          </p:contentPart>
        </mc:Choice>
        <mc:Fallback xmlns="">
          <p:pic>
            <p:nvPicPr>
              <p:cNvPr id="226" name="墨迹 225"/>
            </p:nvPicPr>
            <p:blipFill>
              <a:blip r:embed="rId255"/>
            </p:blipFill>
            <p:spPr>
              <a:xfrm>
                <a:off x="9863666" y="680829"/>
                <a:ext cx="460022" cy="418932"/>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227" name="墨迹 226"/>
              <p14:cNvContentPartPr/>
              <p14:nvPr/>
            </p14:nvContentPartPr>
            <p14:xfrm>
              <a:off x="9324622" y="121960"/>
              <a:ext cx="22578" cy="218190"/>
            </p14:xfrm>
          </p:contentPart>
        </mc:Choice>
        <mc:Fallback xmlns="">
          <p:pic>
            <p:nvPicPr>
              <p:cNvPr id="227" name="墨迹 226"/>
            </p:nvPicPr>
            <p:blipFill>
              <a:blip r:embed="rId257"/>
            </p:blipFill>
            <p:spPr>
              <a:xfrm>
                <a:off x="9324622" y="121960"/>
                <a:ext cx="22578" cy="21819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228" name="墨迹 227"/>
              <p14:cNvContentPartPr/>
              <p14:nvPr/>
            </p14:nvContentPartPr>
            <p14:xfrm>
              <a:off x="9341555" y="58336"/>
              <a:ext cx="603956" cy="261194"/>
            </p14:xfrm>
          </p:contentPart>
        </mc:Choice>
        <mc:Fallback xmlns="">
          <p:pic>
            <p:nvPicPr>
              <p:cNvPr id="228" name="墨迹 227"/>
            </p:nvPicPr>
            <p:blipFill>
              <a:blip r:embed="rId259"/>
            </p:blipFill>
            <p:spPr>
              <a:xfrm>
                <a:off x="9341555" y="58336"/>
                <a:ext cx="603956" cy="261194"/>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229" name="墨迹 228"/>
              <p14:cNvContentPartPr/>
              <p14:nvPr/>
            </p14:nvContentPartPr>
            <p14:xfrm>
              <a:off x="10007600" y="253791"/>
              <a:ext cx="344311" cy="16919"/>
            </p14:xfrm>
          </p:contentPart>
        </mc:Choice>
        <mc:Fallback xmlns="">
          <p:pic>
            <p:nvPicPr>
              <p:cNvPr id="229" name="墨迹 228"/>
            </p:nvPicPr>
            <p:blipFill>
              <a:blip r:embed="rId261"/>
            </p:blipFill>
            <p:spPr>
              <a:xfrm>
                <a:off x="10007600" y="253791"/>
                <a:ext cx="344311" cy="1691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230" name="墨迹 229"/>
              <p14:cNvContentPartPr/>
              <p14:nvPr/>
            </p14:nvContentPartPr>
            <p14:xfrm>
              <a:off x="10113609" y="56750"/>
              <a:ext cx="249591" cy="197041"/>
            </p14:xfrm>
          </p:contentPart>
        </mc:Choice>
        <mc:Fallback xmlns="">
          <p:pic>
            <p:nvPicPr>
              <p:cNvPr id="230" name="墨迹 229"/>
            </p:nvPicPr>
            <p:blipFill>
              <a:blip r:embed="rId263"/>
            </p:blipFill>
            <p:spPr>
              <a:xfrm>
                <a:off x="10113609" y="56750"/>
                <a:ext cx="249591" cy="197041"/>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231" name="墨迹 230"/>
              <p14:cNvContentPartPr/>
              <p14:nvPr/>
            </p14:nvContentPartPr>
            <p14:xfrm>
              <a:off x="10459155" y="139232"/>
              <a:ext cx="39512" cy="201271"/>
            </p14:xfrm>
          </p:contentPart>
        </mc:Choice>
        <mc:Fallback xmlns="">
          <p:pic>
            <p:nvPicPr>
              <p:cNvPr id="231" name="墨迹 230"/>
            </p:nvPicPr>
            <p:blipFill>
              <a:blip r:embed="rId265"/>
            </p:blipFill>
            <p:spPr>
              <a:xfrm>
                <a:off x="10459155" y="139232"/>
                <a:ext cx="39512" cy="201271"/>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232" name="墨迹 231"/>
              <p14:cNvContentPartPr/>
              <p14:nvPr/>
            </p14:nvContentPartPr>
            <p14:xfrm>
              <a:off x="10476088" y="131654"/>
              <a:ext cx="200377" cy="176420"/>
            </p14:xfrm>
          </p:contentPart>
        </mc:Choice>
        <mc:Fallback xmlns="">
          <p:pic>
            <p:nvPicPr>
              <p:cNvPr id="232" name="墨迹 231"/>
            </p:nvPicPr>
            <p:blipFill>
              <a:blip r:embed="rId267"/>
            </p:blipFill>
            <p:spPr>
              <a:xfrm>
                <a:off x="10476088" y="131654"/>
                <a:ext cx="200377" cy="176420"/>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233" name="墨迹 232"/>
              <p14:cNvContentPartPr/>
              <p14:nvPr/>
            </p14:nvContentPartPr>
            <p14:xfrm>
              <a:off x="10684932" y="97815"/>
              <a:ext cx="180623" cy="223653"/>
            </p14:xfrm>
          </p:contentPart>
        </mc:Choice>
        <mc:Fallback xmlns="">
          <p:pic>
            <p:nvPicPr>
              <p:cNvPr id="233" name="墨迹 232"/>
            </p:nvPicPr>
            <p:blipFill>
              <a:blip r:embed="rId269"/>
            </p:blipFill>
            <p:spPr>
              <a:xfrm>
                <a:off x="10684932" y="97815"/>
                <a:ext cx="180623" cy="223653"/>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234" name="墨迹 233"/>
              <p14:cNvContentPartPr/>
              <p14:nvPr/>
            </p14:nvContentPartPr>
            <p14:xfrm>
              <a:off x="10924822" y="191753"/>
              <a:ext cx="174978" cy="28199"/>
            </p14:xfrm>
          </p:contentPart>
        </mc:Choice>
        <mc:Fallback xmlns="">
          <p:pic>
            <p:nvPicPr>
              <p:cNvPr id="234" name="墨迹 233"/>
            </p:nvPicPr>
            <p:blipFill>
              <a:blip r:embed="rId271"/>
            </p:blipFill>
            <p:spPr>
              <a:xfrm>
                <a:off x="10924822" y="191753"/>
                <a:ext cx="174978" cy="28199"/>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235" name="墨迹 234"/>
              <p14:cNvContentPartPr/>
              <p14:nvPr/>
            </p14:nvContentPartPr>
            <p14:xfrm>
              <a:off x="11017955" y="135883"/>
              <a:ext cx="28223" cy="174306"/>
            </p14:xfrm>
          </p:contentPart>
        </mc:Choice>
        <mc:Fallback xmlns="">
          <p:pic>
            <p:nvPicPr>
              <p:cNvPr id="235" name="墨迹 234"/>
            </p:nvPicPr>
            <p:blipFill>
              <a:blip r:embed="rId273"/>
            </p:blipFill>
            <p:spPr>
              <a:xfrm>
                <a:off x="11017955" y="135883"/>
                <a:ext cx="28223" cy="17430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236" name="墨迹 235"/>
              <p14:cNvContentPartPr/>
              <p14:nvPr/>
            </p14:nvContentPartPr>
            <p14:xfrm>
              <a:off x="11221155" y="142405"/>
              <a:ext cx="245533" cy="163554"/>
            </p14:xfrm>
          </p:contentPart>
        </mc:Choice>
        <mc:Fallback xmlns="">
          <p:pic>
            <p:nvPicPr>
              <p:cNvPr id="236" name="墨迹 235"/>
            </p:nvPicPr>
            <p:blipFill>
              <a:blip r:embed="rId275"/>
            </p:blipFill>
            <p:spPr>
              <a:xfrm>
                <a:off x="11221155" y="142405"/>
                <a:ext cx="245533" cy="163554"/>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237" name="墨迹 236"/>
              <p14:cNvContentPartPr/>
              <p14:nvPr/>
            </p14:nvContentPartPr>
            <p14:xfrm>
              <a:off x="9114719" y="45118"/>
              <a:ext cx="483658" cy="310189"/>
            </p14:xfrm>
          </p:contentPart>
        </mc:Choice>
        <mc:Fallback xmlns="">
          <p:pic>
            <p:nvPicPr>
              <p:cNvPr id="237" name="墨迹 236"/>
            </p:nvPicPr>
            <p:blipFill>
              <a:blip r:embed="rId277"/>
            </p:blipFill>
            <p:spPr>
              <a:xfrm>
                <a:off x="9114719" y="45118"/>
                <a:ext cx="483658" cy="31018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238" name="墨迹 237"/>
              <p14:cNvContentPartPr/>
              <p14:nvPr/>
            </p14:nvContentPartPr>
            <p14:xfrm>
              <a:off x="10380838" y="135355"/>
              <a:ext cx="230717" cy="235462"/>
            </p14:xfrm>
          </p:contentPart>
        </mc:Choice>
        <mc:Fallback xmlns="">
          <p:pic>
            <p:nvPicPr>
              <p:cNvPr id="238" name="墨迹 237"/>
            </p:nvPicPr>
            <p:blipFill>
              <a:blip r:embed="rId279"/>
            </p:blipFill>
            <p:spPr>
              <a:xfrm>
                <a:off x="10380838" y="135355"/>
                <a:ext cx="230717" cy="23546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239" name="墨迹 238"/>
              <p14:cNvContentPartPr/>
              <p14:nvPr/>
            </p14:nvContentPartPr>
            <p14:xfrm>
              <a:off x="9980788" y="301729"/>
              <a:ext cx="371122" cy="31019"/>
            </p14:xfrm>
          </p:contentPart>
        </mc:Choice>
        <mc:Fallback xmlns="">
          <p:pic>
            <p:nvPicPr>
              <p:cNvPr id="239" name="墨迹 238"/>
            </p:nvPicPr>
            <p:blipFill>
              <a:blip r:embed="rId281"/>
            </p:blipFill>
            <p:spPr>
              <a:xfrm>
                <a:off x="9980788" y="301729"/>
                <a:ext cx="371122" cy="31019"/>
              </a:xfrm>
              <a:prstGeom prst="rect"/>
            </p:spPr>
          </p:pic>
        </mc:Fallback>
      </mc:AlternateContent>
    </p:spTree>
    <p:custDataLst>
      <p:tags r:id="rId28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8377" y="306847"/>
            <a:ext cx="7343827" cy="2081544"/>
          </a:xfrm>
          <a:prstGeom prst="rect">
            <a:avLst/>
          </a:prstGeom>
        </p:spPr>
      </p:pic>
      <p:pic>
        <p:nvPicPr>
          <p:cNvPr id="4" name="图片 3"/>
          <p:cNvPicPr>
            <a:picLocks noChangeAspect="1"/>
          </p:cNvPicPr>
          <p:nvPr/>
        </p:nvPicPr>
        <p:blipFill>
          <a:blip r:embed="rId2"/>
          <a:stretch>
            <a:fillRect/>
          </a:stretch>
        </p:blipFill>
        <p:spPr>
          <a:xfrm>
            <a:off x="657736" y="2445462"/>
            <a:ext cx="8399177" cy="456808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8377" y="306847"/>
            <a:ext cx="7343827" cy="2081544"/>
          </a:xfrm>
          <a:prstGeom prst="rect">
            <a:avLst/>
          </a:prstGeom>
        </p:spPr>
      </p:pic>
      <p:pic>
        <p:nvPicPr>
          <p:cNvPr id="4" name="图片 3"/>
          <p:cNvPicPr>
            <a:picLocks noChangeAspect="1"/>
          </p:cNvPicPr>
          <p:nvPr/>
        </p:nvPicPr>
        <p:blipFill>
          <a:blip r:embed="rId2"/>
          <a:stretch>
            <a:fillRect/>
          </a:stretch>
        </p:blipFill>
        <p:spPr>
          <a:xfrm>
            <a:off x="657736" y="2445462"/>
            <a:ext cx="8399177" cy="4568089"/>
          </a:xfrm>
          <a:prstGeom prst="rect">
            <a:avLst/>
          </a:prstGeom>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8619066" y="1500187"/>
              <a:ext cx="129822" cy="25379"/>
            </p14:xfrm>
          </p:contentPart>
        </mc:Choice>
        <mc:Fallback xmlns="">
          <p:pic>
            <p:nvPicPr>
              <p:cNvPr id="5" name="墨迹 4"/>
            </p:nvPicPr>
            <p:blipFill>
              <a:blip r:embed="rId4"/>
            </p:blipFill>
            <p:spPr>
              <a:xfrm>
                <a:off x="8619066" y="1500187"/>
                <a:ext cx="129822" cy="2537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8099777" y="2906789"/>
              <a:ext cx="333023" cy="203738"/>
            </p14:xfrm>
          </p:contentPart>
        </mc:Choice>
        <mc:Fallback xmlns="">
          <p:pic>
            <p:nvPicPr>
              <p:cNvPr id="6" name="墨迹 5"/>
            </p:nvPicPr>
            <p:blipFill>
              <a:blip r:embed="rId6"/>
            </p:blipFill>
            <p:spPr>
              <a:xfrm>
                <a:off x="8099777" y="2906789"/>
                <a:ext cx="333023" cy="20373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8455377" y="3034213"/>
              <a:ext cx="203200" cy="174834"/>
            </p14:xfrm>
          </p:contentPart>
        </mc:Choice>
        <mc:Fallback xmlns="">
          <p:pic>
            <p:nvPicPr>
              <p:cNvPr id="7" name="墨迹 6"/>
            </p:nvPicPr>
            <p:blipFill>
              <a:blip r:embed="rId8"/>
            </p:blipFill>
            <p:spPr>
              <a:xfrm>
                <a:off x="8455377" y="3034213"/>
                <a:ext cx="203200" cy="174834"/>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3527777" y="4897287"/>
              <a:ext cx="248356" cy="178535"/>
            </p14:xfrm>
          </p:contentPart>
        </mc:Choice>
        <mc:Fallback xmlns="">
          <p:pic>
            <p:nvPicPr>
              <p:cNvPr id="8" name="墨迹 7"/>
            </p:nvPicPr>
            <p:blipFill>
              <a:blip r:embed="rId10"/>
            </p:blipFill>
            <p:spPr>
              <a:xfrm>
                <a:off x="3527777" y="4897287"/>
                <a:ext cx="248356" cy="17853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3795888" y="5002504"/>
              <a:ext cx="115712" cy="101517"/>
            </p14:xfrm>
          </p:contentPart>
        </mc:Choice>
        <mc:Fallback xmlns="">
          <p:pic>
            <p:nvPicPr>
              <p:cNvPr id="9" name="墨迹 8"/>
            </p:nvPicPr>
            <p:blipFill>
              <a:blip r:embed="rId12"/>
            </p:blipFill>
            <p:spPr>
              <a:xfrm>
                <a:off x="3795888" y="5002504"/>
                <a:ext cx="115712" cy="10151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4191000" y="4681036"/>
              <a:ext cx="8466" cy="22559"/>
            </p14:xfrm>
          </p:contentPart>
        </mc:Choice>
        <mc:Fallback xmlns="">
          <p:pic>
            <p:nvPicPr>
              <p:cNvPr id="10" name="墨迹 9"/>
            </p:nvPicPr>
            <p:blipFill>
              <a:blip r:embed="rId14"/>
            </p:blipFill>
            <p:spPr>
              <a:xfrm>
                <a:off x="4191000" y="4681036"/>
                <a:ext cx="8466" cy="2255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4171244" y="4637856"/>
              <a:ext cx="11289" cy="170956"/>
            </p14:xfrm>
          </p:contentPart>
        </mc:Choice>
        <mc:Fallback xmlns="">
          <p:pic>
            <p:nvPicPr>
              <p:cNvPr id="11" name="墨迹 10"/>
            </p:nvPicPr>
            <p:blipFill>
              <a:blip r:embed="rId16"/>
            </p:blipFill>
            <p:spPr>
              <a:xfrm>
                <a:off x="4171244" y="4637856"/>
                <a:ext cx="11289" cy="17095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4176888" y="4720514"/>
              <a:ext cx="79023" cy="16919"/>
            </p14:xfrm>
          </p:contentPart>
        </mc:Choice>
        <mc:Fallback xmlns="">
          <p:pic>
            <p:nvPicPr>
              <p:cNvPr id="12" name="墨迹 11"/>
            </p:nvPicPr>
            <p:blipFill>
              <a:blip r:embed="rId18"/>
            </p:blipFill>
            <p:spPr>
              <a:xfrm>
                <a:off x="4176888" y="4720514"/>
                <a:ext cx="79023" cy="1691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4246562" y="4570707"/>
              <a:ext cx="12171" cy="361300"/>
            </p14:xfrm>
          </p:contentPart>
        </mc:Choice>
        <mc:Fallback xmlns="">
          <p:pic>
            <p:nvPicPr>
              <p:cNvPr id="13" name="墨迹 12"/>
            </p:nvPicPr>
            <p:blipFill>
              <a:blip r:embed="rId20"/>
            </p:blipFill>
            <p:spPr>
              <a:xfrm>
                <a:off x="4246562" y="4570707"/>
                <a:ext cx="12171" cy="3613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4301066" y="4720514"/>
              <a:ext cx="160867" cy="107156"/>
            </p14:xfrm>
          </p:contentPart>
        </mc:Choice>
        <mc:Fallback xmlns="">
          <p:pic>
            <p:nvPicPr>
              <p:cNvPr id="14" name="墨迹 13"/>
            </p:nvPicPr>
            <p:blipFill>
              <a:blip r:embed="rId22"/>
            </p:blipFill>
            <p:spPr>
              <a:xfrm>
                <a:off x="4301066" y="4720514"/>
                <a:ext cx="160867" cy="10715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3601155" y="6141744"/>
              <a:ext cx="248356" cy="179064"/>
            </p14:xfrm>
          </p:contentPart>
        </mc:Choice>
        <mc:Fallback xmlns="">
          <p:pic>
            <p:nvPicPr>
              <p:cNvPr id="15" name="墨迹 14"/>
            </p:nvPicPr>
            <p:blipFill>
              <a:blip r:embed="rId24"/>
            </p:blipFill>
            <p:spPr>
              <a:xfrm>
                <a:off x="3601155" y="6141744"/>
                <a:ext cx="248356" cy="17906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5593644" y="6141744"/>
              <a:ext cx="16933" cy="163554"/>
            </p14:xfrm>
          </p:contentPart>
        </mc:Choice>
        <mc:Fallback xmlns="">
          <p:pic>
            <p:nvPicPr>
              <p:cNvPr id="16" name="墨迹 15"/>
            </p:nvPicPr>
            <p:blipFill>
              <a:blip r:embed="rId26"/>
            </p:blipFill>
            <p:spPr>
              <a:xfrm>
                <a:off x="5593644" y="6141744"/>
                <a:ext cx="16933" cy="16355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5557661" y="6131875"/>
              <a:ext cx="155928" cy="277055"/>
            </p14:xfrm>
          </p:contentPart>
        </mc:Choice>
        <mc:Fallback xmlns="">
          <p:pic>
            <p:nvPicPr>
              <p:cNvPr id="17" name="墨迹 16"/>
            </p:nvPicPr>
            <p:blipFill>
              <a:blip r:embed="rId28"/>
            </p:blipFill>
            <p:spPr>
              <a:xfrm>
                <a:off x="5557661" y="6131875"/>
                <a:ext cx="155928" cy="2770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5700888" y="6333498"/>
              <a:ext cx="56444" cy="112796"/>
            </p14:xfrm>
          </p:contentPart>
        </mc:Choice>
        <mc:Fallback xmlns="">
          <p:pic>
            <p:nvPicPr>
              <p:cNvPr id="18" name="墨迹 17"/>
            </p:nvPicPr>
            <p:blipFill>
              <a:blip r:embed="rId30"/>
            </p:blipFill>
            <p:spPr>
              <a:xfrm>
                <a:off x="5700888" y="6333498"/>
                <a:ext cx="56444" cy="11279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5853288" y="6166419"/>
              <a:ext cx="150989" cy="51463"/>
            </p14:xfrm>
          </p:contentPart>
        </mc:Choice>
        <mc:Fallback xmlns="">
          <p:pic>
            <p:nvPicPr>
              <p:cNvPr id="19" name="墨迹 18"/>
            </p:nvPicPr>
            <p:blipFill>
              <a:blip r:embed="rId32"/>
            </p:blipFill>
            <p:spPr>
              <a:xfrm>
                <a:off x="5853288" y="6166419"/>
                <a:ext cx="150989" cy="51463"/>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5864577" y="6226341"/>
              <a:ext cx="45156" cy="121256"/>
            </p14:xfrm>
          </p:contentPart>
        </mc:Choice>
        <mc:Fallback xmlns="">
          <p:pic>
            <p:nvPicPr>
              <p:cNvPr id="20" name="墨迹 19"/>
            </p:nvPicPr>
            <p:blipFill>
              <a:blip r:embed="rId34"/>
            </p:blipFill>
            <p:spPr>
              <a:xfrm>
                <a:off x="5864577" y="6226341"/>
                <a:ext cx="45156" cy="12125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5917318" y="6222111"/>
              <a:ext cx="26282" cy="131831"/>
            </p14:xfrm>
          </p:contentPart>
        </mc:Choice>
        <mc:Fallback xmlns="">
          <p:pic>
            <p:nvPicPr>
              <p:cNvPr id="21" name="墨迹 20"/>
            </p:nvPicPr>
            <p:blipFill>
              <a:blip r:embed="rId36"/>
            </p:blipFill>
            <p:spPr>
              <a:xfrm>
                <a:off x="5917318" y="6222111"/>
                <a:ext cx="26282" cy="13183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5963355" y="6234802"/>
              <a:ext cx="31045" cy="152274"/>
            </p14:xfrm>
          </p:contentPart>
        </mc:Choice>
        <mc:Fallback xmlns="">
          <p:pic>
            <p:nvPicPr>
              <p:cNvPr id="22" name="墨迹 21"/>
            </p:nvPicPr>
            <p:blipFill>
              <a:blip r:embed="rId38"/>
            </p:blipFill>
            <p:spPr>
              <a:xfrm>
                <a:off x="5963355" y="6234802"/>
                <a:ext cx="31045" cy="15227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5816423" y="6395536"/>
              <a:ext cx="310621" cy="28199"/>
            </p14:xfrm>
          </p:contentPart>
        </mc:Choice>
        <mc:Fallback xmlns="">
          <p:pic>
            <p:nvPicPr>
              <p:cNvPr id="23" name="墨迹 22"/>
            </p:nvPicPr>
            <p:blipFill>
              <a:blip r:embed="rId40"/>
            </p:blipFill>
            <p:spPr>
              <a:xfrm>
                <a:off x="5816423" y="6395536"/>
                <a:ext cx="310621" cy="2819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3392311" y="5391651"/>
              <a:ext cx="98777" cy="105041"/>
            </p14:xfrm>
          </p:contentPart>
        </mc:Choice>
        <mc:Fallback xmlns="">
          <p:pic>
            <p:nvPicPr>
              <p:cNvPr id="24" name="墨迹 23"/>
            </p:nvPicPr>
            <p:blipFill>
              <a:blip r:embed="rId42"/>
            </p:blipFill>
            <p:spPr>
              <a:xfrm>
                <a:off x="3392311" y="5391651"/>
                <a:ext cx="98777" cy="10504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3474155" y="5378609"/>
              <a:ext cx="14111" cy="159677"/>
            </p14:xfrm>
          </p:contentPart>
        </mc:Choice>
        <mc:Fallback xmlns="">
          <p:pic>
            <p:nvPicPr>
              <p:cNvPr id="25" name="墨迹 24"/>
            </p:nvPicPr>
            <p:blipFill>
              <a:blip r:embed="rId44"/>
            </p:blipFill>
            <p:spPr>
              <a:xfrm>
                <a:off x="3474155" y="5378609"/>
                <a:ext cx="14111" cy="15967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3471333" y="5425490"/>
              <a:ext cx="212548" cy="84597"/>
            </p14:xfrm>
          </p:contentPart>
        </mc:Choice>
        <mc:Fallback xmlns="">
          <p:pic>
            <p:nvPicPr>
              <p:cNvPr id="26" name="墨迹 25"/>
            </p:nvPicPr>
            <p:blipFill>
              <a:blip r:embed="rId46"/>
            </p:blipFill>
            <p:spPr>
              <a:xfrm>
                <a:off x="3471333" y="5425490"/>
                <a:ext cx="212548" cy="8459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817738" y="814070"/>
              <a:ext cx="466373" cy="265952"/>
            </p14:xfrm>
          </p:contentPart>
        </mc:Choice>
        <mc:Fallback xmlns="">
          <p:pic>
            <p:nvPicPr>
              <p:cNvPr id="27" name="墨迹 26"/>
            </p:nvPicPr>
            <p:blipFill>
              <a:blip r:embed="rId48"/>
            </p:blipFill>
            <p:spPr>
              <a:xfrm>
                <a:off x="817738" y="814070"/>
                <a:ext cx="466373" cy="26595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798336" y="1101700"/>
              <a:ext cx="468841" cy="249032"/>
            </p14:xfrm>
          </p:contentPart>
        </mc:Choice>
        <mc:Fallback xmlns="">
          <p:pic>
            <p:nvPicPr>
              <p:cNvPr id="28" name="墨迹 27"/>
            </p:nvPicPr>
            <p:blipFill>
              <a:blip r:embed="rId50"/>
            </p:blipFill>
            <p:spPr>
              <a:xfrm>
                <a:off x="798336" y="1101700"/>
                <a:ext cx="468841" cy="24903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9" name="墨迹 28"/>
              <p14:cNvContentPartPr/>
              <p14:nvPr/>
            </p14:nvContentPartPr>
            <p14:xfrm>
              <a:off x="4969051" y="1389330"/>
              <a:ext cx="165453" cy="161615"/>
            </p14:xfrm>
          </p:contentPart>
        </mc:Choice>
        <mc:Fallback xmlns="">
          <p:pic>
            <p:nvPicPr>
              <p:cNvPr id="29" name="墨迹 28"/>
            </p:nvPicPr>
            <p:blipFill>
              <a:blip r:embed="rId52"/>
            </p:blipFill>
            <p:spPr>
              <a:xfrm>
                <a:off x="4969051" y="1389330"/>
                <a:ext cx="165453" cy="16161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0" name="墨迹 29"/>
              <p14:cNvContentPartPr/>
              <p14:nvPr/>
            </p14:nvContentPartPr>
            <p14:xfrm>
              <a:off x="5209822" y="1432509"/>
              <a:ext cx="115711" cy="104337"/>
            </p14:xfrm>
          </p:contentPart>
        </mc:Choice>
        <mc:Fallback xmlns="">
          <p:pic>
            <p:nvPicPr>
              <p:cNvPr id="30" name="墨迹 29"/>
            </p:nvPicPr>
            <p:blipFill>
              <a:blip r:embed="rId54"/>
            </p:blipFill>
            <p:spPr>
              <a:xfrm>
                <a:off x="5209822" y="1432509"/>
                <a:ext cx="115711" cy="10433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1" name="墨迹 30"/>
              <p14:cNvContentPartPr/>
              <p14:nvPr/>
            </p14:nvContentPartPr>
            <p14:xfrm>
              <a:off x="6164438" y="1376111"/>
              <a:ext cx="134762" cy="14100"/>
            </p14:xfrm>
          </p:contentPart>
        </mc:Choice>
        <mc:Fallback xmlns="">
          <p:pic>
            <p:nvPicPr>
              <p:cNvPr id="31" name="墨迹 30"/>
            </p:nvPicPr>
            <p:blipFill>
              <a:blip r:embed="rId56"/>
            </p:blipFill>
            <p:spPr>
              <a:xfrm>
                <a:off x="6164438" y="1376111"/>
                <a:ext cx="134762" cy="1410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2" name="墨迹 31"/>
              <p14:cNvContentPartPr/>
              <p14:nvPr/>
            </p14:nvContentPartPr>
            <p14:xfrm>
              <a:off x="6208888" y="1393031"/>
              <a:ext cx="62089" cy="177654"/>
            </p14:xfrm>
          </p:contentPart>
        </mc:Choice>
        <mc:Fallback xmlns="">
          <p:pic>
            <p:nvPicPr>
              <p:cNvPr id="32" name="墨迹 31"/>
            </p:nvPicPr>
            <p:blipFill>
              <a:blip r:embed="rId58"/>
            </p:blipFill>
            <p:spPr>
              <a:xfrm>
                <a:off x="6208888" y="1393031"/>
                <a:ext cx="62089" cy="177654"/>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3" name="墨迹 32"/>
              <p14:cNvContentPartPr/>
              <p14:nvPr/>
            </p14:nvContentPartPr>
            <p14:xfrm>
              <a:off x="6361288" y="1309844"/>
              <a:ext cx="22578" cy="252381"/>
            </p14:xfrm>
          </p:contentPart>
        </mc:Choice>
        <mc:Fallback xmlns="">
          <p:pic>
            <p:nvPicPr>
              <p:cNvPr id="33" name="墨迹 32"/>
            </p:nvPicPr>
            <p:blipFill>
              <a:blip r:embed="rId60"/>
            </p:blipFill>
            <p:spPr>
              <a:xfrm>
                <a:off x="6361288" y="1309844"/>
                <a:ext cx="22578" cy="25238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4" name="墨迹 33"/>
              <p14:cNvContentPartPr/>
              <p14:nvPr/>
            </p14:nvContentPartPr>
            <p14:xfrm>
              <a:off x="6302022" y="1278472"/>
              <a:ext cx="76200" cy="128658"/>
            </p14:xfrm>
          </p:contentPart>
        </mc:Choice>
        <mc:Fallback xmlns="">
          <p:pic>
            <p:nvPicPr>
              <p:cNvPr id="34" name="墨迹 33"/>
            </p:nvPicPr>
            <p:blipFill>
              <a:blip r:embed="rId62"/>
            </p:blipFill>
            <p:spPr>
              <a:xfrm>
                <a:off x="6302022" y="1278472"/>
                <a:ext cx="76200" cy="12865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5" name="墨迹 34"/>
              <p14:cNvContentPartPr/>
              <p14:nvPr/>
            </p14:nvContentPartPr>
            <p14:xfrm>
              <a:off x="6383866" y="1297154"/>
              <a:ext cx="79022" cy="62038"/>
            </p14:xfrm>
          </p:contentPart>
        </mc:Choice>
        <mc:Fallback xmlns="">
          <p:pic>
            <p:nvPicPr>
              <p:cNvPr id="35" name="墨迹 34"/>
            </p:nvPicPr>
            <p:blipFill>
              <a:blip r:embed="rId64"/>
            </p:blipFill>
            <p:spPr>
              <a:xfrm>
                <a:off x="6383866" y="1297154"/>
                <a:ext cx="79022" cy="6203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6" name="墨迹 35"/>
              <p14:cNvContentPartPr/>
              <p14:nvPr/>
            </p14:nvContentPartPr>
            <p14:xfrm>
              <a:off x="6524977" y="1432509"/>
              <a:ext cx="268112" cy="16920"/>
            </p14:xfrm>
          </p:contentPart>
        </mc:Choice>
        <mc:Fallback xmlns="">
          <p:pic>
            <p:nvPicPr>
              <p:cNvPr id="36" name="墨迹 35"/>
            </p:nvPicPr>
            <p:blipFill>
              <a:blip r:embed="rId66"/>
            </p:blipFill>
            <p:spPr>
              <a:xfrm>
                <a:off x="6524977" y="1432509"/>
                <a:ext cx="268112" cy="1692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7" name="墨迹 36"/>
              <p14:cNvContentPartPr/>
              <p14:nvPr/>
            </p14:nvContentPartPr>
            <p14:xfrm>
              <a:off x="6756400" y="1398671"/>
              <a:ext cx="167393" cy="174833"/>
            </p14:xfrm>
          </p:contentPart>
        </mc:Choice>
        <mc:Fallback xmlns="">
          <p:pic>
            <p:nvPicPr>
              <p:cNvPr id="37" name="墨迹 36"/>
            </p:nvPicPr>
            <p:blipFill>
              <a:blip r:embed="rId68"/>
            </p:blipFill>
            <p:spPr>
              <a:xfrm>
                <a:off x="6756400" y="1398671"/>
                <a:ext cx="167393" cy="17483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8" name="墨迹 37"/>
              <p14:cNvContentPartPr/>
              <p14:nvPr/>
            </p14:nvContentPartPr>
            <p14:xfrm>
              <a:off x="6331655" y="1697580"/>
              <a:ext cx="187678" cy="33839"/>
            </p14:xfrm>
          </p:contentPart>
        </mc:Choice>
        <mc:Fallback xmlns="">
          <p:pic>
            <p:nvPicPr>
              <p:cNvPr id="38" name="墨迹 37"/>
            </p:nvPicPr>
            <p:blipFill>
              <a:blip r:embed="rId70"/>
            </p:blipFill>
            <p:spPr>
              <a:xfrm>
                <a:off x="6331655" y="1697580"/>
                <a:ext cx="187678" cy="3383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9" name="墨迹 38"/>
              <p14:cNvContentPartPr/>
              <p14:nvPr/>
            </p14:nvContentPartPr>
            <p14:xfrm>
              <a:off x="6434666" y="1725779"/>
              <a:ext cx="22578" cy="76137"/>
            </p14:xfrm>
          </p:contentPart>
        </mc:Choice>
        <mc:Fallback xmlns="">
          <p:pic>
            <p:nvPicPr>
              <p:cNvPr id="39" name="墨迹 38"/>
            </p:nvPicPr>
            <p:blipFill>
              <a:blip r:embed="rId72"/>
            </p:blipFill>
            <p:spPr>
              <a:xfrm>
                <a:off x="6434666" y="1725779"/>
                <a:ext cx="22578" cy="7613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0" name="墨迹 39"/>
              <p14:cNvContentPartPr/>
              <p14:nvPr/>
            </p14:nvContentPartPr>
            <p14:xfrm>
              <a:off x="6606822" y="1645412"/>
              <a:ext cx="14111" cy="320059"/>
            </p14:xfrm>
          </p:contentPart>
        </mc:Choice>
        <mc:Fallback xmlns="">
          <p:pic>
            <p:nvPicPr>
              <p:cNvPr id="40" name="墨迹 39"/>
            </p:nvPicPr>
            <p:blipFill>
              <a:blip r:embed="rId74"/>
            </p:blipFill>
            <p:spPr>
              <a:xfrm>
                <a:off x="6606822" y="1645412"/>
                <a:ext cx="14111" cy="32005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1" name="墨迹 40"/>
              <p14:cNvContentPartPr/>
              <p14:nvPr/>
            </p14:nvContentPartPr>
            <p14:xfrm>
              <a:off x="6541911" y="1646117"/>
              <a:ext cx="73378" cy="99401"/>
            </p14:xfrm>
          </p:contentPart>
        </mc:Choice>
        <mc:Fallback xmlns="">
          <p:pic>
            <p:nvPicPr>
              <p:cNvPr id="41" name="墨迹 40"/>
            </p:nvPicPr>
            <p:blipFill>
              <a:blip r:embed="rId76"/>
            </p:blipFill>
            <p:spPr>
              <a:xfrm>
                <a:off x="6541911" y="1646117"/>
                <a:ext cx="73378" cy="99401"/>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2" name="墨迹 41"/>
              <p14:cNvContentPartPr/>
              <p14:nvPr/>
            </p14:nvContentPartPr>
            <p14:xfrm>
              <a:off x="6643511" y="1646822"/>
              <a:ext cx="84666" cy="53578"/>
            </p14:xfrm>
          </p:contentPart>
        </mc:Choice>
        <mc:Fallback xmlns="">
          <p:pic>
            <p:nvPicPr>
              <p:cNvPr id="42" name="墨迹 41"/>
            </p:nvPicPr>
            <p:blipFill>
              <a:blip r:embed="rId78"/>
            </p:blipFill>
            <p:spPr>
              <a:xfrm>
                <a:off x="6643511" y="1646822"/>
                <a:ext cx="84666" cy="5357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3" name="墨迹 42"/>
              <p14:cNvContentPartPr/>
              <p14:nvPr/>
            </p14:nvContentPartPr>
            <p14:xfrm>
              <a:off x="6762044" y="1759618"/>
              <a:ext cx="287866" cy="16919"/>
            </p14:xfrm>
          </p:contentPart>
        </mc:Choice>
        <mc:Fallback xmlns="">
          <p:pic>
            <p:nvPicPr>
              <p:cNvPr id="43" name="墨迹 42"/>
            </p:nvPicPr>
            <p:blipFill>
              <a:blip r:embed="rId80"/>
            </p:blipFill>
            <p:spPr>
              <a:xfrm>
                <a:off x="6762044" y="1759618"/>
                <a:ext cx="287866" cy="1691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4" name="墨迹 43"/>
              <p14:cNvContentPartPr/>
              <p14:nvPr/>
            </p14:nvContentPartPr>
            <p14:xfrm>
              <a:off x="7018866" y="1703220"/>
              <a:ext cx="187149" cy="222772"/>
            </p14:xfrm>
          </p:contentPart>
        </mc:Choice>
        <mc:Fallback xmlns="">
          <p:pic>
            <p:nvPicPr>
              <p:cNvPr id="44" name="墨迹 43"/>
            </p:nvPicPr>
            <p:blipFill>
              <a:blip r:embed="rId82"/>
            </p:blipFill>
            <p:spPr>
              <a:xfrm>
                <a:off x="7018866" y="1703220"/>
                <a:ext cx="187149" cy="22277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5" name="墨迹 44"/>
              <p14:cNvContentPartPr/>
              <p14:nvPr/>
            </p14:nvContentPartPr>
            <p14:xfrm>
              <a:off x="8268052" y="594999"/>
              <a:ext cx="17992" cy="36658"/>
            </p14:xfrm>
          </p:contentPart>
        </mc:Choice>
        <mc:Fallback xmlns="">
          <p:pic>
            <p:nvPicPr>
              <p:cNvPr id="45" name="墨迹 44"/>
            </p:nvPicPr>
            <p:blipFill>
              <a:blip r:embed="rId84"/>
            </p:blipFill>
            <p:spPr>
              <a:xfrm>
                <a:off x="8268052" y="594999"/>
                <a:ext cx="17992" cy="3665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6" name="墨迹 45"/>
              <p14:cNvContentPartPr/>
              <p14:nvPr/>
            </p14:nvContentPartPr>
            <p14:xfrm>
              <a:off x="8212666" y="656508"/>
              <a:ext cx="378178" cy="200742"/>
            </p14:xfrm>
          </p:contentPart>
        </mc:Choice>
        <mc:Fallback xmlns="">
          <p:pic>
            <p:nvPicPr>
              <p:cNvPr id="46" name="墨迹 45"/>
            </p:nvPicPr>
            <p:blipFill>
              <a:blip r:embed="rId86"/>
            </p:blipFill>
            <p:spPr>
              <a:xfrm>
                <a:off x="8212666" y="656508"/>
                <a:ext cx="378178" cy="20074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7" name="墨迹 46"/>
              <p14:cNvContentPartPr/>
              <p14:nvPr/>
            </p14:nvContentPartPr>
            <p14:xfrm>
              <a:off x="9076266" y="616853"/>
              <a:ext cx="304800" cy="195278"/>
            </p14:xfrm>
          </p:contentPart>
        </mc:Choice>
        <mc:Fallback xmlns="">
          <p:pic>
            <p:nvPicPr>
              <p:cNvPr id="47" name="墨迹 46"/>
            </p:nvPicPr>
            <p:blipFill>
              <a:blip r:embed="rId88"/>
            </p:blipFill>
            <p:spPr>
              <a:xfrm>
                <a:off x="9076266" y="616853"/>
                <a:ext cx="304800" cy="19527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8" name="墨迹 47"/>
              <p14:cNvContentPartPr/>
              <p14:nvPr/>
            </p14:nvContentPartPr>
            <p14:xfrm>
              <a:off x="9407701" y="699335"/>
              <a:ext cx="134231" cy="129716"/>
            </p14:xfrm>
          </p:contentPart>
        </mc:Choice>
        <mc:Fallback xmlns="">
          <p:pic>
            <p:nvPicPr>
              <p:cNvPr id="48" name="墨迹 47"/>
            </p:nvPicPr>
            <p:blipFill>
              <a:blip r:embed="rId90"/>
            </p:blipFill>
            <p:spPr>
              <a:xfrm>
                <a:off x="9407701" y="699335"/>
                <a:ext cx="134231" cy="12971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9" name="墨迹 48"/>
              <p14:cNvContentPartPr/>
              <p14:nvPr/>
            </p14:nvContentPartPr>
            <p14:xfrm>
              <a:off x="9874955" y="601696"/>
              <a:ext cx="36689" cy="168137"/>
            </p14:xfrm>
          </p:contentPart>
        </mc:Choice>
        <mc:Fallback xmlns="">
          <p:pic>
            <p:nvPicPr>
              <p:cNvPr id="49" name="墨迹 48"/>
            </p:nvPicPr>
            <p:blipFill>
              <a:blip r:embed="rId92"/>
            </p:blipFill>
            <p:spPr>
              <a:xfrm>
                <a:off x="9874955" y="601696"/>
                <a:ext cx="36689" cy="168137"/>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0" name="墨迹 49"/>
              <p14:cNvContentPartPr/>
              <p14:nvPr/>
            </p14:nvContentPartPr>
            <p14:xfrm>
              <a:off x="9883422" y="665496"/>
              <a:ext cx="101600" cy="22559"/>
            </p14:xfrm>
          </p:contentPart>
        </mc:Choice>
        <mc:Fallback xmlns="">
          <p:pic>
            <p:nvPicPr>
              <p:cNvPr id="50" name="墨迹 49"/>
            </p:nvPicPr>
            <p:blipFill>
              <a:blip r:embed="rId94"/>
            </p:blipFill>
            <p:spPr>
              <a:xfrm>
                <a:off x="9883422" y="665496"/>
                <a:ext cx="101600" cy="2255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1" name="墨迹 50"/>
              <p14:cNvContentPartPr/>
              <p14:nvPr/>
            </p14:nvContentPartPr>
            <p14:xfrm>
              <a:off x="9959622" y="517451"/>
              <a:ext cx="70555" cy="461054"/>
            </p14:xfrm>
          </p:contentPart>
        </mc:Choice>
        <mc:Fallback xmlns="">
          <p:pic>
            <p:nvPicPr>
              <p:cNvPr id="51" name="墨迹 50"/>
            </p:nvPicPr>
            <p:blipFill>
              <a:blip r:embed="rId96"/>
            </p:blipFill>
            <p:spPr>
              <a:xfrm>
                <a:off x="9959622" y="517451"/>
                <a:ext cx="70555" cy="46105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2" name="墨迹 51"/>
              <p14:cNvContentPartPr/>
              <p14:nvPr/>
            </p14:nvContentPartPr>
            <p14:xfrm>
              <a:off x="10041466" y="676776"/>
              <a:ext cx="146756" cy="127777"/>
            </p14:xfrm>
          </p:contentPart>
        </mc:Choice>
        <mc:Fallback xmlns="">
          <p:pic>
            <p:nvPicPr>
              <p:cNvPr id="52" name="墨迹 51"/>
            </p:nvPicPr>
            <p:blipFill>
              <a:blip r:embed="rId98"/>
            </p:blipFill>
            <p:spPr>
              <a:xfrm>
                <a:off x="10041466" y="676776"/>
                <a:ext cx="146756" cy="12777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3" name="墨迹 52"/>
              <p14:cNvContentPartPr/>
              <p14:nvPr/>
            </p14:nvContentPartPr>
            <p14:xfrm>
              <a:off x="10526888" y="561160"/>
              <a:ext cx="56444" cy="236167"/>
            </p14:xfrm>
          </p:contentPart>
        </mc:Choice>
        <mc:Fallback xmlns="">
          <p:pic>
            <p:nvPicPr>
              <p:cNvPr id="53" name="墨迹 52"/>
            </p:nvPicPr>
            <p:blipFill>
              <a:blip r:embed="rId100"/>
            </p:blipFill>
            <p:spPr>
              <a:xfrm>
                <a:off x="10526888" y="561160"/>
                <a:ext cx="56444" cy="23616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4" name="墨迹 53"/>
              <p14:cNvContentPartPr/>
              <p14:nvPr/>
            </p14:nvContentPartPr>
            <p14:xfrm>
              <a:off x="10549467" y="637297"/>
              <a:ext cx="104422" cy="50758"/>
            </p14:xfrm>
          </p:contentPart>
        </mc:Choice>
        <mc:Fallback xmlns="">
          <p:pic>
            <p:nvPicPr>
              <p:cNvPr id="54" name="墨迹 53"/>
            </p:nvPicPr>
            <p:blipFill>
              <a:blip r:embed="rId102"/>
            </p:blipFill>
            <p:spPr>
              <a:xfrm>
                <a:off x="10549467" y="637297"/>
                <a:ext cx="104422" cy="5075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5" name="墨迹 54"/>
              <p14:cNvContentPartPr/>
              <p14:nvPr/>
            </p14:nvContentPartPr>
            <p14:xfrm>
              <a:off x="10620022" y="489076"/>
              <a:ext cx="59267" cy="376633"/>
            </p14:xfrm>
          </p:contentPart>
        </mc:Choice>
        <mc:Fallback xmlns="">
          <p:pic>
            <p:nvPicPr>
              <p:cNvPr id="55" name="墨迹 54"/>
            </p:nvPicPr>
            <p:blipFill>
              <a:blip r:embed="rId104"/>
            </p:blipFill>
            <p:spPr>
              <a:xfrm>
                <a:off x="10620022" y="489076"/>
                <a:ext cx="59267" cy="37663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6" name="墨迹 55"/>
              <p14:cNvContentPartPr/>
              <p14:nvPr/>
            </p14:nvContentPartPr>
            <p14:xfrm>
              <a:off x="10684932" y="616853"/>
              <a:ext cx="242712" cy="178359"/>
            </p14:xfrm>
          </p:contentPart>
        </mc:Choice>
        <mc:Fallback xmlns="">
          <p:pic>
            <p:nvPicPr>
              <p:cNvPr id="56" name="墨迹 55"/>
            </p:nvPicPr>
            <p:blipFill>
              <a:blip r:embed="rId106"/>
            </p:blipFill>
            <p:spPr>
              <a:xfrm>
                <a:off x="10684932" y="616853"/>
                <a:ext cx="242712" cy="17835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7" name="墨迹 56"/>
              <p14:cNvContentPartPr/>
              <p14:nvPr/>
            </p14:nvContentPartPr>
            <p14:xfrm>
              <a:off x="11271955" y="500180"/>
              <a:ext cx="259645" cy="232994"/>
            </p14:xfrm>
          </p:contentPart>
        </mc:Choice>
        <mc:Fallback xmlns="">
          <p:pic>
            <p:nvPicPr>
              <p:cNvPr id="57" name="墨迹 56"/>
            </p:nvPicPr>
            <p:blipFill>
              <a:blip r:embed="rId108"/>
            </p:blipFill>
            <p:spPr>
              <a:xfrm>
                <a:off x="11271955" y="500180"/>
                <a:ext cx="259645" cy="23299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8" name="墨迹 57"/>
              <p14:cNvContentPartPr/>
              <p14:nvPr/>
            </p14:nvContentPartPr>
            <p14:xfrm>
              <a:off x="11486444" y="575259"/>
              <a:ext cx="155223" cy="107157"/>
            </p14:xfrm>
          </p:contentPart>
        </mc:Choice>
        <mc:Fallback xmlns="">
          <p:pic>
            <p:nvPicPr>
              <p:cNvPr id="58" name="墨迹 57"/>
            </p:nvPicPr>
            <p:blipFill>
              <a:blip r:embed="rId110"/>
            </p:blipFill>
            <p:spPr>
              <a:xfrm>
                <a:off x="11486444" y="575259"/>
                <a:ext cx="155223" cy="107157"/>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9" name="墨迹 58"/>
              <p14:cNvContentPartPr/>
              <p14:nvPr/>
            </p14:nvContentPartPr>
            <p14:xfrm>
              <a:off x="11604977" y="398311"/>
              <a:ext cx="62088" cy="560455"/>
            </p14:xfrm>
          </p:contentPart>
        </mc:Choice>
        <mc:Fallback xmlns="">
          <p:pic>
            <p:nvPicPr>
              <p:cNvPr id="59" name="墨迹 58"/>
            </p:nvPicPr>
            <p:blipFill>
              <a:blip r:embed="rId112"/>
            </p:blipFill>
            <p:spPr>
              <a:xfrm>
                <a:off x="11604977" y="398311"/>
                <a:ext cx="62088" cy="56045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0" name="墨迹 59"/>
              <p14:cNvContentPartPr/>
              <p14:nvPr/>
            </p14:nvContentPartPr>
            <p14:xfrm>
              <a:off x="11679237" y="556754"/>
              <a:ext cx="157163" cy="142581"/>
            </p14:xfrm>
          </p:contentPart>
        </mc:Choice>
        <mc:Fallback xmlns="">
          <p:pic>
            <p:nvPicPr>
              <p:cNvPr id="60" name="墨迹 59"/>
            </p:nvPicPr>
            <p:blipFill>
              <a:blip r:embed="rId114"/>
            </p:blipFill>
            <p:spPr>
              <a:xfrm>
                <a:off x="11679237" y="556754"/>
                <a:ext cx="157163" cy="142581"/>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1" name="墨迹 60"/>
              <p14:cNvContentPartPr/>
              <p14:nvPr/>
            </p14:nvContentPartPr>
            <p14:xfrm>
              <a:off x="11748911" y="578079"/>
              <a:ext cx="53623" cy="270711"/>
            </p14:xfrm>
          </p:contentPart>
        </mc:Choice>
        <mc:Fallback xmlns="">
          <p:pic>
            <p:nvPicPr>
              <p:cNvPr id="61" name="墨迹 60"/>
            </p:nvPicPr>
            <p:blipFill>
              <a:blip r:embed="rId116"/>
            </p:blipFill>
            <p:spPr>
              <a:xfrm>
                <a:off x="11748911" y="578079"/>
                <a:ext cx="53623" cy="270711"/>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2" name="墨迹 61"/>
              <p14:cNvContentPartPr/>
              <p14:nvPr/>
            </p14:nvContentPartPr>
            <p14:xfrm>
              <a:off x="7546622" y="2055708"/>
              <a:ext cx="47978" cy="19739"/>
            </p14:xfrm>
          </p:contentPart>
        </mc:Choice>
        <mc:Fallback xmlns="">
          <p:pic>
            <p:nvPicPr>
              <p:cNvPr id="62" name="墨迹 61"/>
            </p:nvPicPr>
            <p:blipFill>
              <a:blip r:embed="rId118"/>
            </p:blipFill>
            <p:spPr>
              <a:xfrm>
                <a:off x="7546622" y="2055708"/>
                <a:ext cx="47978" cy="1973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3" name="墨迹 62"/>
              <p14:cNvContentPartPr/>
              <p14:nvPr/>
            </p14:nvContentPartPr>
            <p14:xfrm>
              <a:off x="4461051" y="2842460"/>
              <a:ext cx="3837693" cy="95877"/>
            </p14:xfrm>
          </p:contentPart>
        </mc:Choice>
        <mc:Fallback xmlns="">
          <p:pic>
            <p:nvPicPr>
              <p:cNvPr id="63" name="墨迹 62"/>
            </p:nvPicPr>
            <p:blipFill>
              <a:blip r:embed="rId120"/>
            </p:blipFill>
            <p:spPr>
              <a:xfrm>
                <a:off x="4461051" y="2842460"/>
                <a:ext cx="3837693" cy="95877"/>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4" name="墨迹 63"/>
              <p14:cNvContentPartPr/>
              <p14:nvPr/>
            </p14:nvContentPartPr>
            <p14:xfrm>
              <a:off x="8315677" y="938498"/>
              <a:ext cx="105834" cy="469513"/>
            </p14:xfrm>
          </p:contentPart>
        </mc:Choice>
        <mc:Fallback xmlns="">
          <p:pic>
            <p:nvPicPr>
              <p:cNvPr id="64" name="墨迹 63"/>
            </p:nvPicPr>
            <p:blipFill>
              <a:blip r:embed="rId122"/>
            </p:blipFill>
            <p:spPr>
              <a:xfrm>
                <a:off x="8315677" y="938498"/>
                <a:ext cx="105834" cy="469513"/>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5" name="墨迹 64"/>
              <p14:cNvContentPartPr/>
              <p14:nvPr/>
            </p14:nvContentPartPr>
            <p14:xfrm>
              <a:off x="8291688" y="935502"/>
              <a:ext cx="118534" cy="147340"/>
            </p14:xfrm>
          </p:contentPart>
        </mc:Choice>
        <mc:Fallback xmlns="">
          <p:pic>
            <p:nvPicPr>
              <p:cNvPr id="65" name="墨迹 64"/>
            </p:nvPicPr>
            <p:blipFill>
              <a:blip r:embed="rId124"/>
            </p:blipFill>
            <p:spPr>
              <a:xfrm>
                <a:off x="8291688" y="935502"/>
                <a:ext cx="118534" cy="14734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6" name="墨迹 65"/>
              <p14:cNvContentPartPr/>
              <p14:nvPr/>
            </p14:nvContentPartPr>
            <p14:xfrm>
              <a:off x="8432800" y="958766"/>
              <a:ext cx="129822" cy="121256"/>
            </p14:xfrm>
          </p:contentPart>
        </mc:Choice>
        <mc:Fallback xmlns="">
          <p:pic>
            <p:nvPicPr>
              <p:cNvPr id="66" name="墨迹 65"/>
            </p:nvPicPr>
            <p:blipFill>
              <a:blip r:embed="rId126"/>
            </p:blipFill>
            <p:spPr>
              <a:xfrm>
                <a:off x="8432800" y="958766"/>
                <a:ext cx="129822" cy="12125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7" name="墨迹 66"/>
              <p14:cNvContentPartPr/>
              <p14:nvPr/>
            </p14:nvContentPartPr>
            <p14:xfrm>
              <a:off x="3138311" y="1336633"/>
              <a:ext cx="56444" cy="278113"/>
            </p14:xfrm>
          </p:contentPart>
        </mc:Choice>
        <mc:Fallback xmlns="">
          <p:pic>
            <p:nvPicPr>
              <p:cNvPr id="67" name="墨迹 66"/>
            </p:nvPicPr>
            <p:blipFill>
              <a:blip r:embed="rId128"/>
            </p:blipFill>
            <p:spPr>
              <a:xfrm>
                <a:off x="3138311" y="1336633"/>
                <a:ext cx="56444" cy="27811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8" name="墨迹 67"/>
              <p14:cNvContentPartPr/>
              <p14:nvPr/>
            </p14:nvContentPartPr>
            <p14:xfrm>
              <a:off x="3121377" y="1328173"/>
              <a:ext cx="73378" cy="78957"/>
            </p14:xfrm>
          </p:contentPart>
        </mc:Choice>
        <mc:Fallback xmlns="">
          <p:pic>
            <p:nvPicPr>
              <p:cNvPr id="68" name="墨迹 67"/>
            </p:nvPicPr>
            <p:blipFill>
              <a:blip r:embed="rId130"/>
            </p:blipFill>
            <p:spPr>
              <a:xfrm>
                <a:off x="3121377" y="1328173"/>
                <a:ext cx="73378" cy="78957"/>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9" name="墨迹 68"/>
              <p14:cNvContentPartPr/>
              <p14:nvPr/>
            </p14:nvContentPartPr>
            <p14:xfrm>
              <a:off x="3222977" y="1330993"/>
              <a:ext cx="62089" cy="78957"/>
            </p14:xfrm>
          </p:contentPart>
        </mc:Choice>
        <mc:Fallback xmlns="">
          <p:pic>
            <p:nvPicPr>
              <p:cNvPr id="69" name="墨迹 68"/>
            </p:nvPicPr>
            <p:blipFill>
              <a:blip r:embed="rId132"/>
            </p:blipFill>
            <p:spPr>
              <a:xfrm>
                <a:off x="3222977" y="1330993"/>
                <a:ext cx="62089" cy="78957"/>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0" name="墨迹 69"/>
              <p14:cNvContentPartPr/>
              <p14:nvPr/>
            </p14:nvContentPartPr>
            <p14:xfrm>
              <a:off x="3262488" y="1624263"/>
              <a:ext cx="56445" cy="260841"/>
            </p14:xfrm>
          </p:contentPart>
        </mc:Choice>
        <mc:Fallback xmlns="">
          <p:pic>
            <p:nvPicPr>
              <p:cNvPr id="70" name="墨迹 69"/>
            </p:nvPicPr>
            <p:blipFill>
              <a:blip r:embed="rId134"/>
            </p:blipFill>
            <p:spPr>
              <a:xfrm>
                <a:off x="3262488" y="1624263"/>
                <a:ext cx="56445" cy="260841"/>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1" name="墨迹 70"/>
              <p14:cNvContentPartPr/>
              <p14:nvPr/>
            </p14:nvContentPartPr>
            <p14:xfrm>
              <a:off x="3251200" y="1606110"/>
              <a:ext cx="79022" cy="97110"/>
            </p14:xfrm>
          </p:contentPart>
        </mc:Choice>
        <mc:Fallback xmlns="">
          <p:pic>
            <p:nvPicPr>
              <p:cNvPr id="71" name="墨迹 70"/>
            </p:nvPicPr>
            <p:blipFill>
              <a:blip r:embed="rId136"/>
            </p:blipFill>
            <p:spPr>
              <a:xfrm>
                <a:off x="3251200" y="1606110"/>
                <a:ext cx="79022" cy="9711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2" name="墨迹 71"/>
              <p14:cNvContentPartPr/>
              <p14:nvPr/>
            </p14:nvContentPartPr>
            <p14:xfrm>
              <a:off x="3341511" y="1596064"/>
              <a:ext cx="64911" cy="81777"/>
            </p14:xfrm>
          </p:contentPart>
        </mc:Choice>
        <mc:Fallback xmlns="">
          <p:pic>
            <p:nvPicPr>
              <p:cNvPr id="72" name="墨迹 71"/>
            </p:nvPicPr>
            <p:blipFill>
              <a:blip r:embed="rId138"/>
            </p:blipFill>
            <p:spPr>
              <a:xfrm>
                <a:off x="3341511" y="1596064"/>
                <a:ext cx="64911" cy="8177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3" name="墨迹 72"/>
              <p14:cNvContentPartPr/>
              <p14:nvPr/>
            </p14:nvContentPartPr>
            <p14:xfrm>
              <a:off x="1275644" y="1308434"/>
              <a:ext cx="50800" cy="262251"/>
            </p14:xfrm>
          </p:contentPart>
        </mc:Choice>
        <mc:Fallback xmlns="">
          <p:pic>
            <p:nvPicPr>
              <p:cNvPr id="73" name="墨迹 72"/>
            </p:nvPicPr>
            <p:blipFill>
              <a:blip r:embed="rId140"/>
            </p:blipFill>
            <p:spPr>
              <a:xfrm>
                <a:off x="1275644" y="1308434"/>
                <a:ext cx="50800" cy="262251"/>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4" name="墨迹 73"/>
              <p14:cNvContentPartPr/>
              <p14:nvPr/>
            </p14:nvContentPartPr>
            <p14:xfrm>
              <a:off x="1241777" y="1421230"/>
              <a:ext cx="197556" cy="182588"/>
            </p14:xfrm>
          </p:contentPart>
        </mc:Choice>
        <mc:Fallback xmlns="">
          <p:pic>
            <p:nvPicPr>
              <p:cNvPr id="74" name="墨迹 73"/>
            </p:nvPicPr>
            <p:blipFill>
              <a:blip r:embed="rId142"/>
            </p:blipFill>
            <p:spPr>
              <a:xfrm>
                <a:off x="1241777" y="1421230"/>
                <a:ext cx="197556" cy="18258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5" name="墨迹 74"/>
              <p14:cNvContentPartPr/>
              <p14:nvPr/>
            </p14:nvContentPartPr>
            <p14:xfrm>
              <a:off x="1586088" y="1658102"/>
              <a:ext cx="50800" cy="242511"/>
            </p14:xfrm>
          </p:contentPart>
        </mc:Choice>
        <mc:Fallback xmlns="">
          <p:pic>
            <p:nvPicPr>
              <p:cNvPr id="75" name="墨迹 74"/>
            </p:nvPicPr>
            <p:blipFill>
              <a:blip r:embed="rId144"/>
            </p:blipFill>
            <p:spPr>
              <a:xfrm>
                <a:off x="1586088" y="1658102"/>
                <a:ext cx="50800" cy="24251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6" name="墨迹 75"/>
              <p14:cNvContentPartPr/>
              <p14:nvPr/>
            </p14:nvContentPartPr>
            <p14:xfrm>
              <a:off x="1557866" y="1756798"/>
              <a:ext cx="177800" cy="169899"/>
            </p14:xfrm>
          </p:contentPart>
        </mc:Choice>
        <mc:Fallback xmlns="">
          <p:pic>
            <p:nvPicPr>
              <p:cNvPr id="76" name="墨迹 75"/>
            </p:nvPicPr>
            <p:blipFill>
              <a:blip r:embed="rId146"/>
            </p:blipFill>
            <p:spPr>
              <a:xfrm>
                <a:off x="1557866" y="1756798"/>
                <a:ext cx="177800" cy="16989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7" name="墨迹 76"/>
              <p14:cNvContentPartPr/>
              <p14:nvPr/>
            </p14:nvContentPartPr>
            <p14:xfrm>
              <a:off x="9242777" y="982030"/>
              <a:ext cx="47978" cy="360242"/>
            </p14:xfrm>
          </p:contentPart>
        </mc:Choice>
        <mc:Fallback xmlns="">
          <p:pic>
            <p:nvPicPr>
              <p:cNvPr id="77" name="墨迹 76"/>
            </p:nvPicPr>
            <p:blipFill>
              <a:blip r:embed="rId148"/>
            </p:blipFill>
            <p:spPr>
              <a:xfrm>
                <a:off x="9242777" y="982030"/>
                <a:ext cx="47978" cy="360242"/>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8" name="墨迹 77"/>
              <p14:cNvContentPartPr/>
              <p14:nvPr/>
            </p14:nvContentPartPr>
            <p14:xfrm>
              <a:off x="9174162" y="1164619"/>
              <a:ext cx="331082" cy="252733"/>
            </p14:xfrm>
          </p:contentPart>
        </mc:Choice>
        <mc:Fallback xmlns="">
          <p:pic>
            <p:nvPicPr>
              <p:cNvPr id="78" name="墨迹 77"/>
            </p:nvPicPr>
            <p:blipFill>
              <a:blip r:embed="rId150"/>
            </p:blipFill>
            <p:spPr>
              <a:xfrm>
                <a:off x="9174162" y="1164619"/>
                <a:ext cx="331082" cy="252733"/>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9" name="墨迹 78"/>
              <p14:cNvContentPartPr/>
              <p14:nvPr/>
            </p14:nvContentPartPr>
            <p14:xfrm>
              <a:off x="11503377" y="958766"/>
              <a:ext cx="84667" cy="434265"/>
            </p14:xfrm>
          </p:contentPart>
        </mc:Choice>
        <mc:Fallback xmlns="">
          <p:pic>
            <p:nvPicPr>
              <p:cNvPr id="79" name="墨迹 78"/>
            </p:nvPicPr>
            <p:blipFill>
              <a:blip r:embed="rId152"/>
            </p:blipFill>
            <p:spPr>
              <a:xfrm>
                <a:off x="11503377" y="958766"/>
                <a:ext cx="84667" cy="43426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0" name="墨迹 79"/>
              <p14:cNvContentPartPr/>
              <p14:nvPr/>
            </p14:nvContentPartPr>
            <p14:xfrm>
              <a:off x="11441288" y="1206917"/>
              <a:ext cx="352777" cy="244098"/>
            </p14:xfrm>
          </p:contentPart>
        </mc:Choice>
        <mc:Fallback xmlns="">
          <p:pic>
            <p:nvPicPr>
              <p:cNvPr id="80" name="墨迹 79"/>
            </p:nvPicPr>
            <p:blipFill>
              <a:blip r:embed="rId154"/>
            </p:blipFill>
            <p:spPr>
              <a:xfrm>
                <a:off x="11441288" y="1206917"/>
                <a:ext cx="352777" cy="244098"/>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1" name="墨迹 80"/>
              <p14:cNvContentPartPr/>
              <p14:nvPr/>
            </p14:nvContentPartPr>
            <p14:xfrm>
              <a:off x="9818511" y="1827296"/>
              <a:ext cx="2822" cy="5639"/>
            </p14:xfrm>
          </p:contentPart>
        </mc:Choice>
        <mc:Fallback xmlns="">
          <p:pic>
            <p:nvPicPr>
              <p:cNvPr id="81" name="墨迹 80"/>
            </p:nvPicPr>
            <p:blipFill>
              <a:blip r:embed="rId156"/>
            </p:blipFill>
            <p:spPr>
              <a:xfrm>
                <a:off x="9818511" y="1827296"/>
                <a:ext cx="2822" cy="563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2" name="墨迹 81"/>
              <p14:cNvContentPartPr/>
              <p14:nvPr/>
            </p14:nvContentPartPr>
            <p14:xfrm>
              <a:off x="9832622" y="1058520"/>
              <a:ext cx="33866" cy="280933"/>
            </p14:xfrm>
          </p:contentPart>
        </mc:Choice>
        <mc:Fallback xmlns="">
          <p:pic>
            <p:nvPicPr>
              <p:cNvPr id="82" name="墨迹 81"/>
            </p:nvPicPr>
            <p:blipFill>
              <a:blip r:embed="rId158"/>
            </p:blipFill>
            <p:spPr>
              <a:xfrm>
                <a:off x="9832622" y="1058520"/>
                <a:ext cx="33866" cy="28093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3" name="墨迹 82"/>
              <p14:cNvContentPartPr/>
              <p14:nvPr/>
            </p14:nvContentPartPr>
            <p14:xfrm>
              <a:off x="9793111" y="1175898"/>
              <a:ext cx="206022" cy="186995"/>
            </p14:xfrm>
          </p:contentPart>
        </mc:Choice>
        <mc:Fallback xmlns="">
          <p:pic>
            <p:nvPicPr>
              <p:cNvPr id="83" name="墨迹 82"/>
            </p:nvPicPr>
            <p:blipFill>
              <a:blip r:embed="rId160"/>
            </p:blipFill>
            <p:spPr>
              <a:xfrm>
                <a:off x="9793111" y="1175898"/>
                <a:ext cx="206022" cy="186995"/>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4" name="墨迹 83"/>
              <p14:cNvContentPartPr/>
              <p14:nvPr/>
            </p14:nvContentPartPr>
            <p14:xfrm>
              <a:off x="9787466" y="1043363"/>
              <a:ext cx="84666" cy="336449"/>
            </p14:xfrm>
          </p:contentPart>
        </mc:Choice>
        <mc:Fallback xmlns="">
          <p:pic>
            <p:nvPicPr>
              <p:cNvPr id="84" name="墨迹 83"/>
            </p:nvPicPr>
            <p:blipFill>
              <a:blip r:embed="rId162"/>
            </p:blipFill>
            <p:spPr>
              <a:xfrm>
                <a:off x="9787466" y="1043363"/>
                <a:ext cx="84666" cy="33644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5" name="墨迹 84"/>
              <p14:cNvContentPartPr/>
              <p14:nvPr/>
            </p14:nvContentPartPr>
            <p14:xfrm>
              <a:off x="9781822" y="1167439"/>
              <a:ext cx="222955" cy="219952"/>
            </p14:xfrm>
          </p:contentPart>
        </mc:Choice>
        <mc:Fallback xmlns="">
          <p:pic>
            <p:nvPicPr>
              <p:cNvPr id="85" name="墨迹 84"/>
            </p:nvPicPr>
            <p:blipFill>
              <a:blip r:embed="rId164"/>
            </p:blipFill>
            <p:spPr>
              <a:xfrm>
                <a:off x="9781822" y="1167439"/>
                <a:ext cx="222955" cy="219952"/>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6" name="墨迹 85"/>
              <p14:cNvContentPartPr/>
              <p14:nvPr/>
            </p14:nvContentPartPr>
            <p14:xfrm>
              <a:off x="10109200" y="1031378"/>
              <a:ext cx="50800" cy="341208"/>
            </p14:xfrm>
          </p:contentPart>
        </mc:Choice>
        <mc:Fallback xmlns="">
          <p:pic>
            <p:nvPicPr>
              <p:cNvPr id="86" name="墨迹 85"/>
            </p:nvPicPr>
            <p:blipFill>
              <a:blip r:embed="rId166"/>
            </p:blipFill>
            <p:spPr>
              <a:xfrm>
                <a:off x="10109200" y="1031378"/>
                <a:ext cx="50800" cy="341208"/>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7" name="墨迹 86"/>
              <p14:cNvContentPartPr/>
              <p14:nvPr/>
            </p14:nvContentPartPr>
            <p14:xfrm>
              <a:off x="10052755" y="1002122"/>
              <a:ext cx="107245" cy="173776"/>
            </p14:xfrm>
          </p:contentPart>
        </mc:Choice>
        <mc:Fallback xmlns="">
          <p:pic>
            <p:nvPicPr>
              <p:cNvPr id="87" name="墨迹 86"/>
            </p:nvPicPr>
            <p:blipFill>
              <a:blip r:embed="rId168"/>
            </p:blipFill>
            <p:spPr>
              <a:xfrm>
                <a:off x="10052755" y="1002122"/>
                <a:ext cx="107245" cy="173776"/>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8" name="墨迹 87"/>
              <p14:cNvContentPartPr/>
              <p14:nvPr/>
            </p14:nvContentPartPr>
            <p14:xfrm>
              <a:off x="10182577" y="1053938"/>
              <a:ext cx="84667" cy="45823"/>
            </p14:xfrm>
          </p:contentPart>
        </mc:Choice>
        <mc:Fallback xmlns="">
          <p:pic>
            <p:nvPicPr>
              <p:cNvPr id="88" name="墨迹 87"/>
            </p:nvPicPr>
            <p:blipFill>
              <a:blip r:embed="rId170"/>
            </p:blipFill>
            <p:spPr>
              <a:xfrm>
                <a:off x="10182577" y="1053938"/>
                <a:ext cx="84667" cy="45823"/>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9" name="墨迹 88"/>
              <p14:cNvContentPartPr/>
              <p14:nvPr/>
            </p14:nvContentPartPr>
            <p14:xfrm>
              <a:off x="10603088" y="1028735"/>
              <a:ext cx="47977" cy="279699"/>
            </p14:xfrm>
          </p:contentPart>
        </mc:Choice>
        <mc:Fallback xmlns="">
          <p:pic>
            <p:nvPicPr>
              <p:cNvPr id="89" name="墨迹 88"/>
            </p:nvPicPr>
            <p:blipFill>
              <a:blip r:embed="rId172"/>
            </p:blipFill>
            <p:spPr>
              <a:xfrm>
                <a:off x="10603088" y="1028735"/>
                <a:ext cx="47977" cy="27969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0" name="墨迹 89"/>
              <p14:cNvContentPartPr/>
              <p14:nvPr/>
            </p14:nvContentPartPr>
            <p14:xfrm>
              <a:off x="10566400" y="1144879"/>
              <a:ext cx="211667" cy="212198"/>
            </p14:xfrm>
          </p:contentPart>
        </mc:Choice>
        <mc:Fallback xmlns="">
          <p:pic>
            <p:nvPicPr>
              <p:cNvPr id="90" name="墨迹 89"/>
            </p:nvPicPr>
            <p:blipFill>
              <a:blip r:embed="rId174"/>
            </p:blipFill>
            <p:spPr>
              <a:xfrm>
                <a:off x="10566400" y="1144879"/>
                <a:ext cx="211667" cy="21219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1" name="墨迹 90"/>
              <p14:cNvContentPartPr/>
              <p14:nvPr/>
            </p14:nvContentPartPr>
            <p14:xfrm>
              <a:off x="10826044" y="998245"/>
              <a:ext cx="56444" cy="347729"/>
            </p14:xfrm>
          </p:contentPart>
        </mc:Choice>
        <mc:Fallback xmlns="">
          <p:pic>
            <p:nvPicPr>
              <p:cNvPr id="91" name="墨迹 90"/>
            </p:nvPicPr>
            <p:blipFill>
              <a:blip r:embed="rId176"/>
            </p:blipFill>
            <p:spPr>
              <a:xfrm>
                <a:off x="10826044" y="998245"/>
                <a:ext cx="56444" cy="34772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2" name="墨迹 91"/>
              <p14:cNvContentPartPr/>
              <p14:nvPr/>
            </p14:nvContentPartPr>
            <p14:xfrm>
              <a:off x="10783711" y="1007409"/>
              <a:ext cx="93133" cy="120551"/>
            </p14:xfrm>
          </p:contentPart>
        </mc:Choice>
        <mc:Fallback xmlns="">
          <p:pic>
            <p:nvPicPr>
              <p:cNvPr id="92" name="墨迹 91"/>
            </p:nvPicPr>
            <p:blipFill>
              <a:blip r:embed="rId178"/>
            </p:blipFill>
            <p:spPr>
              <a:xfrm>
                <a:off x="10783711" y="1007409"/>
                <a:ext cx="93133" cy="120551"/>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3" name="墨迹 92"/>
              <p14:cNvContentPartPr/>
              <p14:nvPr/>
            </p14:nvContentPartPr>
            <p14:xfrm>
              <a:off x="10876844" y="1007409"/>
              <a:ext cx="98777" cy="75433"/>
            </p14:xfrm>
          </p:contentPart>
        </mc:Choice>
        <mc:Fallback xmlns="">
          <p:pic>
            <p:nvPicPr>
              <p:cNvPr id="93" name="墨迹 92"/>
            </p:nvPicPr>
            <p:blipFill>
              <a:blip r:embed="rId180"/>
            </p:blipFill>
            <p:spPr>
              <a:xfrm>
                <a:off x="10876844" y="1007409"/>
                <a:ext cx="98777" cy="75433"/>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4" name="墨迹 93"/>
              <p14:cNvContentPartPr/>
              <p14:nvPr/>
            </p14:nvContentPartPr>
            <p14:xfrm>
              <a:off x="3222272" y="4590799"/>
              <a:ext cx="2554816" cy="1486969"/>
            </p14:xfrm>
          </p:contentPart>
        </mc:Choice>
        <mc:Fallback xmlns="">
          <p:pic>
            <p:nvPicPr>
              <p:cNvPr id="94" name="墨迹 93"/>
            </p:nvPicPr>
            <p:blipFill>
              <a:blip r:embed="rId182"/>
            </p:blipFill>
            <p:spPr>
              <a:xfrm>
                <a:off x="3222272" y="4590799"/>
                <a:ext cx="2554816" cy="148696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5" name="墨迹 94"/>
              <p14:cNvContentPartPr/>
              <p14:nvPr/>
            </p14:nvContentPartPr>
            <p14:xfrm>
              <a:off x="3361266" y="5073002"/>
              <a:ext cx="3186289" cy="375047"/>
            </p14:xfrm>
          </p:contentPart>
        </mc:Choice>
        <mc:Fallback xmlns="">
          <p:pic>
            <p:nvPicPr>
              <p:cNvPr id="95" name="墨迹 94"/>
            </p:nvPicPr>
            <p:blipFill>
              <a:blip r:embed="rId184"/>
            </p:blipFill>
            <p:spPr>
              <a:xfrm>
                <a:off x="3361266" y="5073002"/>
                <a:ext cx="3186289" cy="37504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6" name="墨迹 95"/>
              <p14:cNvContentPartPr/>
              <p14:nvPr/>
            </p14:nvContentPartPr>
            <p14:xfrm>
              <a:off x="7910688" y="3327483"/>
              <a:ext cx="107244" cy="223653"/>
            </p14:xfrm>
          </p:contentPart>
        </mc:Choice>
        <mc:Fallback xmlns="">
          <p:pic>
            <p:nvPicPr>
              <p:cNvPr id="96" name="墨迹 95"/>
            </p:nvPicPr>
            <p:blipFill>
              <a:blip r:embed="rId186"/>
            </p:blipFill>
            <p:spPr>
              <a:xfrm>
                <a:off x="7910688" y="3327483"/>
                <a:ext cx="107244" cy="223653"/>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7" name="墨迹 96"/>
              <p14:cNvContentPartPr/>
              <p14:nvPr/>
            </p14:nvContentPartPr>
            <p14:xfrm>
              <a:off x="8084784" y="3333123"/>
              <a:ext cx="144816" cy="194573"/>
            </p14:xfrm>
          </p:contentPart>
        </mc:Choice>
        <mc:Fallback xmlns="">
          <p:pic>
            <p:nvPicPr>
              <p:cNvPr id="97" name="墨迹 96"/>
            </p:nvPicPr>
            <p:blipFill>
              <a:blip r:embed="rId188"/>
            </p:blipFill>
            <p:spPr>
              <a:xfrm>
                <a:off x="8084784" y="3333123"/>
                <a:ext cx="144816" cy="19457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8" name="墨迹 97"/>
              <p14:cNvContentPartPr/>
              <p14:nvPr/>
            </p14:nvContentPartPr>
            <p14:xfrm>
              <a:off x="8314266" y="3259805"/>
              <a:ext cx="132644" cy="101517"/>
            </p14:xfrm>
          </p:contentPart>
        </mc:Choice>
        <mc:Fallback xmlns="">
          <p:pic>
            <p:nvPicPr>
              <p:cNvPr id="98" name="墨迹 97"/>
            </p:nvPicPr>
            <p:blipFill>
              <a:blip r:embed="rId190"/>
            </p:blipFill>
            <p:spPr>
              <a:xfrm>
                <a:off x="8314266" y="3259805"/>
                <a:ext cx="132644" cy="101517"/>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9" name="墨迹 98"/>
              <p14:cNvContentPartPr/>
              <p14:nvPr/>
            </p14:nvContentPartPr>
            <p14:xfrm>
              <a:off x="7532158" y="3575634"/>
              <a:ext cx="1084086" cy="54988"/>
            </p14:xfrm>
          </p:contentPart>
        </mc:Choice>
        <mc:Fallback xmlns="">
          <p:pic>
            <p:nvPicPr>
              <p:cNvPr id="99" name="墨迹 98"/>
            </p:nvPicPr>
            <p:blipFill>
              <a:blip r:embed="rId192"/>
            </p:blipFill>
            <p:spPr>
              <a:xfrm>
                <a:off x="7532158" y="3575634"/>
                <a:ext cx="1084086" cy="54988"/>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0" name="墨迹 99"/>
              <p14:cNvContentPartPr/>
              <p14:nvPr/>
            </p14:nvContentPartPr>
            <p14:xfrm>
              <a:off x="7648222" y="3721564"/>
              <a:ext cx="73378" cy="198098"/>
            </p14:xfrm>
          </p:contentPart>
        </mc:Choice>
        <mc:Fallback xmlns="">
          <p:pic>
            <p:nvPicPr>
              <p:cNvPr id="100" name="墨迹 99"/>
            </p:nvPicPr>
            <p:blipFill>
              <a:blip r:embed="rId194"/>
            </p:blipFill>
            <p:spPr>
              <a:xfrm>
                <a:off x="7648222" y="3721564"/>
                <a:ext cx="73378" cy="19809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1" name="墨迹 100"/>
              <p14:cNvContentPartPr/>
              <p14:nvPr/>
            </p14:nvContentPartPr>
            <p14:xfrm>
              <a:off x="7721600" y="3708170"/>
              <a:ext cx="107244" cy="245331"/>
            </p14:xfrm>
          </p:contentPart>
        </mc:Choice>
        <mc:Fallback xmlns="">
          <p:pic>
            <p:nvPicPr>
              <p:cNvPr id="101" name="墨迹 100"/>
            </p:nvPicPr>
            <p:blipFill>
              <a:blip r:embed="rId196"/>
            </p:blipFill>
            <p:spPr>
              <a:xfrm>
                <a:off x="7721600" y="3708170"/>
                <a:ext cx="107244" cy="245331"/>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2" name="墨迹 101"/>
              <p14:cNvContentPartPr/>
              <p14:nvPr/>
            </p14:nvContentPartPr>
            <p14:xfrm>
              <a:off x="7868355" y="3837885"/>
              <a:ext cx="118534" cy="8460"/>
            </p14:xfrm>
          </p:contentPart>
        </mc:Choice>
        <mc:Fallback xmlns="">
          <p:pic>
            <p:nvPicPr>
              <p:cNvPr id="102" name="墨迹 101"/>
            </p:nvPicPr>
            <p:blipFill>
              <a:blip r:embed="rId198"/>
            </p:blipFill>
            <p:spPr>
              <a:xfrm>
                <a:off x="7868355" y="3837885"/>
                <a:ext cx="118534" cy="846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3" name="墨迹 102"/>
              <p14:cNvContentPartPr/>
              <p14:nvPr/>
            </p14:nvContentPartPr>
            <p14:xfrm>
              <a:off x="7969955" y="3752759"/>
              <a:ext cx="67734" cy="226121"/>
            </p14:xfrm>
          </p:contentPart>
        </mc:Choice>
        <mc:Fallback xmlns="">
          <p:pic>
            <p:nvPicPr>
              <p:cNvPr id="103" name="墨迹 102"/>
            </p:nvPicPr>
            <p:blipFill>
              <a:blip r:embed="rId200"/>
            </p:blipFill>
            <p:spPr>
              <a:xfrm>
                <a:off x="7969955" y="3752759"/>
                <a:ext cx="67734" cy="226121"/>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4" name="墨迹 103"/>
              <p14:cNvContentPartPr/>
              <p14:nvPr/>
            </p14:nvContentPartPr>
            <p14:xfrm>
              <a:off x="8020755" y="3767388"/>
              <a:ext cx="107245" cy="39478"/>
            </p14:xfrm>
          </p:contentPart>
        </mc:Choice>
        <mc:Fallback xmlns="">
          <p:pic>
            <p:nvPicPr>
              <p:cNvPr id="104" name="墨迹 103"/>
            </p:nvPicPr>
            <p:blipFill>
              <a:blip r:embed="rId202"/>
            </p:blipFill>
            <p:spPr>
              <a:xfrm>
                <a:off x="8020755" y="3767388"/>
                <a:ext cx="107245" cy="39478"/>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5" name="墨迹 104"/>
              <p14:cNvContentPartPr/>
              <p14:nvPr/>
            </p14:nvContentPartPr>
            <p14:xfrm>
              <a:off x="8111066" y="3823786"/>
              <a:ext cx="87489" cy="109976"/>
            </p14:xfrm>
          </p:contentPart>
        </mc:Choice>
        <mc:Fallback xmlns="">
          <p:pic>
            <p:nvPicPr>
              <p:cNvPr id="105" name="墨迹 104"/>
            </p:nvPicPr>
            <p:blipFill>
              <a:blip r:embed="rId204"/>
            </p:blipFill>
            <p:spPr>
              <a:xfrm>
                <a:off x="8111066" y="3823786"/>
                <a:ext cx="87489" cy="109976"/>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6" name="墨迹 105"/>
              <p14:cNvContentPartPr/>
              <p14:nvPr/>
            </p14:nvContentPartPr>
            <p14:xfrm>
              <a:off x="8246533" y="3736369"/>
              <a:ext cx="79022" cy="253791"/>
            </p14:xfrm>
          </p:contentPart>
        </mc:Choice>
        <mc:Fallback xmlns="">
          <p:pic>
            <p:nvPicPr>
              <p:cNvPr id="106" name="墨迹 105"/>
            </p:nvPicPr>
            <p:blipFill>
              <a:blip r:embed="rId206"/>
            </p:blipFill>
            <p:spPr>
              <a:xfrm>
                <a:off x="8246533" y="3736369"/>
                <a:ext cx="79022" cy="253791"/>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7" name="墨迹 106"/>
              <p14:cNvContentPartPr/>
              <p14:nvPr/>
            </p14:nvContentPartPr>
            <p14:xfrm>
              <a:off x="8590844" y="3530516"/>
              <a:ext cx="570088" cy="56398"/>
            </p14:xfrm>
          </p:contentPart>
        </mc:Choice>
        <mc:Fallback xmlns="">
          <p:pic>
            <p:nvPicPr>
              <p:cNvPr id="107" name="墨迹 106"/>
            </p:nvPicPr>
            <p:blipFill>
              <a:blip r:embed="rId208"/>
            </p:blipFill>
            <p:spPr>
              <a:xfrm>
                <a:off x="8590844" y="3530516"/>
                <a:ext cx="570088" cy="56398"/>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8" name="墨迹 107"/>
              <p14:cNvContentPartPr/>
              <p14:nvPr/>
            </p14:nvContentPartPr>
            <p14:xfrm>
              <a:off x="8483600" y="3733549"/>
              <a:ext cx="62088" cy="180474"/>
            </p14:xfrm>
          </p:contentPart>
        </mc:Choice>
        <mc:Fallback xmlns="">
          <p:pic>
            <p:nvPicPr>
              <p:cNvPr id="108" name="墨迹 107"/>
            </p:nvPicPr>
            <p:blipFill>
              <a:blip r:embed="rId210"/>
            </p:blipFill>
            <p:spPr>
              <a:xfrm>
                <a:off x="8483600" y="3733549"/>
                <a:ext cx="62088" cy="18047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9" name="墨迹 108"/>
              <p14:cNvContentPartPr/>
              <p14:nvPr/>
            </p14:nvContentPartPr>
            <p14:xfrm>
              <a:off x="8601427" y="3712400"/>
              <a:ext cx="130528" cy="162144"/>
            </p14:xfrm>
          </p:contentPart>
        </mc:Choice>
        <mc:Fallback xmlns="">
          <p:pic>
            <p:nvPicPr>
              <p:cNvPr id="109" name="墨迹 108"/>
            </p:nvPicPr>
            <p:blipFill>
              <a:blip r:embed="rId212"/>
            </p:blipFill>
            <p:spPr>
              <a:xfrm>
                <a:off x="8601427" y="3712400"/>
                <a:ext cx="130528" cy="162144"/>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0" name="墨迹 109"/>
              <p14:cNvContentPartPr/>
              <p14:nvPr/>
            </p14:nvContentPartPr>
            <p14:xfrm>
              <a:off x="8743244" y="3775847"/>
              <a:ext cx="127000" cy="14100"/>
            </p14:xfrm>
          </p:contentPart>
        </mc:Choice>
        <mc:Fallback xmlns="">
          <p:pic>
            <p:nvPicPr>
              <p:cNvPr id="110" name="墨迹 109"/>
            </p:nvPicPr>
            <p:blipFill>
              <a:blip r:embed="rId214"/>
            </p:blipFill>
            <p:spPr>
              <a:xfrm>
                <a:off x="8743244" y="3775847"/>
                <a:ext cx="127000" cy="1410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1" name="墨迹 110"/>
              <p14:cNvContentPartPr/>
              <p14:nvPr/>
            </p14:nvContentPartPr>
            <p14:xfrm>
              <a:off x="8901288" y="3699710"/>
              <a:ext cx="245534" cy="200213"/>
            </p14:xfrm>
          </p:contentPart>
        </mc:Choice>
        <mc:Fallback xmlns="">
          <p:pic>
            <p:nvPicPr>
              <p:cNvPr id="111" name="墨迹 110"/>
            </p:nvPicPr>
            <p:blipFill>
              <a:blip r:embed="rId216"/>
            </p:blipFill>
            <p:spPr>
              <a:xfrm>
                <a:off x="8901288" y="3699710"/>
                <a:ext cx="245534" cy="200213"/>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2" name="墨迹 111"/>
              <p14:cNvContentPartPr/>
              <p14:nvPr/>
            </p14:nvContentPartPr>
            <p14:xfrm>
              <a:off x="9124244" y="3671511"/>
              <a:ext cx="141993" cy="318649"/>
            </p14:xfrm>
          </p:contentPart>
        </mc:Choice>
        <mc:Fallback xmlns="">
          <p:pic>
            <p:nvPicPr>
              <p:cNvPr id="112" name="墨迹 111"/>
            </p:nvPicPr>
            <p:blipFill>
              <a:blip r:embed="rId218"/>
            </p:blipFill>
            <p:spPr>
              <a:xfrm>
                <a:off x="9124244" y="3671511"/>
                <a:ext cx="141993" cy="318649"/>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3" name="墨迹 112"/>
              <p14:cNvContentPartPr/>
              <p14:nvPr/>
            </p14:nvContentPartPr>
            <p14:xfrm>
              <a:off x="9115777" y="3530516"/>
              <a:ext cx="186267" cy="14100"/>
            </p14:xfrm>
          </p:contentPart>
        </mc:Choice>
        <mc:Fallback xmlns="">
          <p:pic>
            <p:nvPicPr>
              <p:cNvPr id="113" name="墨迹 112"/>
            </p:nvPicPr>
            <p:blipFill>
              <a:blip r:embed="rId220"/>
            </p:blipFill>
            <p:spPr>
              <a:xfrm>
                <a:off x="9115777" y="3530516"/>
                <a:ext cx="186267" cy="14100"/>
              </a:xfrm>
              <a:prstGeom prst="rect"/>
            </p:spPr>
          </p:pic>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38377" y="306847"/>
            <a:ext cx="7343827" cy="2081544"/>
          </a:xfrm>
          <a:prstGeom prst="rect">
            <a:avLst/>
          </a:prstGeom>
        </p:spPr>
      </p:pic>
      <p:pic>
        <p:nvPicPr>
          <p:cNvPr id="4" name="图片 3"/>
          <p:cNvPicPr>
            <a:picLocks noChangeAspect="1"/>
          </p:cNvPicPr>
          <p:nvPr/>
        </p:nvPicPr>
        <p:blipFill>
          <a:blip r:embed="rId2"/>
          <a:stretch>
            <a:fillRect/>
          </a:stretch>
        </p:blipFill>
        <p:spPr>
          <a:xfrm>
            <a:off x="657736" y="2445462"/>
            <a:ext cx="8399177" cy="4568089"/>
          </a:xfrm>
          <a:prstGeom prst="rect">
            <a:avLst/>
          </a:prstGeom>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8619066" y="1500187"/>
              <a:ext cx="129822" cy="25379"/>
            </p14:xfrm>
          </p:contentPart>
        </mc:Choice>
        <mc:Fallback xmlns="">
          <p:pic>
            <p:nvPicPr>
              <p:cNvPr id="5" name="墨迹 4"/>
            </p:nvPicPr>
            <p:blipFill>
              <a:blip r:embed="rId4"/>
            </p:blipFill>
            <p:spPr>
              <a:xfrm>
                <a:off x="8619066" y="1500187"/>
                <a:ext cx="129822" cy="2537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8099777" y="2906789"/>
              <a:ext cx="333023" cy="203738"/>
            </p14:xfrm>
          </p:contentPart>
        </mc:Choice>
        <mc:Fallback xmlns="">
          <p:pic>
            <p:nvPicPr>
              <p:cNvPr id="6" name="墨迹 5"/>
            </p:nvPicPr>
            <p:blipFill>
              <a:blip r:embed="rId6"/>
            </p:blipFill>
            <p:spPr>
              <a:xfrm>
                <a:off x="8099777" y="2906789"/>
                <a:ext cx="333023" cy="20373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8455377" y="3034213"/>
              <a:ext cx="203200" cy="174834"/>
            </p14:xfrm>
          </p:contentPart>
        </mc:Choice>
        <mc:Fallback xmlns="">
          <p:pic>
            <p:nvPicPr>
              <p:cNvPr id="7" name="墨迹 6"/>
            </p:nvPicPr>
            <p:blipFill>
              <a:blip r:embed="rId8"/>
            </p:blipFill>
            <p:spPr>
              <a:xfrm>
                <a:off x="8455377" y="3034213"/>
                <a:ext cx="203200" cy="174834"/>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3527777" y="4897287"/>
              <a:ext cx="248356" cy="178535"/>
            </p14:xfrm>
          </p:contentPart>
        </mc:Choice>
        <mc:Fallback xmlns="">
          <p:pic>
            <p:nvPicPr>
              <p:cNvPr id="8" name="墨迹 7"/>
            </p:nvPicPr>
            <p:blipFill>
              <a:blip r:embed="rId10"/>
            </p:blipFill>
            <p:spPr>
              <a:xfrm>
                <a:off x="3527777" y="4897287"/>
                <a:ext cx="248356" cy="17853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3795888" y="5002504"/>
              <a:ext cx="115712" cy="101517"/>
            </p14:xfrm>
          </p:contentPart>
        </mc:Choice>
        <mc:Fallback xmlns="">
          <p:pic>
            <p:nvPicPr>
              <p:cNvPr id="9" name="墨迹 8"/>
            </p:nvPicPr>
            <p:blipFill>
              <a:blip r:embed="rId12"/>
            </p:blipFill>
            <p:spPr>
              <a:xfrm>
                <a:off x="3795888" y="5002504"/>
                <a:ext cx="115712" cy="10151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4191000" y="4681036"/>
              <a:ext cx="8466" cy="22559"/>
            </p14:xfrm>
          </p:contentPart>
        </mc:Choice>
        <mc:Fallback xmlns="">
          <p:pic>
            <p:nvPicPr>
              <p:cNvPr id="10" name="墨迹 9"/>
            </p:nvPicPr>
            <p:blipFill>
              <a:blip r:embed="rId14"/>
            </p:blipFill>
            <p:spPr>
              <a:xfrm>
                <a:off x="4191000" y="4681036"/>
                <a:ext cx="8466" cy="2255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4171244" y="4637856"/>
              <a:ext cx="11289" cy="170956"/>
            </p14:xfrm>
          </p:contentPart>
        </mc:Choice>
        <mc:Fallback xmlns="">
          <p:pic>
            <p:nvPicPr>
              <p:cNvPr id="11" name="墨迹 10"/>
            </p:nvPicPr>
            <p:blipFill>
              <a:blip r:embed="rId16"/>
            </p:blipFill>
            <p:spPr>
              <a:xfrm>
                <a:off x="4171244" y="4637856"/>
                <a:ext cx="11289" cy="17095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4176888" y="4720514"/>
              <a:ext cx="79023" cy="16919"/>
            </p14:xfrm>
          </p:contentPart>
        </mc:Choice>
        <mc:Fallback xmlns="">
          <p:pic>
            <p:nvPicPr>
              <p:cNvPr id="12" name="墨迹 11"/>
            </p:nvPicPr>
            <p:blipFill>
              <a:blip r:embed="rId18"/>
            </p:blipFill>
            <p:spPr>
              <a:xfrm>
                <a:off x="4176888" y="4720514"/>
                <a:ext cx="79023" cy="1691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4246562" y="4570707"/>
              <a:ext cx="12171" cy="361300"/>
            </p14:xfrm>
          </p:contentPart>
        </mc:Choice>
        <mc:Fallback xmlns="">
          <p:pic>
            <p:nvPicPr>
              <p:cNvPr id="13" name="墨迹 12"/>
            </p:nvPicPr>
            <p:blipFill>
              <a:blip r:embed="rId20"/>
            </p:blipFill>
            <p:spPr>
              <a:xfrm>
                <a:off x="4246562" y="4570707"/>
                <a:ext cx="12171" cy="3613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4301066" y="4720514"/>
              <a:ext cx="160867" cy="107156"/>
            </p14:xfrm>
          </p:contentPart>
        </mc:Choice>
        <mc:Fallback xmlns="">
          <p:pic>
            <p:nvPicPr>
              <p:cNvPr id="14" name="墨迹 13"/>
            </p:nvPicPr>
            <p:blipFill>
              <a:blip r:embed="rId22"/>
            </p:blipFill>
            <p:spPr>
              <a:xfrm>
                <a:off x="4301066" y="4720514"/>
                <a:ext cx="160867" cy="10715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3601155" y="6141744"/>
              <a:ext cx="248356" cy="179064"/>
            </p14:xfrm>
          </p:contentPart>
        </mc:Choice>
        <mc:Fallback xmlns="">
          <p:pic>
            <p:nvPicPr>
              <p:cNvPr id="15" name="墨迹 14"/>
            </p:nvPicPr>
            <p:blipFill>
              <a:blip r:embed="rId24"/>
            </p:blipFill>
            <p:spPr>
              <a:xfrm>
                <a:off x="3601155" y="6141744"/>
                <a:ext cx="248356" cy="17906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5593644" y="6141744"/>
              <a:ext cx="16933" cy="163554"/>
            </p14:xfrm>
          </p:contentPart>
        </mc:Choice>
        <mc:Fallback xmlns="">
          <p:pic>
            <p:nvPicPr>
              <p:cNvPr id="16" name="墨迹 15"/>
            </p:nvPicPr>
            <p:blipFill>
              <a:blip r:embed="rId26"/>
            </p:blipFill>
            <p:spPr>
              <a:xfrm>
                <a:off x="5593644" y="6141744"/>
                <a:ext cx="16933" cy="16355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5557661" y="6131875"/>
              <a:ext cx="155928" cy="277055"/>
            </p14:xfrm>
          </p:contentPart>
        </mc:Choice>
        <mc:Fallback xmlns="">
          <p:pic>
            <p:nvPicPr>
              <p:cNvPr id="17" name="墨迹 16"/>
            </p:nvPicPr>
            <p:blipFill>
              <a:blip r:embed="rId28"/>
            </p:blipFill>
            <p:spPr>
              <a:xfrm>
                <a:off x="5557661" y="6131875"/>
                <a:ext cx="155928" cy="2770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5700888" y="6333498"/>
              <a:ext cx="56444" cy="112796"/>
            </p14:xfrm>
          </p:contentPart>
        </mc:Choice>
        <mc:Fallback xmlns="">
          <p:pic>
            <p:nvPicPr>
              <p:cNvPr id="18" name="墨迹 17"/>
            </p:nvPicPr>
            <p:blipFill>
              <a:blip r:embed="rId30"/>
            </p:blipFill>
            <p:spPr>
              <a:xfrm>
                <a:off x="5700888" y="6333498"/>
                <a:ext cx="56444" cy="11279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5853288" y="6166419"/>
              <a:ext cx="150989" cy="51463"/>
            </p14:xfrm>
          </p:contentPart>
        </mc:Choice>
        <mc:Fallback xmlns="">
          <p:pic>
            <p:nvPicPr>
              <p:cNvPr id="19" name="墨迹 18"/>
            </p:nvPicPr>
            <p:blipFill>
              <a:blip r:embed="rId32"/>
            </p:blipFill>
            <p:spPr>
              <a:xfrm>
                <a:off x="5853288" y="6166419"/>
                <a:ext cx="150989" cy="51463"/>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5864577" y="6226341"/>
              <a:ext cx="45156" cy="121256"/>
            </p14:xfrm>
          </p:contentPart>
        </mc:Choice>
        <mc:Fallback xmlns="">
          <p:pic>
            <p:nvPicPr>
              <p:cNvPr id="20" name="墨迹 19"/>
            </p:nvPicPr>
            <p:blipFill>
              <a:blip r:embed="rId34"/>
            </p:blipFill>
            <p:spPr>
              <a:xfrm>
                <a:off x="5864577" y="6226341"/>
                <a:ext cx="45156" cy="12125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5917318" y="6222111"/>
              <a:ext cx="26282" cy="131831"/>
            </p14:xfrm>
          </p:contentPart>
        </mc:Choice>
        <mc:Fallback xmlns="">
          <p:pic>
            <p:nvPicPr>
              <p:cNvPr id="21" name="墨迹 20"/>
            </p:nvPicPr>
            <p:blipFill>
              <a:blip r:embed="rId36"/>
            </p:blipFill>
            <p:spPr>
              <a:xfrm>
                <a:off x="5917318" y="6222111"/>
                <a:ext cx="26282" cy="13183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5963355" y="6234802"/>
              <a:ext cx="31045" cy="152274"/>
            </p14:xfrm>
          </p:contentPart>
        </mc:Choice>
        <mc:Fallback xmlns="">
          <p:pic>
            <p:nvPicPr>
              <p:cNvPr id="22" name="墨迹 21"/>
            </p:nvPicPr>
            <p:blipFill>
              <a:blip r:embed="rId38"/>
            </p:blipFill>
            <p:spPr>
              <a:xfrm>
                <a:off x="5963355" y="6234802"/>
                <a:ext cx="31045" cy="15227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5816423" y="6395536"/>
              <a:ext cx="310621" cy="28199"/>
            </p14:xfrm>
          </p:contentPart>
        </mc:Choice>
        <mc:Fallback xmlns="">
          <p:pic>
            <p:nvPicPr>
              <p:cNvPr id="23" name="墨迹 22"/>
            </p:nvPicPr>
            <p:blipFill>
              <a:blip r:embed="rId40"/>
            </p:blipFill>
            <p:spPr>
              <a:xfrm>
                <a:off x="5816423" y="6395536"/>
                <a:ext cx="310621" cy="2819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3392311" y="5391651"/>
              <a:ext cx="98777" cy="105041"/>
            </p14:xfrm>
          </p:contentPart>
        </mc:Choice>
        <mc:Fallback xmlns="">
          <p:pic>
            <p:nvPicPr>
              <p:cNvPr id="24" name="墨迹 23"/>
            </p:nvPicPr>
            <p:blipFill>
              <a:blip r:embed="rId42"/>
            </p:blipFill>
            <p:spPr>
              <a:xfrm>
                <a:off x="3392311" y="5391651"/>
                <a:ext cx="98777" cy="10504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3474155" y="5378609"/>
              <a:ext cx="14111" cy="159677"/>
            </p14:xfrm>
          </p:contentPart>
        </mc:Choice>
        <mc:Fallback xmlns="">
          <p:pic>
            <p:nvPicPr>
              <p:cNvPr id="25" name="墨迹 24"/>
            </p:nvPicPr>
            <p:blipFill>
              <a:blip r:embed="rId44"/>
            </p:blipFill>
            <p:spPr>
              <a:xfrm>
                <a:off x="3474155" y="5378609"/>
                <a:ext cx="14111" cy="15967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3471333" y="5425490"/>
              <a:ext cx="212548" cy="84597"/>
            </p14:xfrm>
          </p:contentPart>
        </mc:Choice>
        <mc:Fallback xmlns="">
          <p:pic>
            <p:nvPicPr>
              <p:cNvPr id="26" name="墨迹 25"/>
            </p:nvPicPr>
            <p:blipFill>
              <a:blip r:embed="rId46"/>
            </p:blipFill>
            <p:spPr>
              <a:xfrm>
                <a:off x="3471333" y="5425490"/>
                <a:ext cx="212548" cy="8459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817738" y="814070"/>
              <a:ext cx="466373" cy="265952"/>
            </p14:xfrm>
          </p:contentPart>
        </mc:Choice>
        <mc:Fallback xmlns="">
          <p:pic>
            <p:nvPicPr>
              <p:cNvPr id="27" name="墨迹 26"/>
            </p:nvPicPr>
            <p:blipFill>
              <a:blip r:embed="rId48"/>
            </p:blipFill>
            <p:spPr>
              <a:xfrm>
                <a:off x="817738" y="814070"/>
                <a:ext cx="466373" cy="26595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798336" y="1101700"/>
              <a:ext cx="468841" cy="249032"/>
            </p14:xfrm>
          </p:contentPart>
        </mc:Choice>
        <mc:Fallback xmlns="">
          <p:pic>
            <p:nvPicPr>
              <p:cNvPr id="28" name="墨迹 27"/>
            </p:nvPicPr>
            <p:blipFill>
              <a:blip r:embed="rId50"/>
            </p:blipFill>
            <p:spPr>
              <a:xfrm>
                <a:off x="798336" y="1101700"/>
                <a:ext cx="468841" cy="24903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9" name="墨迹 28"/>
              <p14:cNvContentPartPr/>
              <p14:nvPr/>
            </p14:nvContentPartPr>
            <p14:xfrm>
              <a:off x="4969051" y="1389330"/>
              <a:ext cx="165453" cy="161615"/>
            </p14:xfrm>
          </p:contentPart>
        </mc:Choice>
        <mc:Fallback xmlns="">
          <p:pic>
            <p:nvPicPr>
              <p:cNvPr id="29" name="墨迹 28"/>
            </p:nvPicPr>
            <p:blipFill>
              <a:blip r:embed="rId52"/>
            </p:blipFill>
            <p:spPr>
              <a:xfrm>
                <a:off x="4969051" y="1389330"/>
                <a:ext cx="165453" cy="16161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0" name="墨迹 29"/>
              <p14:cNvContentPartPr/>
              <p14:nvPr/>
            </p14:nvContentPartPr>
            <p14:xfrm>
              <a:off x="5209822" y="1432509"/>
              <a:ext cx="115711" cy="104337"/>
            </p14:xfrm>
          </p:contentPart>
        </mc:Choice>
        <mc:Fallback xmlns="">
          <p:pic>
            <p:nvPicPr>
              <p:cNvPr id="30" name="墨迹 29"/>
            </p:nvPicPr>
            <p:blipFill>
              <a:blip r:embed="rId54"/>
            </p:blipFill>
            <p:spPr>
              <a:xfrm>
                <a:off x="5209822" y="1432509"/>
                <a:ext cx="115711" cy="10433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1" name="墨迹 30"/>
              <p14:cNvContentPartPr/>
              <p14:nvPr/>
            </p14:nvContentPartPr>
            <p14:xfrm>
              <a:off x="6164438" y="1376111"/>
              <a:ext cx="134762" cy="14100"/>
            </p14:xfrm>
          </p:contentPart>
        </mc:Choice>
        <mc:Fallback xmlns="">
          <p:pic>
            <p:nvPicPr>
              <p:cNvPr id="31" name="墨迹 30"/>
            </p:nvPicPr>
            <p:blipFill>
              <a:blip r:embed="rId56"/>
            </p:blipFill>
            <p:spPr>
              <a:xfrm>
                <a:off x="6164438" y="1376111"/>
                <a:ext cx="134762" cy="1410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2" name="墨迹 31"/>
              <p14:cNvContentPartPr/>
              <p14:nvPr/>
            </p14:nvContentPartPr>
            <p14:xfrm>
              <a:off x="6208888" y="1393031"/>
              <a:ext cx="62089" cy="177654"/>
            </p14:xfrm>
          </p:contentPart>
        </mc:Choice>
        <mc:Fallback xmlns="">
          <p:pic>
            <p:nvPicPr>
              <p:cNvPr id="32" name="墨迹 31"/>
            </p:nvPicPr>
            <p:blipFill>
              <a:blip r:embed="rId58"/>
            </p:blipFill>
            <p:spPr>
              <a:xfrm>
                <a:off x="6208888" y="1393031"/>
                <a:ext cx="62089" cy="177654"/>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3" name="墨迹 32"/>
              <p14:cNvContentPartPr/>
              <p14:nvPr/>
            </p14:nvContentPartPr>
            <p14:xfrm>
              <a:off x="6361288" y="1309844"/>
              <a:ext cx="22578" cy="252381"/>
            </p14:xfrm>
          </p:contentPart>
        </mc:Choice>
        <mc:Fallback xmlns="">
          <p:pic>
            <p:nvPicPr>
              <p:cNvPr id="33" name="墨迹 32"/>
            </p:nvPicPr>
            <p:blipFill>
              <a:blip r:embed="rId60"/>
            </p:blipFill>
            <p:spPr>
              <a:xfrm>
                <a:off x="6361288" y="1309844"/>
                <a:ext cx="22578" cy="25238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4" name="墨迹 33"/>
              <p14:cNvContentPartPr/>
              <p14:nvPr/>
            </p14:nvContentPartPr>
            <p14:xfrm>
              <a:off x="6302022" y="1278472"/>
              <a:ext cx="76200" cy="128658"/>
            </p14:xfrm>
          </p:contentPart>
        </mc:Choice>
        <mc:Fallback xmlns="">
          <p:pic>
            <p:nvPicPr>
              <p:cNvPr id="34" name="墨迹 33"/>
            </p:nvPicPr>
            <p:blipFill>
              <a:blip r:embed="rId62"/>
            </p:blipFill>
            <p:spPr>
              <a:xfrm>
                <a:off x="6302022" y="1278472"/>
                <a:ext cx="76200" cy="12865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5" name="墨迹 34"/>
              <p14:cNvContentPartPr/>
              <p14:nvPr/>
            </p14:nvContentPartPr>
            <p14:xfrm>
              <a:off x="6383866" y="1297154"/>
              <a:ext cx="79022" cy="62038"/>
            </p14:xfrm>
          </p:contentPart>
        </mc:Choice>
        <mc:Fallback xmlns="">
          <p:pic>
            <p:nvPicPr>
              <p:cNvPr id="35" name="墨迹 34"/>
            </p:nvPicPr>
            <p:blipFill>
              <a:blip r:embed="rId64"/>
            </p:blipFill>
            <p:spPr>
              <a:xfrm>
                <a:off x="6383866" y="1297154"/>
                <a:ext cx="79022" cy="6203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6" name="墨迹 35"/>
              <p14:cNvContentPartPr/>
              <p14:nvPr/>
            </p14:nvContentPartPr>
            <p14:xfrm>
              <a:off x="6524977" y="1432509"/>
              <a:ext cx="268112" cy="16920"/>
            </p14:xfrm>
          </p:contentPart>
        </mc:Choice>
        <mc:Fallback xmlns="">
          <p:pic>
            <p:nvPicPr>
              <p:cNvPr id="36" name="墨迹 35"/>
            </p:nvPicPr>
            <p:blipFill>
              <a:blip r:embed="rId66"/>
            </p:blipFill>
            <p:spPr>
              <a:xfrm>
                <a:off x="6524977" y="1432509"/>
                <a:ext cx="268112" cy="1692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7" name="墨迹 36"/>
              <p14:cNvContentPartPr/>
              <p14:nvPr/>
            </p14:nvContentPartPr>
            <p14:xfrm>
              <a:off x="6756400" y="1398671"/>
              <a:ext cx="167393" cy="174833"/>
            </p14:xfrm>
          </p:contentPart>
        </mc:Choice>
        <mc:Fallback xmlns="">
          <p:pic>
            <p:nvPicPr>
              <p:cNvPr id="37" name="墨迹 36"/>
            </p:nvPicPr>
            <p:blipFill>
              <a:blip r:embed="rId68"/>
            </p:blipFill>
            <p:spPr>
              <a:xfrm>
                <a:off x="6756400" y="1398671"/>
                <a:ext cx="167393" cy="17483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8" name="墨迹 37"/>
              <p14:cNvContentPartPr/>
              <p14:nvPr/>
            </p14:nvContentPartPr>
            <p14:xfrm>
              <a:off x="6331655" y="1697580"/>
              <a:ext cx="187678" cy="33839"/>
            </p14:xfrm>
          </p:contentPart>
        </mc:Choice>
        <mc:Fallback xmlns="">
          <p:pic>
            <p:nvPicPr>
              <p:cNvPr id="38" name="墨迹 37"/>
            </p:nvPicPr>
            <p:blipFill>
              <a:blip r:embed="rId70"/>
            </p:blipFill>
            <p:spPr>
              <a:xfrm>
                <a:off x="6331655" y="1697580"/>
                <a:ext cx="187678" cy="3383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9" name="墨迹 38"/>
              <p14:cNvContentPartPr/>
              <p14:nvPr/>
            </p14:nvContentPartPr>
            <p14:xfrm>
              <a:off x="6434666" y="1725779"/>
              <a:ext cx="22578" cy="76137"/>
            </p14:xfrm>
          </p:contentPart>
        </mc:Choice>
        <mc:Fallback xmlns="">
          <p:pic>
            <p:nvPicPr>
              <p:cNvPr id="39" name="墨迹 38"/>
            </p:nvPicPr>
            <p:blipFill>
              <a:blip r:embed="rId72"/>
            </p:blipFill>
            <p:spPr>
              <a:xfrm>
                <a:off x="6434666" y="1725779"/>
                <a:ext cx="22578" cy="7613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0" name="墨迹 39"/>
              <p14:cNvContentPartPr/>
              <p14:nvPr/>
            </p14:nvContentPartPr>
            <p14:xfrm>
              <a:off x="6606822" y="1645412"/>
              <a:ext cx="14111" cy="320059"/>
            </p14:xfrm>
          </p:contentPart>
        </mc:Choice>
        <mc:Fallback xmlns="">
          <p:pic>
            <p:nvPicPr>
              <p:cNvPr id="40" name="墨迹 39"/>
            </p:nvPicPr>
            <p:blipFill>
              <a:blip r:embed="rId74"/>
            </p:blipFill>
            <p:spPr>
              <a:xfrm>
                <a:off x="6606822" y="1645412"/>
                <a:ext cx="14111" cy="32005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1" name="墨迹 40"/>
              <p14:cNvContentPartPr/>
              <p14:nvPr/>
            </p14:nvContentPartPr>
            <p14:xfrm>
              <a:off x="6541911" y="1646117"/>
              <a:ext cx="73378" cy="99401"/>
            </p14:xfrm>
          </p:contentPart>
        </mc:Choice>
        <mc:Fallback xmlns="">
          <p:pic>
            <p:nvPicPr>
              <p:cNvPr id="41" name="墨迹 40"/>
            </p:nvPicPr>
            <p:blipFill>
              <a:blip r:embed="rId76"/>
            </p:blipFill>
            <p:spPr>
              <a:xfrm>
                <a:off x="6541911" y="1646117"/>
                <a:ext cx="73378" cy="99401"/>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2" name="墨迹 41"/>
              <p14:cNvContentPartPr/>
              <p14:nvPr/>
            </p14:nvContentPartPr>
            <p14:xfrm>
              <a:off x="6643511" y="1646822"/>
              <a:ext cx="84666" cy="53578"/>
            </p14:xfrm>
          </p:contentPart>
        </mc:Choice>
        <mc:Fallback xmlns="">
          <p:pic>
            <p:nvPicPr>
              <p:cNvPr id="42" name="墨迹 41"/>
            </p:nvPicPr>
            <p:blipFill>
              <a:blip r:embed="rId78"/>
            </p:blipFill>
            <p:spPr>
              <a:xfrm>
                <a:off x="6643511" y="1646822"/>
                <a:ext cx="84666" cy="5357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3" name="墨迹 42"/>
              <p14:cNvContentPartPr/>
              <p14:nvPr/>
            </p14:nvContentPartPr>
            <p14:xfrm>
              <a:off x="6762044" y="1759618"/>
              <a:ext cx="287866" cy="16919"/>
            </p14:xfrm>
          </p:contentPart>
        </mc:Choice>
        <mc:Fallback xmlns="">
          <p:pic>
            <p:nvPicPr>
              <p:cNvPr id="43" name="墨迹 42"/>
            </p:nvPicPr>
            <p:blipFill>
              <a:blip r:embed="rId80"/>
            </p:blipFill>
            <p:spPr>
              <a:xfrm>
                <a:off x="6762044" y="1759618"/>
                <a:ext cx="287866" cy="1691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4" name="墨迹 43"/>
              <p14:cNvContentPartPr/>
              <p14:nvPr/>
            </p14:nvContentPartPr>
            <p14:xfrm>
              <a:off x="7018866" y="1703220"/>
              <a:ext cx="187149" cy="222772"/>
            </p14:xfrm>
          </p:contentPart>
        </mc:Choice>
        <mc:Fallback xmlns="">
          <p:pic>
            <p:nvPicPr>
              <p:cNvPr id="44" name="墨迹 43"/>
            </p:nvPicPr>
            <p:blipFill>
              <a:blip r:embed="rId82"/>
            </p:blipFill>
            <p:spPr>
              <a:xfrm>
                <a:off x="7018866" y="1703220"/>
                <a:ext cx="187149" cy="22277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5" name="墨迹 44"/>
              <p14:cNvContentPartPr/>
              <p14:nvPr/>
            </p14:nvContentPartPr>
            <p14:xfrm>
              <a:off x="8268052" y="594999"/>
              <a:ext cx="17992" cy="36658"/>
            </p14:xfrm>
          </p:contentPart>
        </mc:Choice>
        <mc:Fallback xmlns="">
          <p:pic>
            <p:nvPicPr>
              <p:cNvPr id="45" name="墨迹 44"/>
            </p:nvPicPr>
            <p:blipFill>
              <a:blip r:embed="rId84"/>
            </p:blipFill>
            <p:spPr>
              <a:xfrm>
                <a:off x="8268052" y="594999"/>
                <a:ext cx="17992" cy="3665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6" name="墨迹 45"/>
              <p14:cNvContentPartPr/>
              <p14:nvPr/>
            </p14:nvContentPartPr>
            <p14:xfrm>
              <a:off x="8212666" y="656508"/>
              <a:ext cx="378178" cy="200742"/>
            </p14:xfrm>
          </p:contentPart>
        </mc:Choice>
        <mc:Fallback xmlns="">
          <p:pic>
            <p:nvPicPr>
              <p:cNvPr id="46" name="墨迹 45"/>
            </p:nvPicPr>
            <p:blipFill>
              <a:blip r:embed="rId86"/>
            </p:blipFill>
            <p:spPr>
              <a:xfrm>
                <a:off x="8212666" y="656508"/>
                <a:ext cx="378178" cy="20074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7" name="墨迹 46"/>
              <p14:cNvContentPartPr/>
              <p14:nvPr/>
            </p14:nvContentPartPr>
            <p14:xfrm>
              <a:off x="9076266" y="616853"/>
              <a:ext cx="304800" cy="195278"/>
            </p14:xfrm>
          </p:contentPart>
        </mc:Choice>
        <mc:Fallback xmlns="">
          <p:pic>
            <p:nvPicPr>
              <p:cNvPr id="47" name="墨迹 46"/>
            </p:nvPicPr>
            <p:blipFill>
              <a:blip r:embed="rId88"/>
            </p:blipFill>
            <p:spPr>
              <a:xfrm>
                <a:off x="9076266" y="616853"/>
                <a:ext cx="304800" cy="19527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8" name="墨迹 47"/>
              <p14:cNvContentPartPr/>
              <p14:nvPr/>
            </p14:nvContentPartPr>
            <p14:xfrm>
              <a:off x="9407701" y="699335"/>
              <a:ext cx="134231" cy="129716"/>
            </p14:xfrm>
          </p:contentPart>
        </mc:Choice>
        <mc:Fallback xmlns="">
          <p:pic>
            <p:nvPicPr>
              <p:cNvPr id="48" name="墨迹 47"/>
            </p:nvPicPr>
            <p:blipFill>
              <a:blip r:embed="rId90"/>
            </p:blipFill>
            <p:spPr>
              <a:xfrm>
                <a:off x="9407701" y="699335"/>
                <a:ext cx="134231" cy="12971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9" name="墨迹 48"/>
              <p14:cNvContentPartPr/>
              <p14:nvPr/>
            </p14:nvContentPartPr>
            <p14:xfrm>
              <a:off x="9874955" y="601696"/>
              <a:ext cx="36689" cy="168137"/>
            </p14:xfrm>
          </p:contentPart>
        </mc:Choice>
        <mc:Fallback xmlns="">
          <p:pic>
            <p:nvPicPr>
              <p:cNvPr id="49" name="墨迹 48"/>
            </p:nvPicPr>
            <p:blipFill>
              <a:blip r:embed="rId92"/>
            </p:blipFill>
            <p:spPr>
              <a:xfrm>
                <a:off x="9874955" y="601696"/>
                <a:ext cx="36689" cy="168137"/>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0" name="墨迹 49"/>
              <p14:cNvContentPartPr/>
              <p14:nvPr/>
            </p14:nvContentPartPr>
            <p14:xfrm>
              <a:off x="9883422" y="665496"/>
              <a:ext cx="101600" cy="22559"/>
            </p14:xfrm>
          </p:contentPart>
        </mc:Choice>
        <mc:Fallback xmlns="">
          <p:pic>
            <p:nvPicPr>
              <p:cNvPr id="50" name="墨迹 49"/>
            </p:nvPicPr>
            <p:blipFill>
              <a:blip r:embed="rId94"/>
            </p:blipFill>
            <p:spPr>
              <a:xfrm>
                <a:off x="9883422" y="665496"/>
                <a:ext cx="101600" cy="2255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1" name="墨迹 50"/>
              <p14:cNvContentPartPr/>
              <p14:nvPr/>
            </p14:nvContentPartPr>
            <p14:xfrm>
              <a:off x="9959622" y="517451"/>
              <a:ext cx="70555" cy="461054"/>
            </p14:xfrm>
          </p:contentPart>
        </mc:Choice>
        <mc:Fallback xmlns="">
          <p:pic>
            <p:nvPicPr>
              <p:cNvPr id="51" name="墨迹 50"/>
            </p:nvPicPr>
            <p:blipFill>
              <a:blip r:embed="rId96"/>
            </p:blipFill>
            <p:spPr>
              <a:xfrm>
                <a:off x="9959622" y="517451"/>
                <a:ext cx="70555" cy="46105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2" name="墨迹 51"/>
              <p14:cNvContentPartPr/>
              <p14:nvPr/>
            </p14:nvContentPartPr>
            <p14:xfrm>
              <a:off x="10041466" y="676776"/>
              <a:ext cx="146756" cy="127777"/>
            </p14:xfrm>
          </p:contentPart>
        </mc:Choice>
        <mc:Fallback xmlns="">
          <p:pic>
            <p:nvPicPr>
              <p:cNvPr id="52" name="墨迹 51"/>
            </p:nvPicPr>
            <p:blipFill>
              <a:blip r:embed="rId98"/>
            </p:blipFill>
            <p:spPr>
              <a:xfrm>
                <a:off x="10041466" y="676776"/>
                <a:ext cx="146756" cy="12777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3" name="墨迹 52"/>
              <p14:cNvContentPartPr/>
              <p14:nvPr/>
            </p14:nvContentPartPr>
            <p14:xfrm>
              <a:off x="10526888" y="561160"/>
              <a:ext cx="56444" cy="236167"/>
            </p14:xfrm>
          </p:contentPart>
        </mc:Choice>
        <mc:Fallback xmlns="">
          <p:pic>
            <p:nvPicPr>
              <p:cNvPr id="53" name="墨迹 52"/>
            </p:nvPicPr>
            <p:blipFill>
              <a:blip r:embed="rId100"/>
            </p:blipFill>
            <p:spPr>
              <a:xfrm>
                <a:off x="10526888" y="561160"/>
                <a:ext cx="56444" cy="23616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4" name="墨迹 53"/>
              <p14:cNvContentPartPr/>
              <p14:nvPr/>
            </p14:nvContentPartPr>
            <p14:xfrm>
              <a:off x="10549467" y="637297"/>
              <a:ext cx="104422" cy="50758"/>
            </p14:xfrm>
          </p:contentPart>
        </mc:Choice>
        <mc:Fallback xmlns="">
          <p:pic>
            <p:nvPicPr>
              <p:cNvPr id="54" name="墨迹 53"/>
            </p:nvPicPr>
            <p:blipFill>
              <a:blip r:embed="rId102"/>
            </p:blipFill>
            <p:spPr>
              <a:xfrm>
                <a:off x="10549467" y="637297"/>
                <a:ext cx="104422" cy="5075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5" name="墨迹 54"/>
              <p14:cNvContentPartPr/>
              <p14:nvPr/>
            </p14:nvContentPartPr>
            <p14:xfrm>
              <a:off x="10620022" y="489076"/>
              <a:ext cx="59267" cy="376633"/>
            </p14:xfrm>
          </p:contentPart>
        </mc:Choice>
        <mc:Fallback xmlns="">
          <p:pic>
            <p:nvPicPr>
              <p:cNvPr id="55" name="墨迹 54"/>
            </p:nvPicPr>
            <p:blipFill>
              <a:blip r:embed="rId104"/>
            </p:blipFill>
            <p:spPr>
              <a:xfrm>
                <a:off x="10620022" y="489076"/>
                <a:ext cx="59267" cy="37663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6" name="墨迹 55"/>
              <p14:cNvContentPartPr/>
              <p14:nvPr/>
            </p14:nvContentPartPr>
            <p14:xfrm>
              <a:off x="10684932" y="616853"/>
              <a:ext cx="242712" cy="178359"/>
            </p14:xfrm>
          </p:contentPart>
        </mc:Choice>
        <mc:Fallback xmlns="">
          <p:pic>
            <p:nvPicPr>
              <p:cNvPr id="56" name="墨迹 55"/>
            </p:nvPicPr>
            <p:blipFill>
              <a:blip r:embed="rId106"/>
            </p:blipFill>
            <p:spPr>
              <a:xfrm>
                <a:off x="10684932" y="616853"/>
                <a:ext cx="242712" cy="17835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7" name="墨迹 56"/>
              <p14:cNvContentPartPr/>
              <p14:nvPr/>
            </p14:nvContentPartPr>
            <p14:xfrm>
              <a:off x="11271955" y="500180"/>
              <a:ext cx="259645" cy="232994"/>
            </p14:xfrm>
          </p:contentPart>
        </mc:Choice>
        <mc:Fallback xmlns="">
          <p:pic>
            <p:nvPicPr>
              <p:cNvPr id="57" name="墨迹 56"/>
            </p:nvPicPr>
            <p:blipFill>
              <a:blip r:embed="rId108"/>
            </p:blipFill>
            <p:spPr>
              <a:xfrm>
                <a:off x="11271955" y="500180"/>
                <a:ext cx="259645" cy="23299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8" name="墨迹 57"/>
              <p14:cNvContentPartPr/>
              <p14:nvPr/>
            </p14:nvContentPartPr>
            <p14:xfrm>
              <a:off x="11486444" y="575259"/>
              <a:ext cx="155223" cy="107157"/>
            </p14:xfrm>
          </p:contentPart>
        </mc:Choice>
        <mc:Fallback xmlns="">
          <p:pic>
            <p:nvPicPr>
              <p:cNvPr id="58" name="墨迹 57"/>
            </p:nvPicPr>
            <p:blipFill>
              <a:blip r:embed="rId110"/>
            </p:blipFill>
            <p:spPr>
              <a:xfrm>
                <a:off x="11486444" y="575259"/>
                <a:ext cx="155223" cy="107157"/>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9" name="墨迹 58"/>
              <p14:cNvContentPartPr/>
              <p14:nvPr/>
            </p14:nvContentPartPr>
            <p14:xfrm>
              <a:off x="11604977" y="398311"/>
              <a:ext cx="62088" cy="560455"/>
            </p14:xfrm>
          </p:contentPart>
        </mc:Choice>
        <mc:Fallback xmlns="">
          <p:pic>
            <p:nvPicPr>
              <p:cNvPr id="59" name="墨迹 58"/>
            </p:nvPicPr>
            <p:blipFill>
              <a:blip r:embed="rId112"/>
            </p:blipFill>
            <p:spPr>
              <a:xfrm>
                <a:off x="11604977" y="398311"/>
                <a:ext cx="62088" cy="56045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0" name="墨迹 59"/>
              <p14:cNvContentPartPr/>
              <p14:nvPr/>
            </p14:nvContentPartPr>
            <p14:xfrm>
              <a:off x="11679237" y="556754"/>
              <a:ext cx="157163" cy="142581"/>
            </p14:xfrm>
          </p:contentPart>
        </mc:Choice>
        <mc:Fallback xmlns="">
          <p:pic>
            <p:nvPicPr>
              <p:cNvPr id="60" name="墨迹 59"/>
            </p:nvPicPr>
            <p:blipFill>
              <a:blip r:embed="rId114"/>
            </p:blipFill>
            <p:spPr>
              <a:xfrm>
                <a:off x="11679237" y="556754"/>
                <a:ext cx="157163" cy="142581"/>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1" name="墨迹 60"/>
              <p14:cNvContentPartPr/>
              <p14:nvPr/>
            </p14:nvContentPartPr>
            <p14:xfrm>
              <a:off x="11748911" y="578079"/>
              <a:ext cx="53623" cy="270711"/>
            </p14:xfrm>
          </p:contentPart>
        </mc:Choice>
        <mc:Fallback xmlns="">
          <p:pic>
            <p:nvPicPr>
              <p:cNvPr id="61" name="墨迹 60"/>
            </p:nvPicPr>
            <p:blipFill>
              <a:blip r:embed="rId116"/>
            </p:blipFill>
            <p:spPr>
              <a:xfrm>
                <a:off x="11748911" y="578079"/>
                <a:ext cx="53623" cy="270711"/>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2" name="墨迹 61"/>
              <p14:cNvContentPartPr/>
              <p14:nvPr/>
            </p14:nvContentPartPr>
            <p14:xfrm>
              <a:off x="7546622" y="2055708"/>
              <a:ext cx="47978" cy="19739"/>
            </p14:xfrm>
          </p:contentPart>
        </mc:Choice>
        <mc:Fallback xmlns="">
          <p:pic>
            <p:nvPicPr>
              <p:cNvPr id="62" name="墨迹 61"/>
            </p:nvPicPr>
            <p:blipFill>
              <a:blip r:embed="rId118"/>
            </p:blipFill>
            <p:spPr>
              <a:xfrm>
                <a:off x="7546622" y="2055708"/>
                <a:ext cx="47978" cy="1973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3" name="墨迹 62"/>
              <p14:cNvContentPartPr/>
              <p14:nvPr/>
            </p14:nvContentPartPr>
            <p14:xfrm>
              <a:off x="4461051" y="2842460"/>
              <a:ext cx="3837693" cy="95877"/>
            </p14:xfrm>
          </p:contentPart>
        </mc:Choice>
        <mc:Fallback xmlns="">
          <p:pic>
            <p:nvPicPr>
              <p:cNvPr id="63" name="墨迹 62"/>
            </p:nvPicPr>
            <p:blipFill>
              <a:blip r:embed="rId120"/>
            </p:blipFill>
            <p:spPr>
              <a:xfrm>
                <a:off x="4461051" y="2842460"/>
                <a:ext cx="3837693" cy="95877"/>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4" name="墨迹 63"/>
              <p14:cNvContentPartPr/>
              <p14:nvPr/>
            </p14:nvContentPartPr>
            <p14:xfrm>
              <a:off x="8315677" y="938498"/>
              <a:ext cx="105834" cy="469513"/>
            </p14:xfrm>
          </p:contentPart>
        </mc:Choice>
        <mc:Fallback xmlns="">
          <p:pic>
            <p:nvPicPr>
              <p:cNvPr id="64" name="墨迹 63"/>
            </p:nvPicPr>
            <p:blipFill>
              <a:blip r:embed="rId122"/>
            </p:blipFill>
            <p:spPr>
              <a:xfrm>
                <a:off x="8315677" y="938498"/>
                <a:ext cx="105834" cy="469513"/>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5" name="墨迹 64"/>
              <p14:cNvContentPartPr/>
              <p14:nvPr/>
            </p14:nvContentPartPr>
            <p14:xfrm>
              <a:off x="8291688" y="935502"/>
              <a:ext cx="118534" cy="147340"/>
            </p14:xfrm>
          </p:contentPart>
        </mc:Choice>
        <mc:Fallback xmlns="">
          <p:pic>
            <p:nvPicPr>
              <p:cNvPr id="65" name="墨迹 64"/>
            </p:nvPicPr>
            <p:blipFill>
              <a:blip r:embed="rId124"/>
            </p:blipFill>
            <p:spPr>
              <a:xfrm>
                <a:off x="8291688" y="935502"/>
                <a:ext cx="118534" cy="14734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6" name="墨迹 65"/>
              <p14:cNvContentPartPr/>
              <p14:nvPr/>
            </p14:nvContentPartPr>
            <p14:xfrm>
              <a:off x="8432800" y="958766"/>
              <a:ext cx="129822" cy="121256"/>
            </p14:xfrm>
          </p:contentPart>
        </mc:Choice>
        <mc:Fallback xmlns="">
          <p:pic>
            <p:nvPicPr>
              <p:cNvPr id="66" name="墨迹 65"/>
            </p:nvPicPr>
            <p:blipFill>
              <a:blip r:embed="rId126"/>
            </p:blipFill>
            <p:spPr>
              <a:xfrm>
                <a:off x="8432800" y="958766"/>
                <a:ext cx="129822" cy="12125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7" name="墨迹 66"/>
              <p14:cNvContentPartPr/>
              <p14:nvPr/>
            </p14:nvContentPartPr>
            <p14:xfrm>
              <a:off x="3138311" y="1336633"/>
              <a:ext cx="56444" cy="278113"/>
            </p14:xfrm>
          </p:contentPart>
        </mc:Choice>
        <mc:Fallback xmlns="">
          <p:pic>
            <p:nvPicPr>
              <p:cNvPr id="67" name="墨迹 66"/>
            </p:nvPicPr>
            <p:blipFill>
              <a:blip r:embed="rId128"/>
            </p:blipFill>
            <p:spPr>
              <a:xfrm>
                <a:off x="3138311" y="1336633"/>
                <a:ext cx="56444" cy="27811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8" name="墨迹 67"/>
              <p14:cNvContentPartPr/>
              <p14:nvPr/>
            </p14:nvContentPartPr>
            <p14:xfrm>
              <a:off x="3121377" y="1328173"/>
              <a:ext cx="73378" cy="78957"/>
            </p14:xfrm>
          </p:contentPart>
        </mc:Choice>
        <mc:Fallback xmlns="">
          <p:pic>
            <p:nvPicPr>
              <p:cNvPr id="68" name="墨迹 67"/>
            </p:nvPicPr>
            <p:blipFill>
              <a:blip r:embed="rId130"/>
            </p:blipFill>
            <p:spPr>
              <a:xfrm>
                <a:off x="3121377" y="1328173"/>
                <a:ext cx="73378" cy="78957"/>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9" name="墨迹 68"/>
              <p14:cNvContentPartPr/>
              <p14:nvPr/>
            </p14:nvContentPartPr>
            <p14:xfrm>
              <a:off x="3222977" y="1330993"/>
              <a:ext cx="62089" cy="78957"/>
            </p14:xfrm>
          </p:contentPart>
        </mc:Choice>
        <mc:Fallback xmlns="">
          <p:pic>
            <p:nvPicPr>
              <p:cNvPr id="69" name="墨迹 68"/>
            </p:nvPicPr>
            <p:blipFill>
              <a:blip r:embed="rId132"/>
            </p:blipFill>
            <p:spPr>
              <a:xfrm>
                <a:off x="3222977" y="1330993"/>
                <a:ext cx="62089" cy="78957"/>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0" name="墨迹 69"/>
              <p14:cNvContentPartPr/>
              <p14:nvPr/>
            </p14:nvContentPartPr>
            <p14:xfrm>
              <a:off x="3262488" y="1624263"/>
              <a:ext cx="56445" cy="260841"/>
            </p14:xfrm>
          </p:contentPart>
        </mc:Choice>
        <mc:Fallback xmlns="">
          <p:pic>
            <p:nvPicPr>
              <p:cNvPr id="70" name="墨迹 69"/>
            </p:nvPicPr>
            <p:blipFill>
              <a:blip r:embed="rId134"/>
            </p:blipFill>
            <p:spPr>
              <a:xfrm>
                <a:off x="3262488" y="1624263"/>
                <a:ext cx="56445" cy="260841"/>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1" name="墨迹 70"/>
              <p14:cNvContentPartPr/>
              <p14:nvPr/>
            </p14:nvContentPartPr>
            <p14:xfrm>
              <a:off x="3251200" y="1606110"/>
              <a:ext cx="79022" cy="97110"/>
            </p14:xfrm>
          </p:contentPart>
        </mc:Choice>
        <mc:Fallback xmlns="">
          <p:pic>
            <p:nvPicPr>
              <p:cNvPr id="71" name="墨迹 70"/>
            </p:nvPicPr>
            <p:blipFill>
              <a:blip r:embed="rId136"/>
            </p:blipFill>
            <p:spPr>
              <a:xfrm>
                <a:off x="3251200" y="1606110"/>
                <a:ext cx="79022" cy="9711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2" name="墨迹 71"/>
              <p14:cNvContentPartPr/>
              <p14:nvPr/>
            </p14:nvContentPartPr>
            <p14:xfrm>
              <a:off x="3341511" y="1596064"/>
              <a:ext cx="64911" cy="81777"/>
            </p14:xfrm>
          </p:contentPart>
        </mc:Choice>
        <mc:Fallback xmlns="">
          <p:pic>
            <p:nvPicPr>
              <p:cNvPr id="72" name="墨迹 71"/>
            </p:nvPicPr>
            <p:blipFill>
              <a:blip r:embed="rId138"/>
            </p:blipFill>
            <p:spPr>
              <a:xfrm>
                <a:off x="3341511" y="1596064"/>
                <a:ext cx="64911" cy="8177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3" name="墨迹 72"/>
              <p14:cNvContentPartPr/>
              <p14:nvPr/>
            </p14:nvContentPartPr>
            <p14:xfrm>
              <a:off x="1275644" y="1308434"/>
              <a:ext cx="50800" cy="262251"/>
            </p14:xfrm>
          </p:contentPart>
        </mc:Choice>
        <mc:Fallback xmlns="">
          <p:pic>
            <p:nvPicPr>
              <p:cNvPr id="73" name="墨迹 72"/>
            </p:nvPicPr>
            <p:blipFill>
              <a:blip r:embed="rId140"/>
            </p:blipFill>
            <p:spPr>
              <a:xfrm>
                <a:off x="1275644" y="1308434"/>
                <a:ext cx="50800" cy="262251"/>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4" name="墨迹 73"/>
              <p14:cNvContentPartPr/>
              <p14:nvPr/>
            </p14:nvContentPartPr>
            <p14:xfrm>
              <a:off x="1241777" y="1421230"/>
              <a:ext cx="197556" cy="182588"/>
            </p14:xfrm>
          </p:contentPart>
        </mc:Choice>
        <mc:Fallback xmlns="">
          <p:pic>
            <p:nvPicPr>
              <p:cNvPr id="74" name="墨迹 73"/>
            </p:nvPicPr>
            <p:blipFill>
              <a:blip r:embed="rId142"/>
            </p:blipFill>
            <p:spPr>
              <a:xfrm>
                <a:off x="1241777" y="1421230"/>
                <a:ext cx="197556" cy="18258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5" name="墨迹 74"/>
              <p14:cNvContentPartPr/>
              <p14:nvPr/>
            </p14:nvContentPartPr>
            <p14:xfrm>
              <a:off x="1586088" y="1658102"/>
              <a:ext cx="50800" cy="242511"/>
            </p14:xfrm>
          </p:contentPart>
        </mc:Choice>
        <mc:Fallback xmlns="">
          <p:pic>
            <p:nvPicPr>
              <p:cNvPr id="75" name="墨迹 74"/>
            </p:nvPicPr>
            <p:blipFill>
              <a:blip r:embed="rId144"/>
            </p:blipFill>
            <p:spPr>
              <a:xfrm>
                <a:off x="1586088" y="1658102"/>
                <a:ext cx="50800" cy="24251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6" name="墨迹 75"/>
              <p14:cNvContentPartPr/>
              <p14:nvPr/>
            </p14:nvContentPartPr>
            <p14:xfrm>
              <a:off x="1557866" y="1756798"/>
              <a:ext cx="177800" cy="169899"/>
            </p14:xfrm>
          </p:contentPart>
        </mc:Choice>
        <mc:Fallback xmlns="">
          <p:pic>
            <p:nvPicPr>
              <p:cNvPr id="76" name="墨迹 75"/>
            </p:nvPicPr>
            <p:blipFill>
              <a:blip r:embed="rId146"/>
            </p:blipFill>
            <p:spPr>
              <a:xfrm>
                <a:off x="1557866" y="1756798"/>
                <a:ext cx="177800" cy="16989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7" name="墨迹 76"/>
              <p14:cNvContentPartPr/>
              <p14:nvPr/>
            </p14:nvContentPartPr>
            <p14:xfrm>
              <a:off x="9242777" y="982030"/>
              <a:ext cx="47978" cy="360242"/>
            </p14:xfrm>
          </p:contentPart>
        </mc:Choice>
        <mc:Fallback xmlns="">
          <p:pic>
            <p:nvPicPr>
              <p:cNvPr id="77" name="墨迹 76"/>
            </p:nvPicPr>
            <p:blipFill>
              <a:blip r:embed="rId148"/>
            </p:blipFill>
            <p:spPr>
              <a:xfrm>
                <a:off x="9242777" y="982030"/>
                <a:ext cx="47978" cy="360242"/>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8" name="墨迹 77"/>
              <p14:cNvContentPartPr/>
              <p14:nvPr/>
            </p14:nvContentPartPr>
            <p14:xfrm>
              <a:off x="9174162" y="1164619"/>
              <a:ext cx="331082" cy="252733"/>
            </p14:xfrm>
          </p:contentPart>
        </mc:Choice>
        <mc:Fallback xmlns="">
          <p:pic>
            <p:nvPicPr>
              <p:cNvPr id="78" name="墨迹 77"/>
            </p:nvPicPr>
            <p:blipFill>
              <a:blip r:embed="rId150"/>
            </p:blipFill>
            <p:spPr>
              <a:xfrm>
                <a:off x="9174162" y="1164619"/>
                <a:ext cx="331082" cy="252733"/>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9" name="墨迹 78"/>
              <p14:cNvContentPartPr/>
              <p14:nvPr/>
            </p14:nvContentPartPr>
            <p14:xfrm>
              <a:off x="11503377" y="958766"/>
              <a:ext cx="84667" cy="434265"/>
            </p14:xfrm>
          </p:contentPart>
        </mc:Choice>
        <mc:Fallback xmlns="">
          <p:pic>
            <p:nvPicPr>
              <p:cNvPr id="79" name="墨迹 78"/>
            </p:nvPicPr>
            <p:blipFill>
              <a:blip r:embed="rId152"/>
            </p:blipFill>
            <p:spPr>
              <a:xfrm>
                <a:off x="11503377" y="958766"/>
                <a:ext cx="84667" cy="43426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0" name="墨迹 79"/>
              <p14:cNvContentPartPr/>
              <p14:nvPr/>
            </p14:nvContentPartPr>
            <p14:xfrm>
              <a:off x="11441288" y="1206917"/>
              <a:ext cx="352777" cy="244098"/>
            </p14:xfrm>
          </p:contentPart>
        </mc:Choice>
        <mc:Fallback xmlns="">
          <p:pic>
            <p:nvPicPr>
              <p:cNvPr id="80" name="墨迹 79"/>
            </p:nvPicPr>
            <p:blipFill>
              <a:blip r:embed="rId154"/>
            </p:blipFill>
            <p:spPr>
              <a:xfrm>
                <a:off x="11441288" y="1206917"/>
                <a:ext cx="352777" cy="244098"/>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1" name="墨迹 80"/>
              <p14:cNvContentPartPr/>
              <p14:nvPr/>
            </p14:nvContentPartPr>
            <p14:xfrm>
              <a:off x="9818511" y="1827296"/>
              <a:ext cx="2822" cy="5639"/>
            </p14:xfrm>
          </p:contentPart>
        </mc:Choice>
        <mc:Fallback xmlns="">
          <p:pic>
            <p:nvPicPr>
              <p:cNvPr id="81" name="墨迹 80"/>
            </p:nvPicPr>
            <p:blipFill>
              <a:blip r:embed="rId156"/>
            </p:blipFill>
            <p:spPr>
              <a:xfrm>
                <a:off x="9818511" y="1827296"/>
                <a:ext cx="2822" cy="563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2" name="墨迹 81"/>
              <p14:cNvContentPartPr/>
              <p14:nvPr/>
            </p14:nvContentPartPr>
            <p14:xfrm>
              <a:off x="9832622" y="1058520"/>
              <a:ext cx="33866" cy="280933"/>
            </p14:xfrm>
          </p:contentPart>
        </mc:Choice>
        <mc:Fallback xmlns="">
          <p:pic>
            <p:nvPicPr>
              <p:cNvPr id="82" name="墨迹 81"/>
            </p:nvPicPr>
            <p:blipFill>
              <a:blip r:embed="rId158"/>
            </p:blipFill>
            <p:spPr>
              <a:xfrm>
                <a:off x="9832622" y="1058520"/>
                <a:ext cx="33866" cy="28093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3" name="墨迹 82"/>
              <p14:cNvContentPartPr/>
              <p14:nvPr/>
            </p14:nvContentPartPr>
            <p14:xfrm>
              <a:off x="9793111" y="1175898"/>
              <a:ext cx="206022" cy="186995"/>
            </p14:xfrm>
          </p:contentPart>
        </mc:Choice>
        <mc:Fallback xmlns="">
          <p:pic>
            <p:nvPicPr>
              <p:cNvPr id="83" name="墨迹 82"/>
            </p:nvPicPr>
            <p:blipFill>
              <a:blip r:embed="rId160"/>
            </p:blipFill>
            <p:spPr>
              <a:xfrm>
                <a:off x="9793111" y="1175898"/>
                <a:ext cx="206022" cy="186995"/>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4" name="墨迹 83"/>
              <p14:cNvContentPartPr/>
              <p14:nvPr/>
            </p14:nvContentPartPr>
            <p14:xfrm>
              <a:off x="9787466" y="1043363"/>
              <a:ext cx="84666" cy="336449"/>
            </p14:xfrm>
          </p:contentPart>
        </mc:Choice>
        <mc:Fallback xmlns="">
          <p:pic>
            <p:nvPicPr>
              <p:cNvPr id="84" name="墨迹 83"/>
            </p:nvPicPr>
            <p:blipFill>
              <a:blip r:embed="rId162"/>
            </p:blipFill>
            <p:spPr>
              <a:xfrm>
                <a:off x="9787466" y="1043363"/>
                <a:ext cx="84666" cy="33644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5" name="墨迹 84"/>
              <p14:cNvContentPartPr/>
              <p14:nvPr/>
            </p14:nvContentPartPr>
            <p14:xfrm>
              <a:off x="9781822" y="1167439"/>
              <a:ext cx="222955" cy="219952"/>
            </p14:xfrm>
          </p:contentPart>
        </mc:Choice>
        <mc:Fallback xmlns="">
          <p:pic>
            <p:nvPicPr>
              <p:cNvPr id="85" name="墨迹 84"/>
            </p:nvPicPr>
            <p:blipFill>
              <a:blip r:embed="rId164"/>
            </p:blipFill>
            <p:spPr>
              <a:xfrm>
                <a:off x="9781822" y="1167439"/>
                <a:ext cx="222955" cy="219952"/>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6" name="墨迹 85"/>
              <p14:cNvContentPartPr/>
              <p14:nvPr/>
            </p14:nvContentPartPr>
            <p14:xfrm>
              <a:off x="10109200" y="1031378"/>
              <a:ext cx="50800" cy="341208"/>
            </p14:xfrm>
          </p:contentPart>
        </mc:Choice>
        <mc:Fallback xmlns="">
          <p:pic>
            <p:nvPicPr>
              <p:cNvPr id="86" name="墨迹 85"/>
            </p:nvPicPr>
            <p:blipFill>
              <a:blip r:embed="rId166"/>
            </p:blipFill>
            <p:spPr>
              <a:xfrm>
                <a:off x="10109200" y="1031378"/>
                <a:ext cx="50800" cy="341208"/>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7" name="墨迹 86"/>
              <p14:cNvContentPartPr/>
              <p14:nvPr/>
            </p14:nvContentPartPr>
            <p14:xfrm>
              <a:off x="10052755" y="1002122"/>
              <a:ext cx="107245" cy="173776"/>
            </p14:xfrm>
          </p:contentPart>
        </mc:Choice>
        <mc:Fallback xmlns="">
          <p:pic>
            <p:nvPicPr>
              <p:cNvPr id="87" name="墨迹 86"/>
            </p:nvPicPr>
            <p:blipFill>
              <a:blip r:embed="rId168"/>
            </p:blipFill>
            <p:spPr>
              <a:xfrm>
                <a:off x="10052755" y="1002122"/>
                <a:ext cx="107245" cy="173776"/>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8" name="墨迹 87"/>
              <p14:cNvContentPartPr/>
              <p14:nvPr/>
            </p14:nvContentPartPr>
            <p14:xfrm>
              <a:off x="10182577" y="1053938"/>
              <a:ext cx="84667" cy="45823"/>
            </p14:xfrm>
          </p:contentPart>
        </mc:Choice>
        <mc:Fallback xmlns="">
          <p:pic>
            <p:nvPicPr>
              <p:cNvPr id="88" name="墨迹 87"/>
            </p:nvPicPr>
            <p:blipFill>
              <a:blip r:embed="rId170"/>
            </p:blipFill>
            <p:spPr>
              <a:xfrm>
                <a:off x="10182577" y="1053938"/>
                <a:ext cx="84667" cy="45823"/>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9" name="墨迹 88"/>
              <p14:cNvContentPartPr/>
              <p14:nvPr/>
            </p14:nvContentPartPr>
            <p14:xfrm>
              <a:off x="10603088" y="1028735"/>
              <a:ext cx="47977" cy="279699"/>
            </p14:xfrm>
          </p:contentPart>
        </mc:Choice>
        <mc:Fallback xmlns="">
          <p:pic>
            <p:nvPicPr>
              <p:cNvPr id="89" name="墨迹 88"/>
            </p:nvPicPr>
            <p:blipFill>
              <a:blip r:embed="rId172"/>
            </p:blipFill>
            <p:spPr>
              <a:xfrm>
                <a:off x="10603088" y="1028735"/>
                <a:ext cx="47977" cy="27969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0" name="墨迹 89"/>
              <p14:cNvContentPartPr/>
              <p14:nvPr/>
            </p14:nvContentPartPr>
            <p14:xfrm>
              <a:off x="10566400" y="1144879"/>
              <a:ext cx="211667" cy="212198"/>
            </p14:xfrm>
          </p:contentPart>
        </mc:Choice>
        <mc:Fallback xmlns="">
          <p:pic>
            <p:nvPicPr>
              <p:cNvPr id="90" name="墨迹 89"/>
            </p:nvPicPr>
            <p:blipFill>
              <a:blip r:embed="rId174"/>
            </p:blipFill>
            <p:spPr>
              <a:xfrm>
                <a:off x="10566400" y="1144879"/>
                <a:ext cx="211667" cy="21219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1" name="墨迹 90"/>
              <p14:cNvContentPartPr/>
              <p14:nvPr/>
            </p14:nvContentPartPr>
            <p14:xfrm>
              <a:off x="10826044" y="998245"/>
              <a:ext cx="56444" cy="347729"/>
            </p14:xfrm>
          </p:contentPart>
        </mc:Choice>
        <mc:Fallback xmlns="">
          <p:pic>
            <p:nvPicPr>
              <p:cNvPr id="91" name="墨迹 90"/>
            </p:nvPicPr>
            <p:blipFill>
              <a:blip r:embed="rId176"/>
            </p:blipFill>
            <p:spPr>
              <a:xfrm>
                <a:off x="10826044" y="998245"/>
                <a:ext cx="56444" cy="34772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2" name="墨迹 91"/>
              <p14:cNvContentPartPr/>
              <p14:nvPr/>
            </p14:nvContentPartPr>
            <p14:xfrm>
              <a:off x="10783711" y="1007409"/>
              <a:ext cx="93133" cy="120551"/>
            </p14:xfrm>
          </p:contentPart>
        </mc:Choice>
        <mc:Fallback xmlns="">
          <p:pic>
            <p:nvPicPr>
              <p:cNvPr id="92" name="墨迹 91"/>
            </p:nvPicPr>
            <p:blipFill>
              <a:blip r:embed="rId178"/>
            </p:blipFill>
            <p:spPr>
              <a:xfrm>
                <a:off x="10783711" y="1007409"/>
                <a:ext cx="93133" cy="120551"/>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3" name="墨迹 92"/>
              <p14:cNvContentPartPr/>
              <p14:nvPr/>
            </p14:nvContentPartPr>
            <p14:xfrm>
              <a:off x="10876844" y="1007409"/>
              <a:ext cx="98777" cy="75433"/>
            </p14:xfrm>
          </p:contentPart>
        </mc:Choice>
        <mc:Fallback xmlns="">
          <p:pic>
            <p:nvPicPr>
              <p:cNvPr id="93" name="墨迹 92"/>
            </p:nvPicPr>
            <p:blipFill>
              <a:blip r:embed="rId180"/>
            </p:blipFill>
            <p:spPr>
              <a:xfrm>
                <a:off x="10876844" y="1007409"/>
                <a:ext cx="98777" cy="75433"/>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4" name="墨迹 93"/>
              <p14:cNvContentPartPr/>
              <p14:nvPr/>
            </p14:nvContentPartPr>
            <p14:xfrm>
              <a:off x="3222272" y="4590799"/>
              <a:ext cx="2554816" cy="1486969"/>
            </p14:xfrm>
          </p:contentPart>
        </mc:Choice>
        <mc:Fallback xmlns="">
          <p:pic>
            <p:nvPicPr>
              <p:cNvPr id="94" name="墨迹 93"/>
            </p:nvPicPr>
            <p:blipFill>
              <a:blip r:embed="rId182"/>
            </p:blipFill>
            <p:spPr>
              <a:xfrm>
                <a:off x="3222272" y="4590799"/>
                <a:ext cx="2554816" cy="148696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5" name="墨迹 94"/>
              <p14:cNvContentPartPr/>
              <p14:nvPr/>
            </p14:nvContentPartPr>
            <p14:xfrm>
              <a:off x="3361266" y="5073002"/>
              <a:ext cx="3186289" cy="375047"/>
            </p14:xfrm>
          </p:contentPart>
        </mc:Choice>
        <mc:Fallback xmlns="">
          <p:pic>
            <p:nvPicPr>
              <p:cNvPr id="95" name="墨迹 94"/>
            </p:nvPicPr>
            <p:blipFill>
              <a:blip r:embed="rId184"/>
            </p:blipFill>
            <p:spPr>
              <a:xfrm>
                <a:off x="3361266" y="5073002"/>
                <a:ext cx="3186289" cy="37504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6" name="墨迹 95"/>
              <p14:cNvContentPartPr/>
              <p14:nvPr/>
            </p14:nvContentPartPr>
            <p14:xfrm>
              <a:off x="7910688" y="3327483"/>
              <a:ext cx="107244" cy="223653"/>
            </p14:xfrm>
          </p:contentPart>
        </mc:Choice>
        <mc:Fallback xmlns="">
          <p:pic>
            <p:nvPicPr>
              <p:cNvPr id="96" name="墨迹 95"/>
            </p:nvPicPr>
            <p:blipFill>
              <a:blip r:embed="rId186"/>
            </p:blipFill>
            <p:spPr>
              <a:xfrm>
                <a:off x="7910688" y="3327483"/>
                <a:ext cx="107244" cy="223653"/>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7" name="墨迹 96"/>
              <p14:cNvContentPartPr/>
              <p14:nvPr/>
            </p14:nvContentPartPr>
            <p14:xfrm>
              <a:off x="8084784" y="3333123"/>
              <a:ext cx="144816" cy="194573"/>
            </p14:xfrm>
          </p:contentPart>
        </mc:Choice>
        <mc:Fallback xmlns="">
          <p:pic>
            <p:nvPicPr>
              <p:cNvPr id="97" name="墨迹 96"/>
            </p:nvPicPr>
            <p:blipFill>
              <a:blip r:embed="rId188"/>
            </p:blipFill>
            <p:spPr>
              <a:xfrm>
                <a:off x="8084784" y="3333123"/>
                <a:ext cx="144816" cy="19457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8" name="墨迹 97"/>
              <p14:cNvContentPartPr/>
              <p14:nvPr/>
            </p14:nvContentPartPr>
            <p14:xfrm>
              <a:off x="8314266" y="3259805"/>
              <a:ext cx="132644" cy="101517"/>
            </p14:xfrm>
          </p:contentPart>
        </mc:Choice>
        <mc:Fallback xmlns="">
          <p:pic>
            <p:nvPicPr>
              <p:cNvPr id="98" name="墨迹 97"/>
            </p:nvPicPr>
            <p:blipFill>
              <a:blip r:embed="rId190"/>
            </p:blipFill>
            <p:spPr>
              <a:xfrm>
                <a:off x="8314266" y="3259805"/>
                <a:ext cx="132644" cy="101517"/>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9" name="墨迹 98"/>
              <p14:cNvContentPartPr/>
              <p14:nvPr/>
            </p14:nvContentPartPr>
            <p14:xfrm>
              <a:off x="7532158" y="3575634"/>
              <a:ext cx="1084086" cy="54988"/>
            </p14:xfrm>
          </p:contentPart>
        </mc:Choice>
        <mc:Fallback xmlns="">
          <p:pic>
            <p:nvPicPr>
              <p:cNvPr id="99" name="墨迹 98"/>
            </p:nvPicPr>
            <p:blipFill>
              <a:blip r:embed="rId192"/>
            </p:blipFill>
            <p:spPr>
              <a:xfrm>
                <a:off x="7532158" y="3575634"/>
                <a:ext cx="1084086" cy="54988"/>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0" name="墨迹 99"/>
              <p14:cNvContentPartPr/>
              <p14:nvPr/>
            </p14:nvContentPartPr>
            <p14:xfrm>
              <a:off x="7648222" y="3721564"/>
              <a:ext cx="73378" cy="198098"/>
            </p14:xfrm>
          </p:contentPart>
        </mc:Choice>
        <mc:Fallback xmlns="">
          <p:pic>
            <p:nvPicPr>
              <p:cNvPr id="100" name="墨迹 99"/>
            </p:nvPicPr>
            <p:blipFill>
              <a:blip r:embed="rId194"/>
            </p:blipFill>
            <p:spPr>
              <a:xfrm>
                <a:off x="7648222" y="3721564"/>
                <a:ext cx="73378" cy="19809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1" name="墨迹 100"/>
              <p14:cNvContentPartPr/>
              <p14:nvPr/>
            </p14:nvContentPartPr>
            <p14:xfrm>
              <a:off x="7721600" y="3708170"/>
              <a:ext cx="107244" cy="245331"/>
            </p14:xfrm>
          </p:contentPart>
        </mc:Choice>
        <mc:Fallback xmlns="">
          <p:pic>
            <p:nvPicPr>
              <p:cNvPr id="101" name="墨迹 100"/>
            </p:nvPicPr>
            <p:blipFill>
              <a:blip r:embed="rId196"/>
            </p:blipFill>
            <p:spPr>
              <a:xfrm>
                <a:off x="7721600" y="3708170"/>
                <a:ext cx="107244" cy="245331"/>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2" name="墨迹 101"/>
              <p14:cNvContentPartPr/>
              <p14:nvPr/>
            </p14:nvContentPartPr>
            <p14:xfrm>
              <a:off x="7868355" y="3837885"/>
              <a:ext cx="118534" cy="8460"/>
            </p14:xfrm>
          </p:contentPart>
        </mc:Choice>
        <mc:Fallback xmlns="">
          <p:pic>
            <p:nvPicPr>
              <p:cNvPr id="102" name="墨迹 101"/>
            </p:nvPicPr>
            <p:blipFill>
              <a:blip r:embed="rId198"/>
            </p:blipFill>
            <p:spPr>
              <a:xfrm>
                <a:off x="7868355" y="3837885"/>
                <a:ext cx="118534" cy="846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3" name="墨迹 102"/>
              <p14:cNvContentPartPr/>
              <p14:nvPr/>
            </p14:nvContentPartPr>
            <p14:xfrm>
              <a:off x="7969955" y="3752759"/>
              <a:ext cx="67734" cy="226121"/>
            </p14:xfrm>
          </p:contentPart>
        </mc:Choice>
        <mc:Fallback xmlns="">
          <p:pic>
            <p:nvPicPr>
              <p:cNvPr id="103" name="墨迹 102"/>
            </p:nvPicPr>
            <p:blipFill>
              <a:blip r:embed="rId200"/>
            </p:blipFill>
            <p:spPr>
              <a:xfrm>
                <a:off x="7969955" y="3752759"/>
                <a:ext cx="67734" cy="226121"/>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4" name="墨迹 103"/>
              <p14:cNvContentPartPr/>
              <p14:nvPr/>
            </p14:nvContentPartPr>
            <p14:xfrm>
              <a:off x="8020755" y="3767388"/>
              <a:ext cx="107245" cy="39478"/>
            </p14:xfrm>
          </p:contentPart>
        </mc:Choice>
        <mc:Fallback xmlns="">
          <p:pic>
            <p:nvPicPr>
              <p:cNvPr id="104" name="墨迹 103"/>
            </p:nvPicPr>
            <p:blipFill>
              <a:blip r:embed="rId202"/>
            </p:blipFill>
            <p:spPr>
              <a:xfrm>
                <a:off x="8020755" y="3767388"/>
                <a:ext cx="107245" cy="39478"/>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5" name="墨迹 104"/>
              <p14:cNvContentPartPr/>
              <p14:nvPr/>
            </p14:nvContentPartPr>
            <p14:xfrm>
              <a:off x="8111066" y="3823786"/>
              <a:ext cx="87489" cy="109976"/>
            </p14:xfrm>
          </p:contentPart>
        </mc:Choice>
        <mc:Fallback xmlns="">
          <p:pic>
            <p:nvPicPr>
              <p:cNvPr id="105" name="墨迹 104"/>
            </p:nvPicPr>
            <p:blipFill>
              <a:blip r:embed="rId204"/>
            </p:blipFill>
            <p:spPr>
              <a:xfrm>
                <a:off x="8111066" y="3823786"/>
                <a:ext cx="87489" cy="109976"/>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6" name="墨迹 105"/>
              <p14:cNvContentPartPr/>
              <p14:nvPr/>
            </p14:nvContentPartPr>
            <p14:xfrm>
              <a:off x="8246533" y="3736369"/>
              <a:ext cx="79022" cy="253791"/>
            </p14:xfrm>
          </p:contentPart>
        </mc:Choice>
        <mc:Fallback xmlns="">
          <p:pic>
            <p:nvPicPr>
              <p:cNvPr id="106" name="墨迹 105"/>
            </p:nvPicPr>
            <p:blipFill>
              <a:blip r:embed="rId206"/>
            </p:blipFill>
            <p:spPr>
              <a:xfrm>
                <a:off x="8246533" y="3736369"/>
                <a:ext cx="79022" cy="253791"/>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7" name="墨迹 106"/>
              <p14:cNvContentPartPr/>
              <p14:nvPr/>
            </p14:nvContentPartPr>
            <p14:xfrm>
              <a:off x="8590844" y="3530516"/>
              <a:ext cx="570088" cy="56398"/>
            </p14:xfrm>
          </p:contentPart>
        </mc:Choice>
        <mc:Fallback xmlns="">
          <p:pic>
            <p:nvPicPr>
              <p:cNvPr id="107" name="墨迹 106"/>
            </p:nvPicPr>
            <p:blipFill>
              <a:blip r:embed="rId208"/>
            </p:blipFill>
            <p:spPr>
              <a:xfrm>
                <a:off x="8590844" y="3530516"/>
                <a:ext cx="570088" cy="56398"/>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8" name="墨迹 107"/>
              <p14:cNvContentPartPr/>
              <p14:nvPr/>
            </p14:nvContentPartPr>
            <p14:xfrm>
              <a:off x="8483600" y="3733549"/>
              <a:ext cx="62088" cy="180474"/>
            </p14:xfrm>
          </p:contentPart>
        </mc:Choice>
        <mc:Fallback xmlns="">
          <p:pic>
            <p:nvPicPr>
              <p:cNvPr id="108" name="墨迹 107"/>
            </p:nvPicPr>
            <p:blipFill>
              <a:blip r:embed="rId210"/>
            </p:blipFill>
            <p:spPr>
              <a:xfrm>
                <a:off x="8483600" y="3733549"/>
                <a:ext cx="62088" cy="18047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9" name="墨迹 108"/>
              <p14:cNvContentPartPr/>
              <p14:nvPr/>
            </p14:nvContentPartPr>
            <p14:xfrm>
              <a:off x="8601427" y="3712400"/>
              <a:ext cx="130528" cy="162144"/>
            </p14:xfrm>
          </p:contentPart>
        </mc:Choice>
        <mc:Fallback xmlns="">
          <p:pic>
            <p:nvPicPr>
              <p:cNvPr id="109" name="墨迹 108"/>
            </p:nvPicPr>
            <p:blipFill>
              <a:blip r:embed="rId212"/>
            </p:blipFill>
            <p:spPr>
              <a:xfrm>
                <a:off x="8601427" y="3712400"/>
                <a:ext cx="130528" cy="162144"/>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0" name="墨迹 109"/>
              <p14:cNvContentPartPr/>
              <p14:nvPr/>
            </p14:nvContentPartPr>
            <p14:xfrm>
              <a:off x="8743244" y="3775847"/>
              <a:ext cx="127000" cy="14100"/>
            </p14:xfrm>
          </p:contentPart>
        </mc:Choice>
        <mc:Fallback xmlns="">
          <p:pic>
            <p:nvPicPr>
              <p:cNvPr id="110" name="墨迹 109"/>
            </p:nvPicPr>
            <p:blipFill>
              <a:blip r:embed="rId214"/>
            </p:blipFill>
            <p:spPr>
              <a:xfrm>
                <a:off x="8743244" y="3775847"/>
                <a:ext cx="127000" cy="1410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1" name="墨迹 110"/>
              <p14:cNvContentPartPr/>
              <p14:nvPr/>
            </p14:nvContentPartPr>
            <p14:xfrm>
              <a:off x="8901288" y="3699710"/>
              <a:ext cx="245534" cy="200213"/>
            </p14:xfrm>
          </p:contentPart>
        </mc:Choice>
        <mc:Fallback xmlns="">
          <p:pic>
            <p:nvPicPr>
              <p:cNvPr id="111" name="墨迹 110"/>
            </p:nvPicPr>
            <p:blipFill>
              <a:blip r:embed="rId216"/>
            </p:blipFill>
            <p:spPr>
              <a:xfrm>
                <a:off x="8901288" y="3699710"/>
                <a:ext cx="245534" cy="200213"/>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2" name="墨迹 111"/>
              <p14:cNvContentPartPr/>
              <p14:nvPr/>
            </p14:nvContentPartPr>
            <p14:xfrm>
              <a:off x="9124244" y="3671511"/>
              <a:ext cx="141993" cy="318649"/>
            </p14:xfrm>
          </p:contentPart>
        </mc:Choice>
        <mc:Fallback xmlns="">
          <p:pic>
            <p:nvPicPr>
              <p:cNvPr id="112" name="墨迹 111"/>
            </p:nvPicPr>
            <p:blipFill>
              <a:blip r:embed="rId218"/>
            </p:blipFill>
            <p:spPr>
              <a:xfrm>
                <a:off x="9124244" y="3671511"/>
                <a:ext cx="141993" cy="318649"/>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3" name="墨迹 112"/>
              <p14:cNvContentPartPr/>
              <p14:nvPr/>
            </p14:nvContentPartPr>
            <p14:xfrm>
              <a:off x="9115777" y="3530516"/>
              <a:ext cx="186267" cy="14100"/>
            </p14:xfrm>
          </p:contentPart>
        </mc:Choice>
        <mc:Fallback xmlns="">
          <p:pic>
            <p:nvPicPr>
              <p:cNvPr id="113" name="墨迹 112"/>
            </p:nvPicPr>
            <p:blipFill>
              <a:blip r:embed="rId220"/>
            </p:blipFill>
            <p:spPr>
              <a:xfrm>
                <a:off x="9115777" y="3530516"/>
                <a:ext cx="186267" cy="14100"/>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3" name="墨迹 2"/>
              <p14:cNvContentPartPr/>
              <p14:nvPr/>
            </p14:nvContentPartPr>
            <p14:xfrm>
              <a:off x="7653866" y="4404685"/>
              <a:ext cx="16934" cy="298910"/>
            </p14:xfrm>
          </p:contentPart>
        </mc:Choice>
        <mc:Fallback xmlns="">
          <p:pic>
            <p:nvPicPr>
              <p:cNvPr id="3" name="墨迹 2"/>
            </p:nvPicPr>
            <p:blipFill>
              <a:blip r:embed="rId222"/>
            </p:blipFill>
            <p:spPr>
              <a:xfrm>
                <a:off x="7653866" y="4404685"/>
                <a:ext cx="16934" cy="298910"/>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4" name="墨迹 113"/>
              <p14:cNvContentPartPr/>
              <p14:nvPr/>
            </p14:nvContentPartPr>
            <p14:xfrm>
              <a:off x="7665155" y="4523121"/>
              <a:ext cx="138289" cy="28199"/>
            </p14:xfrm>
          </p:contentPart>
        </mc:Choice>
        <mc:Fallback xmlns="">
          <p:pic>
            <p:nvPicPr>
              <p:cNvPr id="114" name="墨迹 113"/>
            </p:nvPicPr>
            <p:blipFill>
              <a:blip r:embed="rId224"/>
            </p:blipFill>
            <p:spPr>
              <a:xfrm>
                <a:off x="7665155" y="4523121"/>
                <a:ext cx="138289" cy="2819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5" name="墨迹 114"/>
              <p14:cNvContentPartPr/>
              <p14:nvPr/>
            </p14:nvContentPartPr>
            <p14:xfrm>
              <a:off x="7811911" y="4387766"/>
              <a:ext cx="22578" cy="417345"/>
            </p14:xfrm>
          </p:contentPart>
        </mc:Choice>
        <mc:Fallback xmlns="">
          <p:pic>
            <p:nvPicPr>
              <p:cNvPr id="115" name="墨迹 114"/>
            </p:nvPicPr>
            <p:blipFill>
              <a:blip r:embed="rId226"/>
            </p:blipFill>
            <p:spPr>
              <a:xfrm>
                <a:off x="7811911" y="4387766"/>
                <a:ext cx="22578" cy="417345"/>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6" name="墨迹 115"/>
              <p14:cNvContentPartPr/>
              <p14:nvPr/>
            </p14:nvContentPartPr>
            <p14:xfrm>
              <a:off x="8054622" y="4291889"/>
              <a:ext cx="60678" cy="98697"/>
            </p14:xfrm>
          </p:contentPart>
        </mc:Choice>
        <mc:Fallback xmlns="">
          <p:pic>
            <p:nvPicPr>
              <p:cNvPr id="116" name="墨迹 115"/>
            </p:nvPicPr>
            <p:blipFill>
              <a:blip r:embed="rId228"/>
            </p:blipFill>
            <p:spPr>
              <a:xfrm>
                <a:off x="8054622" y="4291889"/>
                <a:ext cx="60678" cy="98697"/>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7" name="墨迹 116"/>
              <p14:cNvContentPartPr/>
              <p14:nvPr/>
            </p14:nvContentPartPr>
            <p14:xfrm>
              <a:off x="7926740" y="4432884"/>
              <a:ext cx="60149" cy="105747"/>
            </p14:xfrm>
          </p:contentPart>
        </mc:Choice>
        <mc:Fallback xmlns="">
          <p:pic>
            <p:nvPicPr>
              <p:cNvPr id="117" name="墨迹 116"/>
            </p:nvPicPr>
            <p:blipFill>
              <a:blip r:embed="rId230"/>
            </p:blipFill>
            <p:spPr>
              <a:xfrm>
                <a:off x="7926740" y="4432884"/>
                <a:ext cx="60149" cy="105747"/>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8" name="墨迹 117"/>
              <p14:cNvContentPartPr/>
              <p14:nvPr/>
            </p14:nvContentPartPr>
            <p14:xfrm>
              <a:off x="7928327" y="4455444"/>
              <a:ext cx="196850" cy="287629"/>
            </p14:xfrm>
          </p:contentPart>
        </mc:Choice>
        <mc:Fallback xmlns="">
          <p:pic>
            <p:nvPicPr>
              <p:cNvPr id="118" name="墨迹 117"/>
            </p:nvPicPr>
            <p:blipFill>
              <a:blip r:embed="rId232"/>
            </p:blipFill>
            <p:spPr>
              <a:xfrm>
                <a:off x="7928327" y="4455444"/>
                <a:ext cx="196850" cy="287629"/>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9" name="墨迹 118"/>
              <p14:cNvContentPartPr/>
              <p14:nvPr/>
            </p14:nvContentPartPr>
            <p14:xfrm>
              <a:off x="8167511" y="4481528"/>
              <a:ext cx="16933" cy="129715"/>
            </p14:xfrm>
          </p:contentPart>
        </mc:Choice>
        <mc:Fallback xmlns="">
          <p:pic>
            <p:nvPicPr>
              <p:cNvPr id="119" name="墨迹 118"/>
            </p:nvPicPr>
            <p:blipFill>
              <a:blip r:embed="rId234"/>
            </p:blipFill>
            <p:spPr>
              <a:xfrm>
                <a:off x="8167511" y="4481528"/>
                <a:ext cx="16933" cy="129715"/>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0" name="墨迹 119"/>
              <p14:cNvContentPartPr/>
              <p14:nvPr/>
            </p14:nvContentPartPr>
            <p14:xfrm>
              <a:off x="8221133" y="4356747"/>
              <a:ext cx="19756" cy="693696"/>
            </p14:xfrm>
          </p:contentPart>
        </mc:Choice>
        <mc:Fallback xmlns="">
          <p:pic>
            <p:nvPicPr>
              <p:cNvPr id="120" name="墨迹 119"/>
            </p:nvPicPr>
            <p:blipFill>
              <a:blip r:embed="rId236"/>
            </p:blipFill>
            <p:spPr>
              <a:xfrm>
                <a:off x="8221133" y="4356747"/>
                <a:ext cx="19756" cy="693696"/>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1" name="墨迹 120"/>
              <p14:cNvContentPartPr/>
              <p14:nvPr/>
            </p14:nvContentPartPr>
            <p14:xfrm>
              <a:off x="8148461" y="4506202"/>
              <a:ext cx="106539" cy="59217"/>
            </p14:xfrm>
          </p:contentPart>
        </mc:Choice>
        <mc:Fallback xmlns="">
          <p:pic>
            <p:nvPicPr>
              <p:cNvPr id="121" name="墨迹 120"/>
            </p:nvPicPr>
            <p:blipFill>
              <a:blip r:embed="rId238"/>
            </p:blipFill>
            <p:spPr>
              <a:xfrm>
                <a:off x="8148461" y="4506202"/>
                <a:ext cx="106539" cy="5921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2" name="墨迹 121"/>
              <p14:cNvContentPartPr/>
              <p14:nvPr/>
            </p14:nvContentPartPr>
            <p14:xfrm>
              <a:off x="8319911" y="4415965"/>
              <a:ext cx="73378" cy="45118"/>
            </p14:xfrm>
          </p:contentPart>
        </mc:Choice>
        <mc:Fallback xmlns="">
          <p:pic>
            <p:nvPicPr>
              <p:cNvPr id="122" name="墨迹 121"/>
            </p:nvPicPr>
            <p:blipFill>
              <a:blip r:embed="rId240"/>
            </p:blipFill>
            <p:spPr>
              <a:xfrm>
                <a:off x="8319911" y="4415965"/>
                <a:ext cx="73378" cy="4511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3" name="墨迹 122"/>
              <p14:cNvContentPartPr/>
              <p14:nvPr/>
            </p14:nvContentPartPr>
            <p14:xfrm>
              <a:off x="8205434" y="4500562"/>
              <a:ext cx="233010" cy="222772"/>
            </p14:xfrm>
          </p:contentPart>
        </mc:Choice>
        <mc:Fallback xmlns="">
          <p:pic>
            <p:nvPicPr>
              <p:cNvPr id="123" name="墨迹 122"/>
            </p:nvPicPr>
            <p:blipFill>
              <a:blip r:embed="rId242"/>
            </p:blipFill>
            <p:spPr>
              <a:xfrm>
                <a:off x="8205434" y="4500562"/>
                <a:ext cx="233010" cy="222772"/>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4" name="墨迹 123"/>
              <p14:cNvContentPartPr/>
              <p14:nvPr/>
            </p14:nvContentPartPr>
            <p14:xfrm>
              <a:off x="8737600" y="4517481"/>
              <a:ext cx="14111" cy="11280"/>
            </p14:xfrm>
          </p:contentPart>
        </mc:Choice>
        <mc:Fallback xmlns="">
          <p:pic>
            <p:nvPicPr>
              <p:cNvPr id="124" name="墨迹 123"/>
            </p:nvPicPr>
            <p:blipFill>
              <a:blip r:embed="rId244"/>
            </p:blipFill>
            <p:spPr>
              <a:xfrm>
                <a:off x="8737600" y="4517481"/>
                <a:ext cx="14111" cy="11280"/>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5" name="墨迹 124"/>
              <p14:cNvContentPartPr/>
              <p14:nvPr/>
            </p14:nvContentPartPr>
            <p14:xfrm>
              <a:off x="8698088" y="4579519"/>
              <a:ext cx="22578" cy="16920"/>
            </p14:xfrm>
          </p:contentPart>
        </mc:Choice>
        <mc:Fallback xmlns="">
          <p:pic>
            <p:nvPicPr>
              <p:cNvPr id="125" name="墨迹 124"/>
            </p:nvPicPr>
            <p:blipFill>
              <a:blip r:embed="rId246"/>
            </p:blipFill>
            <p:spPr>
              <a:xfrm>
                <a:off x="8698088" y="4579519"/>
                <a:ext cx="22578" cy="16920"/>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6" name="墨迹 125"/>
              <p14:cNvContentPartPr/>
              <p14:nvPr/>
            </p14:nvContentPartPr>
            <p14:xfrm>
              <a:off x="8043333" y="4985585"/>
              <a:ext cx="45156" cy="33839"/>
            </p14:xfrm>
          </p:contentPart>
        </mc:Choice>
        <mc:Fallback xmlns="">
          <p:pic>
            <p:nvPicPr>
              <p:cNvPr id="126" name="墨迹 125"/>
            </p:nvPicPr>
            <p:blipFill>
              <a:blip r:embed="rId248"/>
            </p:blipFill>
            <p:spPr>
              <a:xfrm>
                <a:off x="8043333" y="4985585"/>
                <a:ext cx="45156" cy="33839"/>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7" name="墨迹 126"/>
              <p14:cNvContentPartPr/>
              <p14:nvPr/>
            </p14:nvContentPartPr>
            <p14:xfrm>
              <a:off x="8005762" y="4912268"/>
              <a:ext cx="235126" cy="274412"/>
            </p14:xfrm>
          </p:contentPart>
        </mc:Choice>
        <mc:Fallback xmlns="">
          <p:pic>
            <p:nvPicPr>
              <p:cNvPr id="127" name="墨迹 126"/>
            </p:nvPicPr>
            <p:blipFill>
              <a:blip r:embed="rId250"/>
            </p:blipFill>
            <p:spPr>
              <a:xfrm>
                <a:off x="8005762" y="4912268"/>
                <a:ext cx="235126" cy="274412"/>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8" name="墨迹 127"/>
              <p14:cNvContentPartPr/>
              <p14:nvPr/>
            </p14:nvContentPartPr>
            <p14:xfrm>
              <a:off x="8297333" y="4995102"/>
              <a:ext cx="118534" cy="146987"/>
            </p14:xfrm>
          </p:contentPart>
        </mc:Choice>
        <mc:Fallback xmlns="">
          <p:pic>
            <p:nvPicPr>
              <p:cNvPr id="128" name="墨迹 127"/>
            </p:nvPicPr>
            <p:blipFill>
              <a:blip r:embed="rId252"/>
            </p:blipFill>
            <p:spPr>
              <a:xfrm>
                <a:off x="8297333" y="4995102"/>
                <a:ext cx="118534" cy="146987"/>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9" name="墨迹 128"/>
              <p14:cNvContentPartPr/>
              <p14:nvPr/>
            </p14:nvContentPartPr>
            <p14:xfrm>
              <a:off x="8422922" y="5006734"/>
              <a:ext cx="66322" cy="127072"/>
            </p14:xfrm>
          </p:contentPart>
        </mc:Choice>
        <mc:Fallback xmlns="">
          <p:pic>
            <p:nvPicPr>
              <p:cNvPr id="129" name="墨迹 128"/>
            </p:nvPicPr>
            <p:blipFill>
              <a:blip r:embed="rId254"/>
            </p:blipFill>
            <p:spPr>
              <a:xfrm>
                <a:off x="8422922" y="5006734"/>
                <a:ext cx="66322" cy="127072"/>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0" name="墨迹 129"/>
              <p14:cNvContentPartPr/>
              <p14:nvPr/>
            </p14:nvContentPartPr>
            <p14:xfrm>
              <a:off x="8492066" y="4932712"/>
              <a:ext cx="25400" cy="326403"/>
            </p14:xfrm>
          </p:contentPart>
        </mc:Choice>
        <mc:Fallback xmlns="">
          <p:pic>
            <p:nvPicPr>
              <p:cNvPr id="130" name="墨迹 129"/>
            </p:nvPicPr>
            <p:blipFill>
              <a:blip r:embed="rId256"/>
            </p:blipFill>
            <p:spPr>
              <a:xfrm>
                <a:off x="8492066" y="4932712"/>
                <a:ext cx="25400" cy="326403"/>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1" name="墨迹 130"/>
              <p14:cNvContentPartPr/>
              <p14:nvPr/>
            </p14:nvContentPartPr>
            <p14:xfrm>
              <a:off x="8551333" y="5053263"/>
              <a:ext cx="90311" cy="93937"/>
            </p14:xfrm>
          </p:contentPart>
        </mc:Choice>
        <mc:Fallback xmlns="">
          <p:pic>
            <p:nvPicPr>
              <p:cNvPr id="131" name="墨迹 130"/>
            </p:nvPicPr>
            <p:blipFill>
              <a:blip r:embed="rId258"/>
            </p:blipFill>
            <p:spPr>
              <a:xfrm>
                <a:off x="8551333" y="5053263"/>
                <a:ext cx="90311" cy="9393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2" name="墨迹 131"/>
              <p14:cNvContentPartPr/>
              <p14:nvPr/>
            </p14:nvContentPartPr>
            <p14:xfrm>
              <a:off x="8658577" y="4923547"/>
              <a:ext cx="79023" cy="253791"/>
            </p14:xfrm>
          </p:contentPart>
        </mc:Choice>
        <mc:Fallback xmlns="">
          <p:pic>
            <p:nvPicPr>
              <p:cNvPr id="132" name="墨迹 131"/>
            </p:nvPicPr>
            <p:blipFill>
              <a:blip r:embed="rId260"/>
            </p:blipFill>
            <p:spPr>
              <a:xfrm>
                <a:off x="8658577" y="4923547"/>
                <a:ext cx="79023" cy="253791"/>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3" name="墨迹 132"/>
              <p14:cNvContentPartPr/>
              <p14:nvPr/>
            </p14:nvContentPartPr>
            <p14:xfrm>
              <a:off x="8895644" y="4900988"/>
              <a:ext cx="158044" cy="28199"/>
            </p14:xfrm>
          </p:contentPart>
        </mc:Choice>
        <mc:Fallback xmlns="">
          <p:pic>
            <p:nvPicPr>
              <p:cNvPr id="133" name="墨迹 132"/>
            </p:nvPicPr>
            <p:blipFill>
              <a:blip r:embed="rId262"/>
            </p:blipFill>
            <p:spPr>
              <a:xfrm>
                <a:off x="8895644" y="4900988"/>
                <a:ext cx="158044" cy="28199"/>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4" name="墨迹 133"/>
              <p14:cNvContentPartPr/>
              <p14:nvPr/>
            </p14:nvContentPartPr>
            <p14:xfrm>
              <a:off x="8888236" y="5030704"/>
              <a:ext cx="188031" cy="31018"/>
            </p14:xfrm>
          </p:contentPart>
        </mc:Choice>
        <mc:Fallback xmlns="">
          <p:pic>
            <p:nvPicPr>
              <p:cNvPr id="134" name="墨迹 133"/>
            </p:nvPicPr>
            <p:blipFill>
              <a:blip r:embed="rId264"/>
            </p:blipFill>
            <p:spPr>
              <a:xfrm>
                <a:off x="8888236" y="5030704"/>
                <a:ext cx="188031" cy="31018"/>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5" name="墨迹 134"/>
              <p14:cNvContentPartPr/>
              <p14:nvPr/>
            </p14:nvContentPartPr>
            <p14:xfrm>
              <a:off x="9274527" y="4985585"/>
              <a:ext cx="1661936" cy="47939"/>
            </p14:xfrm>
          </p:contentPart>
        </mc:Choice>
        <mc:Fallback xmlns="">
          <p:pic>
            <p:nvPicPr>
              <p:cNvPr id="135" name="墨迹 134"/>
            </p:nvPicPr>
            <p:blipFill>
              <a:blip r:embed="rId266"/>
            </p:blipFill>
            <p:spPr>
              <a:xfrm>
                <a:off x="9274527" y="4985585"/>
                <a:ext cx="1661936" cy="4793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6" name="墨迹 135"/>
              <p14:cNvContentPartPr/>
              <p14:nvPr/>
            </p14:nvContentPartPr>
            <p14:xfrm>
              <a:off x="10084858" y="5109661"/>
              <a:ext cx="238831" cy="140995"/>
            </p14:xfrm>
          </p:contentPart>
        </mc:Choice>
        <mc:Fallback xmlns="">
          <p:pic>
            <p:nvPicPr>
              <p:cNvPr id="136" name="墨迹 135"/>
            </p:nvPicPr>
            <p:blipFill>
              <a:blip r:embed="rId268"/>
            </p:blipFill>
            <p:spPr>
              <a:xfrm>
                <a:off x="10084858" y="5109661"/>
                <a:ext cx="238831" cy="140995"/>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7" name="墨迹 136"/>
              <p14:cNvContentPartPr/>
              <p14:nvPr/>
            </p14:nvContentPartPr>
            <p14:xfrm>
              <a:off x="9484783" y="4559075"/>
              <a:ext cx="152400" cy="324994"/>
            </p14:xfrm>
          </p:contentPart>
        </mc:Choice>
        <mc:Fallback xmlns="">
          <p:pic>
            <p:nvPicPr>
              <p:cNvPr id="137" name="墨迹 136"/>
            </p:nvPicPr>
            <p:blipFill>
              <a:blip r:embed="rId270"/>
            </p:blipFill>
            <p:spPr>
              <a:xfrm>
                <a:off x="9484783" y="4559075"/>
                <a:ext cx="152400" cy="324994"/>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8" name="墨迹 137"/>
              <p14:cNvContentPartPr/>
              <p14:nvPr/>
            </p14:nvContentPartPr>
            <p14:xfrm>
              <a:off x="9660113" y="4744484"/>
              <a:ext cx="169687" cy="26789"/>
            </p14:xfrm>
          </p:contentPart>
        </mc:Choice>
        <mc:Fallback xmlns="">
          <p:pic>
            <p:nvPicPr>
              <p:cNvPr id="138" name="墨迹 137"/>
            </p:nvPicPr>
            <p:blipFill>
              <a:blip r:embed="rId272"/>
            </p:blipFill>
            <p:spPr>
              <a:xfrm>
                <a:off x="9660113" y="4744484"/>
                <a:ext cx="169687" cy="26789"/>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39" name="墨迹 138"/>
              <p14:cNvContentPartPr/>
              <p14:nvPr/>
            </p14:nvContentPartPr>
            <p14:xfrm>
              <a:off x="9885362" y="4532286"/>
              <a:ext cx="150460" cy="301729"/>
            </p14:xfrm>
          </p:contentPart>
        </mc:Choice>
        <mc:Fallback xmlns="">
          <p:pic>
            <p:nvPicPr>
              <p:cNvPr id="139" name="墨迹 138"/>
            </p:nvPicPr>
            <p:blipFill>
              <a:blip r:embed="rId274"/>
            </p:blipFill>
            <p:spPr>
              <a:xfrm>
                <a:off x="9885362" y="4532286"/>
                <a:ext cx="150460" cy="301729"/>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0" name="墨迹 139"/>
              <p14:cNvContentPartPr/>
              <p14:nvPr/>
            </p14:nvContentPartPr>
            <p14:xfrm>
              <a:off x="10004248" y="4633097"/>
              <a:ext cx="121885" cy="146635"/>
            </p14:xfrm>
          </p:contentPart>
        </mc:Choice>
        <mc:Fallback xmlns="">
          <p:pic>
            <p:nvPicPr>
              <p:cNvPr id="140" name="墨迹 139"/>
            </p:nvPicPr>
            <p:blipFill>
              <a:blip r:embed="rId276"/>
            </p:blipFill>
            <p:spPr>
              <a:xfrm>
                <a:off x="10004248" y="4633097"/>
                <a:ext cx="121885" cy="146635"/>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1" name="墨迹 140"/>
              <p14:cNvContentPartPr/>
              <p14:nvPr/>
            </p14:nvContentPartPr>
            <p14:xfrm>
              <a:off x="10210800" y="4631687"/>
              <a:ext cx="132644" cy="26789"/>
            </p14:xfrm>
          </p:contentPart>
        </mc:Choice>
        <mc:Fallback xmlns="">
          <p:pic>
            <p:nvPicPr>
              <p:cNvPr id="141" name="墨迹 140"/>
            </p:nvPicPr>
            <p:blipFill>
              <a:blip r:embed="rId278"/>
            </p:blipFill>
            <p:spPr>
              <a:xfrm>
                <a:off x="10210800" y="4631687"/>
                <a:ext cx="132644" cy="26789"/>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2" name="墨迹 141"/>
              <p14:cNvContentPartPr/>
              <p14:nvPr/>
            </p14:nvContentPartPr>
            <p14:xfrm>
              <a:off x="10385777" y="4525412"/>
              <a:ext cx="149578" cy="189463"/>
            </p14:xfrm>
          </p:contentPart>
        </mc:Choice>
        <mc:Fallback xmlns="">
          <p:pic>
            <p:nvPicPr>
              <p:cNvPr id="142" name="墨迹 141"/>
            </p:nvPicPr>
            <p:blipFill>
              <a:blip r:embed="rId280"/>
            </p:blipFill>
            <p:spPr>
              <a:xfrm>
                <a:off x="10385777" y="4525412"/>
                <a:ext cx="149578" cy="189463"/>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3" name="墨迹 142"/>
              <p14:cNvContentPartPr/>
              <p14:nvPr/>
            </p14:nvContentPartPr>
            <p14:xfrm>
              <a:off x="10416822" y="4540041"/>
              <a:ext cx="110067" cy="287629"/>
            </p14:xfrm>
          </p:contentPart>
        </mc:Choice>
        <mc:Fallback xmlns="">
          <p:pic>
            <p:nvPicPr>
              <p:cNvPr id="143" name="墨迹 142"/>
            </p:nvPicPr>
            <p:blipFill>
              <a:blip r:embed="rId282"/>
            </p:blipFill>
            <p:spPr>
              <a:xfrm>
                <a:off x="10416822" y="4540041"/>
                <a:ext cx="110067" cy="287629"/>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4" name="墨迹 143"/>
              <p14:cNvContentPartPr/>
              <p14:nvPr/>
            </p14:nvContentPartPr>
            <p14:xfrm>
              <a:off x="10524067" y="4576699"/>
              <a:ext cx="152400" cy="273531"/>
            </p14:xfrm>
          </p:contentPart>
        </mc:Choice>
        <mc:Fallback xmlns="">
          <p:pic>
            <p:nvPicPr>
              <p:cNvPr id="144" name="墨迹 143"/>
            </p:nvPicPr>
            <p:blipFill>
              <a:blip r:embed="rId284"/>
            </p:blipFill>
            <p:spPr>
              <a:xfrm>
                <a:off x="10524067" y="4576699"/>
                <a:ext cx="152400" cy="273531"/>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5" name="墨迹 144"/>
              <p14:cNvContentPartPr/>
              <p14:nvPr/>
            </p14:nvContentPartPr>
            <p14:xfrm>
              <a:off x="7593188" y="5823801"/>
              <a:ext cx="172156" cy="238986"/>
            </p14:xfrm>
          </p:contentPart>
        </mc:Choice>
        <mc:Fallback xmlns="">
          <p:pic>
            <p:nvPicPr>
              <p:cNvPr id="145" name="墨迹 144"/>
            </p:nvPicPr>
            <p:blipFill>
              <a:blip r:embed="rId286"/>
            </p:blipFill>
            <p:spPr>
              <a:xfrm>
                <a:off x="7593188" y="5823801"/>
                <a:ext cx="172156" cy="238986"/>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6" name="墨迹 145"/>
              <p14:cNvContentPartPr/>
              <p14:nvPr/>
            </p14:nvContentPartPr>
            <p14:xfrm>
              <a:off x="7947377" y="5662361"/>
              <a:ext cx="99660" cy="124076"/>
            </p14:xfrm>
          </p:contentPart>
        </mc:Choice>
        <mc:Fallback xmlns="">
          <p:pic>
            <p:nvPicPr>
              <p:cNvPr id="146" name="墨迹 145"/>
            </p:nvPicPr>
            <p:blipFill>
              <a:blip r:embed="rId288"/>
            </p:blipFill>
            <p:spPr>
              <a:xfrm>
                <a:off x="7947377" y="5662361"/>
                <a:ext cx="99660" cy="124076"/>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7" name="墨迹 146"/>
              <p14:cNvContentPartPr/>
              <p14:nvPr/>
            </p14:nvContentPartPr>
            <p14:xfrm>
              <a:off x="7839251" y="5820981"/>
              <a:ext cx="311326" cy="302434"/>
            </p14:xfrm>
          </p:contentPart>
        </mc:Choice>
        <mc:Fallback xmlns="">
          <p:pic>
            <p:nvPicPr>
              <p:cNvPr id="147" name="墨迹 146"/>
            </p:nvPicPr>
            <p:blipFill>
              <a:blip r:embed="rId290"/>
            </p:blipFill>
            <p:spPr>
              <a:xfrm>
                <a:off x="7839251" y="5820981"/>
                <a:ext cx="311326" cy="302434"/>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8" name="墨迹 147"/>
              <p14:cNvContentPartPr/>
              <p14:nvPr/>
            </p14:nvContentPartPr>
            <p14:xfrm>
              <a:off x="8192911" y="5722813"/>
              <a:ext cx="42333" cy="678362"/>
            </p14:xfrm>
          </p:contentPart>
        </mc:Choice>
        <mc:Fallback xmlns="">
          <p:pic>
            <p:nvPicPr>
              <p:cNvPr id="148" name="墨迹 147"/>
            </p:nvPicPr>
            <p:blipFill>
              <a:blip r:embed="rId292"/>
            </p:blipFill>
            <p:spPr>
              <a:xfrm>
                <a:off x="8192911" y="5722813"/>
                <a:ext cx="42333" cy="678362"/>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49" name="墨迹 148"/>
              <p14:cNvContentPartPr/>
              <p14:nvPr/>
            </p14:nvContentPartPr>
            <p14:xfrm>
              <a:off x="8147755" y="5831555"/>
              <a:ext cx="76200" cy="64858"/>
            </p14:xfrm>
          </p:contentPart>
        </mc:Choice>
        <mc:Fallback xmlns="">
          <p:pic>
            <p:nvPicPr>
              <p:cNvPr id="149" name="墨迹 148"/>
            </p:nvPicPr>
            <p:blipFill>
              <a:blip r:embed="rId294"/>
            </p:blipFill>
            <p:spPr>
              <a:xfrm>
                <a:off x="8147755" y="5831555"/>
                <a:ext cx="76200" cy="64858"/>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0" name="墨迹 149"/>
              <p14:cNvContentPartPr/>
              <p14:nvPr/>
            </p14:nvContentPartPr>
            <p14:xfrm>
              <a:off x="8325555" y="5746958"/>
              <a:ext cx="101600" cy="90237"/>
            </p14:xfrm>
          </p:contentPart>
        </mc:Choice>
        <mc:Fallback xmlns="">
          <p:pic>
            <p:nvPicPr>
              <p:cNvPr id="150" name="墨迹 149"/>
            </p:nvPicPr>
            <p:blipFill>
              <a:blip r:embed="rId296"/>
            </p:blipFill>
            <p:spPr>
              <a:xfrm>
                <a:off x="8325555" y="5746958"/>
                <a:ext cx="101600" cy="90237"/>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1" name="墨迹 150"/>
              <p14:cNvContentPartPr/>
              <p14:nvPr/>
            </p14:nvContentPartPr>
            <p14:xfrm>
              <a:off x="8252177" y="5852352"/>
              <a:ext cx="375356" cy="216075"/>
            </p14:xfrm>
          </p:contentPart>
        </mc:Choice>
        <mc:Fallback xmlns="">
          <p:pic>
            <p:nvPicPr>
              <p:cNvPr id="151" name="墨迹 150"/>
            </p:nvPicPr>
            <p:blipFill>
              <a:blip r:embed="rId298"/>
            </p:blipFill>
            <p:spPr>
              <a:xfrm>
                <a:off x="8252177" y="5852352"/>
                <a:ext cx="375356" cy="216075"/>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2" name="墨迹 151"/>
              <p14:cNvContentPartPr/>
              <p14:nvPr/>
            </p14:nvContentPartPr>
            <p14:xfrm>
              <a:off x="8031338" y="6351123"/>
              <a:ext cx="198262" cy="258725"/>
            </p14:xfrm>
          </p:contentPart>
        </mc:Choice>
        <mc:Fallback xmlns="">
          <p:pic>
            <p:nvPicPr>
              <p:cNvPr id="152" name="墨迹 151"/>
            </p:nvPicPr>
            <p:blipFill>
              <a:blip r:embed="rId300"/>
            </p:blipFill>
            <p:spPr>
              <a:xfrm>
                <a:off x="8031338" y="6351123"/>
                <a:ext cx="198262" cy="258725"/>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3" name="墨迹 152"/>
              <p14:cNvContentPartPr/>
              <p14:nvPr/>
            </p14:nvContentPartPr>
            <p14:xfrm>
              <a:off x="8325555" y="6380555"/>
              <a:ext cx="107245" cy="229293"/>
            </p14:xfrm>
          </p:contentPart>
        </mc:Choice>
        <mc:Fallback xmlns="">
          <p:pic>
            <p:nvPicPr>
              <p:cNvPr id="153" name="墨迹 152"/>
            </p:nvPicPr>
            <p:blipFill>
              <a:blip r:embed="rId302"/>
            </p:blipFill>
            <p:spPr>
              <a:xfrm>
                <a:off x="8325555" y="6380555"/>
                <a:ext cx="107245" cy="229293"/>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4" name="墨迹 153"/>
              <p14:cNvContentPartPr/>
              <p14:nvPr/>
            </p14:nvContentPartPr>
            <p14:xfrm>
              <a:off x="8509000" y="6389896"/>
              <a:ext cx="25400" cy="146635"/>
            </p14:xfrm>
          </p:contentPart>
        </mc:Choice>
        <mc:Fallback xmlns="">
          <p:pic>
            <p:nvPicPr>
              <p:cNvPr id="154" name="墨迹 153"/>
            </p:nvPicPr>
            <p:blipFill>
              <a:blip r:embed="rId304"/>
            </p:blipFill>
            <p:spPr>
              <a:xfrm>
                <a:off x="8509000" y="6389896"/>
                <a:ext cx="25400" cy="146635"/>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5" name="墨迹 154"/>
              <p14:cNvContentPartPr/>
              <p14:nvPr/>
            </p14:nvContentPartPr>
            <p14:xfrm>
              <a:off x="8523111" y="6436424"/>
              <a:ext cx="70556" cy="66268"/>
            </p14:xfrm>
          </p:contentPart>
        </mc:Choice>
        <mc:Fallback xmlns="">
          <p:pic>
            <p:nvPicPr>
              <p:cNvPr id="155" name="墨迹 154"/>
            </p:nvPicPr>
            <p:blipFill>
              <a:blip r:embed="rId306"/>
            </p:blipFill>
            <p:spPr>
              <a:xfrm>
                <a:off x="8523111" y="6436424"/>
                <a:ext cx="70556" cy="66268"/>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6" name="墨迹 155"/>
              <p14:cNvContentPartPr/>
              <p14:nvPr/>
            </p14:nvContentPartPr>
            <p14:xfrm>
              <a:off x="8573911" y="6350417"/>
              <a:ext cx="93839" cy="233347"/>
            </p14:xfrm>
          </p:contentPart>
        </mc:Choice>
        <mc:Fallback xmlns="">
          <p:pic>
            <p:nvPicPr>
              <p:cNvPr id="156" name="墨迹 155"/>
            </p:nvPicPr>
            <p:blipFill>
              <a:blip r:embed="rId308"/>
            </p:blipFill>
            <p:spPr>
              <a:xfrm>
                <a:off x="8573911" y="6350417"/>
                <a:ext cx="93839" cy="233347"/>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7" name="墨迹 156"/>
              <p14:cNvContentPartPr/>
              <p14:nvPr/>
            </p14:nvContentPartPr>
            <p14:xfrm>
              <a:off x="8628944" y="6448233"/>
              <a:ext cx="227188" cy="139056"/>
            </p14:xfrm>
          </p:contentPart>
        </mc:Choice>
        <mc:Fallback xmlns="">
          <p:pic>
            <p:nvPicPr>
              <p:cNvPr id="157" name="墨迹 156"/>
            </p:nvPicPr>
            <p:blipFill>
              <a:blip r:embed="rId310"/>
            </p:blipFill>
            <p:spPr>
              <a:xfrm>
                <a:off x="8628944" y="6448233"/>
                <a:ext cx="227188" cy="139056"/>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8" name="墨迹 157"/>
              <p14:cNvContentPartPr/>
              <p14:nvPr/>
            </p14:nvContentPartPr>
            <p14:xfrm>
              <a:off x="8881533" y="6327858"/>
              <a:ext cx="113771" cy="301729"/>
            </p14:xfrm>
          </p:contentPart>
        </mc:Choice>
        <mc:Fallback xmlns="">
          <p:pic>
            <p:nvPicPr>
              <p:cNvPr id="158" name="墨迹 157"/>
            </p:nvPicPr>
            <p:blipFill>
              <a:blip r:embed="rId312"/>
            </p:blipFill>
            <p:spPr>
              <a:xfrm>
                <a:off x="8881533" y="6327858"/>
                <a:ext cx="113771" cy="301729"/>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59" name="墨迹 158"/>
              <p14:cNvContentPartPr/>
              <p14:nvPr/>
            </p14:nvContentPartPr>
            <p14:xfrm>
              <a:off x="9081911" y="6351827"/>
              <a:ext cx="127706" cy="21149"/>
            </p14:xfrm>
          </p:contentPart>
        </mc:Choice>
        <mc:Fallback xmlns="">
          <p:pic>
            <p:nvPicPr>
              <p:cNvPr id="159" name="墨迹 158"/>
            </p:nvPicPr>
            <p:blipFill>
              <a:blip r:embed="rId314"/>
            </p:blipFill>
            <p:spPr>
              <a:xfrm>
                <a:off x="9081911" y="6351827"/>
                <a:ext cx="127706" cy="21149"/>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0" name="墨迹 159"/>
              <p14:cNvContentPartPr/>
              <p14:nvPr/>
            </p14:nvContentPartPr>
            <p14:xfrm>
              <a:off x="9069211" y="6451934"/>
              <a:ext cx="148166" cy="14099"/>
            </p14:xfrm>
          </p:contentPart>
        </mc:Choice>
        <mc:Fallback xmlns="">
          <p:pic>
            <p:nvPicPr>
              <p:cNvPr id="160" name="墨迹 159"/>
            </p:nvPicPr>
            <p:blipFill>
              <a:blip r:embed="rId316"/>
            </p:blipFill>
            <p:spPr>
              <a:xfrm>
                <a:off x="9069211" y="6451934"/>
                <a:ext cx="148166" cy="14099"/>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1" name="墨迹 160"/>
              <p14:cNvContentPartPr/>
              <p14:nvPr/>
            </p14:nvContentPartPr>
            <p14:xfrm>
              <a:off x="9411934" y="6168533"/>
              <a:ext cx="186443" cy="221362"/>
            </p14:xfrm>
          </p:contentPart>
        </mc:Choice>
        <mc:Fallback xmlns="">
          <p:pic>
            <p:nvPicPr>
              <p:cNvPr id="161" name="墨迹 160"/>
            </p:nvPicPr>
            <p:blipFill>
              <a:blip r:embed="rId318"/>
            </p:blipFill>
            <p:spPr>
              <a:xfrm>
                <a:off x="9411934" y="6168533"/>
                <a:ext cx="186443" cy="221362"/>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2" name="墨迹 161"/>
              <p14:cNvContentPartPr/>
              <p14:nvPr/>
            </p14:nvContentPartPr>
            <p14:xfrm>
              <a:off x="9474200" y="6212242"/>
              <a:ext cx="87488" cy="341209"/>
            </p14:xfrm>
          </p:contentPart>
        </mc:Choice>
        <mc:Fallback xmlns="">
          <p:pic>
            <p:nvPicPr>
              <p:cNvPr id="162" name="墨迹 161"/>
            </p:nvPicPr>
            <p:blipFill>
              <a:blip r:embed="rId320"/>
            </p:blipFill>
            <p:spPr>
              <a:xfrm>
                <a:off x="9474200" y="6212242"/>
                <a:ext cx="87488" cy="341209"/>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3" name="墨迹 162"/>
              <p14:cNvContentPartPr/>
              <p14:nvPr/>
            </p14:nvContentPartPr>
            <p14:xfrm>
              <a:off x="9676871" y="6288380"/>
              <a:ext cx="189618" cy="33838"/>
            </p14:xfrm>
          </p:contentPart>
        </mc:Choice>
        <mc:Fallback xmlns="">
          <p:pic>
            <p:nvPicPr>
              <p:cNvPr id="163" name="墨迹 162"/>
            </p:nvPicPr>
            <p:blipFill>
              <a:blip r:embed="rId322"/>
            </p:blipFill>
            <p:spPr>
              <a:xfrm>
                <a:off x="9676871" y="6288380"/>
                <a:ext cx="189618" cy="33838"/>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4" name="墨迹 163"/>
              <p14:cNvContentPartPr/>
              <p14:nvPr/>
            </p14:nvContentPartPr>
            <p14:xfrm>
              <a:off x="9846203" y="6198143"/>
              <a:ext cx="142523" cy="203033"/>
            </p14:xfrm>
          </p:contentPart>
        </mc:Choice>
        <mc:Fallback xmlns="">
          <p:pic>
            <p:nvPicPr>
              <p:cNvPr id="164" name="墨迹 163"/>
            </p:nvPicPr>
            <p:blipFill>
              <a:blip r:embed="rId324"/>
            </p:blipFill>
            <p:spPr>
              <a:xfrm>
                <a:off x="9846203" y="6198143"/>
                <a:ext cx="142523" cy="203033"/>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5" name="墨迹 164"/>
              <p14:cNvContentPartPr/>
              <p14:nvPr/>
            </p14:nvContentPartPr>
            <p14:xfrm>
              <a:off x="10092972" y="6310939"/>
              <a:ext cx="196850" cy="19740"/>
            </p14:xfrm>
          </p:contentPart>
        </mc:Choice>
        <mc:Fallback xmlns="">
          <p:pic>
            <p:nvPicPr>
              <p:cNvPr id="165" name="墨迹 164"/>
            </p:nvPicPr>
            <p:blipFill>
              <a:blip r:embed="rId326"/>
            </p:blipFill>
            <p:spPr>
              <a:xfrm>
                <a:off x="10092972" y="6310939"/>
                <a:ext cx="196850" cy="19740"/>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6" name="墨迹 165"/>
              <p14:cNvContentPartPr/>
              <p14:nvPr/>
            </p14:nvContentPartPr>
            <p14:xfrm>
              <a:off x="10361436" y="6231981"/>
              <a:ext cx="154164" cy="155095"/>
            </p14:xfrm>
          </p:contentPart>
        </mc:Choice>
        <mc:Fallback xmlns="">
          <p:pic>
            <p:nvPicPr>
              <p:cNvPr id="166" name="墨迹 165"/>
            </p:nvPicPr>
            <p:blipFill>
              <a:blip r:embed="rId328"/>
            </p:blipFill>
            <p:spPr>
              <a:xfrm>
                <a:off x="10361436" y="6231981"/>
                <a:ext cx="154164" cy="155095"/>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7" name="墨迹 166"/>
              <p14:cNvContentPartPr/>
              <p14:nvPr/>
            </p14:nvContentPartPr>
            <p14:xfrm>
              <a:off x="10634132" y="6171882"/>
              <a:ext cx="107245" cy="268772"/>
            </p14:xfrm>
          </p:contentPart>
        </mc:Choice>
        <mc:Fallback xmlns="">
          <p:pic>
            <p:nvPicPr>
              <p:cNvPr id="167" name="墨迹 166"/>
            </p:nvPicPr>
            <p:blipFill>
              <a:blip r:embed="rId330"/>
            </p:blipFill>
            <p:spPr>
              <a:xfrm>
                <a:off x="10634132" y="6171882"/>
                <a:ext cx="107245" cy="268772"/>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8" name="墨迹 167"/>
              <p14:cNvContentPartPr/>
              <p14:nvPr/>
            </p14:nvContentPartPr>
            <p14:xfrm>
              <a:off x="10775950" y="6192503"/>
              <a:ext cx="151694" cy="197393"/>
            </p14:xfrm>
          </p:contentPart>
        </mc:Choice>
        <mc:Fallback xmlns="">
          <p:pic>
            <p:nvPicPr>
              <p:cNvPr id="168" name="墨迹 167"/>
            </p:nvPicPr>
            <p:blipFill>
              <a:blip r:embed="rId332"/>
            </p:blipFill>
            <p:spPr>
              <a:xfrm>
                <a:off x="10775950" y="6192503"/>
                <a:ext cx="151694" cy="197393"/>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69" name="墨迹 168"/>
              <p14:cNvContentPartPr/>
              <p14:nvPr/>
            </p14:nvContentPartPr>
            <p14:xfrm>
              <a:off x="11001022" y="6254541"/>
              <a:ext cx="112889" cy="22559"/>
            </p14:xfrm>
          </p:contentPart>
        </mc:Choice>
        <mc:Fallback xmlns="">
          <p:pic>
            <p:nvPicPr>
              <p:cNvPr id="169" name="墨迹 168"/>
            </p:nvPicPr>
            <p:blipFill>
              <a:blip r:embed="rId334"/>
            </p:blipFill>
            <p:spPr>
              <a:xfrm>
                <a:off x="11001022" y="6254541"/>
                <a:ext cx="112889" cy="22559"/>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0" name="墨迹 169"/>
              <p14:cNvContentPartPr/>
              <p14:nvPr/>
            </p14:nvContentPartPr>
            <p14:xfrm>
              <a:off x="11113911" y="6203783"/>
              <a:ext cx="118533" cy="180474"/>
            </p14:xfrm>
          </p:contentPart>
        </mc:Choice>
        <mc:Fallback xmlns="">
          <p:pic>
            <p:nvPicPr>
              <p:cNvPr id="170" name="墨迹 169"/>
            </p:nvPicPr>
            <p:blipFill>
              <a:blip r:embed="rId336"/>
            </p:blipFill>
            <p:spPr>
              <a:xfrm>
                <a:off x="11113911" y="6203783"/>
                <a:ext cx="118533" cy="180474"/>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1" name="墨迹 170"/>
              <p14:cNvContentPartPr/>
              <p14:nvPr/>
            </p14:nvContentPartPr>
            <p14:xfrm>
              <a:off x="11258550" y="6257361"/>
              <a:ext cx="157338" cy="132535"/>
            </p14:xfrm>
          </p:contentPart>
        </mc:Choice>
        <mc:Fallback xmlns="">
          <p:pic>
            <p:nvPicPr>
              <p:cNvPr id="171" name="墨迹 170"/>
            </p:nvPicPr>
            <p:blipFill>
              <a:blip r:embed="rId338"/>
            </p:blipFill>
            <p:spPr>
              <a:xfrm>
                <a:off x="11258550" y="6257361"/>
                <a:ext cx="157338" cy="132535"/>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2" name="墨迹 171"/>
              <p14:cNvContentPartPr/>
              <p14:nvPr/>
            </p14:nvContentPartPr>
            <p14:xfrm>
              <a:off x="11509022" y="6092925"/>
              <a:ext cx="249767" cy="373108"/>
            </p14:xfrm>
          </p:contentPart>
        </mc:Choice>
        <mc:Fallback xmlns="">
          <p:pic>
            <p:nvPicPr>
              <p:cNvPr id="172" name="墨迹 171"/>
            </p:nvPicPr>
            <p:blipFill>
              <a:blip r:embed="rId340"/>
            </p:blipFill>
            <p:spPr>
              <a:xfrm>
                <a:off x="11509022" y="6092925"/>
                <a:ext cx="249767" cy="373108"/>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3" name="墨迹 172"/>
              <p14:cNvContentPartPr/>
              <p14:nvPr/>
            </p14:nvContentPartPr>
            <p14:xfrm>
              <a:off x="9769827" y="6611258"/>
              <a:ext cx="181328" cy="60628"/>
            </p14:xfrm>
          </p:contentPart>
        </mc:Choice>
        <mc:Fallback xmlns="">
          <p:pic>
            <p:nvPicPr>
              <p:cNvPr id="173" name="墨迹 172"/>
            </p:nvPicPr>
            <p:blipFill>
              <a:blip r:embed="rId342"/>
            </p:blipFill>
            <p:spPr>
              <a:xfrm>
                <a:off x="9769827" y="6611258"/>
                <a:ext cx="181328" cy="60628"/>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4" name="墨迹 173"/>
              <p14:cNvContentPartPr/>
              <p14:nvPr/>
            </p14:nvContentPartPr>
            <p14:xfrm>
              <a:off x="9763125" y="6700085"/>
              <a:ext cx="165452" cy="360"/>
            </p14:xfrm>
          </p:contentPart>
        </mc:Choice>
        <mc:Fallback xmlns="">
          <p:pic>
            <p:nvPicPr>
              <p:cNvPr id="174" name="墨迹 173"/>
            </p:nvPicPr>
            <p:blipFill>
              <a:blip r:embed="rId344"/>
            </p:blipFill>
            <p:spPr>
              <a:xfrm>
                <a:off x="9763125" y="6700085"/>
                <a:ext cx="165452" cy="360"/>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5" name="墨迹 174"/>
              <p14:cNvContentPartPr/>
              <p14:nvPr/>
            </p14:nvContentPartPr>
            <p14:xfrm>
              <a:off x="10010422" y="6555389"/>
              <a:ext cx="104422" cy="280052"/>
            </p14:xfrm>
          </p:contentPart>
        </mc:Choice>
        <mc:Fallback xmlns="">
          <p:pic>
            <p:nvPicPr>
              <p:cNvPr id="175" name="墨迹 174"/>
            </p:nvPicPr>
            <p:blipFill>
              <a:blip r:embed="rId346"/>
            </p:blipFill>
            <p:spPr>
              <a:xfrm>
                <a:off x="10010422" y="6555389"/>
                <a:ext cx="104422" cy="280052"/>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6" name="墨迹 175"/>
              <p14:cNvContentPartPr/>
              <p14:nvPr/>
            </p14:nvContentPartPr>
            <p14:xfrm>
              <a:off x="10122781" y="6626768"/>
              <a:ext cx="186796" cy="217132"/>
            </p14:xfrm>
          </p:contentPart>
        </mc:Choice>
        <mc:Fallback xmlns="">
          <p:pic>
            <p:nvPicPr>
              <p:cNvPr id="176" name="墨迹 175"/>
            </p:nvPicPr>
            <p:blipFill>
              <a:blip r:embed="rId348"/>
            </p:blipFill>
            <p:spPr>
              <a:xfrm>
                <a:off x="10122781" y="6626768"/>
                <a:ext cx="186796" cy="217132"/>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7" name="墨迹 176"/>
              <p14:cNvContentPartPr/>
              <p14:nvPr/>
            </p14:nvContentPartPr>
            <p14:xfrm>
              <a:off x="8271051" y="272120"/>
              <a:ext cx="189971" cy="207263"/>
            </p14:xfrm>
          </p:contentPart>
        </mc:Choice>
        <mc:Fallback xmlns="">
          <p:pic>
            <p:nvPicPr>
              <p:cNvPr id="177" name="墨迹 176"/>
            </p:nvPicPr>
            <p:blipFill>
              <a:blip r:embed="rId350"/>
            </p:blipFill>
            <p:spPr>
              <a:xfrm>
                <a:off x="8271051" y="272120"/>
                <a:ext cx="189971" cy="207263"/>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8" name="墨迹 177"/>
              <p14:cNvContentPartPr/>
              <p14:nvPr/>
            </p14:nvContentPartPr>
            <p14:xfrm>
              <a:off x="9043811" y="248151"/>
              <a:ext cx="159456" cy="221362"/>
            </p14:xfrm>
          </p:contentPart>
        </mc:Choice>
        <mc:Fallback xmlns="">
          <p:pic>
            <p:nvPicPr>
              <p:cNvPr id="178" name="墨迹 177"/>
            </p:nvPicPr>
            <p:blipFill>
              <a:blip r:embed="rId352"/>
            </p:blipFill>
            <p:spPr>
              <a:xfrm>
                <a:off x="9043811" y="248151"/>
                <a:ext cx="159456" cy="221362"/>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79" name="墨迹 178"/>
              <p14:cNvContentPartPr/>
              <p14:nvPr/>
            </p14:nvContentPartPr>
            <p14:xfrm>
              <a:off x="9196740" y="360947"/>
              <a:ext cx="110949" cy="16919"/>
            </p14:xfrm>
          </p:contentPart>
        </mc:Choice>
        <mc:Fallback xmlns="">
          <p:pic>
            <p:nvPicPr>
              <p:cNvPr id="179" name="墨迹 178"/>
            </p:nvPicPr>
            <p:blipFill>
              <a:blip r:embed="rId354"/>
            </p:blipFill>
            <p:spPr>
              <a:xfrm>
                <a:off x="9196740" y="360947"/>
                <a:ext cx="110949" cy="16919"/>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0" name="墨迹 179"/>
              <p14:cNvContentPartPr/>
              <p14:nvPr/>
            </p14:nvContentPartPr>
            <p14:xfrm>
              <a:off x="9275938" y="253791"/>
              <a:ext cx="170039" cy="197393"/>
            </p14:xfrm>
          </p:contentPart>
        </mc:Choice>
        <mc:Fallback xmlns="">
          <p:pic>
            <p:nvPicPr>
              <p:cNvPr id="180" name="墨迹 179"/>
            </p:nvPicPr>
            <p:blipFill>
              <a:blip r:embed="rId356"/>
            </p:blipFill>
            <p:spPr>
              <a:xfrm>
                <a:off x="9275938" y="253791"/>
                <a:ext cx="170039" cy="197393"/>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1" name="墨迹 180"/>
              <p14:cNvContentPartPr/>
              <p14:nvPr/>
            </p14:nvContentPartPr>
            <p14:xfrm>
              <a:off x="9431866" y="259430"/>
              <a:ext cx="132644" cy="242512"/>
            </p14:xfrm>
          </p:contentPart>
        </mc:Choice>
        <mc:Fallback xmlns="">
          <p:pic>
            <p:nvPicPr>
              <p:cNvPr id="181" name="墨迹 180"/>
            </p:nvPicPr>
            <p:blipFill>
              <a:blip r:embed="rId358"/>
            </p:blipFill>
            <p:spPr>
              <a:xfrm>
                <a:off x="9431866" y="259430"/>
                <a:ext cx="132644" cy="242512"/>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2" name="墨迹 181"/>
              <p14:cNvContentPartPr/>
              <p14:nvPr/>
            </p14:nvContentPartPr>
            <p14:xfrm>
              <a:off x="10727972" y="152274"/>
              <a:ext cx="123825" cy="240573"/>
            </p14:xfrm>
          </p:contentPart>
        </mc:Choice>
        <mc:Fallback xmlns="">
          <p:pic>
            <p:nvPicPr>
              <p:cNvPr id="182" name="墨迹 181"/>
            </p:nvPicPr>
            <p:blipFill>
              <a:blip r:embed="rId360"/>
            </p:blipFill>
            <p:spPr>
              <a:xfrm>
                <a:off x="10727972" y="152274"/>
                <a:ext cx="123825" cy="240573"/>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3" name="墨迹 182"/>
              <p14:cNvContentPartPr/>
              <p14:nvPr/>
            </p14:nvContentPartPr>
            <p14:xfrm>
              <a:off x="10862556" y="197393"/>
              <a:ext cx="163865" cy="245331"/>
            </p14:xfrm>
          </p:contentPart>
        </mc:Choice>
        <mc:Fallback xmlns="">
          <p:pic>
            <p:nvPicPr>
              <p:cNvPr id="183" name="墨迹 182"/>
            </p:nvPicPr>
            <p:blipFill>
              <a:blip r:embed="rId362"/>
            </p:blipFill>
            <p:spPr>
              <a:xfrm>
                <a:off x="10862556" y="197393"/>
                <a:ext cx="163865" cy="245331"/>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4" name="墨迹 183"/>
              <p14:cNvContentPartPr/>
              <p14:nvPr/>
            </p14:nvContentPartPr>
            <p14:xfrm>
              <a:off x="11456457" y="219952"/>
              <a:ext cx="193675" cy="276350"/>
            </p14:xfrm>
          </p:contentPart>
        </mc:Choice>
        <mc:Fallback xmlns="">
          <p:pic>
            <p:nvPicPr>
              <p:cNvPr id="184" name="墨迹 183"/>
            </p:nvPicPr>
            <p:blipFill>
              <a:blip r:embed="rId364"/>
            </p:blipFill>
            <p:spPr>
              <a:xfrm>
                <a:off x="11456457" y="219952"/>
                <a:ext cx="193675" cy="276350"/>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5" name="墨迹 184"/>
              <p14:cNvContentPartPr/>
              <p14:nvPr/>
            </p14:nvContentPartPr>
            <p14:xfrm>
              <a:off x="7730066" y="1474808"/>
              <a:ext cx="31044" cy="19739"/>
            </p14:xfrm>
          </p:contentPart>
        </mc:Choice>
        <mc:Fallback xmlns="">
          <p:pic>
            <p:nvPicPr>
              <p:cNvPr id="185" name="墨迹 184"/>
            </p:nvPicPr>
            <p:blipFill>
              <a:blip r:embed="rId366"/>
            </p:blipFill>
            <p:spPr>
              <a:xfrm>
                <a:off x="7730066" y="1474808"/>
                <a:ext cx="31044" cy="19739"/>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6" name="墨迹 185"/>
              <p14:cNvContentPartPr/>
              <p14:nvPr/>
            </p14:nvContentPartPr>
            <p14:xfrm>
              <a:off x="3693406" y="3241124"/>
              <a:ext cx="9349" cy="94819"/>
            </p14:xfrm>
          </p:contentPart>
        </mc:Choice>
        <mc:Fallback xmlns="">
          <p:pic>
            <p:nvPicPr>
              <p:cNvPr id="186" name="墨迹 185"/>
            </p:nvPicPr>
            <p:blipFill>
              <a:blip r:embed="rId368"/>
            </p:blipFill>
            <p:spPr>
              <a:xfrm>
                <a:off x="3693406" y="3241124"/>
                <a:ext cx="9349" cy="94819"/>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7" name="墨迹 186"/>
              <p14:cNvContentPartPr/>
              <p14:nvPr/>
            </p14:nvContentPartPr>
            <p14:xfrm>
              <a:off x="3660422" y="3192128"/>
              <a:ext cx="130528" cy="245331"/>
            </p14:xfrm>
          </p:contentPart>
        </mc:Choice>
        <mc:Fallback xmlns="">
          <p:pic>
            <p:nvPicPr>
              <p:cNvPr id="187" name="墨迹 186"/>
            </p:nvPicPr>
            <p:blipFill>
              <a:blip r:embed="rId370"/>
            </p:blipFill>
            <p:spPr>
              <a:xfrm>
                <a:off x="3660422" y="3192128"/>
                <a:ext cx="130528" cy="245331"/>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8" name="墨迹 187"/>
              <p14:cNvContentPartPr/>
              <p14:nvPr/>
            </p14:nvContentPartPr>
            <p14:xfrm>
              <a:off x="3747911" y="3366962"/>
              <a:ext cx="90311" cy="67677"/>
            </p14:xfrm>
          </p:contentPart>
        </mc:Choice>
        <mc:Fallback xmlns="">
          <p:pic>
            <p:nvPicPr>
              <p:cNvPr id="188" name="墨迹 187"/>
            </p:nvPicPr>
            <p:blipFill>
              <a:blip r:embed="rId372"/>
            </p:blipFill>
            <p:spPr>
              <a:xfrm>
                <a:off x="3747911" y="3366962"/>
                <a:ext cx="90311" cy="67677"/>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89" name="墨迹 188"/>
              <p14:cNvContentPartPr/>
              <p14:nvPr/>
            </p14:nvContentPartPr>
            <p14:xfrm>
              <a:off x="3886200" y="3210986"/>
              <a:ext cx="100894" cy="201094"/>
            </p14:xfrm>
          </p:contentPart>
        </mc:Choice>
        <mc:Fallback xmlns="">
          <p:pic>
            <p:nvPicPr>
              <p:cNvPr id="189" name="墨迹 188"/>
            </p:nvPicPr>
            <p:blipFill>
              <a:blip r:embed="rId374"/>
            </p:blipFill>
            <p:spPr>
              <a:xfrm>
                <a:off x="3886200" y="3210986"/>
                <a:ext cx="100894" cy="201094"/>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190" name="墨迹 189"/>
              <p14:cNvContentPartPr/>
              <p14:nvPr/>
            </p14:nvContentPartPr>
            <p14:xfrm>
              <a:off x="3883377" y="3321843"/>
              <a:ext cx="138289" cy="115616"/>
            </p14:xfrm>
          </p:contentPart>
        </mc:Choice>
        <mc:Fallback xmlns="">
          <p:pic>
            <p:nvPicPr>
              <p:cNvPr id="190" name="墨迹 189"/>
            </p:nvPicPr>
            <p:blipFill>
              <a:blip r:embed="rId376"/>
            </p:blipFill>
            <p:spPr>
              <a:xfrm>
                <a:off x="3883377" y="3321843"/>
                <a:ext cx="138289" cy="115616"/>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191" name="墨迹 190"/>
              <p14:cNvContentPartPr/>
              <p14:nvPr/>
            </p14:nvContentPartPr>
            <p14:xfrm>
              <a:off x="3990622" y="3149829"/>
              <a:ext cx="31044" cy="81777"/>
            </p14:xfrm>
          </p:contentPart>
        </mc:Choice>
        <mc:Fallback xmlns="">
          <p:pic>
            <p:nvPicPr>
              <p:cNvPr id="191" name="墨迹 190"/>
            </p:nvPicPr>
            <p:blipFill>
              <a:blip r:embed="rId378"/>
            </p:blipFill>
            <p:spPr>
              <a:xfrm>
                <a:off x="3990622" y="3149829"/>
                <a:ext cx="31044" cy="81777"/>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192" name="墨迹 191"/>
              <p14:cNvContentPartPr/>
              <p14:nvPr/>
            </p14:nvContentPartPr>
            <p14:xfrm>
              <a:off x="4080933" y="3212925"/>
              <a:ext cx="124178" cy="249913"/>
            </p14:xfrm>
          </p:contentPart>
        </mc:Choice>
        <mc:Fallback xmlns="">
          <p:pic>
            <p:nvPicPr>
              <p:cNvPr id="192" name="墨迹 191"/>
            </p:nvPicPr>
            <p:blipFill>
              <a:blip r:embed="rId380"/>
            </p:blipFill>
            <p:spPr>
              <a:xfrm>
                <a:off x="4080933" y="3212925"/>
                <a:ext cx="124178" cy="249913"/>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193" name="墨迹 192"/>
              <p14:cNvContentPartPr/>
              <p14:nvPr/>
            </p14:nvContentPartPr>
            <p14:xfrm>
              <a:off x="4210755" y="3158289"/>
              <a:ext cx="88371" cy="397606"/>
            </p14:xfrm>
          </p:contentPart>
        </mc:Choice>
        <mc:Fallback xmlns="">
          <p:pic>
            <p:nvPicPr>
              <p:cNvPr id="193" name="墨迹 192"/>
            </p:nvPicPr>
            <p:blipFill>
              <a:blip r:embed="rId382"/>
            </p:blipFill>
            <p:spPr>
              <a:xfrm>
                <a:off x="4210755" y="3158289"/>
                <a:ext cx="88371" cy="397606"/>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194" name="墨迹 193"/>
              <p14:cNvContentPartPr/>
              <p14:nvPr/>
            </p14:nvContentPartPr>
            <p14:xfrm>
              <a:off x="4222044" y="3293644"/>
              <a:ext cx="115711" cy="105218"/>
            </p14:xfrm>
          </p:contentPart>
        </mc:Choice>
        <mc:Fallback xmlns="">
          <p:pic>
            <p:nvPicPr>
              <p:cNvPr id="194" name="墨迹 193"/>
            </p:nvPicPr>
            <p:blipFill>
              <a:blip r:embed="rId384"/>
            </p:blipFill>
            <p:spPr>
              <a:xfrm>
                <a:off x="4222044" y="3293644"/>
                <a:ext cx="115711" cy="105218"/>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195" name="墨迹 194"/>
              <p14:cNvContentPartPr/>
              <p14:nvPr/>
            </p14:nvContentPartPr>
            <p14:xfrm>
              <a:off x="4261555" y="3118810"/>
              <a:ext cx="206728" cy="437085"/>
            </p14:xfrm>
          </p:contentPart>
        </mc:Choice>
        <mc:Fallback xmlns="">
          <p:pic>
            <p:nvPicPr>
              <p:cNvPr id="195" name="墨迹 194"/>
            </p:nvPicPr>
            <p:blipFill>
              <a:blip r:embed="rId386"/>
            </p:blipFill>
            <p:spPr>
              <a:xfrm>
                <a:off x="4261555" y="3118810"/>
                <a:ext cx="206728" cy="437085"/>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196" name="墨迹 195"/>
              <p14:cNvContentPartPr/>
              <p14:nvPr/>
            </p14:nvContentPartPr>
            <p14:xfrm>
              <a:off x="4340577" y="3327483"/>
              <a:ext cx="245534" cy="146635"/>
            </p14:xfrm>
          </p:contentPart>
        </mc:Choice>
        <mc:Fallback xmlns="">
          <p:pic>
            <p:nvPicPr>
              <p:cNvPr id="196" name="墨迹 195"/>
            </p:nvPicPr>
            <p:blipFill>
              <a:blip r:embed="rId388"/>
            </p:blipFill>
            <p:spPr>
              <a:xfrm>
                <a:off x="4340577" y="3327483"/>
                <a:ext cx="245534" cy="146635"/>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197" name="墨迹 196"/>
              <p14:cNvContentPartPr/>
              <p14:nvPr/>
            </p14:nvContentPartPr>
            <p14:xfrm>
              <a:off x="4572000" y="3163929"/>
              <a:ext cx="127000" cy="33839"/>
            </p14:xfrm>
          </p:contentPart>
        </mc:Choice>
        <mc:Fallback xmlns="">
          <p:pic>
            <p:nvPicPr>
              <p:cNvPr id="197" name="墨迹 196"/>
            </p:nvPicPr>
            <p:blipFill>
              <a:blip r:embed="rId390"/>
            </p:blipFill>
            <p:spPr>
              <a:xfrm>
                <a:off x="4572000" y="3163929"/>
                <a:ext cx="127000" cy="33839"/>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198" name="墨迹 197"/>
              <p14:cNvContentPartPr/>
              <p14:nvPr/>
            </p14:nvContentPartPr>
            <p14:xfrm>
              <a:off x="4583288" y="3209047"/>
              <a:ext cx="45156" cy="163555"/>
            </p14:xfrm>
          </p:contentPart>
        </mc:Choice>
        <mc:Fallback xmlns="">
          <p:pic>
            <p:nvPicPr>
              <p:cNvPr id="198" name="墨迹 197"/>
            </p:nvPicPr>
            <p:blipFill>
              <a:blip r:embed="rId392"/>
            </p:blipFill>
            <p:spPr>
              <a:xfrm>
                <a:off x="4583288" y="3209047"/>
                <a:ext cx="45156" cy="163555"/>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199" name="墨迹 198"/>
              <p14:cNvContentPartPr/>
              <p14:nvPr/>
            </p14:nvContentPartPr>
            <p14:xfrm>
              <a:off x="4667955" y="3230902"/>
              <a:ext cx="360" cy="138880"/>
            </p14:xfrm>
          </p:contentPart>
        </mc:Choice>
        <mc:Fallback xmlns="">
          <p:pic>
            <p:nvPicPr>
              <p:cNvPr id="199" name="墨迹 198"/>
            </p:nvPicPr>
            <p:blipFill>
              <a:blip r:embed="rId394"/>
            </p:blipFill>
            <p:spPr>
              <a:xfrm>
                <a:off x="4667955" y="3230902"/>
                <a:ext cx="360" cy="138880"/>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00" name="墨迹 199"/>
              <p14:cNvContentPartPr/>
              <p14:nvPr/>
            </p14:nvContentPartPr>
            <p14:xfrm>
              <a:off x="4713111" y="3214687"/>
              <a:ext cx="22577" cy="169194"/>
            </p14:xfrm>
          </p:contentPart>
        </mc:Choice>
        <mc:Fallback xmlns="">
          <p:pic>
            <p:nvPicPr>
              <p:cNvPr id="200" name="墨迹 199"/>
            </p:nvPicPr>
            <p:blipFill>
              <a:blip r:embed="rId396"/>
            </p:blipFill>
            <p:spPr>
              <a:xfrm>
                <a:off x="4713111" y="3214687"/>
                <a:ext cx="22577" cy="169194"/>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01" name="墨迹 200"/>
              <p14:cNvContentPartPr/>
              <p14:nvPr/>
            </p14:nvContentPartPr>
            <p14:xfrm>
              <a:off x="4489273" y="3378241"/>
              <a:ext cx="356482" cy="90237"/>
            </p14:xfrm>
          </p:contentPart>
        </mc:Choice>
        <mc:Fallback xmlns="">
          <p:pic>
            <p:nvPicPr>
              <p:cNvPr id="201" name="墨迹 200"/>
            </p:nvPicPr>
            <p:blipFill>
              <a:blip r:embed="rId398"/>
            </p:blipFill>
            <p:spPr>
              <a:xfrm>
                <a:off x="4489273" y="3378241"/>
                <a:ext cx="356482" cy="90237"/>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02" name="墨迹 201"/>
              <p14:cNvContentPartPr/>
              <p14:nvPr/>
            </p14:nvContentPartPr>
            <p14:xfrm>
              <a:off x="4679244" y="5197078"/>
              <a:ext cx="1134533" cy="228412"/>
            </p14:xfrm>
          </p:contentPart>
        </mc:Choice>
        <mc:Fallback xmlns="">
          <p:pic>
            <p:nvPicPr>
              <p:cNvPr id="202" name="墨迹 201"/>
            </p:nvPicPr>
            <p:blipFill>
              <a:blip r:embed="rId400"/>
            </p:blipFill>
            <p:spPr>
              <a:xfrm>
                <a:off x="4679244" y="5197078"/>
                <a:ext cx="1134533" cy="228412"/>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03" name="墨迹 202"/>
              <p14:cNvContentPartPr/>
              <p14:nvPr/>
            </p14:nvContentPartPr>
            <p14:xfrm>
              <a:off x="5892800" y="5047623"/>
              <a:ext cx="951088" cy="129715"/>
            </p14:xfrm>
          </p:contentPart>
        </mc:Choice>
        <mc:Fallback xmlns="">
          <p:pic>
            <p:nvPicPr>
              <p:cNvPr id="203" name="墨迹 202"/>
            </p:nvPicPr>
            <p:blipFill>
              <a:blip r:embed="rId402"/>
            </p:blipFill>
            <p:spPr>
              <a:xfrm>
                <a:off x="5892800" y="5047623"/>
                <a:ext cx="951088" cy="129715"/>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04" name="墨迹 203"/>
              <p14:cNvContentPartPr/>
              <p14:nvPr/>
            </p14:nvContentPartPr>
            <p14:xfrm>
              <a:off x="1433688" y="1432509"/>
              <a:ext cx="2587978" cy="56398"/>
            </p14:xfrm>
          </p:contentPart>
        </mc:Choice>
        <mc:Fallback xmlns="">
          <p:pic>
            <p:nvPicPr>
              <p:cNvPr id="204" name="墨迹 203"/>
            </p:nvPicPr>
            <p:blipFill>
              <a:blip r:embed="rId404"/>
            </p:blipFill>
            <p:spPr>
              <a:xfrm>
                <a:off x="1433688" y="1432509"/>
                <a:ext cx="2587978" cy="56398"/>
              </a:xfrm>
              <a:prstGeom prst="rect"/>
            </p:spPr>
          </p:pic>
        </mc:Fallback>
      </mc:AlternateContent>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4" name="图片 1"/>
          <p:cNvPicPr>
            <a:picLocks noChangeAspect="1"/>
          </p:cNvPicPr>
          <p:nvPr/>
        </p:nvPicPr>
        <p:blipFill>
          <a:blip r:embed="rId1"/>
          <a:stretch>
            <a:fillRect/>
          </a:stretch>
        </p:blipFill>
        <p:spPr>
          <a:xfrm>
            <a:off x="335915" y="421005"/>
            <a:ext cx="10768330" cy="1417955"/>
          </a:xfrm>
          <a:prstGeom prst="rect">
            <a:avLst/>
          </a:prstGeom>
        </p:spPr>
      </p:pic>
      <p:sp>
        <p:nvSpPr>
          <p:cNvPr id="1048671" name="文本框 2"/>
          <p:cNvSpPr txBox="1"/>
          <p:nvPr/>
        </p:nvSpPr>
        <p:spPr>
          <a:xfrm>
            <a:off x="7040245" y="279400"/>
            <a:ext cx="4064000" cy="576580"/>
          </a:xfrm>
          <a:prstGeom prst="rect">
            <a:avLst/>
          </a:prstGeom>
          <a:solidFill>
            <a:schemeClr val="bg1"/>
          </a:solidFill>
        </p:spPr>
        <p:txBody>
          <a:bodyPr wrap="square" rtlCol="0">
            <a:noAutofit/>
          </a:bodyPr>
          <a:lstStyle/>
          <a:p>
            <a:endParaRPr lang="zh-CN" altLang="en-US"/>
          </a:p>
        </p:txBody>
      </p:sp>
      <mc:AlternateContent xmlns:mc="http://schemas.openxmlformats.org/markup-compatibility/2006" xmlns:p14="http://schemas.microsoft.com/office/powerpoint/2010/main">
        <mc:Choice Requires="p14">
          <p:contentPart r:id="rId2" p14:bwMode="auto">
            <p14:nvContentPartPr>
              <p14:cNvPr id="1048672" name="墨迹 1048671"/>
              <p14:cNvContentPartPr/>
              <p14:nvPr/>
            </p14:nvContentPartPr>
            <p14:xfrm>
              <a:off x="11764434" y="2222078"/>
              <a:ext cx="0" cy="0"/>
            </p14:xfrm>
          </p:contentPart>
        </mc:Choice>
        <mc:Fallback xmlns="">
          <p:pic>
            <p:nvPicPr>
              <p:cNvPr id="1048672" name="墨迹 1048671"/>
            </p:nvPicPr>
            <p:blipFill>
              <a:blip r:embed="rId3"/>
            </p:blipFill>
            <p:spPr>
              <a:xfrm>
                <a:off x="11764434" y="2222078"/>
                <a:ext cx="0" cy="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73" name="墨迹 1048672"/>
              <p14:cNvContentPartPr/>
              <p14:nvPr/>
            </p14:nvContentPartPr>
            <p14:xfrm>
              <a:off x="9864724" y="897044"/>
              <a:ext cx="553009" cy="530386"/>
            </p14:xfrm>
          </p:contentPart>
        </mc:Choice>
        <mc:Fallback xmlns="">
          <p:pic>
            <p:nvPicPr>
              <p:cNvPr id="1048673" name="墨迹 1048672"/>
            </p:nvPicPr>
            <p:blipFill>
              <a:blip r:embed="rId5"/>
            </p:blipFill>
            <p:spPr>
              <a:xfrm>
                <a:off x="9864724" y="897044"/>
                <a:ext cx="553009" cy="53038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74" name="墨迹 1048673"/>
              <p14:cNvContentPartPr/>
              <p14:nvPr/>
            </p14:nvContentPartPr>
            <p14:xfrm>
              <a:off x="10596218" y="746335"/>
              <a:ext cx="204710" cy="295036"/>
            </p14:xfrm>
          </p:contentPart>
        </mc:Choice>
        <mc:Fallback xmlns="">
          <p:pic>
            <p:nvPicPr>
              <p:cNvPr id="1048674" name="墨迹 1048673"/>
            </p:nvPicPr>
            <p:blipFill>
              <a:blip r:embed="rId7"/>
            </p:blipFill>
            <p:spPr>
              <a:xfrm>
                <a:off x="10596218" y="746335"/>
                <a:ext cx="204710" cy="29503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675" name="墨迹 1048674"/>
              <p14:cNvContentPartPr/>
              <p14:nvPr/>
            </p14:nvContentPartPr>
            <p14:xfrm>
              <a:off x="10651914" y="775121"/>
              <a:ext cx="154573" cy="206339"/>
            </p14:xfrm>
          </p:contentPart>
        </mc:Choice>
        <mc:Fallback xmlns="">
          <p:pic>
            <p:nvPicPr>
              <p:cNvPr id="1048675" name="墨迹 1048674"/>
            </p:nvPicPr>
            <p:blipFill>
              <a:blip r:embed="rId9"/>
            </p:blipFill>
            <p:spPr>
              <a:xfrm>
                <a:off x="10651914" y="775121"/>
                <a:ext cx="154573" cy="20633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690" name="墨迹 1048689"/>
              <p14:cNvContentPartPr/>
              <p14:nvPr/>
            </p14:nvContentPartPr>
            <p14:xfrm>
              <a:off x="4030981" y="1168891"/>
              <a:ext cx="2488695" cy="183925"/>
            </p14:xfrm>
          </p:contentPart>
        </mc:Choice>
        <mc:Fallback xmlns="">
          <p:pic>
            <p:nvPicPr>
              <p:cNvPr id="1048690" name="墨迹 1048689"/>
            </p:nvPicPr>
            <p:blipFill>
              <a:blip r:embed="rId11"/>
            </p:blipFill>
            <p:spPr>
              <a:xfrm>
                <a:off x="4030981" y="1168891"/>
                <a:ext cx="2488695" cy="18392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7" name="墨迹 0"/>
              <p14:cNvContentPartPr/>
              <p14:nvPr/>
            </p14:nvContentPartPr>
            <p14:xfrm>
              <a:off x="428977" y="724714"/>
              <a:ext cx="386645" cy="267891"/>
            </p14:xfrm>
          </p:contentPart>
        </mc:Choice>
        <mc:Fallback xmlns="">
          <p:pic>
            <p:nvPicPr>
              <p:cNvPr id="17" name="墨迹 0"/>
            </p:nvPicPr>
            <p:blipFill>
              <a:blip r:embed="rId13"/>
            </p:blipFill>
            <p:spPr>
              <a:xfrm>
                <a:off x="428977" y="724714"/>
                <a:ext cx="386645" cy="26789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 name="墨迹 1"/>
              <p14:cNvContentPartPr/>
              <p14:nvPr/>
            </p14:nvContentPartPr>
            <p14:xfrm>
              <a:off x="6987822" y="1432509"/>
              <a:ext cx="809978" cy="439905"/>
            </p14:xfrm>
          </p:contentPart>
        </mc:Choice>
        <mc:Fallback xmlns="">
          <p:pic>
            <p:nvPicPr>
              <p:cNvPr id="2" name="墨迹 1"/>
            </p:nvPicPr>
            <p:blipFill>
              <a:blip r:embed="rId15"/>
            </p:blipFill>
            <p:spPr>
              <a:xfrm>
                <a:off x="6987822" y="1432509"/>
                <a:ext cx="809978" cy="439905"/>
              </a:xfrm>
              <a:prstGeom prst="rect"/>
            </p:spPr>
          </p:pic>
        </mc:Fallback>
      </mc:AlternateContent>
    </p:spTree>
    <p:custDataLst>
      <p:tags r:id="rId1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5" name="图片 1"/>
          <p:cNvPicPr>
            <a:picLocks noChangeAspect="1"/>
          </p:cNvPicPr>
          <p:nvPr/>
        </p:nvPicPr>
        <p:blipFill>
          <a:blip r:embed="rId1"/>
          <a:stretch>
            <a:fillRect/>
          </a:stretch>
        </p:blipFill>
        <p:spPr>
          <a:xfrm>
            <a:off x="309880" y="346075"/>
            <a:ext cx="10917555" cy="3268980"/>
          </a:xfrm>
          <a:prstGeom prst="rect">
            <a:avLst/>
          </a:prstGeom>
        </p:spPr>
      </p:pic>
      <mc:AlternateContent xmlns:mc="http://schemas.openxmlformats.org/markup-compatibility/2006" xmlns:p14="http://schemas.microsoft.com/office/powerpoint/2010/main">
        <mc:Choice Requires="p14">
          <p:contentPart r:id="rId2" p14:bwMode="auto">
            <p14:nvContentPartPr>
              <p14:cNvPr id="1048692" name="墨迹 1048691"/>
              <p14:cNvContentPartPr/>
              <p14:nvPr/>
            </p14:nvContentPartPr>
            <p14:xfrm>
              <a:off x="10169809" y="2535633"/>
              <a:ext cx="130033" cy="158415"/>
            </p14:xfrm>
          </p:contentPart>
        </mc:Choice>
        <mc:Fallback xmlns="">
          <p:pic>
            <p:nvPicPr>
              <p:cNvPr id="1048692" name="墨迹 1048691"/>
            </p:nvPicPr>
            <p:blipFill>
              <a:blip r:embed="rId3"/>
            </p:blipFill>
            <p:spPr>
              <a:xfrm>
                <a:off x="10169809" y="2535633"/>
                <a:ext cx="130033" cy="15841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693" name="墨迹 1048692"/>
              <p14:cNvContentPartPr/>
              <p14:nvPr/>
            </p14:nvContentPartPr>
            <p14:xfrm>
              <a:off x="10339554" y="2487083"/>
              <a:ext cx="13063" cy="269468"/>
            </p14:xfrm>
          </p:contentPart>
        </mc:Choice>
        <mc:Fallback xmlns="">
          <p:pic>
            <p:nvPicPr>
              <p:cNvPr id="1048693" name="墨迹 1048692"/>
            </p:nvPicPr>
            <p:blipFill>
              <a:blip r:embed="rId5"/>
            </p:blipFill>
            <p:spPr>
              <a:xfrm>
                <a:off x="10339554" y="2487083"/>
                <a:ext cx="13063" cy="26946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694" name="墨迹 1048693"/>
              <p14:cNvContentPartPr/>
              <p14:nvPr/>
            </p14:nvContentPartPr>
            <p14:xfrm>
              <a:off x="9105900" y="7115812"/>
              <a:ext cx="0" cy="0"/>
            </p14:xfrm>
          </p:contentPart>
        </mc:Choice>
        <mc:Fallback xmlns="">
          <p:pic>
            <p:nvPicPr>
              <p:cNvPr id="1048694" name="墨迹 1048693"/>
            </p:nvPicPr>
            <p:blipFill>
              <a:blip r:embed="rId7"/>
            </p:blipFill>
            <p:spPr>
              <a:xfrm>
                <a:off x="9105900" y="7115812"/>
                <a:ext cx="0" cy="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01" name="墨迹 1048700"/>
              <p14:cNvContentPartPr/>
              <p14:nvPr/>
            </p14:nvContentPartPr>
            <p14:xfrm>
              <a:off x="7475219" y="2253402"/>
              <a:ext cx="115754" cy="10498"/>
            </p14:xfrm>
          </p:contentPart>
        </mc:Choice>
        <mc:Fallback xmlns="">
          <p:pic>
            <p:nvPicPr>
              <p:cNvPr id="1048701" name="墨迹 1048700"/>
            </p:nvPicPr>
            <p:blipFill>
              <a:blip r:embed="rId9"/>
            </p:blipFill>
            <p:spPr>
              <a:xfrm>
                <a:off x="7475219" y="2253402"/>
                <a:ext cx="115754" cy="1049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02" name="墨迹 1048701"/>
              <p14:cNvContentPartPr/>
              <p14:nvPr/>
            </p14:nvContentPartPr>
            <p14:xfrm>
              <a:off x="7367181" y="2170844"/>
              <a:ext cx="283962" cy="374091"/>
            </p14:xfrm>
          </p:contentPart>
        </mc:Choice>
        <mc:Fallback xmlns="">
          <p:pic>
            <p:nvPicPr>
              <p:cNvPr id="1048702" name="墨迹 1048701"/>
            </p:nvPicPr>
            <p:blipFill>
              <a:blip r:embed="rId11"/>
            </p:blipFill>
            <p:spPr>
              <a:xfrm>
                <a:off x="7367181" y="2170844"/>
                <a:ext cx="283962" cy="37409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17" name="墨迹 1048716"/>
              <p14:cNvContentPartPr/>
              <p14:nvPr/>
            </p14:nvContentPartPr>
            <p14:xfrm>
              <a:off x="1949871" y="2633652"/>
              <a:ext cx="299152" cy="9217"/>
            </p14:xfrm>
          </p:contentPart>
        </mc:Choice>
        <mc:Fallback xmlns="">
          <p:pic>
            <p:nvPicPr>
              <p:cNvPr id="1048717" name="墨迹 1048716"/>
            </p:nvPicPr>
            <p:blipFill>
              <a:blip r:embed="rId13"/>
            </p:blipFill>
            <p:spPr>
              <a:xfrm>
                <a:off x="1949871" y="2633652"/>
                <a:ext cx="299152" cy="921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18" name="墨迹 1048717"/>
              <p14:cNvContentPartPr/>
              <p14:nvPr/>
            </p14:nvContentPartPr>
            <p14:xfrm>
              <a:off x="1929130" y="2691439"/>
              <a:ext cx="357452" cy="31863"/>
            </p14:xfrm>
          </p:contentPart>
        </mc:Choice>
        <mc:Fallback xmlns="">
          <p:pic>
            <p:nvPicPr>
              <p:cNvPr id="1048718" name="墨迹 1048717"/>
            </p:nvPicPr>
            <p:blipFill>
              <a:blip r:embed="rId15"/>
            </p:blipFill>
            <p:spPr>
              <a:xfrm>
                <a:off x="1929130" y="2691439"/>
                <a:ext cx="357452" cy="3186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8" name="墨迹 0"/>
              <p14:cNvContentPartPr/>
              <p14:nvPr/>
            </p14:nvContentPartPr>
            <p14:xfrm>
              <a:off x="6945488" y="527321"/>
              <a:ext cx="36689" cy="2820"/>
            </p14:xfrm>
          </p:contentPart>
        </mc:Choice>
        <mc:Fallback xmlns="">
          <p:pic>
            <p:nvPicPr>
              <p:cNvPr id="58" name="墨迹 0"/>
            </p:nvPicPr>
            <p:blipFill>
              <a:blip r:embed="rId17"/>
            </p:blipFill>
            <p:spPr>
              <a:xfrm>
                <a:off x="6945488" y="527321"/>
                <a:ext cx="36689" cy="282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 name="墨迹 1"/>
              <p14:cNvContentPartPr/>
              <p14:nvPr/>
            </p14:nvContentPartPr>
            <p14:xfrm>
              <a:off x="852311" y="693695"/>
              <a:ext cx="16933" cy="191754"/>
            </p14:xfrm>
          </p:contentPart>
        </mc:Choice>
        <mc:Fallback xmlns="">
          <p:pic>
            <p:nvPicPr>
              <p:cNvPr id="2" name="墨迹 1"/>
            </p:nvPicPr>
            <p:blipFill>
              <a:blip r:embed="rId19"/>
            </p:blipFill>
            <p:spPr>
              <a:xfrm>
                <a:off x="852311" y="693695"/>
                <a:ext cx="16933" cy="19175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 name="墨迹 2"/>
              <p14:cNvContentPartPr/>
              <p14:nvPr/>
            </p14:nvContentPartPr>
            <p14:xfrm>
              <a:off x="863600" y="761373"/>
              <a:ext cx="138288" cy="45118"/>
            </p14:xfrm>
          </p:contentPart>
        </mc:Choice>
        <mc:Fallback xmlns="">
          <p:pic>
            <p:nvPicPr>
              <p:cNvPr id="3" name="墨迹 2"/>
            </p:nvPicPr>
            <p:blipFill>
              <a:blip r:embed="rId21"/>
            </p:blipFill>
            <p:spPr>
              <a:xfrm>
                <a:off x="863600" y="761373"/>
                <a:ext cx="138288" cy="4511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 name="墨迹 3"/>
              <p14:cNvContentPartPr/>
              <p14:nvPr/>
            </p14:nvContentPartPr>
            <p14:xfrm>
              <a:off x="987777" y="648577"/>
              <a:ext cx="14111" cy="296089"/>
            </p14:xfrm>
          </p:contentPart>
        </mc:Choice>
        <mc:Fallback xmlns="">
          <p:pic>
            <p:nvPicPr>
              <p:cNvPr id="4" name="墨迹 3"/>
            </p:nvPicPr>
            <p:blipFill>
              <a:blip r:embed="rId23"/>
            </p:blipFill>
            <p:spPr>
              <a:xfrm>
                <a:off x="987777" y="648577"/>
                <a:ext cx="14111" cy="29608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 name="墨迹 4"/>
              <p14:cNvContentPartPr/>
              <p14:nvPr/>
            </p14:nvContentPartPr>
            <p14:xfrm>
              <a:off x="1258711" y="671136"/>
              <a:ext cx="282222" cy="191753"/>
            </p14:xfrm>
          </p:contentPart>
        </mc:Choice>
        <mc:Fallback xmlns="">
          <p:pic>
            <p:nvPicPr>
              <p:cNvPr id="5" name="墨迹 4"/>
            </p:nvPicPr>
            <p:blipFill>
              <a:blip r:embed="rId25"/>
            </p:blipFill>
            <p:spPr>
              <a:xfrm>
                <a:off x="1258711" y="671136"/>
                <a:ext cx="282222" cy="19175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6" name="墨迹 5"/>
              <p14:cNvContentPartPr/>
              <p14:nvPr/>
            </p14:nvContentPartPr>
            <p14:xfrm>
              <a:off x="1766711" y="676776"/>
              <a:ext cx="101600" cy="236871"/>
            </p14:xfrm>
          </p:contentPart>
        </mc:Choice>
        <mc:Fallback xmlns="">
          <p:pic>
            <p:nvPicPr>
              <p:cNvPr id="6" name="墨迹 5"/>
            </p:nvPicPr>
            <p:blipFill>
              <a:blip r:embed="rId27"/>
            </p:blipFill>
            <p:spPr>
              <a:xfrm>
                <a:off x="1766711" y="676776"/>
                <a:ext cx="101600" cy="23687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7" name="墨迹 6"/>
              <p14:cNvContentPartPr/>
              <p14:nvPr/>
            </p14:nvContentPartPr>
            <p14:xfrm>
              <a:off x="1845733" y="654217"/>
              <a:ext cx="138289" cy="214312"/>
            </p14:xfrm>
          </p:contentPart>
        </mc:Choice>
        <mc:Fallback xmlns="">
          <p:pic>
            <p:nvPicPr>
              <p:cNvPr id="7" name="墨迹 6"/>
            </p:nvPicPr>
            <p:blipFill>
              <a:blip r:embed="rId29"/>
            </p:blipFill>
            <p:spPr>
              <a:xfrm>
                <a:off x="1845733" y="654217"/>
                <a:ext cx="138289" cy="21431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8" name="墨迹 7"/>
              <p14:cNvContentPartPr/>
              <p14:nvPr/>
            </p14:nvContentPartPr>
            <p14:xfrm>
              <a:off x="1969911" y="721894"/>
              <a:ext cx="163689" cy="157915"/>
            </p14:xfrm>
          </p:contentPart>
        </mc:Choice>
        <mc:Fallback xmlns="">
          <p:pic>
            <p:nvPicPr>
              <p:cNvPr id="8" name="墨迹 7"/>
            </p:nvPicPr>
            <p:blipFill>
              <a:blip r:embed="rId31"/>
            </p:blipFill>
            <p:spPr>
              <a:xfrm>
                <a:off x="1969911" y="721894"/>
                <a:ext cx="163689" cy="15791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9" name="墨迹 8"/>
              <p14:cNvContentPartPr/>
              <p14:nvPr/>
            </p14:nvContentPartPr>
            <p14:xfrm>
              <a:off x="2365022" y="654217"/>
              <a:ext cx="118533" cy="307369"/>
            </p14:xfrm>
          </p:contentPart>
        </mc:Choice>
        <mc:Fallback xmlns="">
          <p:pic>
            <p:nvPicPr>
              <p:cNvPr id="9" name="墨迹 8"/>
            </p:nvPicPr>
            <p:blipFill>
              <a:blip r:embed="rId33"/>
            </p:blipFill>
            <p:spPr>
              <a:xfrm>
                <a:off x="2365022" y="654217"/>
                <a:ext cx="118533" cy="30736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 name="墨迹 9"/>
              <p14:cNvContentPartPr/>
              <p14:nvPr/>
            </p14:nvContentPartPr>
            <p14:xfrm>
              <a:off x="2782711" y="676776"/>
              <a:ext cx="217311" cy="250971"/>
            </p14:xfrm>
          </p:contentPart>
        </mc:Choice>
        <mc:Fallback xmlns="">
          <p:pic>
            <p:nvPicPr>
              <p:cNvPr id="10" name="墨迹 9"/>
            </p:nvPicPr>
            <p:blipFill>
              <a:blip r:embed="rId35"/>
            </p:blipFill>
            <p:spPr>
              <a:xfrm>
                <a:off x="2782711" y="676776"/>
                <a:ext cx="217311" cy="25097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 name="墨迹 10"/>
              <p14:cNvContentPartPr/>
              <p14:nvPr/>
            </p14:nvContentPartPr>
            <p14:xfrm>
              <a:off x="3561644" y="3440279"/>
              <a:ext cx="378178" cy="338388"/>
            </p14:xfrm>
          </p:contentPart>
        </mc:Choice>
        <mc:Fallback xmlns="">
          <p:pic>
            <p:nvPicPr>
              <p:cNvPr id="11" name="墨迹 10"/>
            </p:nvPicPr>
            <p:blipFill>
              <a:blip r:embed="rId37"/>
            </p:blipFill>
            <p:spPr>
              <a:xfrm>
                <a:off x="3561644" y="3440279"/>
                <a:ext cx="378178" cy="33838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2" name="墨迹 11"/>
              <p14:cNvContentPartPr/>
              <p14:nvPr/>
            </p14:nvContentPartPr>
            <p14:xfrm>
              <a:off x="3979333" y="3620753"/>
              <a:ext cx="242711" cy="163554"/>
            </p14:xfrm>
          </p:contentPart>
        </mc:Choice>
        <mc:Fallback xmlns="">
          <p:pic>
            <p:nvPicPr>
              <p:cNvPr id="12" name="墨迹 11"/>
            </p:nvPicPr>
            <p:blipFill>
              <a:blip r:embed="rId39"/>
            </p:blipFill>
            <p:spPr>
              <a:xfrm>
                <a:off x="3979333" y="3620753"/>
                <a:ext cx="242711" cy="16355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3" name="墨迹 12"/>
              <p14:cNvContentPartPr/>
              <p14:nvPr/>
            </p14:nvContentPartPr>
            <p14:xfrm>
              <a:off x="6152444" y="2594309"/>
              <a:ext cx="172156" cy="146635"/>
            </p14:xfrm>
          </p:contentPart>
        </mc:Choice>
        <mc:Fallback xmlns="">
          <p:pic>
            <p:nvPicPr>
              <p:cNvPr id="13" name="墨迹 12"/>
            </p:nvPicPr>
            <p:blipFill>
              <a:blip r:embed="rId41"/>
            </p:blipFill>
            <p:spPr>
              <a:xfrm>
                <a:off x="6152444" y="2594309"/>
                <a:ext cx="172156"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4" name="墨迹 13"/>
              <p14:cNvContentPartPr/>
              <p14:nvPr/>
            </p14:nvContentPartPr>
            <p14:xfrm>
              <a:off x="6496755" y="2583029"/>
              <a:ext cx="124178" cy="236872"/>
            </p14:xfrm>
          </p:contentPart>
        </mc:Choice>
        <mc:Fallback xmlns="">
          <p:pic>
            <p:nvPicPr>
              <p:cNvPr id="14" name="墨迹 13"/>
            </p:nvPicPr>
            <p:blipFill>
              <a:blip r:embed="rId43"/>
            </p:blipFill>
            <p:spPr>
              <a:xfrm>
                <a:off x="6496755" y="2583029"/>
                <a:ext cx="124178" cy="23687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5" name="墨迹 14"/>
              <p14:cNvContentPartPr/>
              <p14:nvPr/>
            </p14:nvContentPartPr>
            <p14:xfrm>
              <a:off x="6801555" y="2605588"/>
              <a:ext cx="197556" cy="234052"/>
            </p14:xfrm>
          </p:contentPart>
        </mc:Choice>
        <mc:Fallback xmlns="">
          <p:pic>
            <p:nvPicPr>
              <p:cNvPr id="15" name="墨迹 14"/>
            </p:nvPicPr>
            <p:blipFill>
              <a:blip r:embed="rId45"/>
            </p:blipFill>
            <p:spPr>
              <a:xfrm>
                <a:off x="6801555" y="2605588"/>
                <a:ext cx="197556" cy="23405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6" name="墨迹 15"/>
              <p14:cNvContentPartPr/>
              <p14:nvPr/>
            </p14:nvContentPartPr>
            <p14:xfrm>
              <a:off x="5266266" y="2120565"/>
              <a:ext cx="1179689" cy="62038"/>
            </p14:xfrm>
          </p:contentPart>
        </mc:Choice>
        <mc:Fallback xmlns="">
          <p:pic>
            <p:nvPicPr>
              <p:cNvPr id="16" name="墨迹 15"/>
            </p:nvPicPr>
            <p:blipFill>
              <a:blip r:embed="rId47"/>
            </p:blipFill>
            <p:spPr>
              <a:xfrm>
                <a:off x="5266266" y="2120565"/>
                <a:ext cx="1179689" cy="6203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7" name="墨迹 16"/>
              <p14:cNvContentPartPr/>
              <p14:nvPr/>
            </p14:nvContentPartPr>
            <p14:xfrm>
              <a:off x="5974644" y="1325353"/>
              <a:ext cx="25400" cy="16920"/>
            </p14:xfrm>
          </p:contentPart>
        </mc:Choice>
        <mc:Fallback xmlns="">
          <p:pic>
            <p:nvPicPr>
              <p:cNvPr id="17" name="墨迹 16"/>
            </p:nvPicPr>
            <p:blipFill>
              <a:blip r:embed="rId49"/>
            </p:blipFill>
            <p:spPr>
              <a:xfrm>
                <a:off x="5974644" y="1325353"/>
                <a:ext cx="25400" cy="1692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8" name="墨迹 17"/>
              <p14:cNvContentPartPr/>
              <p14:nvPr/>
            </p14:nvContentPartPr>
            <p14:xfrm>
              <a:off x="5960533" y="1280235"/>
              <a:ext cx="129822" cy="315829"/>
            </p14:xfrm>
          </p:contentPart>
        </mc:Choice>
        <mc:Fallback xmlns="">
          <p:pic>
            <p:nvPicPr>
              <p:cNvPr id="18" name="墨迹 17"/>
            </p:nvPicPr>
            <p:blipFill>
              <a:blip r:embed="rId51"/>
            </p:blipFill>
            <p:spPr>
              <a:xfrm>
                <a:off x="5960533" y="1280235"/>
                <a:ext cx="129822" cy="31582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9" name="墨迹 18"/>
              <p14:cNvContentPartPr/>
              <p14:nvPr/>
            </p14:nvContentPartPr>
            <p14:xfrm>
              <a:off x="6237111" y="1285875"/>
              <a:ext cx="186266" cy="205852"/>
            </p14:xfrm>
          </p:contentPart>
        </mc:Choice>
        <mc:Fallback xmlns="">
          <p:pic>
            <p:nvPicPr>
              <p:cNvPr id="19" name="墨迹 18"/>
            </p:nvPicPr>
            <p:blipFill>
              <a:blip r:embed="rId53"/>
            </p:blipFill>
            <p:spPr>
              <a:xfrm>
                <a:off x="6237111" y="1285875"/>
                <a:ext cx="186266" cy="20585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0" name="墨迹 19"/>
              <p14:cNvContentPartPr/>
              <p14:nvPr/>
            </p14:nvContentPartPr>
            <p14:xfrm>
              <a:off x="6666088" y="1246396"/>
              <a:ext cx="79022" cy="236872"/>
            </p14:xfrm>
          </p:contentPart>
        </mc:Choice>
        <mc:Fallback xmlns="">
          <p:pic>
            <p:nvPicPr>
              <p:cNvPr id="20" name="墨迹 19"/>
            </p:nvPicPr>
            <p:blipFill>
              <a:blip r:embed="rId55"/>
            </p:blipFill>
            <p:spPr>
              <a:xfrm>
                <a:off x="6666088" y="1246396"/>
                <a:ext cx="79022" cy="23687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1" name="墨迹 20"/>
              <p14:cNvContentPartPr/>
              <p14:nvPr/>
            </p14:nvContentPartPr>
            <p14:xfrm>
              <a:off x="6694311" y="1268955"/>
              <a:ext cx="98778" cy="248151"/>
            </p14:xfrm>
          </p:contentPart>
        </mc:Choice>
        <mc:Fallback xmlns="">
          <p:pic>
            <p:nvPicPr>
              <p:cNvPr id="21" name="墨迹 20"/>
            </p:nvPicPr>
            <p:blipFill>
              <a:blip r:embed="rId57"/>
            </p:blipFill>
            <p:spPr>
              <a:xfrm>
                <a:off x="6694311" y="1268955"/>
                <a:ext cx="98778" cy="24815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2" name="墨迹 21"/>
              <p14:cNvContentPartPr/>
              <p14:nvPr/>
            </p14:nvContentPartPr>
            <p14:xfrm>
              <a:off x="6846711" y="1263315"/>
              <a:ext cx="183444" cy="236872"/>
            </p14:xfrm>
          </p:contentPart>
        </mc:Choice>
        <mc:Fallback xmlns="">
          <p:pic>
            <p:nvPicPr>
              <p:cNvPr id="22" name="墨迹 21"/>
            </p:nvPicPr>
            <p:blipFill>
              <a:blip r:embed="rId59"/>
            </p:blipFill>
            <p:spPr>
              <a:xfrm>
                <a:off x="6846711" y="1263315"/>
                <a:ext cx="183444" cy="23687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3" name="墨迹 22"/>
              <p14:cNvContentPartPr/>
              <p14:nvPr/>
            </p14:nvContentPartPr>
            <p14:xfrm>
              <a:off x="750711" y="2069807"/>
              <a:ext cx="993422" cy="693696"/>
            </p14:xfrm>
          </p:contentPart>
        </mc:Choice>
        <mc:Fallback xmlns="">
          <p:pic>
            <p:nvPicPr>
              <p:cNvPr id="23" name="墨迹 22"/>
            </p:nvPicPr>
            <p:blipFill>
              <a:blip r:embed="rId61"/>
            </p:blipFill>
            <p:spPr>
              <a:xfrm>
                <a:off x="750711" y="2069807"/>
                <a:ext cx="993422" cy="69369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4" name="墨迹 23"/>
              <p14:cNvContentPartPr/>
              <p14:nvPr/>
            </p14:nvContentPartPr>
            <p14:xfrm>
              <a:off x="7202311" y="4748713"/>
              <a:ext cx="174978" cy="338388"/>
            </p14:xfrm>
          </p:contentPart>
        </mc:Choice>
        <mc:Fallback xmlns="">
          <p:pic>
            <p:nvPicPr>
              <p:cNvPr id="24" name="墨迹 23"/>
            </p:nvPicPr>
            <p:blipFill>
              <a:blip r:embed="rId63"/>
            </p:blipFill>
            <p:spPr>
              <a:xfrm>
                <a:off x="7202311" y="4748713"/>
                <a:ext cx="174978" cy="33838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5" name="墨迹 24"/>
              <p14:cNvContentPartPr/>
              <p14:nvPr/>
            </p14:nvContentPartPr>
            <p14:xfrm>
              <a:off x="7445022" y="4635917"/>
              <a:ext cx="138288" cy="197393"/>
            </p14:xfrm>
          </p:contentPart>
        </mc:Choice>
        <mc:Fallback xmlns="">
          <p:pic>
            <p:nvPicPr>
              <p:cNvPr id="25" name="墨迹 24"/>
            </p:nvPicPr>
            <p:blipFill>
              <a:blip r:embed="rId65"/>
            </p:blipFill>
            <p:spPr>
              <a:xfrm>
                <a:off x="7445022" y="4635917"/>
                <a:ext cx="138288" cy="19739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6" name="墨迹 25"/>
              <p14:cNvContentPartPr/>
              <p14:nvPr/>
            </p14:nvContentPartPr>
            <p14:xfrm>
              <a:off x="7597422" y="4720514"/>
              <a:ext cx="107244" cy="16919"/>
            </p14:xfrm>
          </p:contentPart>
        </mc:Choice>
        <mc:Fallback xmlns="">
          <p:pic>
            <p:nvPicPr>
              <p:cNvPr id="26" name="墨迹 25"/>
            </p:nvPicPr>
            <p:blipFill>
              <a:blip r:embed="rId67"/>
            </p:blipFill>
            <p:spPr>
              <a:xfrm>
                <a:off x="7597422" y="4720514"/>
                <a:ext cx="107244" cy="169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7" name="墨迹 26"/>
              <p14:cNvContentPartPr/>
              <p14:nvPr/>
            </p14:nvContentPartPr>
            <p14:xfrm>
              <a:off x="8156222" y="4731794"/>
              <a:ext cx="73378" cy="219952"/>
            </p14:xfrm>
          </p:contentPart>
        </mc:Choice>
        <mc:Fallback xmlns="">
          <p:pic>
            <p:nvPicPr>
              <p:cNvPr id="27" name="墨迹 26"/>
            </p:nvPicPr>
            <p:blipFill>
              <a:blip r:embed="rId69"/>
            </p:blipFill>
            <p:spPr>
              <a:xfrm>
                <a:off x="8156222" y="4731794"/>
                <a:ext cx="73378" cy="21995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8" name="墨迹 27"/>
              <p14:cNvContentPartPr/>
              <p14:nvPr/>
            </p14:nvContentPartPr>
            <p14:xfrm>
              <a:off x="8229600" y="4647197"/>
              <a:ext cx="191911" cy="276350"/>
            </p14:xfrm>
          </p:contentPart>
        </mc:Choice>
        <mc:Fallback xmlns="">
          <p:pic>
            <p:nvPicPr>
              <p:cNvPr id="28" name="墨迹 27"/>
            </p:nvPicPr>
            <p:blipFill>
              <a:blip r:embed="rId71"/>
            </p:blipFill>
            <p:spPr>
              <a:xfrm>
                <a:off x="8229600" y="4647197"/>
                <a:ext cx="191911" cy="27635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9" name="墨迹 28"/>
              <p14:cNvContentPartPr/>
              <p14:nvPr/>
            </p14:nvContentPartPr>
            <p14:xfrm>
              <a:off x="8427155" y="4759993"/>
              <a:ext cx="146756" cy="169194"/>
            </p14:xfrm>
          </p:contentPart>
        </mc:Choice>
        <mc:Fallback xmlns="">
          <p:pic>
            <p:nvPicPr>
              <p:cNvPr id="29" name="墨迹 28"/>
            </p:nvPicPr>
            <p:blipFill>
              <a:blip r:embed="rId73"/>
            </p:blipFill>
            <p:spPr>
              <a:xfrm>
                <a:off x="8427155" y="4759993"/>
                <a:ext cx="146756" cy="16919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0" name="墨迹 29"/>
              <p14:cNvContentPartPr/>
              <p14:nvPr/>
            </p14:nvContentPartPr>
            <p14:xfrm>
              <a:off x="8607777" y="4602079"/>
              <a:ext cx="146756" cy="45118"/>
            </p14:xfrm>
          </p:contentPart>
        </mc:Choice>
        <mc:Fallback xmlns="">
          <p:pic>
            <p:nvPicPr>
              <p:cNvPr id="30" name="墨迹 29"/>
            </p:nvPicPr>
            <p:blipFill>
              <a:blip r:embed="rId75"/>
            </p:blipFill>
            <p:spPr>
              <a:xfrm>
                <a:off x="8607777" y="4602079"/>
                <a:ext cx="146756" cy="4511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1" name="墨迹 30"/>
              <p14:cNvContentPartPr/>
              <p14:nvPr/>
            </p14:nvContentPartPr>
            <p14:xfrm>
              <a:off x="8664222" y="4523121"/>
              <a:ext cx="16933" cy="217133"/>
            </p14:xfrm>
          </p:contentPart>
        </mc:Choice>
        <mc:Fallback xmlns="">
          <p:pic>
            <p:nvPicPr>
              <p:cNvPr id="31" name="墨迹 30"/>
            </p:nvPicPr>
            <p:blipFill>
              <a:blip r:embed="rId77"/>
            </p:blipFill>
            <p:spPr>
              <a:xfrm>
                <a:off x="8664222" y="4523121"/>
                <a:ext cx="16933" cy="21713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2" name="墨迹 31"/>
              <p14:cNvContentPartPr/>
              <p14:nvPr/>
            </p14:nvContentPartPr>
            <p14:xfrm>
              <a:off x="9223022" y="4607718"/>
              <a:ext cx="225778" cy="245332"/>
            </p14:xfrm>
          </p:contentPart>
        </mc:Choice>
        <mc:Fallback xmlns="">
          <p:pic>
            <p:nvPicPr>
              <p:cNvPr id="32" name="墨迹 31"/>
            </p:nvPicPr>
            <p:blipFill>
              <a:blip r:embed="rId79"/>
            </p:blipFill>
            <p:spPr>
              <a:xfrm>
                <a:off x="9223022" y="4607718"/>
                <a:ext cx="225778" cy="24533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3" name="墨迹 32"/>
              <p14:cNvContentPartPr/>
              <p14:nvPr/>
            </p14:nvContentPartPr>
            <p14:xfrm>
              <a:off x="9567333" y="4528761"/>
              <a:ext cx="160867" cy="39478"/>
            </p14:xfrm>
          </p:contentPart>
        </mc:Choice>
        <mc:Fallback xmlns="">
          <p:pic>
            <p:nvPicPr>
              <p:cNvPr id="33" name="墨迹 32"/>
            </p:nvPicPr>
            <p:blipFill>
              <a:blip r:embed="rId81"/>
            </p:blipFill>
            <p:spPr>
              <a:xfrm>
                <a:off x="9567333" y="4528761"/>
                <a:ext cx="160867" cy="3947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4" name="墨迹 33"/>
              <p14:cNvContentPartPr/>
              <p14:nvPr/>
            </p14:nvContentPartPr>
            <p14:xfrm>
              <a:off x="7405511" y="5521366"/>
              <a:ext cx="118533" cy="276350"/>
            </p14:xfrm>
          </p:contentPart>
        </mc:Choice>
        <mc:Fallback xmlns="">
          <p:pic>
            <p:nvPicPr>
              <p:cNvPr id="34" name="墨迹 33"/>
            </p:nvPicPr>
            <p:blipFill>
              <a:blip r:embed="rId83"/>
            </p:blipFill>
            <p:spPr>
              <a:xfrm>
                <a:off x="7405511" y="5521366"/>
                <a:ext cx="118533" cy="27635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5" name="墨迹 34"/>
              <p14:cNvContentPartPr/>
              <p14:nvPr/>
            </p14:nvContentPartPr>
            <p14:xfrm>
              <a:off x="7490177" y="5493167"/>
              <a:ext cx="186267" cy="259431"/>
            </p14:xfrm>
          </p:contentPart>
        </mc:Choice>
        <mc:Fallback xmlns="">
          <p:pic>
            <p:nvPicPr>
              <p:cNvPr id="35" name="墨迹 34"/>
            </p:nvPicPr>
            <p:blipFill>
              <a:blip r:embed="rId85"/>
            </p:blipFill>
            <p:spPr>
              <a:xfrm>
                <a:off x="7490177" y="5493167"/>
                <a:ext cx="186267" cy="25943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6" name="墨迹 35"/>
              <p14:cNvContentPartPr/>
              <p14:nvPr/>
            </p14:nvContentPartPr>
            <p14:xfrm>
              <a:off x="7693377" y="5549565"/>
              <a:ext cx="155223" cy="186114"/>
            </p14:xfrm>
          </p:contentPart>
        </mc:Choice>
        <mc:Fallback xmlns="">
          <p:pic>
            <p:nvPicPr>
              <p:cNvPr id="36" name="墨迹 35"/>
            </p:nvPicPr>
            <p:blipFill>
              <a:blip r:embed="rId87"/>
            </p:blipFill>
            <p:spPr>
              <a:xfrm>
                <a:off x="7693377" y="5549565"/>
                <a:ext cx="155223" cy="18611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7" name="墨迹 36"/>
              <p14:cNvContentPartPr/>
              <p14:nvPr/>
            </p14:nvContentPartPr>
            <p14:xfrm>
              <a:off x="7879644" y="5453689"/>
              <a:ext cx="107244" cy="25379"/>
            </p14:xfrm>
          </p:contentPart>
        </mc:Choice>
        <mc:Fallback xmlns="">
          <p:pic>
            <p:nvPicPr>
              <p:cNvPr id="37" name="墨迹 36"/>
            </p:nvPicPr>
            <p:blipFill>
              <a:blip r:embed="rId89"/>
            </p:blipFill>
            <p:spPr>
              <a:xfrm>
                <a:off x="7879644" y="5453689"/>
                <a:ext cx="107244" cy="2537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8" name="墨迹 37"/>
              <p14:cNvContentPartPr/>
              <p14:nvPr/>
            </p14:nvContentPartPr>
            <p14:xfrm>
              <a:off x="7947377" y="5397291"/>
              <a:ext cx="11289" cy="172013"/>
            </p14:xfrm>
          </p:contentPart>
        </mc:Choice>
        <mc:Fallback xmlns="">
          <p:pic>
            <p:nvPicPr>
              <p:cNvPr id="38" name="墨迹 37"/>
            </p:nvPicPr>
            <p:blipFill>
              <a:blip r:embed="rId91"/>
            </p:blipFill>
            <p:spPr>
              <a:xfrm>
                <a:off x="7947377" y="5397291"/>
                <a:ext cx="11289" cy="17201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9" name="墨迹 38"/>
              <p14:cNvContentPartPr/>
              <p14:nvPr/>
            </p14:nvContentPartPr>
            <p14:xfrm>
              <a:off x="8257822" y="5510087"/>
              <a:ext cx="239888" cy="174834"/>
            </p14:xfrm>
          </p:contentPart>
        </mc:Choice>
        <mc:Fallback xmlns="">
          <p:pic>
            <p:nvPicPr>
              <p:cNvPr id="39" name="墨迹 38"/>
            </p:nvPicPr>
            <p:blipFill>
              <a:blip r:embed="rId93"/>
            </p:blipFill>
            <p:spPr>
              <a:xfrm>
                <a:off x="8257822" y="5510087"/>
                <a:ext cx="239888" cy="17483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0" name="墨迹 39"/>
              <p14:cNvContentPartPr/>
              <p14:nvPr/>
            </p14:nvContentPartPr>
            <p14:xfrm>
              <a:off x="8850488" y="5414210"/>
              <a:ext cx="262467" cy="248151"/>
            </p14:xfrm>
          </p:contentPart>
        </mc:Choice>
        <mc:Fallback xmlns="">
          <p:pic>
            <p:nvPicPr>
              <p:cNvPr id="40" name="墨迹 39"/>
            </p:nvPicPr>
            <p:blipFill>
              <a:blip r:embed="rId95"/>
            </p:blipFill>
            <p:spPr>
              <a:xfrm>
                <a:off x="8850488" y="5414210"/>
                <a:ext cx="262467" cy="24815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1" name="墨迹 40"/>
              <p14:cNvContentPartPr/>
              <p14:nvPr/>
            </p14:nvContentPartPr>
            <p14:xfrm>
              <a:off x="9189155" y="5391651"/>
              <a:ext cx="118534" cy="16919"/>
            </p14:xfrm>
          </p:contentPart>
        </mc:Choice>
        <mc:Fallback xmlns="">
          <p:pic>
            <p:nvPicPr>
              <p:cNvPr id="41" name="墨迹 40"/>
            </p:nvPicPr>
            <p:blipFill>
              <a:blip r:embed="rId97"/>
            </p:blipFill>
            <p:spPr>
              <a:xfrm>
                <a:off x="9189155" y="5391651"/>
                <a:ext cx="118534" cy="1691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2" name="墨迹 41"/>
              <p14:cNvContentPartPr/>
              <p14:nvPr/>
            </p14:nvContentPartPr>
            <p14:xfrm>
              <a:off x="9635066" y="5408570"/>
              <a:ext cx="220134" cy="172014"/>
            </p14:xfrm>
          </p:contentPart>
        </mc:Choice>
        <mc:Fallback xmlns="">
          <p:pic>
            <p:nvPicPr>
              <p:cNvPr id="42" name="墨迹 41"/>
            </p:nvPicPr>
            <p:blipFill>
              <a:blip r:embed="rId99"/>
            </p:blipFill>
            <p:spPr>
              <a:xfrm>
                <a:off x="9635066" y="5408570"/>
                <a:ext cx="220134" cy="17201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3" name="墨迹 42"/>
              <p14:cNvContentPartPr/>
              <p14:nvPr/>
            </p14:nvContentPartPr>
            <p14:xfrm>
              <a:off x="10075333" y="5329613"/>
              <a:ext cx="129822" cy="298909"/>
            </p14:xfrm>
          </p:contentPart>
        </mc:Choice>
        <mc:Fallback xmlns="">
          <p:pic>
            <p:nvPicPr>
              <p:cNvPr id="43" name="墨迹 42"/>
            </p:nvPicPr>
            <p:blipFill>
              <a:blip r:embed="rId101"/>
            </p:blipFill>
            <p:spPr>
              <a:xfrm>
                <a:off x="10075333" y="5329613"/>
                <a:ext cx="129822" cy="29890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4" name="墨迹 43"/>
              <p14:cNvContentPartPr/>
              <p14:nvPr/>
            </p14:nvContentPartPr>
            <p14:xfrm>
              <a:off x="10306755" y="5188618"/>
              <a:ext cx="121356" cy="157915"/>
            </p14:xfrm>
          </p:contentPart>
        </mc:Choice>
        <mc:Fallback xmlns="">
          <p:pic>
            <p:nvPicPr>
              <p:cNvPr id="44" name="墨迹 43"/>
            </p:nvPicPr>
            <p:blipFill>
              <a:blip r:embed="rId103"/>
            </p:blipFill>
            <p:spPr>
              <a:xfrm>
                <a:off x="10306755" y="5188618"/>
                <a:ext cx="121356" cy="15791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5" name="墨迹 44"/>
              <p14:cNvContentPartPr/>
              <p14:nvPr/>
            </p14:nvContentPartPr>
            <p14:xfrm>
              <a:off x="10447867" y="5211177"/>
              <a:ext cx="121355" cy="33839"/>
            </p14:xfrm>
          </p:contentPart>
        </mc:Choice>
        <mc:Fallback xmlns="">
          <p:pic>
            <p:nvPicPr>
              <p:cNvPr id="45" name="墨迹 44"/>
            </p:nvPicPr>
            <p:blipFill>
              <a:blip r:embed="rId105"/>
            </p:blipFill>
            <p:spPr>
              <a:xfrm>
                <a:off x="10447867" y="5211177"/>
                <a:ext cx="121355" cy="3383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6" name="墨迹 45"/>
              <p14:cNvContentPartPr/>
              <p14:nvPr/>
            </p14:nvContentPartPr>
            <p14:xfrm>
              <a:off x="7890933" y="845970"/>
              <a:ext cx="73378" cy="39478"/>
            </p14:xfrm>
          </p:contentPart>
        </mc:Choice>
        <mc:Fallback xmlns="">
          <p:pic>
            <p:nvPicPr>
              <p:cNvPr id="46" name="墨迹 45"/>
            </p:nvPicPr>
            <p:blipFill>
              <a:blip r:embed="rId107"/>
            </p:blipFill>
            <p:spPr>
              <a:xfrm>
                <a:off x="7890933" y="845970"/>
                <a:ext cx="73378" cy="3947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7" name="墨迹 46"/>
              <p14:cNvContentPartPr/>
              <p14:nvPr/>
            </p14:nvContentPartPr>
            <p14:xfrm>
              <a:off x="10442222" y="1409950"/>
              <a:ext cx="575733" cy="406066"/>
            </p14:xfrm>
          </p:contentPart>
        </mc:Choice>
        <mc:Fallback xmlns="">
          <p:pic>
            <p:nvPicPr>
              <p:cNvPr id="47" name="墨迹 46"/>
            </p:nvPicPr>
            <p:blipFill>
              <a:blip r:embed="rId109"/>
            </p:blipFill>
            <p:spPr>
              <a:xfrm>
                <a:off x="10442222" y="1409950"/>
                <a:ext cx="575733" cy="40606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8" name="墨迹 47"/>
              <p14:cNvContentPartPr/>
              <p14:nvPr/>
            </p14:nvContentPartPr>
            <p14:xfrm>
              <a:off x="7430911" y="2673266"/>
              <a:ext cx="19756" cy="360"/>
            </p14:xfrm>
          </p:contentPart>
        </mc:Choice>
        <mc:Fallback xmlns="">
          <p:pic>
            <p:nvPicPr>
              <p:cNvPr id="48" name="墨迹 47"/>
            </p:nvPicPr>
            <p:blipFill>
              <a:blip r:embed="rId111"/>
            </p:blipFill>
            <p:spPr>
              <a:xfrm>
                <a:off x="7430911" y="2673266"/>
                <a:ext cx="19756" cy="36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9" name="墨迹 48"/>
              <p14:cNvContentPartPr/>
              <p14:nvPr/>
            </p14:nvContentPartPr>
            <p14:xfrm>
              <a:off x="7394222" y="2622508"/>
              <a:ext cx="248355" cy="45118"/>
            </p14:xfrm>
          </p:contentPart>
        </mc:Choice>
        <mc:Fallback xmlns="">
          <p:pic>
            <p:nvPicPr>
              <p:cNvPr id="49" name="墨迹 48"/>
            </p:nvPicPr>
            <p:blipFill>
              <a:blip r:embed="rId113"/>
            </p:blipFill>
            <p:spPr>
              <a:xfrm>
                <a:off x="7394222" y="2622508"/>
                <a:ext cx="248355" cy="451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0" name="墨迹 49"/>
              <p14:cNvContentPartPr/>
              <p14:nvPr/>
            </p14:nvContentPartPr>
            <p14:xfrm>
              <a:off x="7397044" y="2808621"/>
              <a:ext cx="194733" cy="236872"/>
            </p14:xfrm>
          </p:contentPart>
        </mc:Choice>
        <mc:Fallback xmlns="">
          <p:pic>
            <p:nvPicPr>
              <p:cNvPr id="50" name="墨迹 49"/>
            </p:nvPicPr>
            <p:blipFill>
              <a:blip r:embed="rId115"/>
            </p:blipFill>
            <p:spPr>
              <a:xfrm>
                <a:off x="7397044" y="2808621"/>
                <a:ext cx="194733" cy="23687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1" name="墨迹 50"/>
              <p14:cNvContentPartPr/>
              <p14:nvPr/>
            </p14:nvContentPartPr>
            <p14:xfrm>
              <a:off x="8387644" y="1477628"/>
              <a:ext cx="239888" cy="186113"/>
            </p14:xfrm>
          </p:contentPart>
        </mc:Choice>
        <mc:Fallback xmlns="">
          <p:pic>
            <p:nvPicPr>
              <p:cNvPr id="51" name="墨迹 50"/>
            </p:nvPicPr>
            <p:blipFill>
              <a:blip r:embed="rId117"/>
            </p:blipFill>
            <p:spPr>
              <a:xfrm>
                <a:off x="8387644" y="1477628"/>
                <a:ext cx="239888" cy="18611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2" name="墨迹 51"/>
              <p14:cNvContentPartPr/>
              <p14:nvPr/>
            </p14:nvContentPartPr>
            <p14:xfrm>
              <a:off x="8382000" y="2921417"/>
              <a:ext cx="22577" cy="231232"/>
            </p14:xfrm>
          </p:contentPart>
        </mc:Choice>
        <mc:Fallback xmlns="">
          <p:pic>
            <p:nvPicPr>
              <p:cNvPr id="52" name="墨迹 51"/>
            </p:nvPicPr>
            <p:blipFill>
              <a:blip r:embed="rId119"/>
            </p:blipFill>
            <p:spPr>
              <a:xfrm>
                <a:off x="8382000" y="2921417"/>
                <a:ext cx="22577" cy="23123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53" name="墨迹 52"/>
              <p14:cNvContentPartPr/>
              <p14:nvPr/>
            </p14:nvContentPartPr>
            <p14:xfrm>
              <a:off x="8398933" y="2994735"/>
              <a:ext cx="155222" cy="39478"/>
            </p14:xfrm>
          </p:contentPart>
        </mc:Choice>
        <mc:Fallback xmlns="">
          <p:pic>
            <p:nvPicPr>
              <p:cNvPr id="53" name="墨迹 52"/>
            </p:nvPicPr>
            <p:blipFill>
              <a:blip r:embed="rId121"/>
            </p:blipFill>
            <p:spPr>
              <a:xfrm>
                <a:off x="8398933" y="2994735"/>
                <a:ext cx="155222" cy="3947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4" name="墨迹 53"/>
              <p14:cNvContentPartPr/>
              <p14:nvPr/>
            </p14:nvContentPartPr>
            <p14:xfrm>
              <a:off x="8562622" y="2848100"/>
              <a:ext cx="5644" cy="360947"/>
            </p14:xfrm>
          </p:contentPart>
        </mc:Choice>
        <mc:Fallback xmlns="">
          <p:pic>
            <p:nvPicPr>
              <p:cNvPr id="54" name="墨迹 53"/>
            </p:nvPicPr>
            <p:blipFill>
              <a:blip r:embed="rId123"/>
            </p:blipFill>
            <p:spPr>
              <a:xfrm>
                <a:off x="8562622" y="2848100"/>
                <a:ext cx="5644" cy="360947"/>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5" name="墨迹 54"/>
              <p14:cNvContentPartPr/>
              <p14:nvPr/>
            </p14:nvContentPartPr>
            <p14:xfrm>
              <a:off x="10126133" y="2774782"/>
              <a:ext cx="423334" cy="33839"/>
            </p14:xfrm>
          </p:contentPart>
        </mc:Choice>
        <mc:Fallback xmlns="">
          <p:pic>
            <p:nvPicPr>
              <p:cNvPr id="55" name="墨迹 54"/>
            </p:nvPicPr>
            <p:blipFill>
              <a:blip r:embed="rId125"/>
            </p:blipFill>
            <p:spPr>
              <a:xfrm>
                <a:off x="10126133" y="2774782"/>
                <a:ext cx="423334" cy="3383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6" name="墨迹 55"/>
              <p14:cNvContentPartPr/>
              <p14:nvPr/>
            </p14:nvContentPartPr>
            <p14:xfrm>
              <a:off x="3025422" y="1192818"/>
              <a:ext cx="880533" cy="109976"/>
            </p14:xfrm>
          </p:contentPart>
        </mc:Choice>
        <mc:Fallback xmlns="">
          <p:pic>
            <p:nvPicPr>
              <p:cNvPr id="56" name="墨迹 55"/>
            </p:nvPicPr>
            <p:blipFill>
              <a:blip r:embed="rId127"/>
            </p:blipFill>
            <p:spPr>
              <a:xfrm>
                <a:off x="3025422" y="1192818"/>
                <a:ext cx="880533" cy="10997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7" name="墨迹 56"/>
              <p14:cNvContentPartPr/>
              <p14:nvPr/>
            </p14:nvContentPartPr>
            <p14:xfrm>
              <a:off x="3793066" y="755733"/>
              <a:ext cx="84667" cy="248151"/>
            </p14:xfrm>
          </p:contentPart>
        </mc:Choice>
        <mc:Fallback xmlns="">
          <p:pic>
            <p:nvPicPr>
              <p:cNvPr id="57" name="墨迹 56"/>
            </p:nvPicPr>
            <p:blipFill>
              <a:blip r:embed="rId129"/>
            </p:blipFill>
            <p:spPr>
              <a:xfrm>
                <a:off x="3793066" y="755733"/>
                <a:ext cx="84667" cy="24815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9" name="墨迹 58"/>
              <p14:cNvContentPartPr/>
              <p14:nvPr/>
            </p14:nvContentPartPr>
            <p14:xfrm>
              <a:off x="3866444" y="738814"/>
              <a:ext cx="141111" cy="276350"/>
            </p14:xfrm>
          </p:contentPart>
        </mc:Choice>
        <mc:Fallback xmlns="">
          <p:pic>
            <p:nvPicPr>
              <p:cNvPr id="59" name="墨迹 58"/>
            </p:nvPicPr>
            <p:blipFill>
              <a:blip r:embed="rId131"/>
            </p:blipFill>
            <p:spPr>
              <a:xfrm>
                <a:off x="3866444" y="738814"/>
                <a:ext cx="141111" cy="27635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0" name="墨迹 59"/>
              <p14:cNvContentPartPr/>
              <p14:nvPr/>
            </p14:nvContentPartPr>
            <p14:xfrm>
              <a:off x="4018844" y="812131"/>
              <a:ext cx="197556" cy="174834"/>
            </p14:xfrm>
          </p:contentPart>
        </mc:Choice>
        <mc:Fallback xmlns="">
          <p:pic>
            <p:nvPicPr>
              <p:cNvPr id="60" name="墨迹 59"/>
            </p:nvPicPr>
            <p:blipFill>
              <a:blip r:embed="rId133"/>
            </p:blipFill>
            <p:spPr>
              <a:xfrm>
                <a:off x="4018844" y="812131"/>
                <a:ext cx="197556" cy="17483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1" name="墨迹 60"/>
              <p14:cNvContentPartPr/>
              <p14:nvPr/>
            </p14:nvContentPartPr>
            <p14:xfrm>
              <a:off x="4227688" y="744453"/>
              <a:ext cx="237067" cy="248152"/>
            </p14:xfrm>
          </p:contentPart>
        </mc:Choice>
        <mc:Fallback xmlns="">
          <p:pic>
            <p:nvPicPr>
              <p:cNvPr id="61" name="墨迹 60"/>
            </p:nvPicPr>
            <p:blipFill>
              <a:blip r:embed="rId135"/>
            </p:blipFill>
            <p:spPr>
              <a:xfrm>
                <a:off x="4227688" y="744453"/>
                <a:ext cx="237067" cy="24815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62" name="墨迹 61"/>
              <p14:cNvContentPartPr/>
              <p14:nvPr/>
            </p14:nvContentPartPr>
            <p14:xfrm>
              <a:off x="4459111" y="704975"/>
              <a:ext cx="87489" cy="33839"/>
            </p14:xfrm>
          </p:contentPart>
        </mc:Choice>
        <mc:Fallback xmlns="">
          <p:pic>
            <p:nvPicPr>
              <p:cNvPr id="62" name="墨迹 61"/>
            </p:nvPicPr>
            <p:blipFill>
              <a:blip r:embed="rId137"/>
            </p:blipFill>
            <p:spPr>
              <a:xfrm>
                <a:off x="4459111" y="704975"/>
                <a:ext cx="87489" cy="3383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63" name="墨迹 62"/>
              <p14:cNvContentPartPr/>
              <p14:nvPr/>
            </p14:nvContentPartPr>
            <p14:xfrm>
              <a:off x="4470400" y="642937"/>
              <a:ext cx="313266" cy="366587"/>
            </p14:xfrm>
          </p:contentPart>
        </mc:Choice>
        <mc:Fallback xmlns="">
          <p:pic>
            <p:nvPicPr>
              <p:cNvPr id="63" name="墨迹 62"/>
            </p:nvPicPr>
            <p:blipFill>
              <a:blip r:embed="rId139"/>
            </p:blipFill>
            <p:spPr>
              <a:xfrm>
                <a:off x="4470400" y="642937"/>
                <a:ext cx="313266" cy="366587"/>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64" name="墨迹 63"/>
              <p14:cNvContentPartPr/>
              <p14:nvPr/>
            </p14:nvContentPartPr>
            <p14:xfrm>
              <a:off x="7224888" y="2088665"/>
              <a:ext cx="581378" cy="562042"/>
            </p14:xfrm>
          </p:contentPart>
        </mc:Choice>
        <mc:Fallback xmlns="">
          <p:pic>
            <p:nvPicPr>
              <p:cNvPr id="64" name="墨迹 63"/>
            </p:nvPicPr>
            <p:blipFill>
              <a:blip r:embed="rId141"/>
            </p:blipFill>
            <p:spPr>
              <a:xfrm>
                <a:off x="7224888" y="2088665"/>
                <a:ext cx="581378" cy="562042"/>
              </a:xfrm>
              <a:prstGeom prst="rect"/>
            </p:spPr>
          </p:pic>
        </mc:Fallback>
      </mc:AlternateContent>
    </p:spTree>
    <p:custDataLst>
      <p:tags r:id="rId14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6" name="图片 1"/>
          <p:cNvPicPr>
            <a:picLocks noChangeAspect="1"/>
          </p:cNvPicPr>
          <p:nvPr/>
        </p:nvPicPr>
        <p:blipFill>
          <a:blip r:embed="rId1"/>
          <a:stretch>
            <a:fillRect/>
          </a:stretch>
        </p:blipFill>
        <p:spPr>
          <a:xfrm>
            <a:off x="259715" y="375920"/>
            <a:ext cx="10775950" cy="4263390"/>
          </a:xfrm>
          <a:prstGeom prst="rect">
            <a:avLst/>
          </a:prstGeom>
        </p:spPr>
      </p:pic>
      <mc:AlternateContent xmlns:mc="http://schemas.openxmlformats.org/markup-compatibility/2006" xmlns:p14="http://schemas.microsoft.com/office/powerpoint/2010/main">
        <mc:Choice Requires="p14">
          <p:contentPart r:id="rId2" p14:bwMode="auto">
            <p14:nvContentPartPr>
              <p14:cNvPr id="1048756" name="墨迹 1048755"/>
              <p14:cNvContentPartPr/>
              <p14:nvPr/>
            </p14:nvContentPartPr>
            <p14:xfrm>
              <a:off x="7411719" y="4534982"/>
              <a:ext cx="1550660" cy="44621"/>
            </p14:xfrm>
          </p:contentPart>
        </mc:Choice>
        <mc:Fallback xmlns="">
          <p:pic>
            <p:nvPicPr>
              <p:cNvPr id="1048756" name="墨迹 1048755"/>
            </p:nvPicPr>
            <p:blipFill>
              <a:blip r:embed="rId3"/>
            </p:blipFill>
            <p:spPr>
              <a:xfrm>
                <a:off x="7411719" y="4534982"/>
                <a:ext cx="1550660" cy="4462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57" name="墨迹 1048756"/>
              <p14:cNvContentPartPr/>
              <p14:nvPr/>
            </p14:nvContentPartPr>
            <p14:xfrm>
              <a:off x="9019400" y="4251962"/>
              <a:ext cx="338809" cy="396669"/>
            </p14:xfrm>
          </p:contentPart>
        </mc:Choice>
        <mc:Fallback xmlns="">
          <p:pic>
            <p:nvPicPr>
              <p:cNvPr id="1048757" name="墨迹 1048756"/>
            </p:nvPicPr>
            <p:blipFill>
              <a:blip r:embed="rId5"/>
            </p:blipFill>
            <p:spPr>
              <a:xfrm>
                <a:off x="9019400" y="4251962"/>
                <a:ext cx="338809" cy="39666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58" name="墨迹 1048757"/>
              <p14:cNvContentPartPr/>
              <p14:nvPr/>
            </p14:nvContentPartPr>
            <p14:xfrm>
              <a:off x="9097012" y="4322659"/>
              <a:ext cx="247651" cy="230232"/>
            </p14:xfrm>
          </p:contentPart>
        </mc:Choice>
        <mc:Fallback xmlns="">
          <p:pic>
            <p:nvPicPr>
              <p:cNvPr id="1048758" name="墨迹 1048757"/>
            </p:nvPicPr>
            <p:blipFill>
              <a:blip r:embed="rId7"/>
            </p:blipFill>
            <p:spPr>
              <a:xfrm>
                <a:off x="9097012" y="4322659"/>
                <a:ext cx="247651" cy="23023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4" name="墨迹 0"/>
              <p14:cNvContentPartPr/>
              <p14:nvPr/>
            </p14:nvContentPartPr>
            <p14:xfrm>
              <a:off x="8122355" y="4751533"/>
              <a:ext cx="242712" cy="222772"/>
            </p14:xfrm>
          </p:contentPart>
        </mc:Choice>
        <mc:Fallback xmlns="">
          <p:pic>
            <p:nvPicPr>
              <p:cNvPr id="14" name="墨迹 0"/>
            </p:nvPicPr>
            <p:blipFill>
              <a:blip r:embed="rId9"/>
            </p:blipFill>
            <p:spPr>
              <a:xfrm>
                <a:off x="8122355" y="4751533"/>
                <a:ext cx="242712" cy="22277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 name="墨迹 1"/>
              <p14:cNvContentPartPr/>
              <p14:nvPr/>
            </p14:nvContentPartPr>
            <p14:xfrm>
              <a:off x="8325555" y="4776912"/>
              <a:ext cx="347134" cy="163555"/>
            </p14:xfrm>
          </p:contentPart>
        </mc:Choice>
        <mc:Fallback xmlns="">
          <p:pic>
            <p:nvPicPr>
              <p:cNvPr id="2" name="墨迹 1"/>
            </p:nvPicPr>
            <p:blipFill>
              <a:blip r:embed="rId11"/>
            </p:blipFill>
            <p:spPr>
              <a:xfrm>
                <a:off x="8325555" y="4776912"/>
                <a:ext cx="347134" cy="16355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 name="墨迹 2"/>
              <p14:cNvContentPartPr/>
              <p14:nvPr/>
            </p14:nvContentPartPr>
            <p14:xfrm>
              <a:off x="8681155" y="4743073"/>
              <a:ext cx="16934" cy="239692"/>
            </p14:xfrm>
          </p:contentPart>
        </mc:Choice>
        <mc:Fallback xmlns="">
          <p:pic>
            <p:nvPicPr>
              <p:cNvPr id="3" name="墨迹 2"/>
            </p:nvPicPr>
            <p:blipFill>
              <a:blip r:embed="rId13"/>
            </p:blipFill>
            <p:spPr>
              <a:xfrm>
                <a:off x="8681155" y="4743073"/>
                <a:ext cx="16934" cy="23969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4" name="墨迹 3"/>
              <p14:cNvContentPartPr/>
              <p14:nvPr/>
            </p14:nvContentPartPr>
            <p14:xfrm>
              <a:off x="8765822" y="4754353"/>
              <a:ext cx="191911" cy="174834"/>
            </p14:xfrm>
          </p:contentPart>
        </mc:Choice>
        <mc:Fallback xmlns="">
          <p:pic>
            <p:nvPicPr>
              <p:cNvPr id="4" name="墨迹 3"/>
            </p:nvPicPr>
            <p:blipFill>
              <a:blip r:embed="rId15"/>
            </p:blipFill>
            <p:spPr>
              <a:xfrm>
                <a:off x="8765822" y="4754353"/>
                <a:ext cx="191911" cy="1748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 name="墨迹 4"/>
              <p14:cNvContentPartPr/>
              <p14:nvPr/>
            </p14:nvContentPartPr>
            <p14:xfrm>
              <a:off x="8940800" y="4833310"/>
              <a:ext cx="152400" cy="462464"/>
            </p14:xfrm>
          </p:contentPart>
        </mc:Choice>
        <mc:Fallback xmlns="">
          <p:pic>
            <p:nvPicPr>
              <p:cNvPr id="5" name="墨迹 4"/>
            </p:nvPicPr>
            <p:blipFill>
              <a:blip r:embed="rId17"/>
            </p:blipFill>
            <p:spPr>
              <a:xfrm>
                <a:off x="8940800" y="4833310"/>
                <a:ext cx="152400" cy="46246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6" name="墨迹 5"/>
              <p14:cNvContentPartPr/>
              <p14:nvPr/>
            </p14:nvContentPartPr>
            <p14:xfrm>
              <a:off x="4572000" y="2771962"/>
              <a:ext cx="657577" cy="375047"/>
            </p14:xfrm>
          </p:contentPart>
        </mc:Choice>
        <mc:Fallback xmlns="">
          <p:pic>
            <p:nvPicPr>
              <p:cNvPr id="6" name="墨迹 5"/>
            </p:nvPicPr>
            <p:blipFill>
              <a:blip r:embed="rId19"/>
            </p:blipFill>
            <p:spPr>
              <a:xfrm>
                <a:off x="4572000" y="2771962"/>
                <a:ext cx="657577" cy="37504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7" name="墨迹 6"/>
              <p14:cNvContentPartPr/>
              <p14:nvPr/>
            </p14:nvContentPartPr>
            <p14:xfrm>
              <a:off x="8675511" y="2966536"/>
              <a:ext cx="426156" cy="208672"/>
            </p14:xfrm>
          </p:contentPart>
        </mc:Choice>
        <mc:Fallback xmlns="">
          <p:pic>
            <p:nvPicPr>
              <p:cNvPr id="7" name="墨迹 6"/>
            </p:nvPicPr>
            <p:blipFill>
              <a:blip r:embed="rId21"/>
            </p:blipFill>
            <p:spPr>
              <a:xfrm>
                <a:off x="8675511" y="2966536"/>
                <a:ext cx="426156" cy="20867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8" name="墨迹 7"/>
              <p14:cNvContentPartPr/>
              <p14:nvPr/>
            </p14:nvContentPartPr>
            <p14:xfrm>
              <a:off x="8252177" y="3586914"/>
              <a:ext cx="299156" cy="180474"/>
            </p14:xfrm>
          </p:contentPart>
        </mc:Choice>
        <mc:Fallback xmlns="">
          <p:pic>
            <p:nvPicPr>
              <p:cNvPr id="8" name="墨迹 7"/>
            </p:nvPicPr>
            <p:blipFill>
              <a:blip r:embed="rId23"/>
            </p:blipFill>
            <p:spPr>
              <a:xfrm>
                <a:off x="8252177" y="3586914"/>
                <a:ext cx="299156" cy="1804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9" name="墨迹 8"/>
              <p14:cNvContentPartPr/>
              <p14:nvPr/>
            </p14:nvContentPartPr>
            <p14:xfrm>
              <a:off x="6412088" y="3854805"/>
              <a:ext cx="499534" cy="290449"/>
            </p14:xfrm>
          </p:contentPart>
        </mc:Choice>
        <mc:Fallback xmlns="">
          <p:pic>
            <p:nvPicPr>
              <p:cNvPr id="9" name="墨迹 8"/>
            </p:nvPicPr>
            <p:blipFill>
              <a:blip r:embed="rId25"/>
            </p:blipFill>
            <p:spPr>
              <a:xfrm>
                <a:off x="6412088" y="3854805"/>
                <a:ext cx="499534" cy="29044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0" name="墨迹 9"/>
              <p14:cNvContentPartPr/>
              <p14:nvPr/>
            </p14:nvContentPartPr>
            <p14:xfrm>
              <a:off x="824088" y="4466723"/>
              <a:ext cx="146756" cy="377867"/>
            </p14:xfrm>
          </p:contentPart>
        </mc:Choice>
        <mc:Fallback xmlns="">
          <p:pic>
            <p:nvPicPr>
              <p:cNvPr id="10" name="墨迹 9"/>
            </p:nvPicPr>
            <p:blipFill>
              <a:blip r:embed="rId27"/>
            </p:blipFill>
            <p:spPr>
              <a:xfrm>
                <a:off x="824088" y="4466723"/>
                <a:ext cx="146756" cy="37786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 name="墨迹 10"/>
              <p14:cNvContentPartPr/>
              <p14:nvPr/>
            </p14:nvContentPartPr>
            <p14:xfrm>
              <a:off x="965200" y="4108596"/>
              <a:ext cx="728133" cy="803672"/>
            </p14:xfrm>
          </p:contentPart>
        </mc:Choice>
        <mc:Fallback xmlns="">
          <p:pic>
            <p:nvPicPr>
              <p:cNvPr id="11" name="墨迹 10"/>
            </p:nvPicPr>
            <p:blipFill>
              <a:blip r:embed="rId29"/>
            </p:blipFill>
            <p:spPr>
              <a:xfrm>
                <a:off x="965200" y="4108596"/>
                <a:ext cx="728133" cy="80367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2" name="墨迹 11"/>
              <p14:cNvContentPartPr/>
              <p14:nvPr/>
            </p14:nvContentPartPr>
            <p14:xfrm>
              <a:off x="965200" y="4100136"/>
              <a:ext cx="736600" cy="812131"/>
            </p14:xfrm>
          </p:contentPart>
        </mc:Choice>
        <mc:Fallback xmlns="">
          <p:pic>
            <p:nvPicPr>
              <p:cNvPr id="12" name="墨迹 11"/>
            </p:nvPicPr>
            <p:blipFill>
              <a:blip r:embed="rId31"/>
            </p:blipFill>
            <p:spPr>
              <a:xfrm>
                <a:off x="965200" y="4100136"/>
                <a:ext cx="736600" cy="8121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3" name="墨迹 12"/>
              <p14:cNvContentPartPr/>
              <p14:nvPr/>
            </p14:nvContentPartPr>
            <p14:xfrm>
              <a:off x="925688" y="4297529"/>
              <a:ext cx="434623" cy="580900"/>
            </p14:xfrm>
          </p:contentPart>
        </mc:Choice>
        <mc:Fallback xmlns="">
          <p:pic>
            <p:nvPicPr>
              <p:cNvPr id="13" name="墨迹 12"/>
            </p:nvPicPr>
            <p:blipFill>
              <a:blip r:embed="rId33"/>
            </p:blipFill>
            <p:spPr>
              <a:xfrm>
                <a:off x="925688" y="4297529"/>
                <a:ext cx="434623" cy="580900"/>
              </a:xfrm>
              <a:prstGeom prst="rect"/>
            </p:spPr>
          </p:pic>
        </mc:Fallback>
      </mc:AlternateContent>
    </p:spTree>
    <p:custDataLst>
      <p:tags r:id="rId3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7" name="图片 1"/>
          <p:cNvPicPr>
            <a:picLocks noChangeAspect="1"/>
          </p:cNvPicPr>
          <p:nvPr/>
        </p:nvPicPr>
        <p:blipFill>
          <a:blip r:embed="rId1"/>
          <a:stretch>
            <a:fillRect/>
          </a:stretch>
        </p:blipFill>
        <p:spPr>
          <a:xfrm>
            <a:off x="213995" y="354330"/>
            <a:ext cx="11240135" cy="4503420"/>
          </a:xfrm>
          <a:prstGeom prst="rect">
            <a:avLst/>
          </a:prstGeom>
        </p:spPr>
      </p:pic>
      <mc:AlternateContent xmlns:mc="http://schemas.openxmlformats.org/markup-compatibility/2006" xmlns:p14="http://schemas.microsoft.com/office/powerpoint/2010/main">
        <mc:Choice Requires="p14">
          <p:contentPart r:id="rId2" p14:bwMode="auto">
            <p14:nvContentPartPr>
              <p14:cNvPr id="1048766" name="墨迹 1048765"/>
              <p14:cNvContentPartPr/>
              <p14:nvPr/>
            </p14:nvContentPartPr>
            <p14:xfrm>
              <a:off x="2615352" y="1992468"/>
              <a:ext cx="2676886" cy="64931"/>
            </p14:xfrm>
          </p:contentPart>
        </mc:Choice>
        <mc:Fallback xmlns="">
          <p:pic>
            <p:nvPicPr>
              <p:cNvPr id="1048766" name="墨迹 1048765"/>
            </p:nvPicPr>
            <p:blipFill>
              <a:blip r:embed="rId3"/>
            </p:blipFill>
            <p:spPr>
              <a:xfrm>
                <a:off x="2615352" y="1992468"/>
                <a:ext cx="2676886" cy="6493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67" name="墨迹 1048766"/>
              <p14:cNvContentPartPr/>
              <p14:nvPr/>
            </p14:nvContentPartPr>
            <p14:xfrm>
              <a:off x="4307203" y="1225145"/>
              <a:ext cx="861014" cy="512837"/>
            </p14:xfrm>
          </p:contentPart>
        </mc:Choice>
        <mc:Fallback xmlns="">
          <p:pic>
            <p:nvPicPr>
              <p:cNvPr id="1048767" name="墨迹 1048766"/>
            </p:nvPicPr>
            <p:blipFill>
              <a:blip r:embed="rId5"/>
            </p:blipFill>
            <p:spPr>
              <a:xfrm>
                <a:off x="4307203" y="1225145"/>
                <a:ext cx="861014" cy="51283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68" name="墨迹 1048767"/>
              <p14:cNvContentPartPr/>
              <p14:nvPr/>
            </p14:nvContentPartPr>
            <p14:xfrm>
              <a:off x="1646345" y="2412398"/>
              <a:ext cx="492546" cy="56904"/>
            </p14:xfrm>
          </p:contentPart>
        </mc:Choice>
        <mc:Fallback xmlns="">
          <p:pic>
            <p:nvPicPr>
              <p:cNvPr id="1048768" name="墨迹 1048767"/>
            </p:nvPicPr>
            <p:blipFill>
              <a:blip r:embed="rId7"/>
            </p:blipFill>
            <p:spPr>
              <a:xfrm>
                <a:off x="1646345" y="2412398"/>
                <a:ext cx="492546" cy="5690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69" name="墨迹 1048768"/>
              <p14:cNvContentPartPr/>
              <p14:nvPr/>
            </p14:nvContentPartPr>
            <p14:xfrm>
              <a:off x="1668780" y="2509765"/>
              <a:ext cx="446527" cy="27288"/>
            </p14:xfrm>
          </p:contentPart>
        </mc:Choice>
        <mc:Fallback xmlns="">
          <p:pic>
            <p:nvPicPr>
              <p:cNvPr id="1048769" name="墨迹 1048768"/>
            </p:nvPicPr>
            <p:blipFill>
              <a:blip r:embed="rId9"/>
            </p:blipFill>
            <p:spPr>
              <a:xfrm>
                <a:off x="1668780" y="2509765"/>
                <a:ext cx="446527" cy="2728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48770" name="墨迹 1048769"/>
              <p14:cNvContentPartPr/>
              <p14:nvPr/>
            </p14:nvContentPartPr>
            <p14:xfrm>
              <a:off x="1336358" y="2491409"/>
              <a:ext cx="640946" cy="419145"/>
            </p14:xfrm>
          </p:contentPart>
        </mc:Choice>
        <mc:Fallback xmlns="">
          <p:pic>
            <p:nvPicPr>
              <p:cNvPr id="1048770" name="墨迹 1048769"/>
            </p:nvPicPr>
            <p:blipFill>
              <a:blip r:embed="rId11"/>
            </p:blipFill>
            <p:spPr>
              <a:xfrm>
                <a:off x="1336358" y="2491409"/>
                <a:ext cx="640946" cy="41914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48771" name="墨迹 1048770"/>
              <p14:cNvContentPartPr/>
              <p14:nvPr/>
            </p14:nvContentPartPr>
            <p14:xfrm>
              <a:off x="11222146" y="3526173"/>
              <a:ext cx="414113" cy="294206"/>
            </p14:xfrm>
          </p:contentPart>
        </mc:Choice>
        <mc:Fallback xmlns="">
          <p:pic>
            <p:nvPicPr>
              <p:cNvPr id="1048771" name="墨迹 1048770"/>
            </p:nvPicPr>
            <p:blipFill>
              <a:blip r:embed="rId13"/>
            </p:blipFill>
            <p:spPr>
              <a:xfrm>
                <a:off x="11222146" y="3526173"/>
                <a:ext cx="414113" cy="29420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48772" name="墨迹 1048771"/>
              <p14:cNvContentPartPr/>
              <p14:nvPr/>
            </p14:nvContentPartPr>
            <p14:xfrm>
              <a:off x="3480416" y="4150427"/>
              <a:ext cx="664487" cy="553434"/>
            </p14:xfrm>
          </p:contentPart>
        </mc:Choice>
        <mc:Fallback xmlns="">
          <p:pic>
            <p:nvPicPr>
              <p:cNvPr id="1048772" name="墨迹 1048771"/>
            </p:nvPicPr>
            <p:blipFill>
              <a:blip r:embed="rId15"/>
            </p:blipFill>
            <p:spPr>
              <a:xfrm>
                <a:off x="3480416" y="4150427"/>
                <a:ext cx="664487" cy="5534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59" name="墨迹 0"/>
              <p14:cNvContentPartPr/>
              <p14:nvPr/>
            </p14:nvContentPartPr>
            <p14:xfrm>
              <a:off x="4916311" y="5120940"/>
              <a:ext cx="457200" cy="406066"/>
            </p14:xfrm>
          </p:contentPart>
        </mc:Choice>
        <mc:Fallback xmlns="">
          <p:pic>
            <p:nvPicPr>
              <p:cNvPr id="59" name="墨迹 0"/>
            </p:nvPicPr>
            <p:blipFill>
              <a:blip r:embed="rId17"/>
            </p:blipFill>
            <p:spPr>
              <a:xfrm>
                <a:off x="4916311" y="5120940"/>
                <a:ext cx="457200" cy="40606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 name="墨迹 1"/>
              <p14:cNvContentPartPr/>
              <p14:nvPr/>
            </p14:nvContentPartPr>
            <p14:xfrm>
              <a:off x="5379155" y="5087101"/>
              <a:ext cx="127000" cy="39479"/>
            </p14:xfrm>
          </p:contentPart>
        </mc:Choice>
        <mc:Fallback xmlns="">
          <p:pic>
            <p:nvPicPr>
              <p:cNvPr id="2" name="墨迹 1"/>
            </p:nvPicPr>
            <p:blipFill>
              <a:blip r:embed="rId19"/>
            </p:blipFill>
            <p:spPr>
              <a:xfrm>
                <a:off x="5379155" y="5087101"/>
                <a:ext cx="127000" cy="3947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 name="墨迹 2"/>
              <p14:cNvContentPartPr/>
              <p14:nvPr/>
            </p14:nvContentPartPr>
            <p14:xfrm>
              <a:off x="5497688" y="5194258"/>
              <a:ext cx="206022" cy="33839"/>
            </p14:xfrm>
          </p:contentPart>
        </mc:Choice>
        <mc:Fallback xmlns="">
          <p:pic>
            <p:nvPicPr>
              <p:cNvPr id="3" name="墨迹 2"/>
            </p:nvPicPr>
            <p:blipFill>
              <a:blip r:embed="rId21"/>
            </p:blipFill>
            <p:spPr>
              <a:xfrm>
                <a:off x="5497688" y="5194258"/>
                <a:ext cx="206022" cy="3383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 name="墨迹 3"/>
              <p14:cNvContentPartPr/>
              <p14:nvPr/>
            </p14:nvContentPartPr>
            <p14:xfrm>
              <a:off x="5593644" y="5120940"/>
              <a:ext cx="11288" cy="239692"/>
            </p14:xfrm>
          </p:contentPart>
        </mc:Choice>
        <mc:Fallback xmlns="">
          <p:pic>
            <p:nvPicPr>
              <p:cNvPr id="4" name="墨迹 3"/>
            </p:nvPicPr>
            <p:blipFill>
              <a:blip r:embed="rId23"/>
            </p:blipFill>
            <p:spPr>
              <a:xfrm>
                <a:off x="5593644" y="5120940"/>
                <a:ext cx="11288" cy="23969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5" name="墨迹 4"/>
              <p14:cNvContentPartPr/>
              <p14:nvPr/>
            </p14:nvContentPartPr>
            <p14:xfrm>
              <a:off x="5819422" y="5087101"/>
              <a:ext cx="28222" cy="217133"/>
            </p14:xfrm>
          </p:contentPart>
        </mc:Choice>
        <mc:Fallback xmlns="">
          <p:pic>
            <p:nvPicPr>
              <p:cNvPr id="5" name="墨迹 4"/>
            </p:nvPicPr>
            <p:blipFill>
              <a:blip r:embed="rId25"/>
            </p:blipFill>
            <p:spPr>
              <a:xfrm>
                <a:off x="5819422" y="5087101"/>
                <a:ext cx="28222" cy="21713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6" name="墨迹 5"/>
              <p14:cNvContentPartPr/>
              <p14:nvPr/>
            </p14:nvContentPartPr>
            <p14:xfrm>
              <a:off x="5842000" y="5177338"/>
              <a:ext cx="93133" cy="39479"/>
            </p14:xfrm>
          </p:contentPart>
        </mc:Choice>
        <mc:Fallback xmlns="">
          <p:pic>
            <p:nvPicPr>
              <p:cNvPr id="6" name="墨迹 5"/>
            </p:nvPicPr>
            <p:blipFill>
              <a:blip r:embed="rId27"/>
            </p:blipFill>
            <p:spPr>
              <a:xfrm>
                <a:off x="5842000" y="5177338"/>
                <a:ext cx="93133" cy="394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7" name="墨迹 6"/>
              <p14:cNvContentPartPr/>
              <p14:nvPr/>
            </p14:nvContentPartPr>
            <p14:xfrm>
              <a:off x="5921022" y="5053263"/>
              <a:ext cx="25400" cy="400425"/>
            </p14:xfrm>
          </p:contentPart>
        </mc:Choice>
        <mc:Fallback xmlns="">
          <p:pic>
            <p:nvPicPr>
              <p:cNvPr id="7" name="墨迹 6"/>
            </p:nvPicPr>
            <p:blipFill>
              <a:blip r:embed="rId29"/>
            </p:blipFill>
            <p:spPr>
              <a:xfrm>
                <a:off x="5921022" y="5053263"/>
                <a:ext cx="25400" cy="40042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8" name="墨迹 7"/>
              <p14:cNvContentPartPr/>
              <p14:nvPr/>
            </p14:nvContentPartPr>
            <p14:xfrm>
              <a:off x="6000044" y="5025064"/>
              <a:ext cx="121356" cy="39478"/>
            </p14:xfrm>
          </p:contentPart>
        </mc:Choice>
        <mc:Fallback xmlns="">
          <p:pic>
            <p:nvPicPr>
              <p:cNvPr id="8" name="墨迹 7"/>
            </p:nvPicPr>
            <p:blipFill>
              <a:blip r:embed="rId31"/>
            </p:blipFill>
            <p:spPr>
              <a:xfrm>
                <a:off x="6000044" y="5025064"/>
                <a:ext cx="121356" cy="3947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9" name="墨迹 8"/>
              <p14:cNvContentPartPr/>
              <p14:nvPr/>
            </p14:nvContentPartPr>
            <p14:xfrm>
              <a:off x="6062133" y="4917907"/>
              <a:ext cx="16934" cy="236872"/>
            </p14:xfrm>
          </p:contentPart>
        </mc:Choice>
        <mc:Fallback xmlns="">
          <p:pic>
            <p:nvPicPr>
              <p:cNvPr id="9" name="墨迹 8"/>
            </p:nvPicPr>
            <p:blipFill>
              <a:blip r:embed="rId33"/>
            </p:blipFill>
            <p:spPr>
              <a:xfrm>
                <a:off x="6062133" y="4917907"/>
                <a:ext cx="16934" cy="23687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0" name="墨迹 9"/>
              <p14:cNvContentPartPr/>
              <p14:nvPr/>
            </p14:nvContentPartPr>
            <p14:xfrm>
              <a:off x="6259688" y="5166059"/>
              <a:ext cx="234244" cy="50758"/>
            </p14:xfrm>
          </p:contentPart>
        </mc:Choice>
        <mc:Fallback xmlns="">
          <p:pic>
            <p:nvPicPr>
              <p:cNvPr id="10" name="墨迹 9"/>
            </p:nvPicPr>
            <p:blipFill>
              <a:blip r:embed="rId35"/>
            </p:blipFill>
            <p:spPr>
              <a:xfrm>
                <a:off x="6259688" y="5166059"/>
                <a:ext cx="234244" cy="5075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1" name="墨迹 10"/>
              <p14:cNvContentPartPr/>
              <p14:nvPr/>
            </p14:nvContentPartPr>
            <p14:xfrm>
              <a:off x="6406444" y="5053263"/>
              <a:ext cx="28222" cy="270710"/>
            </p14:xfrm>
          </p:contentPart>
        </mc:Choice>
        <mc:Fallback xmlns="">
          <p:pic>
            <p:nvPicPr>
              <p:cNvPr id="11" name="墨迹 10"/>
            </p:nvPicPr>
            <p:blipFill>
              <a:blip r:embed="rId37"/>
            </p:blipFill>
            <p:spPr>
              <a:xfrm>
                <a:off x="6406444" y="5053263"/>
                <a:ext cx="28222" cy="27071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2" name="墨迹 11"/>
              <p14:cNvContentPartPr/>
              <p14:nvPr/>
            </p14:nvContentPartPr>
            <p14:xfrm>
              <a:off x="6716888" y="5019424"/>
              <a:ext cx="90312" cy="293270"/>
            </p14:xfrm>
          </p:contentPart>
        </mc:Choice>
        <mc:Fallback xmlns="">
          <p:pic>
            <p:nvPicPr>
              <p:cNvPr id="12" name="墨迹 11"/>
            </p:nvPicPr>
            <p:blipFill>
              <a:blip r:embed="rId39"/>
            </p:blipFill>
            <p:spPr>
              <a:xfrm>
                <a:off x="6716888" y="5019424"/>
                <a:ext cx="90312" cy="29327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3" name="墨迹 12"/>
              <p14:cNvContentPartPr/>
              <p14:nvPr/>
            </p14:nvContentPartPr>
            <p14:xfrm>
              <a:off x="6911622" y="5036343"/>
              <a:ext cx="87488" cy="203033"/>
            </p14:xfrm>
          </p:contentPart>
        </mc:Choice>
        <mc:Fallback xmlns="">
          <p:pic>
            <p:nvPicPr>
              <p:cNvPr id="13" name="墨迹 12"/>
            </p:nvPicPr>
            <p:blipFill>
              <a:blip r:embed="rId41"/>
            </p:blipFill>
            <p:spPr>
              <a:xfrm>
                <a:off x="6911622" y="5036343"/>
                <a:ext cx="87488" cy="2030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4" name="墨迹 13"/>
              <p14:cNvContentPartPr/>
              <p14:nvPr/>
            </p14:nvContentPartPr>
            <p14:xfrm>
              <a:off x="6990644" y="5126580"/>
              <a:ext cx="93133" cy="389147"/>
            </p14:xfrm>
          </p:contentPart>
        </mc:Choice>
        <mc:Fallback xmlns="">
          <p:pic>
            <p:nvPicPr>
              <p:cNvPr id="14" name="墨迹 13"/>
            </p:nvPicPr>
            <p:blipFill>
              <a:blip r:embed="rId43"/>
            </p:blipFill>
            <p:spPr>
              <a:xfrm>
                <a:off x="6990644" y="5126580"/>
                <a:ext cx="93133" cy="38914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5" name="墨迹 14"/>
              <p14:cNvContentPartPr/>
              <p14:nvPr/>
            </p14:nvContentPartPr>
            <p14:xfrm>
              <a:off x="7095066" y="4968666"/>
              <a:ext cx="121356" cy="112795"/>
            </p14:xfrm>
          </p:contentPart>
        </mc:Choice>
        <mc:Fallback xmlns="">
          <p:pic>
            <p:nvPicPr>
              <p:cNvPr id="15" name="墨迹 14"/>
            </p:nvPicPr>
            <p:blipFill>
              <a:blip r:embed="rId45"/>
            </p:blipFill>
            <p:spPr>
              <a:xfrm>
                <a:off x="7095066" y="4968666"/>
                <a:ext cx="121356" cy="11279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6" name="墨迹 15"/>
              <p14:cNvContentPartPr/>
              <p14:nvPr/>
            </p14:nvContentPartPr>
            <p14:xfrm>
              <a:off x="7224888" y="4963026"/>
              <a:ext cx="67734" cy="11279"/>
            </p14:xfrm>
          </p:contentPart>
        </mc:Choice>
        <mc:Fallback xmlns="">
          <p:pic>
            <p:nvPicPr>
              <p:cNvPr id="16" name="墨迹 15"/>
            </p:nvPicPr>
            <p:blipFill>
              <a:blip r:embed="rId47"/>
            </p:blipFill>
            <p:spPr>
              <a:xfrm>
                <a:off x="7224888" y="4963026"/>
                <a:ext cx="67734" cy="1127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7" name="墨迹 16"/>
              <p14:cNvContentPartPr/>
              <p14:nvPr/>
            </p14:nvContentPartPr>
            <p14:xfrm>
              <a:off x="7354711" y="5137860"/>
              <a:ext cx="409222" cy="28199"/>
            </p14:xfrm>
          </p:contentPart>
        </mc:Choice>
        <mc:Fallback xmlns="">
          <p:pic>
            <p:nvPicPr>
              <p:cNvPr id="17" name="墨迹 16"/>
            </p:nvPicPr>
            <p:blipFill>
              <a:blip r:embed="rId49"/>
            </p:blipFill>
            <p:spPr>
              <a:xfrm>
                <a:off x="7354711" y="5137860"/>
                <a:ext cx="409222" cy="2819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8" name="墨迹 17"/>
              <p14:cNvContentPartPr/>
              <p14:nvPr/>
            </p14:nvContentPartPr>
            <p14:xfrm>
              <a:off x="7727244" y="5036343"/>
              <a:ext cx="186266" cy="290450"/>
            </p14:xfrm>
          </p:contentPart>
        </mc:Choice>
        <mc:Fallback xmlns="">
          <p:pic>
            <p:nvPicPr>
              <p:cNvPr id="18" name="墨迹 17"/>
            </p:nvPicPr>
            <p:blipFill>
              <a:blip r:embed="rId51"/>
            </p:blipFill>
            <p:spPr>
              <a:xfrm>
                <a:off x="7727244" y="5036343"/>
                <a:ext cx="186266" cy="29045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9" name="墨迹 18"/>
              <p14:cNvContentPartPr/>
              <p14:nvPr/>
            </p14:nvContentPartPr>
            <p14:xfrm>
              <a:off x="8074377" y="5013784"/>
              <a:ext cx="115712" cy="298910"/>
            </p14:xfrm>
          </p:contentPart>
        </mc:Choice>
        <mc:Fallback xmlns="">
          <p:pic>
            <p:nvPicPr>
              <p:cNvPr id="19" name="墨迹 18"/>
            </p:nvPicPr>
            <p:blipFill>
              <a:blip r:embed="rId53"/>
            </p:blipFill>
            <p:spPr>
              <a:xfrm>
                <a:off x="8074377" y="5013784"/>
                <a:ext cx="115712" cy="29891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0" name="墨迹 19"/>
              <p14:cNvContentPartPr/>
              <p14:nvPr/>
            </p14:nvContentPartPr>
            <p14:xfrm>
              <a:off x="8246533" y="5013784"/>
              <a:ext cx="101600" cy="214313"/>
            </p14:xfrm>
          </p:contentPart>
        </mc:Choice>
        <mc:Fallback xmlns="">
          <p:pic>
            <p:nvPicPr>
              <p:cNvPr id="20" name="墨迹 19"/>
            </p:nvPicPr>
            <p:blipFill>
              <a:blip r:embed="rId55"/>
            </p:blipFill>
            <p:spPr>
              <a:xfrm>
                <a:off x="8246533" y="5013784"/>
                <a:ext cx="101600" cy="21431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21" name="墨迹 20"/>
              <p14:cNvContentPartPr/>
              <p14:nvPr/>
            </p14:nvContentPartPr>
            <p14:xfrm>
              <a:off x="8365066" y="5070182"/>
              <a:ext cx="152400" cy="169194"/>
            </p14:xfrm>
          </p:contentPart>
        </mc:Choice>
        <mc:Fallback xmlns="">
          <p:pic>
            <p:nvPicPr>
              <p:cNvPr id="21" name="墨迹 20"/>
            </p:nvPicPr>
            <p:blipFill>
              <a:blip r:embed="rId57"/>
            </p:blipFill>
            <p:spPr>
              <a:xfrm>
                <a:off x="8365066" y="5070182"/>
                <a:ext cx="152400" cy="16919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22" name="墨迹 21"/>
              <p14:cNvContentPartPr/>
              <p14:nvPr/>
            </p14:nvContentPartPr>
            <p14:xfrm>
              <a:off x="8373533" y="5098381"/>
              <a:ext cx="98778" cy="459644"/>
            </p14:xfrm>
          </p:contentPart>
        </mc:Choice>
        <mc:Fallback xmlns="">
          <p:pic>
            <p:nvPicPr>
              <p:cNvPr id="22" name="墨迹 21"/>
            </p:nvPicPr>
            <p:blipFill>
              <a:blip r:embed="rId59"/>
            </p:blipFill>
            <p:spPr>
              <a:xfrm>
                <a:off x="8373533" y="5098381"/>
                <a:ext cx="98778" cy="45964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23" name="墨迹 22"/>
              <p14:cNvContentPartPr/>
              <p14:nvPr/>
            </p14:nvContentPartPr>
            <p14:xfrm>
              <a:off x="8523111" y="4889708"/>
              <a:ext cx="127000" cy="191754"/>
            </p14:xfrm>
          </p:contentPart>
        </mc:Choice>
        <mc:Fallback xmlns="">
          <p:pic>
            <p:nvPicPr>
              <p:cNvPr id="23" name="墨迹 22"/>
            </p:nvPicPr>
            <p:blipFill>
              <a:blip r:embed="rId61"/>
            </p:blipFill>
            <p:spPr>
              <a:xfrm>
                <a:off x="8523111" y="4889708"/>
                <a:ext cx="127000" cy="19175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24" name="墨迹 23"/>
              <p14:cNvContentPartPr/>
              <p14:nvPr/>
            </p14:nvContentPartPr>
            <p14:xfrm>
              <a:off x="8641644" y="4957386"/>
              <a:ext cx="163688" cy="22559"/>
            </p14:xfrm>
          </p:contentPart>
        </mc:Choice>
        <mc:Fallback xmlns="">
          <p:pic>
            <p:nvPicPr>
              <p:cNvPr id="24" name="墨迹 23"/>
            </p:nvPicPr>
            <p:blipFill>
              <a:blip r:embed="rId63"/>
            </p:blipFill>
            <p:spPr>
              <a:xfrm>
                <a:off x="8641644" y="4957386"/>
                <a:ext cx="163688" cy="2255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25" name="墨迹 24"/>
              <p14:cNvContentPartPr/>
              <p14:nvPr/>
            </p14:nvContentPartPr>
            <p14:xfrm>
              <a:off x="9488311" y="4602079"/>
              <a:ext cx="203200" cy="304549"/>
            </p14:xfrm>
          </p:contentPart>
        </mc:Choice>
        <mc:Fallback xmlns="">
          <p:pic>
            <p:nvPicPr>
              <p:cNvPr id="25" name="墨迹 24"/>
            </p:nvPicPr>
            <p:blipFill>
              <a:blip r:embed="rId65"/>
            </p:blipFill>
            <p:spPr>
              <a:xfrm>
                <a:off x="9488311" y="4602079"/>
                <a:ext cx="203200" cy="30454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26" name="墨迹 25"/>
              <p14:cNvContentPartPr/>
              <p14:nvPr/>
            </p14:nvContentPartPr>
            <p14:xfrm>
              <a:off x="9465733" y="4669756"/>
              <a:ext cx="155222" cy="225592"/>
            </p14:xfrm>
          </p:contentPart>
        </mc:Choice>
        <mc:Fallback xmlns="">
          <p:pic>
            <p:nvPicPr>
              <p:cNvPr id="26" name="墨迹 25"/>
            </p:nvPicPr>
            <p:blipFill>
              <a:blip r:embed="rId67"/>
            </p:blipFill>
            <p:spPr>
              <a:xfrm>
                <a:off x="9465733" y="4669756"/>
                <a:ext cx="155222" cy="22559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27" name="墨迹 26"/>
              <p14:cNvContentPartPr/>
              <p14:nvPr/>
            </p14:nvContentPartPr>
            <p14:xfrm>
              <a:off x="3251200" y="2396916"/>
              <a:ext cx="603955" cy="62037"/>
            </p14:xfrm>
          </p:contentPart>
        </mc:Choice>
        <mc:Fallback xmlns="">
          <p:pic>
            <p:nvPicPr>
              <p:cNvPr id="27" name="墨迹 26"/>
            </p:nvPicPr>
            <p:blipFill>
              <a:blip r:embed="rId69"/>
            </p:blipFill>
            <p:spPr>
              <a:xfrm>
                <a:off x="3251200" y="2396916"/>
                <a:ext cx="603955" cy="6203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28" name="墨迹 27"/>
              <p14:cNvContentPartPr/>
              <p14:nvPr/>
            </p14:nvContentPartPr>
            <p14:xfrm>
              <a:off x="3962400" y="2377176"/>
              <a:ext cx="203200" cy="53578"/>
            </p14:xfrm>
          </p:contentPart>
        </mc:Choice>
        <mc:Fallback xmlns="">
          <p:pic>
            <p:nvPicPr>
              <p:cNvPr id="28" name="墨迹 27"/>
            </p:nvPicPr>
            <p:blipFill>
              <a:blip r:embed="rId71"/>
            </p:blipFill>
            <p:spPr>
              <a:xfrm>
                <a:off x="3962400" y="2377176"/>
                <a:ext cx="203200" cy="5357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29" name="墨迹 28"/>
              <p14:cNvContentPartPr/>
              <p14:nvPr/>
            </p14:nvContentPartPr>
            <p14:xfrm>
              <a:off x="4041422" y="2323598"/>
              <a:ext cx="79022" cy="270711"/>
            </p14:xfrm>
          </p:contentPart>
        </mc:Choice>
        <mc:Fallback xmlns="">
          <p:pic>
            <p:nvPicPr>
              <p:cNvPr id="29" name="墨迹 28"/>
            </p:nvPicPr>
            <p:blipFill>
              <a:blip r:embed="rId73"/>
            </p:blipFill>
            <p:spPr>
              <a:xfrm>
                <a:off x="4041422" y="2323598"/>
                <a:ext cx="79022" cy="27071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0" name="墨迹 29"/>
              <p14:cNvContentPartPr/>
              <p14:nvPr/>
            </p14:nvContentPartPr>
            <p14:xfrm>
              <a:off x="3922888" y="2549190"/>
              <a:ext cx="400756" cy="95877"/>
            </p14:xfrm>
          </p:contentPart>
        </mc:Choice>
        <mc:Fallback xmlns="">
          <p:pic>
            <p:nvPicPr>
              <p:cNvPr id="30" name="墨迹 29"/>
            </p:nvPicPr>
            <p:blipFill>
              <a:blip r:embed="rId75"/>
            </p:blipFill>
            <p:spPr>
              <a:xfrm>
                <a:off x="3922888" y="2549190"/>
                <a:ext cx="400756" cy="9587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31" name="墨迹 30"/>
              <p14:cNvContentPartPr/>
              <p14:nvPr/>
            </p14:nvContentPartPr>
            <p14:xfrm>
              <a:off x="4255911" y="2301039"/>
              <a:ext cx="16933" cy="95877"/>
            </p14:xfrm>
          </p:contentPart>
        </mc:Choice>
        <mc:Fallback xmlns="">
          <p:pic>
            <p:nvPicPr>
              <p:cNvPr id="31" name="墨迹 30"/>
            </p:nvPicPr>
            <p:blipFill>
              <a:blip r:embed="rId77"/>
            </p:blipFill>
            <p:spPr>
              <a:xfrm>
                <a:off x="4255911" y="2301039"/>
                <a:ext cx="16933" cy="9587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32" name="墨迹 31"/>
              <p14:cNvContentPartPr/>
              <p14:nvPr/>
            </p14:nvContentPartPr>
            <p14:xfrm>
              <a:off x="4199466" y="2267200"/>
              <a:ext cx="245534" cy="355308"/>
            </p14:xfrm>
          </p:contentPart>
        </mc:Choice>
        <mc:Fallback xmlns="">
          <p:pic>
            <p:nvPicPr>
              <p:cNvPr id="32" name="墨迹 31"/>
            </p:nvPicPr>
            <p:blipFill>
              <a:blip r:embed="rId79"/>
            </p:blipFill>
            <p:spPr>
              <a:xfrm>
                <a:off x="4199466" y="2267200"/>
                <a:ext cx="245534" cy="35530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33" name="墨迹 32"/>
              <p14:cNvContentPartPr/>
              <p14:nvPr/>
            </p14:nvContentPartPr>
            <p14:xfrm>
              <a:off x="9429044" y="2340518"/>
              <a:ext cx="160866" cy="298909"/>
            </p14:xfrm>
          </p:contentPart>
        </mc:Choice>
        <mc:Fallback xmlns="">
          <p:pic>
            <p:nvPicPr>
              <p:cNvPr id="33" name="墨迹 32"/>
            </p:nvPicPr>
            <p:blipFill>
              <a:blip r:embed="rId81"/>
            </p:blipFill>
            <p:spPr>
              <a:xfrm>
                <a:off x="9429044" y="2340518"/>
                <a:ext cx="160866" cy="29890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34" name="墨迹 33"/>
              <p14:cNvContentPartPr/>
              <p14:nvPr/>
            </p14:nvContentPartPr>
            <p14:xfrm>
              <a:off x="9431866" y="2363077"/>
              <a:ext cx="155222" cy="231232"/>
            </p14:xfrm>
          </p:contentPart>
        </mc:Choice>
        <mc:Fallback xmlns="">
          <p:pic>
            <p:nvPicPr>
              <p:cNvPr id="34" name="墨迹 33"/>
            </p:nvPicPr>
            <p:blipFill>
              <a:blip r:embed="rId83"/>
            </p:blipFill>
            <p:spPr>
              <a:xfrm>
                <a:off x="9431866" y="2363077"/>
                <a:ext cx="155222" cy="23123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35" name="墨迹 34"/>
              <p14:cNvContentPartPr/>
              <p14:nvPr/>
            </p14:nvContentPartPr>
            <p14:xfrm>
              <a:off x="1964266" y="1714500"/>
              <a:ext cx="254000" cy="445544"/>
            </p14:xfrm>
          </p:contentPart>
        </mc:Choice>
        <mc:Fallback xmlns="">
          <p:pic>
            <p:nvPicPr>
              <p:cNvPr id="35" name="墨迹 34"/>
            </p:nvPicPr>
            <p:blipFill>
              <a:blip r:embed="rId85"/>
            </p:blipFill>
            <p:spPr>
              <a:xfrm>
                <a:off x="1964266" y="1714500"/>
                <a:ext cx="254000" cy="44554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36" name="墨迹 35"/>
              <p14:cNvContentPartPr/>
              <p14:nvPr/>
            </p14:nvContentPartPr>
            <p14:xfrm>
              <a:off x="2201333" y="1742699"/>
              <a:ext cx="400755" cy="369407"/>
            </p14:xfrm>
          </p:contentPart>
        </mc:Choice>
        <mc:Fallback xmlns="">
          <p:pic>
            <p:nvPicPr>
              <p:cNvPr id="36" name="墨迹 35"/>
            </p:nvPicPr>
            <p:blipFill>
              <a:blip r:embed="rId87"/>
            </p:blipFill>
            <p:spPr>
              <a:xfrm>
                <a:off x="2201333" y="1742699"/>
                <a:ext cx="400755" cy="36940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37" name="墨迹 36"/>
              <p14:cNvContentPartPr/>
              <p14:nvPr/>
            </p14:nvContentPartPr>
            <p14:xfrm>
              <a:off x="1896533" y="1026444"/>
              <a:ext cx="158044" cy="270710"/>
            </p14:xfrm>
          </p:contentPart>
        </mc:Choice>
        <mc:Fallback xmlns="">
          <p:pic>
            <p:nvPicPr>
              <p:cNvPr id="37" name="墨迹 36"/>
            </p:nvPicPr>
            <p:blipFill>
              <a:blip r:embed="rId89"/>
            </p:blipFill>
            <p:spPr>
              <a:xfrm>
                <a:off x="1896533" y="1026444"/>
                <a:ext cx="158044" cy="27071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38" name="墨迹 37"/>
              <p14:cNvContentPartPr/>
              <p14:nvPr/>
            </p14:nvContentPartPr>
            <p14:xfrm>
              <a:off x="1998133" y="975685"/>
              <a:ext cx="73378" cy="191754"/>
            </p14:xfrm>
          </p:contentPart>
        </mc:Choice>
        <mc:Fallback xmlns="">
          <p:pic>
            <p:nvPicPr>
              <p:cNvPr id="38" name="墨迹 37"/>
            </p:nvPicPr>
            <p:blipFill>
              <a:blip r:embed="rId91"/>
            </p:blipFill>
            <p:spPr>
              <a:xfrm>
                <a:off x="1998133" y="975685"/>
                <a:ext cx="73378" cy="19175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39" name="墨迹 38"/>
              <p14:cNvContentPartPr/>
              <p14:nvPr/>
            </p14:nvContentPartPr>
            <p14:xfrm>
              <a:off x="2065866" y="1105401"/>
              <a:ext cx="206022" cy="101516"/>
            </p14:xfrm>
          </p:contentPart>
        </mc:Choice>
        <mc:Fallback xmlns="">
          <p:pic>
            <p:nvPicPr>
              <p:cNvPr id="39" name="墨迹 38"/>
            </p:nvPicPr>
            <p:blipFill>
              <a:blip r:embed="rId93"/>
            </p:blipFill>
            <p:spPr>
              <a:xfrm>
                <a:off x="2065866" y="1105401"/>
                <a:ext cx="206022" cy="10151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0" name="墨迹 39"/>
              <p14:cNvContentPartPr/>
              <p14:nvPr/>
            </p14:nvContentPartPr>
            <p14:xfrm>
              <a:off x="2286000" y="986965"/>
              <a:ext cx="56444" cy="225592"/>
            </p14:xfrm>
          </p:contentPart>
        </mc:Choice>
        <mc:Fallback xmlns="">
          <p:pic>
            <p:nvPicPr>
              <p:cNvPr id="40" name="墨迹 39"/>
            </p:nvPicPr>
            <p:blipFill>
              <a:blip r:embed="rId95"/>
            </p:blipFill>
            <p:spPr>
              <a:xfrm>
                <a:off x="2286000" y="986965"/>
                <a:ext cx="56444" cy="22559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41" name="墨迹 40"/>
              <p14:cNvContentPartPr/>
              <p14:nvPr/>
            </p14:nvContentPartPr>
            <p14:xfrm>
              <a:off x="2353733" y="933387"/>
              <a:ext cx="166511" cy="234052"/>
            </p14:xfrm>
          </p:contentPart>
        </mc:Choice>
        <mc:Fallback xmlns="">
          <p:pic>
            <p:nvPicPr>
              <p:cNvPr id="41" name="墨迹 40"/>
            </p:nvPicPr>
            <p:blipFill>
              <a:blip r:embed="rId97"/>
            </p:blipFill>
            <p:spPr>
              <a:xfrm>
                <a:off x="2353733" y="933387"/>
                <a:ext cx="166511" cy="23405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42" name="墨迹 41"/>
              <p14:cNvContentPartPr/>
              <p14:nvPr/>
            </p14:nvContentPartPr>
            <p14:xfrm>
              <a:off x="2528711" y="981325"/>
              <a:ext cx="375355" cy="157915"/>
            </p14:xfrm>
          </p:contentPart>
        </mc:Choice>
        <mc:Fallback xmlns="">
          <p:pic>
            <p:nvPicPr>
              <p:cNvPr id="42" name="墨迹 41"/>
            </p:nvPicPr>
            <p:blipFill>
              <a:blip r:embed="rId99"/>
            </p:blipFill>
            <p:spPr>
              <a:xfrm>
                <a:off x="2528711" y="981325"/>
                <a:ext cx="375355" cy="15791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43" name="墨迹 42"/>
              <p14:cNvContentPartPr/>
              <p14:nvPr/>
            </p14:nvContentPartPr>
            <p14:xfrm>
              <a:off x="2895600" y="908008"/>
              <a:ext cx="16933" cy="434265"/>
            </p14:xfrm>
          </p:contentPart>
        </mc:Choice>
        <mc:Fallback xmlns="">
          <p:pic>
            <p:nvPicPr>
              <p:cNvPr id="43" name="墨迹 42"/>
            </p:nvPicPr>
            <p:blipFill>
              <a:blip r:embed="rId101"/>
            </p:blipFill>
            <p:spPr>
              <a:xfrm>
                <a:off x="2895600" y="908008"/>
                <a:ext cx="16933" cy="43426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44" name="墨迹 43"/>
              <p14:cNvContentPartPr/>
              <p14:nvPr/>
            </p14:nvContentPartPr>
            <p14:xfrm>
              <a:off x="3036711" y="947486"/>
              <a:ext cx="11289" cy="149455"/>
            </p14:xfrm>
          </p:contentPart>
        </mc:Choice>
        <mc:Fallback xmlns="">
          <p:pic>
            <p:nvPicPr>
              <p:cNvPr id="44" name="墨迹 43"/>
            </p:nvPicPr>
            <p:blipFill>
              <a:blip r:embed="rId103"/>
            </p:blipFill>
            <p:spPr>
              <a:xfrm>
                <a:off x="3036711" y="947486"/>
                <a:ext cx="11289" cy="14945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45" name="墨迹 44"/>
              <p14:cNvContentPartPr/>
              <p14:nvPr/>
            </p14:nvContentPartPr>
            <p14:xfrm>
              <a:off x="3031066" y="919287"/>
              <a:ext cx="152400" cy="214313"/>
            </p14:xfrm>
          </p:contentPart>
        </mc:Choice>
        <mc:Fallback xmlns="">
          <p:pic>
            <p:nvPicPr>
              <p:cNvPr id="45" name="墨迹 44"/>
            </p:nvPicPr>
            <p:blipFill>
              <a:blip r:embed="rId105"/>
            </p:blipFill>
            <p:spPr>
              <a:xfrm>
                <a:off x="3031066" y="919287"/>
                <a:ext cx="152400" cy="21431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46" name="墨迹 45"/>
              <p14:cNvContentPartPr/>
              <p14:nvPr/>
            </p14:nvContentPartPr>
            <p14:xfrm>
              <a:off x="3098800" y="857250"/>
              <a:ext cx="25400" cy="408885"/>
            </p14:xfrm>
          </p:contentPart>
        </mc:Choice>
        <mc:Fallback xmlns="">
          <p:pic>
            <p:nvPicPr>
              <p:cNvPr id="46" name="墨迹 45"/>
            </p:nvPicPr>
            <p:blipFill>
              <a:blip r:embed="rId107"/>
            </p:blipFill>
            <p:spPr>
              <a:xfrm>
                <a:off x="3098800" y="857250"/>
                <a:ext cx="25400" cy="40888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47" name="墨迹 46"/>
              <p14:cNvContentPartPr/>
              <p14:nvPr/>
            </p14:nvContentPartPr>
            <p14:xfrm>
              <a:off x="3239911" y="829051"/>
              <a:ext cx="95955" cy="109976"/>
            </p14:xfrm>
          </p:contentPart>
        </mc:Choice>
        <mc:Fallback xmlns="">
          <p:pic>
            <p:nvPicPr>
              <p:cNvPr id="47" name="墨迹 46"/>
            </p:nvPicPr>
            <p:blipFill>
              <a:blip r:embed="rId109"/>
            </p:blipFill>
            <p:spPr>
              <a:xfrm>
                <a:off x="3239911" y="829051"/>
                <a:ext cx="95955" cy="10997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48" name="墨迹 47"/>
              <p14:cNvContentPartPr/>
              <p14:nvPr/>
            </p14:nvContentPartPr>
            <p14:xfrm>
              <a:off x="3194755" y="941847"/>
              <a:ext cx="169333" cy="90236"/>
            </p14:xfrm>
          </p:contentPart>
        </mc:Choice>
        <mc:Fallback xmlns="">
          <p:pic>
            <p:nvPicPr>
              <p:cNvPr id="48" name="墨迹 47"/>
            </p:nvPicPr>
            <p:blipFill>
              <a:blip r:embed="rId111"/>
            </p:blipFill>
            <p:spPr>
              <a:xfrm>
                <a:off x="3194755" y="941847"/>
                <a:ext cx="169333" cy="9023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49" name="墨迹 48"/>
              <p14:cNvContentPartPr/>
              <p14:nvPr/>
            </p14:nvContentPartPr>
            <p14:xfrm>
              <a:off x="3296355" y="919287"/>
              <a:ext cx="25400" cy="352488"/>
            </p14:xfrm>
          </p:contentPart>
        </mc:Choice>
        <mc:Fallback xmlns="">
          <p:pic>
            <p:nvPicPr>
              <p:cNvPr id="49" name="墨迹 48"/>
            </p:nvPicPr>
            <p:blipFill>
              <a:blip r:embed="rId113"/>
            </p:blipFill>
            <p:spPr>
              <a:xfrm>
                <a:off x="3296355" y="919287"/>
                <a:ext cx="25400" cy="35248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0" name="墨迹 49"/>
              <p14:cNvContentPartPr/>
              <p14:nvPr/>
            </p14:nvContentPartPr>
            <p14:xfrm>
              <a:off x="3239911" y="1032083"/>
              <a:ext cx="135466" cy="112796"/>
            </p14:xfrm>
          </p:contentPart>
        </mc:Choice>
        <mc:Fallback xmlns="">
          <p:pic>
            <p:nvPicPr>
              <p:cNvPr id="50" name="墨迹 49"/>
            </p:nvPicPr>
            <p:blipFill>
              <a:blip r:embed="rId115"/>
            </p:blipFill>
            <p:spPr>
              <a:xfrm>
                <a:off x="3239911" y="1032083"/>
                <a:ext cx="135466" cy="11279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51" name="墨迹 50"/>
              <p14:cNvContentPartPr/>
              <p14:nvPr/>
            </p14:nvContentPartPr>
            <p14:xfrm>
              <a:off x="3375377" y="941847"/>
              <a:ext cx="39511" cy="157914"/>
            </p14:xfrm>
          </p:contentPart>
        </mc:Choice>
        <mc:Fallback xmlns="">
          <p:pic>
            <p:nvPicPr>
              <p:cNvPr id="51" name="墨迹 50"/>
            </p:nvPicPr>
            <p:blipFill>
              <a:blip r:embed="rId117"/>
            </p:blipFill>
            <p:spPr>
              <a:xfrm>
                <a:off x="3375377" y="941847"/>
                <a:ext cx="39511" cy="15791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52" name="墨迹 51"/>
              <p14:cNvContentPartPr/>
              <p14:nvPr/>
            </p14:nvContentPartPr>
            <p14:xfrm>
              <a:off x="3397955" y="941847"/>
              <a:ext cx="262467" cy="174833"/>
            </p14:xfrm>
          </p:contentPart>
        </mc:Choice>
        <mc:Fallback xmlns="">
          <p:pic>
            <p:nvPicPr>
              <p:cNvPr id="52" name="墨迹 51"/>
            </p:nvPicPr>
            <p:blipFill>
              <a:blip r:embed="rId119"/>
            </p:blipFill>
            <p:spPr>
              <a:xfrm>
                <a:off x="3397955" y="941847"/>
                <a:ext cx="262467" cy="17483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53" name="墨迹 52"/>
              <p14:cNvContentPartPr/>
              <p14:nvPr/>
            </p14:nvContentPartPr>
            <p14:xfrm>
              <a:off x="9750777" y="1370472"/>
              <a:ext cx="228600" cy="380686"/>
            </p14:xfrm>
          </p:contentPart>
        </mc:Choice>
        <mc:Fallback xmlns="">
          <p:pic>
            <p:nvPicPr>
              <p:cNvPr id="53" name="墨迹 52"/>
            </p:nvPicPr>
            <p:blipFill>
              <a:blip r:embed="rId121"/>
            </p:blipFill>
            <p:spPr>
              <a:xfrm>
                <a:off x="9750777" y="1370472"/>
                <a:ext cx="228600" cy="38068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54" name="墨迹 53"/>
              <p14:cNvContentPartPr/>
              <p14:nvPr/>
            </p14:nvContentPartPr>
            <p14:xfrm>
              <a:off x="9793111" y="1415590"/>
              <a:ext cx="214489" cy="222772"/>
            </p14:xfrm>
          </p:contentPart>
        </mc:Choice>
        <mc:Fallback xmlns="">
          <p:pic>
            <p:nvPicPr>
              <p:cNvPr id="54" name="墨迹 53"/>
            </p:nvPicPr>
            <p:blipFill>
              <a:blip r:embed="rId123"/>
            </p:blipFill>
            <p:spPr>
              <a:xfrm>
                <a:off x="9793111" y="1415590"/>
                <a:ext cx="214489" cy="22277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55" name="墨迹 54"/>
              <p14:cNvContentPartPr/>
              <p14:nvPr/>
            </p14:nvContentPartPr>
            <p14:xfrm>
              <a:off x="2094088" y="3637672"/>
              <a:ext cx="2359378" cy="67678"/>
            </p14:xfrm>
          </p:contentPart>
        </mc:Choice>
        <mc:Fallback xmlns="">
          <p:pic>
            <p:nvPicPr>
              <p:cNvPr id="55" name="墨迹 54"/>
            </p:nvPicPr>
            <p:blipFill>
              <a:blip r:embed="rId125"/>
            </p:blipFill>
            <p:spPr>
              <a:xfrm>
                <a:off x="2094088" y="3637672"/>
                <a:ext cx="2359378" cy="6767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56" name="墨迹 55"/>
              <p14:cNvContentPartPr/>
              <p14:nvPr/>
            </p14:nvContentPartPr>
            <p14:xfrm>
              <a:off x="4611511" y="3620753"/>
              <a:ext cx="778933" cy="67677"/>
            </p14:xfrm>
          </p:contentPart>
        </mc:Choice>
        <mc:Fallback xmlns="">
          <p:pic>
            <p:nvPicPr>
              <p:cNvPr id="56" name="墨迹 55"/>
            </p:nvPicPr>
            <p:blipFill>
              <a:blip r:embed="rId127"/>
            </p:blipFill>
            <p:spPr>
              <a:xfrm>
                <a:off x="4611511" y="3620753"/>
                <a:ext cx="778933" cy="6767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57" name="墨迹 56"/>
              <p14:cNvContentPartPr/>
              <p14:nvPr/>
            </p14:nvContentPartPr>
            <p14:xfrm>
              <a:off x="5746044" y="3615113"/>
              <a:ext cx="25400" cy="2820"/>
            </p14:xfrm>
          </p:contentPart>
        </mc:Choice>
        <mc:Fallback xmlns="">
          <p:pic>
            <p:nvPicPr>
              <p:cNvPr id="57" name="墨迹 56"/>
            </p:nvPicPr>
            <p:blipFill>
              <a:blip r:embed="rId129"/>
            </p:blipFill>
            <p:spPr>
              <a:xfrm>
                <a:off x="5746044" y="3615113"/>
                <a:ext cx="25400" cy="282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58" name="墨迹 57"/>
              <p14:cNvContentPartPr/>
              <p14:nvPr/>
            </p14:nvContentPartPr>
            <p14:xfrm>
              <a:off x="603955" y="3248526"/>
              <a:ext cx="1264356" cy="891089"/>
            </p14:xfrm>
          </p:contentPart>
        </mc:Choice>
        <mc:Fallback xmlns="">
          <p:pic>
            <p:nvPicPr>
              <p:cNvPr id="58" name="墨迹 57"/>
            </p:nvPicPr>
            <p:blipFill>
              <a:blip r:embed="rId131"/>
            </p:blipFill>
            <p:spPr>
              <a:xfrm>
                <a:off x="603955" y="3248526"/>
                <a:ext cx="1264356" cy="891089"/>
              </a:xfrm>
              <a:prstGeom prst="rect"/>
            </p:spPr>
          </p:pic>
        </mc:Fallback>
      </mc:AlternateContent>
    </p:spTree>
    <p:custDataLst>
      <p:tags r:id="rId13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8" name="图片 1"/>
          <p:cNvPicPr>
            <a:picLocks noChangeAspect="1"/>
          </p:cNvPicPr>
          <p:nvPr/>
        </p:nvPicPr>
        <p:blipFill>
          <a:blip r:embed="rId1"/>
          <a:stretch>
            <a:fillRect/>
          </a:stretch>
        </p:blipFill>
        <p:spPr>
          <a:xfrm>
            <a:off x="276860" y="281940"/>
            <a:ext cx="11089005" cy="2781935"/>
          </a:xfrm>
          <a:prstGeom prst="rect">
            <a:avLst/>
          </a:prstGeom>
        </p:spPr>
      </p:pic>
      <mc:AlternateContent xmlns:mc="http://schemas.openxmlformats.org/markup-compatibility/2006" xmlns:p14="http://schemas.microsoft.com/office/powerpoint/2010/main">
        <mc:Choice Requires="p14">
          <p:contentPart r:id="rId2" p14:bwMode="auto">
            <p14:nvContentPartPr>
              <p14:cNvPr id="1048774" name="墨迹 1048773"/>
              <p14:cNvContentPartPr/>
              <p14:nvPr/>
            </p14:nvContentPartPr>
            <p14:xfrm>
              <a:off x="1910502" y="3101628"/>
              <a:ext cx="893959" cy="34450"/>
            </p14:xfrm>
          </p:contentPart>
        </mc:Choice>
        <mc:Fallback xmlns="">
          <p:pic>
            <p:nvPicPr>
              <p:cNvPr id="1048774" name="墨迹 1048773"/>
            </p:nvPicPr>
            <p:blipFill>
              <a:blip r:embed="rId3"/>
            </p:blipFill>
            <p:spPr>
              <a:xfrm>
                <a:off x="1910502" y="3101628"/>
                <a:ext cx="893959" cy="344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48775" name="墨迹 1048774"/>
              <p14:cNvContentPartPr/>
              <p14:nvPr/>
            </p14:nvContentPartPr>
            <p14:xfrm>
              <a:off x="5134612" y="3129281"/>
              <a:ext cx="974935" cy="42333"/>
            </p14:xfrm>
          </p:contentPart>
        </mc:Choice>
        <mc:Fallback xmlns="">
          <p:pic>
            <p:nvPicPr>
              <p:cNvPr id="1048775" name="墨迹 1048774"/>
            </p:nvPicPr>
            <p:blipFill>
              <a:blip r:embed="rId5"/>
            </p:blipFill>
            <p:spPr>
              <a:xfrm>
                <a:off x="5134612" y="3129281"/>
                <a:ext cx="974935" cy="4233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8776" name="墨迹 1048775"/>
              <p14:cNvContentPartPr/>
              <p14:nvPr/>
            </p14:nvContentPartPr>
            <p14:xfrm>
              <a:off x="6317403" y="2852408"/>
              <a:ext cx="266852" cy="209079"/>
            </p14:xfrm>
          </p:contentPart>
        </mc:Choice>
        <mc:Fallback xmlns="">
          <p:pic>
            <p:nvPicPr>
              <p:cNvPr id="1048776" name="墨迹 1048775"/>
            </p:nvPicPr>
            <p:blipFill>
              <a:blip r:embed="rId7"/>
            </p:blipFill>
            <p:spPr>
              <a:xfrm>
                <a:off x="6317403" y="2852408"/>
                <a:ext cx="266852" cy="20907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48777" name="墨迹 1048776"/>
              <p14:cNvContentPartPr/>
              <p14:nvPr/>
            </p14:nvContentPartPr>
            <p14:xfrm>
              <a:off x="6084569" y="1855921"/>
              <a:ext cx="241033" cy="207448"/>
            </p14:xfrm>
          </p:contentPart>
        </mc:Choice>
        <mc:Fallback xmlns="">
          <p:pic>
            <p:nvPicPr>
              <p:cNvPr id="1048777" name="墨迹 1048776"/>
            </p:nvPicPr>
            <p:blipFill>
              <a:blip r:embed="rId9"/>
            </p:blipFill>
            <p:spPr>
              <a:xfrm>
                <a:off x="6084569" y="1855921"/>
                <a:ext cx="241033" cy="20744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4" name="墨迹 0"/>
              <p14:cNvContentPartPr/>
              <p14:nvPr/>
            </p14:nvContentPartPr>
            <p14:xfrm>
              <a:off x="5418666" y="2340518"/>
              <a:ext cx="225778" cy="355307"/>
            </p14:xfrm>
          </p:contentPart>
        </mc:Choice>
        <mc:Fallback xmlns="">
          <p:pic>
            <p:nvPicPr>
              <p:cNvPr id="4" name="墨迹 0"/>
            </p:nvPicPr>
            <p:blipFill>
              <a:blip r:embed="rId11"/>
            </p:blipFill>
            <p:spPr>
              <a:xfrm>
                <a:off x="5418666" y="2340518"/>
                <a:ext cx="225778" cy="35530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 name="墨迹 1"/>
              <p14:cNvContentPartPr/>
              <p14:nvPr/>
            </p14:nvContentPartPr>
            <p14:xfrm>
              <a:off x="3465688" y="1271775"/>
              <a:ext cx="589845" cy="476563"/>
            </p14:xfrm>
          </p:contentPart>
        </mc:Choice>
        <mc:Fallback xmlns="">
          <p:pic>
            <p:nvPicPr>
              <p:cNvPr id="2" name="墨迹 1"/>
            </p:nvPicPr>
            <p:blipFill>
              <a:blip r:embed="rId13"/>
            </p:blipFill>
            <p:spPr>
              <a:xfrm>
                <a:off x="3465688" y="1271775"/>
                <a:ext cx="589845" cy="47656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3" name="墨迹 2"/>
              <p14:cNvContentPartPr/>
              <p14:nvPr/>
            </p14:nvContentPartPr>
            <p14:xfrm>
              <a:off x="3951111" y="2583029"/>
              <a:ext cx="1044222" cy="107156"/>
            </p14:xfrm>
          </p:contentPart>
        </mc:Choice>
        <mc:Fallback xmlns="">
          <p:pic>
            <p:nvPicPr>
              <p:cNvPr id="3" name="墨迹 2"/>
            </p:nvPicPr>
            <p:blipFill>
              <a:blip r:embed="rId15"/>
            </p:blipFill>
            <p:spPr>
              <a:xfrm>
                <a:off x="3951111" y="2583029"/>
                <a:ext cx="1044222" cy="107156"/>
              </a:xfrm>
              <a:prstGeom prst="rect"/>
            </p:spPr>
          </p:pic>
        </mc:Fallback>
      </mc:AlternateContent>
    </p:spTree>
    <p:custDataLst>
      <p:tags r:id="rId1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WPS 演示</Application>
  <PresentationFormat>宽屏</PresentationFormat>
  <Paragraphs>0</Paragraphs>
  <Slides>43</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43</vt:i4>
      </vt:variant>
    </vt:vector>
  </HeadingPairs>
  <TitlesOfParts>
    <vt:vector size="49" baseType="lpstr">
      <vt:lpstr>Arial</vt:lpstr>
      <vt:lpstr>宋体</vt:lpstr>
      <vt:lpstr>Wingdings</vt:lpstr>
      <vt:lpstr>微软雅黑</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23046RP50C</dc:creator>
  <cp:lastModifiedBy>caicai</cp:lastModifiedBy>
  <cp:revision>5</cp:revision>
  <dcterms:created xsi:type="dcterms:W3CDTF">1900-01-01T00:00:00Z</dcterms:created>
  <dcterms:modified xsi:type="dcterms:W3CDTF">2026-01-21T01:12:21Z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641BDB636847409EBCF639A7DF34715A_13</vt:lpwstr>
  </property>
</Properties>
</file>